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handoutMasterIdLst>
    <p:handoutMasterId r:id="rId111"/>
  </p:handoutMasterIdLst>
  <p:sldIdLst>
    <p:sldId id="458" r:id="rId2"/>
    <p:sldId id="270" r:id="rId3"/>
    <p:sldId id="400" r:id="rId4"/>
    <p:sldId id="398" r:id="rId5"/>
    <p:sldId id="415" r:id="rId6"/>
    <p:sldId id="404" r:id="rId7"/>
    <p:sldId id="407" r:id="rId8"/>
    <p:sldId id="408" r:id="rId9"/>
    <p:sldId id="273" r:id="rId10"/>
    <p:sldId id="272" r:id="rId11"/>
    <p:sldId id="277" r:id="rId12"/>
    <p:sldId id="409" r:id="rId13"/>
    <p:sldId id="420" r:id="rId14"/>
    <p:sldId id="418" r:id="rId15"/>
    <p:sldId id="413" r:id="rId16"/>
    <p:sldId id="410" r:id="rId17"/>
    <p:sldId id="412" r:id="rId18"/>
    <p:sldId id="411" r:id="rId19"/>
    <p:sldId id="419" r:id="rId20"/>
    <p:sldId id="397" r:id="rId21"/>
    <p:sldId id="295" r:id="rId22"/>
    <p:sldId id="423" r:id="rId23"/>
    <p:sldId id="421" r:id="rId24"/>
    <p:sldId id="422" r:id="rId25"/>
    <p:sldId id="317" r:id="rId26"/>
    <p:sldId id="440" r:id="rId27"/>
    <p:sldId id="441" r:id="rId28"/>
    <p:sldId id="425" r:id="rId29"/>
    <p:sldId id="429" r:id="rId30"/>
    <p:sldId id="428" r:id="rId31"/>
    <p:sldId id="431" r:id="rId32"/>
    <p:sldId id="430" r:id="rId33"/>
    <p:sldId id="320" r:id="rId34"/>
    <p:sldId id="322" r:id="rId35"/>
    <p:sldId id="323" r:id="rId36"/>
    <p:sldId id="324" r:id="rId37"/>
    <p:sldId id="325" r:id="rId38"/>
    <p:sldId id="443" r:id="rId39"/>
    <p:sldId id="444" r:id="rId40"/>
    <p:sldId id="450" r:id="rId41"/>
    <p:sldId id="451" r:id="rId42"/>
    <p:sldId id="437" r:id="rId43"/>
    <p:sldId id="442" r:id="rId44"/>
    <p:sldId id="438" r:id="rId45"/>
    <p:sldId id="439" r:id="rId46"/>
    <p:sldId id="445" r:id="rId47"/>
    <p:sldId id="448" r:id="rId48"/>
    <p:sldId id="449" r:id="rId49"/>
    <p:sldId id="432" r:id="rId50"/>
    <p:sldId id="452" r:id="rId51"/>
    <p:sldId id="453" r:id="rId52"/>
    <p:sldId id="391" r:id="rId53"/>
    <p:sldId id="392" r:id="rId54"/>
    <p:sldId id="393" r:id="rId55"/>
    <p:sldId id="436" r:id="rId56"/>
    <p:sldId id="434" r:id="rId57"/>
    <p:sldId id="454" r:id="rId58"/>
    <p:sldId id="455" r:id="rId59"/>
    <p:sldId id="264" r:id="rId60"/>
    <p:sldId id="447" r:id="rId61"/>
    <p:sldId id="446" r:id="rId62"/>
    <p:sldId id="368" r:id="rId63"/>
    <p:sldId id="369" r:id="rId64"/>
    <p:sldId id="345" r:id="rId65"/>
    <p:sldId id="347" r:id="rId66"/>
    <p:sldId id="349" r:id="rId67"/>
    <p:sldId id="350" r:id="rId68"/>
    <p:sldId id="351" r:id="rId69"/>
    <p:sldId id="352" r:id="rId70"/>
    <p:sldId id="353" r:id="rId71"/>
    <p:sldId id="354" r:id="rId72"/>
    <p:sldId id="355" r:id="rId73"/>
    <p:sldId id="456" r:id="rId74"/>
    <p:sldId id="459" r:id="rId75"/>
    <p:sldId id="460" r:id="rId76"/>
    <p:sldId id="461" r:id="rId77"/>
    <p:sldId id="462" r:id="rId78"/>
    <p:sldId id="463" r:id="rId79"/>
    <p:sldId id="464" r:id="rId80"/>
    <p:sldId id="465" r:id="rId81"/>
    <p:sldId id="466" r:id="rId82"/>
    <p:sldId id="467" r:id="rId83"/>
    <p:sldId id="468" r:id="rId84"/>
    <p:sldId id="469" r:id="rId85"/>
    <p:sldId id="470" r:id="rId86"/>
    <p:sldId id="471" r:id="rId87"/>
    <p:sldId id="472" r:id="rId88"/>
    <p:sldId id="473" r:id="rId89"/>
    <p:sldId id="474" r:id="rId90"/>
    <p:sldId id="475" r:id="rId91"/>
    <p:sldId id="477" r:id="rId92"/>
    <p:sldId id="478" r:id="rId93"/>
    <p:sldId id="479" r:id="rId94"/>
    <p:sldId id="480" r:id="rId95"/>
    <p:sldId id="481" r:id="rId96"/>
    <p:sldId id="482" r:id="rId97"/>
    <p:sldId id="486" r:id="rId98"/>
    <p:sldId id="487" r:id="rId99"/>
    <p:sldId id="488" r:id="rId100"/>
    <p:sldId id="489" r:id="rId101"/>
    <p:sldId id="490" r:id="rId102"/>
    <p:sldId id="491" r:id="rId103"/>
    <p:sldId id="492" r:id="rId104"/>
    <p:sldId id="493" r:id="rId105"/>
    <p:sldId id="494" r:id="rId106"/>
    <p:sldId id="495" r:id="rId107"/>
    <p:sldId id="496" r:id="rId108"/>
    <p:sldId id="457" r:id="rId10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8EE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2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57A6189C-2BD7-4179-951C-A5096A7A5630}" type="datetimeFigureOut">
              <a:rPr lang="en-US"/>
              <a:pPr>
                <a:defRPr/>
              </a:pPr>
              <a:t>4/15/2013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4302C53E-EF72-4B96-ABC3-4E343B31F06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FB79DC4A-ABE3-4B73-B76E-C42EDFC8E762}" type="datetimeFigureOut">
              <a:rPr lang="en-US"/>
              <a:pPr>
                <a:defRPr/>
              </a:pPr>
              <a:t>4/15/2013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0A3F977B-00EE-4CBD-B83E-9BEB3B4F4D2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CD36070-8450-4736-9603-C240CBFB64C4}" type="slidenum">
              <a:rPr lang="en-US"/>
              <a:pPr/>
              <a:t>12</a:t>
            </a:fld>
            <a:endParaRPr lang="en-US"/>
          </a:p>
        </p:txBody>
      </p:sp>
      <p:sp>
        <p:nvSpPr>
          <p:cNvPr id="38914" name="Rectangle 2"/>
          <p:cNvSpPr>
            <a:spLocks noChangeArrowheads="1"/>
          </p:cNvSpPr>
          <p:nvPr/>
        </p:nvSpPr>
        <p:spPr bwMode="auto">
          <a:xfrm>
            <a:off x="5181600" y="0"/>
            <a:ext cx="3962400" cy="342900"/>
          </a:xfrm>
          <a:prstGeom prst="rect">
            <a:avLst/>
          </a:prstGeom>
          <a:noFill/>
          <a:ln w="12700">
            <a:noFill/>
            <a:miter lim="800000"/>
            <a:headEnd/>
            <a:tailEnd/>
          </a:ln>
          <a:effectLst/>
        </p:spPr>
        <p:txBody>
          <a:bodyPr wrap="none" anchor="ctr"/>
          <a:lstStyle/>
          <a:p>
            <a:endParaRPr lang="en-US"/>
          </a:p>
        </p:txBody>
      </p:sp>
      <p:sp>
        <p:nvSpPr>
          <p:cNvPr id="38915" name="Rectangle 3"/>
          <p:cNvSpPr>
            <a:spLocks noChangeArrowheads="1"/>
          </p:cNvSpPr>
          <p:nvPr/>
        </p:nvSpPr>
        <p:spPr bwMode="auto">
          <a:xfrm>
            <a:off x="5181600" y="6515100"/>
            <a:ext cx="3962400" cy="342900"/>
          </a:xfrm>
          <a:prstGeom prst="rect">
            <a:avLst/>
          </a:prstGeom>
          <a:noFill/>
          <a:ln w="12700">
            <a:noFill/>
            <a:miter lim="800000"/>
            <a:headEnd/>
            <a:tailEnd/>
          </a:ln>
          <a:effectLst/>
        </p:spPr>
        <p:txBody>
          <a:bodyPr lIns="19050" tIns="0" rIns="19050" bIns="0" anchor="b"/>
          <a:lstStyle/>
          <a:p>
            <a:pPr algn="r" eaLnBrk="0" hangingPunct="0"/>
            <a:r>
              <a:rPr lang="en-US" sz="1000" i="1">
                <a:latin typeface="Times New Roman" pitchFamily="18" charset="0"/>
              </a:rPr>
              <a:t>8</a:t>
            </a:r>
          </a:p>
        </p:txBody>
      </p:sp>
      <p:sp>
        <p:nvSpPr>
          <p:cNvPr id="38916" name="Rectangle 4"/>
          <p:cNvSpPr>
            <a:spLocks noChangeArrowheads="1"/>
          </p:cNvSpPr>
          <p:nvPr/>
        </p:nvSpPr>
        <p:spPr bwMode="auto">
          <a:xfrm>
            <a:off x="0" y="6515100"/>
            <a:ext cx="3962400" cy="342900"/>
          </a:xfrm>
          <a:prstGeom prst="rect">
            <a:avLst/>
          </a:prstGeom>
          <a:noFill/>
          <a:ln w="12700">
            <a:noFill/>
            <a:miter lim="800000"/>
            <a:headEnd/>
            <a:tailEnd/>
          </a:ln>
          <a:effectLst/>
        </p:spPr>
        <p:txBody>
          <a:bodyPr wrap="none" anchor="ctr"/>
          <a:lstStyle/>
          <a:p>
            <a:endParaRPr lang="en-US"/>
          </a:p>
        </p:txBody>
      </p:sp>
      <p:sp>
        <p:nvSpPr>
          <p:cNvPr id="38917" name="Rectangle 5"/>
          <p:cNvSpPr>
            <a:spLocks noChangeArrowheads="1"/>
          </p:cNvSpPr>
          <p:nvPr/>
        </p:nvSpPr>
        <p:spPr bwMode="auto">
          <a:xfrm>
            <a:off x="0" y="0"/>
            <a:ext cx="3962400" cy="342900"/>
          </a:xfrm>
          <a:prstGeom prst="rect">
            <a:avLst/>
          </a:prstGeom>
          <a:noFill/>
          <a:ln w="12700">
            <a:noFill/>
            <a:miter lim="800000"/>
            <a:headEnd/>
            <a:tailEnd/>
          </a:ln>
          <a:effectLst/>
        </p:spPr>
        <p:txBody>
          <a:bodyPr wrap="none" anchor="ctr"/>
          <a:lstStyle/>
          <a:p>
            <a:endParaRPr lang="en-US"/>
          </a:p>
        </p:txBody>
      </p:sp>
      <p:sp>
        <p:nvSpPr>
          <p:cNvPr id="38918" name="Rectangle 6"/>
          <p:cNvSpPr>
            <a:spLocks noGrp="1" noRot="1" noChangeAspect="1" noChangeArrowheads="1" noTextEdit="1"/>
          </p:cNvSpPr>
          <p:nvPr>
            <p:ph type="sldImg"/>
          </p:nvPr>
        </p:nvSpPr>
        <p:spPr bwMode="auto">
          <a:xfrm>
            <a:off x="2863850" y="519113"/>
            <a:ext cx="3416300" cy="2562225"/>
          </a:xfrm>
          <a:prstGeom prst="rect">
            <a:avLst/>
          </a:prstGeom>
          <a:noFill/>
          <a:ln w="12700" cap="flat">
            <a:solidFill>
              <a:schemeClr val="tx1"/>
            </a:solidFill>
            <a:miter lim="800000"/>
            <a:headEnd/>
            <a:tailEnd/>
          </a:ln>
        </p:spPr>
      </p:sp>
      <p:sp>
        <p:nvSpPr>
          <p:cNvPr id="38919" name="Rectangle 7"/>
          <p:cNvSpPr>
            <a:spLocks noGrp="1" noChangeArrowheads="1"/>
          </p:cNvSpPr>
          <p:nvPr>
            <p:ph type="body" idx="1"/>
          </p:nvPr>
        </p:nvSpPr>
        <p:spPr bwMode="auto">
          <a:xfrm>
            <a:off x="1219200" y="3257550"/>
            <a:ext cx="6705600" cy="3086100"/>
          </a:xfrm>
          <a:prstGeom prst="rect">
            <a:avLst/>
          </a:prstGeom>
          <a:noFill/>
          <a:ln w="12700">
            <a:miter lim="800000"/>
            <a:headEnd/>
            <a:tailEnd/>
          </a:ln>
        </p:spPr>
        <p:txBody>
          <a:bodyPr lIns="90488" tIns="44450" rIns="90488" bIns="44450"/>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EFA4852-2E76-45EE-8380-80D5398D48DE}" type="slidenum">
              <a:rPr lang="en-US" smtClean="0"/>
              <a:pPr/>
              <a:t>62</a:t>
            </a:fld>
            <a:endParaRPr lang="en-US" smtClean="0"/>
          </a:p>
        </p:txBody>
      </p:sp>
      <p:sp>
        <p:nvSpPr>
          <p:cNvPr id="78851"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8852" name="Rectangle 2"/>
          <p:cNvSpPr>
            <a:spLocks noGrp="1" noChangeArrowheads="1"/>
          </p:cNvSpPr>
          <p:nvPr>
            <p:ph type="body" idx="1"/>
          </p:nvPr>
        </p:nvSpPr>
        <p:spPr bwMode="auto">
          <a:xfrm>
            <a:off x="1524000" y="3257550"/>
            <a:ext cx="6096000" cy="3087291"/>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6464C9-83E3-4527-89B0-F03364A56064}" type="slidenum">
              <a:rPr lang="en-US" smtClean="0"/>
              <a:pPr/>
              <a:t>63</a:t>
            </a:fld>
            <a:endParaRPr lang="en-US" smtClean="0"/>
          </a:p>
        </p:txBody>
      </p:sp>
      <p:sp>
        <p:nvSpPr>
          <p:cNvPr id="7987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9876" name="Rectangle 2"/>
          <p:cNvSpPr>
            <a:spLocks noGrp="1" noChangeArrowheads="1"/>
          </p:cNvSpPr>
          <p:nvPr>
            <p:ph type="body" idx="1"/>
          </p:nvPr>
        </p:nvSpPr>
        <p:spPr bwMode="auto">
          <a:xfrm>
            <a:off x="1524000" y="3257550"/>
            <a:ext cx="6096000" cy="3087291"/>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EBB504F-BF99-4C1F-A81C-3A3FAAA205F3}" type="slidenum">
              <a:rPr lang="en-US" smtClean="0"/>
              <a:pPr/>
              <a:t>64</a:t>
            </a:fld>
            <a:endParaRPr lang="en-US" smtClean="0"/>
          </a:p>
        </p:txBody>
      </p:sp>
      <p:sp>
        <p:nvSpPr>
          <p:cNvPr id="8089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0900" name="Rectangle 2"/>
          <p:cNvSpPr>
            <a:spLocks noGrp="1" noChangeArrowheads="1"/>
          </p:cNvSpPr>
          <p:nvPr>
            <p:ph type="body" idx="1"/>
          </p:nvPr>
        </p:nvSpPr>
        <p:spPr bwMode="auto">
          <a:xfrm>
            <a:off x="1524000" y="3257550"/>
            <a:ext cx="6096000" cy="3087291"/>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155247F-D382-489B-AAAB-20B5FAB0C864}" type="slidenum">
              <a:rPr lang="en-US" smtClean="0"/>
              <a:pPr/>
              <a:t>65</a:t>
            </a:fld>
            <a:endParaRPr lang="en-US" smtClean="0"/>
          </a:p>
        </p:txBody>
      </p:sp>
      <p:sp>
        <p:nvSpPr>
          <p:cNvPr id="8192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1924" name="Rectangle 2"/>
          <p:cNvSpPr>
            <a:spLocks noGrp="1" noChangeArrowheads="1"/>
          </p:cNvSpPr>
          <p:nvPr>
            <p:ph type="body" idx="1"/>
          </p:nvPr>
        </p:nvSpPr>
        <p:spPr bwMode="auto">
          <a:xfrm>
            <a:off x="1524000" y="3257550"/>
            <a:ext cx="6096000" cy="3087291"/>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3D4E6F7-1A5B-49AF-9B28-2F20DCDB0948}" type="slidenum">
              <a:rPr lang="en-US" smtClean="0"/>
              <a:pPr/>
              <a:t>66</a:t>
            </a:fld>
            <a:endParaRPr lang="en-US" smtClean="0"/>
          </a:p>
        </p:txBody>
      </p:sp>
      <p:sp>
        <p:nvSpPr>
          <p:cNvPr id="8294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2948" name="Rectangle 2"/>
          <p:cNvSpPr>
            <a:spLocks noGrp="1" noChangeArrowheads="1"/>
          </p:cNvSpPr>
          <p:nvPr>
            <p:ph type="body" idx="1"/>
          </p:nvPr>
        </p:nvSpPr>
        <p:spPr bwMode="auto">
          <a:xfrm>
            <a:off x="1524000" y="3257550"/>
            <a:ext cx="6096000" cy="3087291"/>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32350A3-0B66-4833-8B05-C06891EF6F67}" type="slidenum">
              <a:rPr lang="en-US" smtClean="0"/>
              <a:pPr/>
              <a:t>67</a:t>
            </a:fld>
            <a:endParaRPr lang="en-US" smtClean="0"/>
          </a:p>
        </p:txBody>
      </p:sp>
      <p:sp>
        <p:nvSpPr>
          <p:cNvPr id="83971"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3972" name="Rectangle 2"/>
          <p:cNvSpPr>
            <a:spLocks noGrp="1" noChangeArrowheads="1"/>
          </p:cNvSpPr>
          <p:nvPr>
            <p:ph type="body" idx="1"/>
          </p:nvPr>
        </p:nvSpPr>
        <p:spPr bwMode="auto">
          <a:xfrm>
            <a:off x="1524000" y="3257550"/>
            <a:ext cx="6096000" cy="3087291"/>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D7634E6-ADB5-4163-910D-8C91745BD9FC}" type="slidenum">
              <a:rPr lang="en-US" smtClean="0"/>
              <a:pPr/>
              <a:t>68</a:t>
            </a:fld>
            <a:endParaRPr lang="en-US" smtClean="0"/>
          </a:p>
        </p:txBody>
      </p:sp>
      <p:sp>
        <p:nvSpPr>
          <p:cNvPr id="84995"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6" name="Rectangle 2"/>
          <p:cNvSpPr>
            <a:spLocks noGrp="1" noChangeArrowheads="1"/>
          </p:cNvSpPr>
          <p:nvPr>
            <p:ph type="body" idx="1"/>
          </p:nvPr>
        </p:nvSpPr>
        <p:spPr bwMode="auto">
          <a:xfrm>
            <a:off x="1524000" y="3257550"/>
            <a:ext cx="6096000" cy="3087291"/>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356C9C-BD9F-446E-BFA6-23D19460F797}" type="slidenum">
              <a:rPr lang="en-US" smtClean="0"/>
              <a:pPr/>
              <a:t>69</a:t>
            </a:fld>
            <a:endParaRPr lang="en-US" smtClean="0"/>
          </a:p>
        </p:txBody>
      </p:sp>
      <p:sp>
        <p:nvSpPr>
          <p:cNvPr id="86019"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6020" name="Rectangle 2"/>
          <p:cNvSpPr>
            <a:spLocks noGrp="1" noChangeArrowheads="1"/>
          </p:cNvSpPr>
          <p:nvPr>
            <p:ph type="body" idx="1"/>
          </p:nvPr>
        </p:nvSpPr>
        <p:spPr bwMode="auto">
          <a:xfrm>
            <a:off x="1524000" y="3257550"/>
            <a:ext cx="6096000" cy="3087291"/>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BFC4EB3-51D5-4A00-8B70-9BC4A1656E37}" type="slidenum">
              <a:rPr lang="en-US" smtClean="0"/>
              <a:pPr/>
              <a:t>70</a:t>
            </a:fld>
            <a:endParaRPr lang="en-US" smtClean="0"/>
          </a:p>
        </p:txBody>
      </p:sp>
      <p:sp>
        <p:nvSpPr>
          <p:cNvPr id="87043"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7044" name="Rectangle 2"/>
          <p:cNvSpPr>
            <a:spLocks noGrp="1" noChangeArrowheads="1"/>
          </p:cNvSpPr>
          <p:nvPr>
            <p:ph type="body" idx="1"/>
          </p:nvPr>
        </p:nvSpPr>
        <p:spPr bwMode="auto">
          <a:xfrm>
            <a:off x="1524000" y="3257550"/>
            <a:ext cx="6096000" cy="3087291"/>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213E681-2460-4470-8B50-6F6DF416C3D7}" type="slidenum">
              <a:rPr lang="en-US" smtClean="0"/>
              <a:pPr/>
              <a:t>71</a:t>
            </a:fld>
            <a:endParaRPr lang="en-US" smtClean="0"/>
          </a:p>
        </p:txBody>
      </p:sp>
      <p:sp>
        <p:nvSpPr>
          <p:cNvPr id="8806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8068" name="Rectangle 2"/>
          <p:cNvSpPr>
            <a:spLocks noGrp="1" noChangeArrowheads="1"/>
          </p:cNvSpPr>
          <p:nvPr>
            <p:ph type="body" idx="1"/>
          </p:nvPr>
        </p:nvSpPr>
        <p:spPr bwMode="auto">
          <a:xfrm>
            <a:off x="1524000" y="3257550"/>
            <a:ext cx="6096000" cy="3087291"/>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A3F977B-00EE-4CBD-B83E-9BEB3B4F4D2D}" type="slidenum">
              <a:rPr lang="en-US" smtClean="0"/>
              <a:pPr>
                <a:defRPr/>
              </a:pPr>
              <a:t>22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ACACF6-665A-4EC2-96EB-C911BC4349DF}" type="slidenum">
              <a:rPr lang="en-US" smtClean="0"/>
              <a:pPr/>
              <a:t>72</a:t>
            </a:fld>
            <a:endParaRPr lang="en-US" smtClean="0"/>
          </a:p>
        </p:txBody>
      </p:sp>
      <p:sp>
        <p:nvSpPr>
          <p:cNvPr id="89091"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9092" name="Rectangle 2"/>
          <p:cNvSpPr>
            <a:spLocks noGrp="1" noChangeArrowheads="1"/>
          </p:cNvSpPr>
          <p:nvPr>
            <p:ph type="body" idx="1"/>
          </p:nvPr>
        </p:nvSpPr>
        <p:spPr bwMode="auto">
          <a:xfrm>
            <a:off x="1524000" y="3257550"/>
            <a:ext cx="6096000" cy="3087291"/>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xfrm>
            <a:off x="2905125" y="531813"/>
            <a:ext cx="3400425" cy="2549525"/>
          </a:xfrm>
          <a:ln/>
        </p:spPr>
      </p:sp>
      <p:sp>
        <p:nvSpPr>
          <p:cNvPr id="272387"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xfrm>
            <a:off x="2905125" y="531813"/>
            <a:ext cx="3400425" cy="2549525"/>
          </a:xfrm>
          <a:ln/>
        </p:spPr>
      </p:sp>
      <p:sp>
        <p:nvSpPr>
          <p:cNvPr id="273411"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xfrm>
            <a:off x="2905125" y="531813"/>
            <a:ext cx="3400425" cy="2549525"/>
          </a:xfrm>
          <a:ln/>
        </p:spPr>
      </p:sp>
      <p:sp>
        <p:nvSpPr>
          <p:cNvPr id="274435"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xfrm>
            <a:off x="2905125" y="531813"/>
            <a:ext cx="3400425" cy="2549525"/>
          </a:xfrm>
          <a:ln/>
        </p:spPr>
      </p:sp>
      <p:sp>
        <p:nvSpPr>
          <p:cNvPr id="275459"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xfrm>
            <a:off x="2905125" y="531813"/>
            <a:ext cx="3400425" cy="2549525"/>
          </a:xfrm>
          <a:ln/>
        </p:spPr>
      </p:sp>
      <p:sp>
        <p:nvSpPr>
          <p:cNvPr id="276483"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2960688" y="771525"/>
            <a:ext cx="3330575" cy="2498725"/>
          </a:xfrm>
          <a:ln/>
        </p:spPr>
      </p:sp>
      <p:sp>
        <p:nvSpPr>
          <p:cNvPr id="277507" name="Rectangle 3"/>
          <p:cNvSpPr>
            <a:spLocks noGrp="1" noChangeArrowheads="1"/>
          </p:cNvSpPr>
          <p:nvPr>
            <p:ph type="body" idx="1"/>
          </p:nvPr>
        </p:nvSpPr>
        <p:spPr>
          <a:xfrm>
            <a:off x="836085" y="3375422"/>
            <a:ext cx="7531100" cy="2870597"/>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xfrm>
            <a:off x="2905125" y="531813"/>
            <a:ext cx="3400425" cy="2549525"/>
          </a:xfrm>
          <a:ln/>
        </p:spPr>
      </p:sp>
      <p:sp>
        <p:nvSpPr>
          <p:cNvPr id="278531"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xfrm>
            <a:off x="2905125" y="531813"/>
            <a:ext cx="3400425" cy="2549525"/>
          </a:xfrm>
          <a:ln/>
        </p:spPr>
      </p:sp>
      <p:sp>
        <p:nvSpPr>
          <p:cNvPr id="279555"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2960688" y="771525"/>
            <a:ext cx="3330575" cy="2498725"/>
          </a:xfrm>
          <a:ln/>
        </p:spPr>
      </p:sp>
      <p:sp>
        <p:nvSpPr>
          <p:cNvPr id="280579" name="Rectangle 3"/>
          <p:cNvSpPr>
            <a:spLocks noGrp="1" noChangeArrowheads="1"/>
          </p:cNvSpPr>
          <p:nvPr>
            <p:ph type="body" idx="1"/>
          </p:nvPr>
        </p:nvSpPr>
        <p:spPr>
          <a:xfrm>
            <a:off x="836085" y="3375422"/>
            <a:ext cx="7531100" cy="2870597"/>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C66494E-7842-4295-AE41-299B5A5CACDE}" type="slidenum">
              <a:rPr lang="en-US" smtClean="0"/>
              <a:pPr/>
              <a:t>25</a:t>
            </a:fld>
            <a:endParaRPr lang="en-US" smtClean="0"/>
          </a:p>
        </p:txBody>
      </p:sp>
      <p:sp>
        <p:nvSpPr>
          <p:cNvPr id="68611"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8612" name="Rectangle 2"/>
          <p:cNvSpPr>
            <a:spLocks noGrp="1" noChangeArrowheads="1"/>
          </p:cNvSpPr>
          <p:nvPr>
            <p:ph type="body" idx="1"/>
          </p:nvPr>
        </p:nvSpPr>
        <p:spPr bwMode="auto">
          <a:xfrm>
            <a:off x="1524000" y="3257550"/>
            <a:ext cx="6096000" cy="3087291"/>
          </a:xfrm>
          <a:noFill/>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xfrm>
            <a:off x="2905125" y="531813"/>
            <a:ext cx="3400425" cy="2549525"/>
          </a:xfrm>
          <a:ln/>
        </p:spPr>
      </p:sp>
      <p:sp>
        <p:nvSpPr>
          <p:cNvPr id="281603"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xfrm>
            <a:off x="2905125" y="531813"/>
            <a:ext cx="3400425" cy="2549525"/>
          </a:xfrm>
          <a:ln/>
        </p:spPr>
      </p:sp>
      <p:sp>
        <p:nvSpPr>
          <p:cNvPr id="282627"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xfrm>
            <a:off x="2905125" y="531813"/>
            <a:ext cx="3400425" cy="2549525"/>
          </a:xfrm>
          <a:ln/>
        </p:spPr>
      </p:sp>
      <p:sp>
        <p:nvSpPr>
          <p:cNvPr id="283651"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xfrm>
            <a:off x="2905125" y="531813"/>
            <a:ext cx="3400425" cy="2549525"/>
          </a:xfrm>
          <a:ln/>
        </p:spPr>
      </p:sp>
      <p:sp>
        <p:nvSpPr>
          <p:cNvPr id="284675"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xfrm>
            <a:off x="2905125" y="531813"/>
            <a:ext cx="3400425" cy="2549525"/>
          </a:xfrm>
          <a:ln/>
        </p:spPr>
      </p:sp>
      <p:sp>
        <p:nvSpPr>
          <p:cNvPr id="285699"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2905125" y="531813"/>
            <a:ext cx="3400425" cy="2549525"/>
          </a:xfrm>
          <a:ln/>
        </p:spPr>
      </p:sp>
      <p:sp>
        <p:nvSpPr>
          <p:cNvPr id="286723" name="Rectangle 3"/>
          <p:cNvSpPr>
            <a:spLocks noGrp="1" noChangeArrowheads="1"/>
          </p:cNvSpPr>
          <p:nvPr>
            <p:ph type="body" idx="1"/>
          </p:nvPr>
        </p:nvSpPr>
        <p:spPr>
          <a:xfrm>
            <a:off x="1255185" y="3242072"/>
            <a:ext cx="6692900" cy="3242072"/>
          </a:xfrm>
          <a:noFill/>
          <a:ln/>
        </p:spPr>
        <p:txBody>
          <a:bodyPr lIns="91431" tIns="45715" rIns="91431" bIns="45715"/>
          <a:lstStyle/>
          <a:p>
            <a:pPr eaLnBrk="1" hangingPunct="1"/>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F6C70EB-A689-4172-9622-6C393191C4C2}" type="slidenum">
              <a:rPr lang="en-US" smtClean="0"/>
              <a:pPr/>
              <a:t>26</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xfrm>
            <a:off x="1219200" y="3257550"/>
            <a:ext cx="6705600" cy="3086100"/>
          </a:xfrm>
          <a:noFill/>
        </p:spPr>
        <p:txBody>
          <a:bodyPr wrap="square" numCol="1" anchor="t" anchorCtr="0" compatLnSpc="1">
            <a:prstTxWarp prst="textNoShape">
              <a:avLst/>
            </a:prstTxWarp>
          </a:bodyPr>
          <a:lstStyle/>
          <a:p>
            <a:pPr eaLnBrk="1" hangingPunct="1">
              <a:spcBef>
                <a:spcPct val="0"/>
              </a:spcBef>
            </a:pPr>
            <a:r>
              <a:rPr lang="en-US" smtClean="0"/>
              <a:t>The audience expects you to be the expert</a:t>
            </a:r>
          </a:p>
          <a:p>
            <a:pPr eaLnBrk="1" hangingPunct="1">
              <a:spcBef>
                <a:spcPct val="0"/>
              </a:spcBef>
            </a:pPr>
            <a:endParaRPr lang="en-US" smtClean="0"/>
          </a:p>
          <a:p>
            <a:pPr eaLnBrk="1" hangingPunct="1">
              <a:spcBef>
                <a:spcPct val="0"/>
              </a:spcBef>
            </a:pPr>
            <a:r>
              <a:rPr 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EF7A198-0AA4-472C-8D30-68713E998561}" type="slidenum">
              <a:rPr lang="en-US" smtClean="0"/>
              <a:pPr/>
              <a:t>27</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xfrm>
            <a:off x="1219200" y="3257550"/>
            <a:ext cx="6705600" cy="3086100"/>
          </a:xfrm>
          <a:noFill/>
        </p:spPr>
        <p:txBody>
          <a:bodyPr wrap="square" numCol="1" anchor="t" anchorCtr="0" compatLnSpc="1">
            <a:prstTxWarp prst="textNoShape">
              <a:avLst/>
            </a:prstTxWarp>
          </a:bodyPr>
          <a:lstStyle/>
          <a:p>
            <a:pPr eaLnBrk="1" hangingPunct="1">
              <a:spcBef>
                <a:spcPct val="0"/>
              </a:spcBef>
            </a:pPr>
            <a:r>
              <a:rPr lang="en-US" smtClean="0"/>
              <a:t>The audience expects you to be the expert</a:t>
            </a:r>
          </a:p>
          <a:p>
            <a:pPr eaLnBrk="1" hangingPunct="1">
              <a:spcBef>
                <a:spcPct val="0"/>
              </a:spcBef>
            </a:pPr>
            <a:endParaRPr lang="en-US" smtClean="0"/>
          </a:p>
          <a:p>
            <a:pPr eaLnBrk="1" hangingPunct="1">
              <a:spcBef>
                <a:spcPct val="0"/>
              </a:spcBef>
            </a:pPr>
            <a:r>
              <a:rPr 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216338-AAD9-435B-B976-D24A32032162}" type="slidenum">
              <a:rPr lang="en-US" smtClean="0"/>
              <a:pPr/>
              <a:t>34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95A7EC-95AE-49BA-B2F8-2FCC4DF54609}" type="slidenum">
              <a:rPr lang="en-US" smtClean="0"/>
              <a:pPr/>
              <a:t>36</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5F07FE-78A3-4080-85AD-95E914430674}" type="slidenum">
              <a:rPr lang="en-US" smtClean="0"/>
              <a:pPr/>
              <a:t>38</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xfrm>
            <a:off x="1219200" y="3257550"/>
            <a:ext cx="6705600" cy="3086100"/>
          </a:xfrm>
          <a:noFill/>
        </p:spPr>
        <p:txBody>
          <a:bodyPr wrap="square" numCol="1" anchor="t" anchorCtr="0" compatLnSpc="1">
            <a:prstTxWarp prst="textNoShape">
              <a:avLst/>
            </a:prstTxWarp>
          </a:bodyPr>
          <a:lstStyle/>
          <a:p>
            <a:pPr eaLnBrk="1" hangingPunct="1">
              <a:spcBef>
                <a:spcPct val="0"/>
              </a:spcBef>
            </a:pPr>
            <a:r>
              <a:rPr lang="en-US" smtClean="0"/>
              <a:t>The audience expects you to be the expert</a:t>
            </a:r>
          </a:p>
          <a:p>
            <a:pPr eaLnBrk="1" hangingPunct="1">
              <a:spcBef>
                <a:spcPct val="0"/>
              </a:spcBef>
            </a:pPr>
            <a:endParaRPr lang="en-US" smtClean="0"/>
          </a:p>
          <a:p>
            <a:pPr eaLnBrk="1" hangingPunct="1">
              <a:spcBef>
                <a:spcPct val="0"/>
              </a:spcBef>
            </a:pPr>
            <a:r>
              <a:rPr 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8DF2D17-EF3D-433C-A800-7EF37D095283}" type="slidenum">
              <a:rPr lang="en-US" smtClean="0"/>
              <a:pPr/>
              <a:t>39</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xfrm>
            <a:off x="1219200" y="3257550"/>
            <a:ext cx="6705600" cy="3086100"/>
          </a:xfrm>
          <a:noFill/>
        </p:spPr>
        <p:txBody>
          <a:bodyPr wrap="square" numCol="1" anchor="t" anchorCtr="0" compatLnSpc="1">
            <a:prstTxWarp prst="textNoShape">
              <a:avLst/>
            </a:prstTxWarp>
          </a:bodyPr>
          <a:lstStyle/>
          <a:p>
            <a:pPr eaLnBrk="1" hangingPunct="1">
              <a:spcBef>
                <a:spcPct val="0"/>
              </a:spcBef>
            </a:pPr>
            <a:r>
              <a:rPr lang="en-US" smtClean="0"/>
              <a:t>The audience expects you to be the expert</a:t>
            </a:r>
          </a:p>
          <a:p>
            <a:pPr eaLnBrk="1" hangingPunct="1">
              <a:spcBef>
                <a:spcPct val="0"/>
              </a:spcBef>
            </a:pPr>
            <a:endParaRPr lang="en-US" smtClean="0"/>
          </a:p>
          <a:p>
            <a:pPr eaLnBrk="1" hangingPunct="1">
              <a:spcBef>
                <a:spcPct val="0"/>
              </a:spcBef>
            </a:pPr>
            <a:r>
              <a:rPr lang="en-US" smtClean="0"/>
              <a:t>Write down every potential problem and determine whether you will accept the risk or mitigate it. If you select mitigate then write down what you will do and then follow through</a:t>
            </a: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www.google.com.vn/imgres?q=%C4%91%E1%BA%A1i+h%E1%BB%8Dc+b%C3%A1ch+khoa+logo&amp;um=1&amp;hl=vi&amp;biw=1366&amp;bih=592&amp;tbm=isch&amp;tbnid=LexD4sxUL2-MNM:&amp;imgrefurl=http://bkhcm.info/forums/showthread.php?t=32296&amp;docid=H10ny2FyUNwIOM&amp;imgurl=http://i869.photobucket.com/albums/ab254/thanhhung1992/Linh%20tinh/Logo_hcmut.png&amp;w=700&amp;h=700&amp;ei=xbkJT6n6EcyziQf84r2RCQ&amp;zoom=1"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5943600"/>
            <a:ext cx="9144000" cy="914400"/>
          </a:xfrm>
          <a:prstGeom prst="rect">
            <a:avLst/>
          </a:prstGeom>
          <a:solidFill>
            <a:srgbClr val="658EE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descr="C:\Users\tuanpn\Pictures\cdio logo.bmp"/>
          <p:cNvPicPr>
            <a:picLocks noChangeAspect="1" noChangeArrowheads="1"/>
          </p:cNvPicPr>
          <p:nvPr userDrawn="1"/>
        </p:nvPicPr>
        <p:blipFill>
          <a:blip r:embed="rId2" cstate="print"/>
          <a:srcRect/>
          <a:stretch>
            <a:fillRect/>
          </a:stretch>
        </p:blipFill>
        <p:spPr bwMode="auto">
          <a:xfrm>
            <a:off x="292100" y="6061075"/>
            <a:ext cx="1087438" cy="685800"/>
          </a:xfrm>
          <a:prstGeom prst="rect">
            <a:avLst/>
          </a:prstGeom>
          <a:noFill/>
          <a:ln w="9525">
            <a:noFill/>
            <a:miter lim="800000"/>
            <a:headEnd/>
            <a:tailEnd/>
          </a:ln>
        </p:spPr>
      </p:pic>
      <p:pic>
        <p:nvPicPr>
          <p:cNvPr id="6" name="Picture 12" descr="C:\Users\tuanpn\Pictures\CSUN logo.jpg"/>
          <p:cNvPicPr>
            <a:picLocks noChangeAspect="1" noChangeArrowheads="1"/>
          </p:cNvPicPr>
          <p:nvPr userDrawn="1"/>
        </p:nvPicPr>
        <p:blipFill>
          <a:blip r:embed="rId3" cstate="print"/>
          <a:srcRect/>
          <a:stretch>
            <a:fillRect/>
          </a:stretch>
        </p:blipFill>
        <p:spPr bwMode="auto">
          <a:xfrm>
            <a:off x="1611313" y="6061075"/>
            <a:ext cx="649287" cy="685800"/>
          </a:xfrm>
          <a:prstGeom prst="rect">
            <a:avLst/>
          </a:prstGeom>
          <a:noFill/>
          <a:ln w="9525">
            <a:noFill/>
            <a:miter lim="800000"/>
            <a:headEnd/>
            <a:tailEnd/>
          </a:ln>
        </p:spPr>
      </p:pic>
      <p:pic>
        <p:nvPicPr>
          <p:cNvPr id="7" name="rg_hi" descr="http://t3.gstatic.com/images?q=tbn:ANd9GcT-hpoj3_jvsAQGkEejBjsUxdJHcl4CfyaeDq23TZGKQyK9BXiK">
            <a:hlinkClick r:id="rId4"/>
          </p:cNvPr>
          <p:cNvPicPr>
            <a:picLocks noChangeAspect="1" noChangeArrowheads="1"/>
          </p:cNvPicPr>
          <p:nvPr userDrawn="1"/>
        </p:nvPicPr>
        <p:blipFill>
          <a:blip r:embed="rId5" cstate="print"/>
          <a:srcRect/>
          <a:stretch>
            <a:fillRect/>
          </a:stretch>
        </p:blipFill>
        <p:spPr bwMode="auto">
          <a:xfrm>
            <a:off x="4324350" y="6061075"/>
            <a:ext cx="765175" cy="685800"/>
          </a:xfrm>
          <a:prstGeom prst="rect">
            <a:avLst/>
          </a:prstGeom>
          <a:noFill/>
          <a:ln w="9525">
            <a:noFill/>
            <a:miter lim="800000"/>
            <a:headEnd/>
            <a:tailEnd/>
          </a:ln>
        </p:spPr>
      </p:pic>
      <p:pic>
        <p:nvPicPr>
          <p:cNvPr id="8" name="Picture 10" descr="images.jpg"/>
          <p:cNvPicPr>
            <a:picLocks noChangeAspect="1"/>
          </p:cNvPicPr>
          <p:nvPr userDrawn="1"/>
        </p:nvPicPr>
        <p:blipFill>
          <a:blip r:embed="rId6" cstate="print"/>
          <a:srcRect/>
          <a:stretch>
            <a:fillRect/>
          </a:stretch>
        </p:blipFill>
        <p:spPr bwMode="auto">
          <a:xfrm>
            <a:off x="2492375" y="6061075"/>
            <a:ext cx="1600200" cy="685800"/>
          </a:xfrm>
          <a:prstGeom prst="rect">
            <a:avLst/>
          </a:prstGeom>
          <a:noFill/>
          <a:ln w="9525">
            <a:noFill/>
            <a:miter lim="800000"/>
            <a:headEnd/>
            <a:tailEnd/>
          </a:ln>
        </p:spPr>
      </p:pic>
      <p:sp>
        <p:nvSpPr>
          <p:cNvPr id="9" name="TextBox 8"/>
          <p:cNvSpPr txBox="1"/>
          <p:nvPr userDrawn="1"/>
        </p:nvSpPr>
        <p:spPr>
          <a:xfrm>
            <a:off x="5321300" y="6142038"/>
            <a:ext cx="3429000" cy="523875"/>
          </a:xfrm>
          <a:prstGeom prst="rect">
            <a:avLst/>
          </a:prstGeom>
          <a:noFill/>
        </p:spPr>
        <p:txBody>
          <a:bodyPr>
            <a:spAutoFit/>
          </a:bodyPr>
          <a:lstStyle/>
          <a:p>
            <a:pPr fontAlgn="auto">
              <a:spcBef>
                <a:spcPts val="0"/>
              </a:spcBef>
              <a:spcAft>
                <a:spcPts val="0"/>
              </a:spcAft>
              <a:defRPr/>
            </a:pPr>
            <a:r>
              <a:rPr lang="en-US" sz="2800" kern="0" dirty="0">
                <a:solidFill>
                  <a:schemeClr val="bg1"/>
                </a:solidFill>
                <a:latin typeface="+mn-lt"/>
                <a:cs typeface="+mn-cs"/>
              </a:rPr>
              <a:t>Nhập </a:t>
            </a:r>
            <a:r>
              <a:rPr lang="en-US" sz="2800" kern="0" dirty="0" err="1">
                <a:solidFill>
                  <a:schemeClr val="bg1"/>
                </a:solidFill>
                <a:latin typeface="+mn-lt"/>
                <a:cs typeface="+mn-cs"/>
              </a:rPr>
              <a:t>môn</a:t>
            </a:r>
            <a:r>
              <a:rPr lang="en-US" sz="2800" kern="0" dirty="0">
                <a:solidFill>
                  <a:schemeClr val="bg1"/>
                </a:solidFill>
                <a:latin typeface="+mn-lt"/>
                <a:cs typeface="+mn-cs"/>
              </a:rPr>
              <a:t> </a:t>
            </a:r>
            <a:r>
              <a:rPr lang="en-US" sz="2800" kern="0" dirty="0" err="1">
                <a:solidFill>
                  <a:schemeClr val="bg1"/>
                </a:solidFill>
                <a:latin typeface="+mn-lt"/>
                <a:cs typeface="+mn-cs"/>
              </a:rPr>
              <a:t>về</a:t>
            </a:r>
            <a:r>
              <a:rPr lang="en-US" sz="2800" kern="0" dirty="0">
                <a:solidFill>
                  <a:schemeClr val="bg1"/>
                </a:solidFill>
                <a:latin typeface="+mn-lt"/>
                <a:cs typeface="+mn-cs"/>
              </a:rPr>
              <a:t> </a:t>
            </a:r>
            <a:r>
              <a:rPr lang="en-US" sz="2800" kern="0" dirty="0" err="1">
                <a:solidFill>
                  <a:schemeClr val="bg1"/>
                </a:solidFill>
                <a:latin typeface="+mn-lt"/>
                <a:cs typeface="+mn-cs"/>
              </a:rPr>
              <a:t>kỹ</a:t>
            </a:r>
            <a:r>
              <a:rPr lang="en-US" sz="2800" kern="0" dirty="0">
                <a:solidFill>
                  <a:schemeClr val="bg1"/>
                </a:solidFill>
                <a:latin typeface="+mn-lt"/>
                <a:cs typeface="+mn-cs"/>
              </a:rPr>
              <a:t> </a:t>
            </a:r>
            <a:r>
              <a:rPr lang="en-US" sz="2800" kern="0" dirty="0" err="1">
                <a:solidFill>
                  <a:schemeClr val="bg1"/>
                </a:solidFill>
                <a:latin typeface="+mn-lt"/>
                <a:cs typeface="+mn-cs"/>
              </a:rPr>
              <a:t>thuật</a:t>
            </a:r>
            <a:r>
              <a:rPr lang="en-US" sz="2800" kern="0" dirty="0">
                <a:solidFill>
                  <a:schemeClr val="bg1"/>
                </a:solidFill>
                <a:latin typeface="+mn-lt"/>
                <a:cs typeface="+mn-cs"/>
              </a:rPr>
              <a:t> </a:t>
            </a:r>
            <a:endParaRPr lang="en-US" dirty="0">
              <a:latin typeface="+mn-lt"/>
              <a:cs typeface="+mn-cs"/>
            </a:endParaRPr>
          </a:p>
        </p:txBody>
      </p:sp>
      <p:pic>
        <p:nvPicPr>
          <p:cNvPr id="10" name="Picture 2" descr="http://aaee-scholar.pbworks.com/f/CDIO_general_logo.jpg"/>
          <p:cNvPicPr>
            <a:picLocks noChangeAspect="1" noChangeArrowheads="1"/>
          </p:cNvPicPr>
          <p:nvPr userDrawn="1"/>
        </p:nvPicPr>
        <p:blipFill>
          <a:blip r:embed="rId7" cstate="print"/>
          <a:srcRect/>
          <a:stretch>
            <a:fillRect/>
          </a:stretch>
        </p:blipFill>
        <p:spPr bwMode="auto">
          <a:xfrm>
            <a:off x="152400" y="228600"/>
            <a:ext cx="1531938" cy="965200"/>
          </a:xfrm>
          <a:prstGeom prst="rect">
            <a:avLst/>
          </a:prstGeom>
          <a:noFill/>
          <a:ln w="9525">
            <a:noFill/>
            <a:miter lim="800000"/>
            <a:headEnd/>
            <a:tailEnd/>
          </a:ln>
        </p:spPr>
      </p:pic>
      <p:pic>
        <p:nvPicPr>
          <p:cNvPr id="11" name="Picture 13" descr="http://t0.gstatic.com/images?q=tbn:ANd9GcRONVappiF8PX02-pAO9Ux_KcFieXYKhNzpRZVkRM80qL_h7pr6mH_HXVoAWw"/>
          <p:cNvPicPr>
            <a:picLocks noChangeAspect="1" noChangeArrowheads="1"/>
          </p:cNvPicPr>
          <p:nvPr userDrawn="1"/>
        </p:nvPicPr>
        <p:blipFill>
          <a:blip r:embed="rId8" cstate="print"/>
          <a:srcRect/>
          <a:stretch>
            <a:fillRect/>
          </a:stretch>
        </p:blipFill>
        <p:spPr bwMode="auto">
          <a:xfrm>
            <a:off x="7848600" y="152400"/>
            <a:ext cx="1014413" cy="1036638"/>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Date Placeholder 3"/>
          <p:cNvSpPr>
            <a:spLocks noGrp="1"/>
          </p:cNvSpPr>
          <p:nvPr>
            <p:ph type="dt" sz="half" idx="10"/>
          </p:nvPr>
        </p:nvSpPr>
        <p:spPr>
          <a:xfrm>
            <a:off x="457200" y="6330950"/>
            <a:ext cx="2133600" cy="365125"/>
          </a:xfrm>
        </p:spPr>
        <p:txBody>
          <a:bodyPr/>
          <a:lstStyle>
            <a:lvl1pPr>
              <a:defRPr/>
            </a:lvl1pPr>
          </a:lstStyle>
          <a:p>
            <a:pPr>
              <a:defRPr/>
            </a:pPr>
            <a:fld id="{00D8700C-1DD3-44CA-B24A-D46A1E858CE6}" type="datetime1">
              <a:rPr lang="en-US"/>
              <a:pPr>
                <a:defRPr/>
              </a:pPr>
              <a:t>4/15/2013</a:t>
            </a:fld>
            <a:endParaRPr lang="en-US"/>
          </a:p>
        </p:txBody>
      </p:sp>
      <p:sp>
        <p:nvSpPr>
          <p:cNvPr id="13" name="Footer Placeholder 4"/>
          <p:cNvSpPr>
            <a:spLocks noGrp="1"/>
          </p:cNvSpPr>
          <p:nvPr>
            <p:ph type="ftr" sz="quarter" idx="11"/>
          </p:nvPr>
        </p:nvSpPr>
        <p:spPr>
          <a:xfrm>
            <a:off x="3124200" y="6330950"/>
            <a:ext cx="2895600" cy="365125"/>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6553200" y="6330950"/>
            <a:ext cx="2133600" cy="365125"/>
          </a:xfrm>
        </p:spPr>
        <p:txBody>
          <a:bodyPr/>
          <a:lstStyle>
            <a:lvl1pPr>
              <a:defRPr/>
            </a:lvl1pPr>
          </a:lstStyle>
          <a:p>
            <a:pPr>
              <a:defRPr/>
            </a:pPr>
            <a:fld id="{5FC4C51C-6635-41BA-AE74-1EB5EF604BA3}" type="slidenum">
              <a:rPr lang="en-US"/>
              <a:pPr>
                <a:defRPr/>
              </a:pPr>
              <a:t>‹#›</a:t>
            </a:fld>
            <a:endParaRPr lang="en-US"/>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A4CE0E-48E3-45E4-BC32-4C29ADC3EF58}" type="datetime1">
              <a:rPr lang="en-US"/>
              <a:pPr>
                <a:defRPr/>
              </a:pPr>
              <a:t>4/15/2013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2B4E1C-0301-44FF-B283-7923A62CB6BC}" type="slidenum">
              <a:rPr lang="en-US"/>
              <a:pPr>
                <a:defRPr/>
              </a:pPr>
              <a:t>‹#›</a:t>
            </a:fld>
            <a:endParaRPr lang="en-US"/>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5CAC76-C421-4AC1-ABBE-671120A3C83B}" type="datetime1">
              <a:rPr lang="en-US"/>
              <a:pPr>
                <a:defRPr/>
              </a:pPr>
              <a:t>4/15/2013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E3F0D5-F8F4-4244-BCAD-AEA5349076B7}" type="slidenum">
              <a:rPr lang="en-US"/>
              <a:pPr>
                <a:defRPr/>
              </a:pPr>
              <a:t>‹#›</a:t>
            </a:fld>
            <a:endParaRPr lang="en-U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ttp://aaee-scholar.pbworks.com/f/CDIO_general_logo.jpg"/>
          <p:cNvPicPr>
            <a:picLocks noChangeAspect="1" noChangeArrowheads="1"/>
          </p:cNvPicPr>
          <p:nvPr userDrawn="1"/>
        </p:nvPicPr>
        <p:blipFill>
          <a:blip r:embed="rId2" cstate="print"/>
          <a:srcRect/>
          <a:stretch>
            <a:fillRect/>
          </a:stretch>
        </p:blipFill>
        <p:spPr bwMode="auto">
          <a:xfrm>
            <a:off x="152400" y="228600"/>
            <a:ext cx="1531938" cy="965200"/>
          </a:xfrm>
          <a:prstGeom prst="rect">
            <a:avLst/>
          </a:prstGeom>
          <a:noFill/>
          <a:ln w="9525">
            <a:noFill/>
            <a:miter lim="800000"/>
            <a:headEnd/>
            <a:tailEnd/>
          </a:ln>
        </p:spPr>
      </p:pic>
      <p:pic>
        <p:nvPicPr>
          <p:cNvPr id="5" name="Picture 7" descr="http://t0.gstatic.com/images?q=tbn:ANd9GcRONVappiF8PX02-pAO9Ux_KcFieXYKhNzpRZVkRM80qL_h7pr6mH_HXVoAWw"/>
          <p:cNvPicPr>
            <a:picLocks noChangeAspect="1" noChangeArrowheads="1"/>
          </p:cNvPicPr>
          <p:nvPr userDrawn="1"/>
        </p:nvPicPr>
        <p:blipFill>
          <a:blip r:embed="rId3" cstate="print"/>
          <a:srcRect/>
          <a:stretch>
            <a:fillRect/>
          </a:stretch>
        </p:blipFill>
        <p:spPr bwMode="auto">
          <a:xfrm>
            <a:off x="7848600" y="152400"/>
            <a:ext cx="1014413" cy="10366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917863B0-6903-4476-8D47-8238DA46CDBF}" type="datetime1">
              <a:rPr lang="en-US"/>
              <a:pPr>
                <a:defRPr/>
              </a:pPr>
              <a:t>4/15/2013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EBDF9B0-9861-48E8-A0D9-74E964DA6651}" type="slidenum">
              <a:rPr lang="en-US"/>
              <a:pPr>
                <a:defRPr/>
              </a:pPr>
              <a:t>‹#›</a:t>
            </a:fld>
            <a:endParaRPr lang="en-US"/>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9A8CA6-E097-4F42-AB1F-8DE2F2B0335A}" type="datetime1">
              <a:rPr lang="en-US"/>
              <a:pPr>
                <a:defRPr/>
              </a:pPr>
              <a:t>4/15/2013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1A8603-2367-4341-9F38-5A7779B41ACC}" type="slidenum">
              <a:rPr lang="en-US"/>
              <a:pPr>
                <a:defRPr/>
              </a:pPr>
              <a:t>‹#›</a:t>
            </a:fld>
            <a:endParaRPr lang="en-US"/>
          </a:p>
        </p:txBody>
      </p:sp>
    </p:spTree>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98B460-48A9-4BFB-817F-8C64BF161287}" type="datetime1">
              <a:rPr lang="en-US"/>
              <a:pPr>
                <a:defRPr/>
              </a:pPr>
              <a:t>4/15/2013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599B57-5B96-4A41-9C46-37751F734E3C}" type="slidenum">
              <a:rPr lang="en-US"/>
              <a:pPr>
                <a:defRPr/>
              </a:pPr>
              <a:t>‹#›</a:t>
            </a:fld>
            <a:endParaRPr lang="en-US"/>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33DB73C-24A2-4205-BA78-7374FF45A529}" type="datetime1">
              <a:rPr lang="en-US"/>
              <a:pPr>
                <a:defRPr/>
              </a:pPr>
              <a:t>4/15/2013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29340E-15FB-4CD4-9179-85A15BD6D507}" type="slidenum">
              <a:rPr lang="en-US"/>
              <a:pPr>
                <a:defRPr/>
              </a:pPr>
              <a:t>‹#›</a:t>
            </a:fld>
            <a:endParaRPr lang="en-US"/>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167B08C-0AEB-43CB-A8AE-1B5D3AE68351}" type="datetime1">
              <a:rPr lang="en-US"/>
              <a:pPr>
                <a:defRPr/>
              </a:pPr>
              <a:t>4/15/2013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B59C53-5C75-4A5E-AD3E-30C1C0088A2D}" type="slidenum">
              <a:rPr lang="en-US"/>
              <a:pPr>
                <a:defRPr/>
              </a:pPr>
              <a:t>‹#›</a:t>
            </a:fld>
            <a:endParaRPr lang="en-US"/>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2" descr="http://aaee-scholar.pbworks.com/f/CDIO_general_logo.jpg"/>
          <p:cNvPicPr>
            <a:picLocks noChangeAspect="1" noChangeArrowheads="1"/>
          </p:cNvPicPr>
          <p:nvPr userDrawn="1"/>
        </p:nvPicPr>
        <p:blipFill>
          <a:blip r:embed="rId2" cstate="print"/>
          <a:srcRect/>
          <a:stretch>
            <a:fillRect/>
          </a:stretch>
        </p:blipFill>
        <p:spPr bwMode="auto">
          <a:xfrm>
            <a:off x="152400" y="228600"/>
            <a:ext cx="1531938" cy="965200"/>
          </a:xfrm>
          <a:prstGeom prst="rect">
            <a:avLst/>
          </a:prstGeom>
          <a:noFill/>
          <a:ln w="9525">
            <a:noFill/>
            <a:miter lim="800000"/>
            <a:headEnd/>
            <a:tailEnd/>
          </a:ln>
        </p:spPr>
      </p:pic>
      <p:pic>
        <p:nvPicPr>
          <p:cNvPr id="3" name="Picture 6" descr="http://t0.gstatic.com/images?q=tbn:ANd9GcRONVappiF8PX02-pAO9Ux_KcFieXYKhNzpRZVkRM80qL_h7pr6mH_HXVoAWw"/>
          <p:cNvPicPr>
            <a:picLocks noChangeAspect="1" noChangeArrowheads="1"/>
          </p:cNvPicPr>
          <p:nvPr userDrawn="1"/>
        </p:nvPicPr>
        <p:blipFill>
          <a:blip r:embed="rId3" cstate="print"/>
          <a:srcRect/>
          <a:stretch>
            <a:fillRect/>
          </a:stretch>
        </p:blipFill>
        <p:spPr bwMode="auto">
          <a:xfrm>
            <a:off x="7848600" y="152400"/>
            <a:ext cx="1014413" cy="1036638"/>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lvl1pPr>
          </a:lstStyle>
          <a:p>
            <a:pPr>
              <a:defRPr/>
            </a:pPr>
            <a:fld id="{9E16D4BF-D27B-41CB-A54D-8DBC1C4A3E02}" type="datetime1">
              <a:rPr lang="en-US"/>
              <a:pPr>
                <a:defRPr/>
              </a:pPr>
              <a:t>4/15/2013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2FC66B-C53F-47AE-95CE-720A4F68B4F4}" type="slidenum">
              <a:rPr lang="en-US"/>
              <a:pPr>
                <a:defRPr/>
              </a:pPr>
              <a:t>‹#›</a:t>
            </a:fld>
            <a:endParaRPr lang="en-US"/>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ttp://aaee-scholar.pbworks.com/f/CDIO_general_logo.jpg"/>
          <p:cNvPicPr>
            <a:picLocks noChangeAspect="1" noChangeArrowheads="1"/>
          </p:cNvPicPr>
          <p:nvPr userDrawn="1"/>
        </p:nvPicPr>
        <p:blipFill>
          <a:blip r:embed="rId2" cstate="print"/>
          <a:srcRect/>
          <a:stretch>
            <a:fillRect/>
          </a:stretch>
        </p:blipFill>
        <p:spPr bwMode="auto">
          <a:xfrm>
            <a:off x="152400" y="228600"/>
            <a:ext cx="1531938" cy="965200"/>
          </a:xfrm>
          <a:prstGeom prst="rect">
            <a:avLst/>
          </a:prstGeom>
          <a:noFill/>
          <a:ln w="9525">
            <a:noFill/>
            <a:miter lim="800000"/>
            <a:headEnd/>
            <a:tailEnd/>
          </a:ln>
        </p:spPr>
      </p:pic>
      <p:pic>
        <p:nvPicPr>
          <p:cNvPr id="6" name="Picture 8" descr="http://t0.gstatic.com/images?q=tbn:ANd9GcRONVappiF8PX02-pAO9Ux_KcFieXYKhNzpRZVkRM80qL_h7pr6mH_HXVoAWw"/>
          <p:cNvPicPr>
            <a:picLocks noChangeAspect="1" noChangeArrowheads="1"/>
          </p:cNvPicPr>
          <p:nvPr userDrawn="1"/>
        </p:nvPicPr>
        <p:blipFill>
          <a:blip r:embed="rId3" cstate="print"/>
          <a:srcRect/>
          <a:stretch>
            <a:fillRect/>
          </a:stretch>
        </p:blipFill>
        <p:spPr bwMode="auto">
          <a:xfrm>
            <a:off x="7848600" y="152400"/>
            <a:ext cx="1014413" cy="1036638"/>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BE6007DE-92B1-4DAA-83DB-036639FD9D57}" type="datetime1">
              <a:rPr lang="en-US"/>
              <a:pPr>
                <a:defRPr/>
              </a:pPr>
              <a:t>4/15/2013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809985-645D-4A6F-88FE-976E583FFAFA}" type="slidenum">
              <a:rPr lang="en-US"/>
              <a:pPr>
                <a:defRPr/>
              </a:pPr>
              <a:t>‹#›</a:t>
            </a:fld>
            <a:endParaRPr lang="en-US"/>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BF0295-2A13-40DF-932F-701CE3B330A8}" type="datetime1">
              <a:rPr lang="en-US"/>
              <a:pPr>
                <a:defRPr/>
              </a:pPr>
              <a:t>4/15/2013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8BE1C3-2BB0-46C0-BAE6-F2DEB404094C}" type="slidenum">
              <a:rPr lang="en-US"/>
              <a:pPr>
                <a:defRPr/>
              </a:pPr>
              <a:t>‹#›</a:t>
            </a:fld>
            <a:endParaRPr lang="en-US"/>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A798065-2D58-4476-B751-41AAF03F21FB}" type="datetime1">
              <a:rPr lang="en-US"/>
              <a:pPr>
                <a:defRPr/>
              </a:pPr>
              <a:t>4/15/2013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8AB8A4-8A18-42AC-9BF3-EE91BE4C6B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83" r:id="rId3"/>
    <p:sldLayoutId id="2147483684" r:id="rId4"/>
    <p:sldLayoutId id="2147483685" r:id="rId5"/>
    <p:sldLayoutId id="2147483686" r:id="rId6"/>
    <p:sldLayoutId id="2147483692" r:id="rId7"/>
    <p:sldLayoutId id="2147483693" r:id="rId8"/>
    <p:sldLayoutId id="2147483687" r:id="rId9"/>
    <p:sldLayoutId id="2147483688" r:id="rId10"/>
    <p:sldLayoutId id="2147483689" r:id="rId11"/>
  </p:sldLayoutIdLst>
  <p:transition>
    <p:pull/>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hyperlink" Target="http://www.monash.edu.au/lls/llonline/writing/engineering/index.xml" TargetMode="External"/><Relationship Id="rId2" Type="http://schemas.openxmlformats.org/officeDocument/2006/relationships/hyperlink" Target="http://www.csun.edu/~me101" TargetMode="External"/><Relationship Id="rId1" Type="http://schemas.openxmlformats.org/officeDocument/2006/relationships/slideLayout" Target="../slideLayouts/slideLayout2.xml"/><Relationship Id="rId4" Type="http://schemas.openxmlformats.org/officeDocument/2006/relationships/hyperlink" Target="http://writing.colostate.edu/guides/documents/ce-trpt/index.cf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hyperlink" Target="http://images.google.com.vn/imgres?imgurl=http://www.communication-mastery.com/photos/corporate1.jpg&amp;imgrefurl=http://www.communication-mastery.com/corporate.html&amp;h=307&amp;w=200&amp;sz=24&amp;tbnid=jhtZaYWW5IIJ:&amp;tbnh=110&amp;tbnw=72&amp;start=482&amp;prev=/images?q=communication&amp;start=480&amp;hl=vi&amp;lr=&amp;ie=UTF-8&amp;sa=N" TargetMode="External"/><Relationship Id="rId18" Type="http://schemas.openxmlformats.org/officeDocument/2006/relationships/image" Target="../media/image53.jpeg"/><Relationship Id="rId3" Type="http://schemas.openxmlformats.org/officeDocument/2006/relationships/hyperlink" Target="http://images.google.com.vn/imgres?imgurl=http://www.communication-mastery.com/photos/bio.jpg&amp;imgrefurl=http://www.communication-mastery.com/founder.html&amp;h=307&amp;w=200&amp;sz=18&amp;tbnid=LYpdRm-MuwAJ:&amp;tbnh=110&amp;tbnw=72&amp;start=481&amp;prev=/images?q=communication&amp;start=480&amp;hl=vi&amp;lr=&amp;ie=UTF-8&amp;sa=N" TargetMode="External"/><Relationship Id="rId7" Type="http://schemas.openxmlformats.org/officeDocument/2006/relationships/hyperlink" Target="http://images.google.com.vn/imgres?imgurl=http://www.mines.edu/Outreach/interlink/history/PublicSpeaking.jpg&amp;imgrefurl=http://www.mines.edu/Outreach/interlink/history/history00.html&amp;h=480&amp;w=640&amp;sz=33&amp;tbnid=NerODu80x9EJ:&amp;tbnh=101&amp;tbnw=134&amp;start=7&amp;prev=/images?q=publicspeaking&amp;hl=vi&amp;lr=&amp;ie=UTF-8" TargetMode="External"/><Relationship Id="rId12" Type="http://schemas.openxmlformats.org/officeDocument/2006/relationships/image" Target="../media/image50.jpeg"/><Relationship Id="rId17" Type="http://schemas.openxmlformats.org/officeDocument/2006/relationships/hyperlink" Target="http://images.google.com.vn/imgres?imgurl=http://www.wavepromotion.it/images/imagehome.gif&amp;imgrefurl=http://www.wavepromotion.it/&amp;h=316&amp;w=221&amp;sz=48&amp;tbnid=LhCyhNoX0c0J:&amp;tbnh=112&amp;tbnw=79&amp;start=70&amp;prev=/images?q=public+relation&amp;start=60&amp;hl=vi&amp;lr=&amp;ie=UTF-8&amp;sa=N" TargetMode="External"/><Relationship Id="rId2" Type="http://schemas.openxmlformats.org/officeDocument/2006/relationships/audio" Target="../media/audio1.wav"/><Relationship Id="rId16"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hyperlink" Target="http://images.google.com.vn/imgres?imgurl=http://www.ualr.edu/SPCHCOMM/images/students/alex.jpg&amp;imgrefurl=http://www.ualr.edu/SPCHCOMM/gradprog.html&amp;h=231&amp;w=180&amp;sz=7&amp;tbnid=KmYxXRaEecsJ:&amp;tbnh=102&amp;tbnw=80&amp;start=467&amp;prev=/images?q=communication&amp;start=460&amp;hl=vi&amp;lr=&amp;ie=UTF-8&amp;sa=N" TargetMode="External"/><Relationship Id="rId5" Type="http://schemas.openxmlformats.org/officeDocument/2006/relationships/hyperlink" Target="http://images.google.com.vn/imgres?imgurl=http://www.geocities.com/teen_church_2000/joeybalsamo--publicspeaking.jpg&amp;imgrefurl=http://www.geocities.com/teen_church_2000/&amp;h=240&amp;w=320&amp;sz=63&amp;tbnid=O74YmB2YHB8J:&amp;tbnh=84&amp;tbnw=112&amp;start=1&amp;prev=/images?q=publicspeaking&amp;hl=vi&amp;lr=&amp;ie=UTF-8" TargetMode="External"/><Relationship Id="rId15" Type="http://schemas.openxmlformats.org/officeDocument/2006/relationships/hyperlink" Target="http://images.google.com.vn/imgres?imgurl=http://mas.scripps.com/FINE/2002/03/16/ess_LNEOO86_PublicSpeaking_d.jpg&amp;imgrefurl=http://www.fineliving.com/fine/rejuvenation_essentials/article/0,1663,FINE_1422_1117136,00.html&amp;h=105&amp;w=140&amp;sz=7&amp;tbnid=IgrpPtl4tQMJ:&amp;tbnh=66&amp;tbnw=88&amp;start=91&amp;prev=/images?q=publicspeaking&amp;start=80&amp;hl=vi&amp;lr=&amp;ie=UTF-8&amp;sa=N" TargetMode="External"/><Relationship Id="rId10" Type="http://schemas.openxmlformats.org/officeDocument/2006/relationships/image" Target="../media/image49.jpeg"/><Relationship Id="rId4" Type="http://schemas.openxmlformats.org/officeDocument/2006/relationships/image" Target="../media/image46.jpeg"/><Relationship Id="rId9" Type="http://schemas.openxmlformats.org/officeDocument/2006/relationships/hyperlink" Target="http://images.google.com.vn/imgres?imgurl=http://www.communication.villanova.edu/publicspeaking/images/speech10.jpg&amp;imgrefurl=http://www.communication.villanova.edu/publicspeaking/&amp;h=255&amp;w=340&amp;sz=36&amp;tbnid=ZKBWHZWsZz0J:&amp;tbnh=86&amp;tbnw=114&amp;start=27&amp;prev=/images?q=publicspeaking&amp;start=20&amp;hl=vi&amp;lr=&amp;ie=UTF-8&amp;sa=N" TargetMode="External"/><Relationship Id="rId14" Type="http://schemas.openxmlformats.org/officeDocument/2006/relationships/image" Target="../media/image51.jpeg"/></Relationships>
</file>

<file path=ppt/slides/_rels/slide56.xml.rels><?xml version="1.0" encoding="UTF-8" standalone="yes"?>
<Relationships xmlns="http://schemas.openxmlformats.org/package/2006/relationships"><Relationship Id="rId3" Type="http://schemas.openxmlformats.org/officeDocument/2006/relationships/hyperlink" Target="http://office.microsoft.com/en-us/templates/CT010117272.aspx" TargetMode="External"/><Relationship Id="rId2" Type="http://schemas.openxmlformats.org/officeDocument/2006/relationships/hyperlink" Target="http://www.presentationmagazine.com/free_powerpoint_template.htm" TargetMode="Externa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20.w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Microsoft_Office_Word_97_-_2003_Document2.doc"/></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http://t2.gstatic.com/images?q=tbn:ANd9GcQ3LF4nRhNFYXiI8a-F9D9eqxcsDMeUrVY8L-HNyeC1C-TFowLx7A"/>
          <p:cNvPicPr>
            <a:picLocks noChangeAspect="1" noChangeArrowheads="1"/>
          </p:cNvPicPr>
          <p:nvPr/>
        </p:nvPicPr>
        <p:blipFill>
          <a:blip r:embed="rId2" cstate="print"/>
          <a:srcRect/>
          <a:stretch>
            <a:fillRect/>
          </a:stretch>
        </p:blipFill>
        <p:spPr bwMode="auto">
          <a:xfrm>
            <a:off x="0" y="0"/>
            <a:ext cx="2143125" cy="2133600"/>
          </a:xfrm>
          <a:prstGeom prst="rect">
            <a:avLst/>
          </a:prstGeom>
          <a:noFill/>
          <a:ln w="9525">
            <a:noFill/>
            <a:miter lim="800000"/>
            <a:headEnd/>
            <a:tailEnd/>
          </a:ln>
        </p:spPr>
      </p:pic>
      <p:pic>
        <p:nvPicPr>
          <p:cNvPr id="4099" name="Picture 7" descr="http://t0.gstatic.com/images?q=tbn:ANd9GcTVzf02rtP8LeyWXEfZc642b1HTYSFcNe9n5D6PbjLmlVWsl8KB2g"/>
          <p:cNvPicPr>
            <a:picLocks noChangeAspect="1" noChangeArrowheads="1"/>
          </p:cNvPicPr>
          <p:nvPr/>
        </p:nvPicPr>
        <p:blipFill>
          <a:blip r:embed="rId3" cstate="print"/>
          <a:srcRect/>
          <a:stretch>
            <a:fillRect/>
          </a:stretch>
        </p:blipFill>
        <p:spPr bwMode="auto">
          <a:xfrm>
            <a:off x="2133600" y="0"/>
            <a:ext cx="3081338" cy="2133600"/>
          </a:xfrm>
          <a:prstGeom prst="rect">
            <a:avLst/>
          </a:prstGeom>
          <a:noFill/>
          <a:ln w="9525">
            <a:noFill/>
            <a:miter lim="800000"/>
            <a:headEnd/>
            <a:tailEnd/>
          </a:ln>
        </p:spPr>
      </p:pic>
      <p:pic>
        <p:nvPicPr>
          <p:cNvPr id="4100" name="Picture 9" descr="http://t3.gstatic.com/images?q=tbn:ANd9GcQBfd_qxD-dcn7cjYuSccyG1fco7b8KtefeD9TNJIia7T6Zvtoewg"/>
          <p:cNvPicPr>
            <a:picLocks noChangeAspect="1" noChangeArrowheads="1"/>
          </p:cNvPicPr>
          <p:nvPr/>
        </p:nvPicPr>
        <p:blipFill>
          <a:blip r:embed="rId4" cstate="print"/>
          <a:srcRect/>
          <a:stretch>
            <a:fillRect/>
          </a:stretch>
        </p:blipFill>
        <p:spPr bwMode="auto">
          <a:xfrm>
            <a:off x="5181600" y="0"/>
            <a:ext cx="3962400" cy="2133600"/>
          </a:xfrm>
          <a:prstGeom prst="rect">
            <a:avLst/>
          </a:prstGeom>
          <a:noFill/>
          <a:ln w="9525">
            <a:noFill/>
            <a:miter lim="800000"/>
            <a:headEnd/>
            <a:tailEnd/>
          </a:ln>
        </p:spPr>
      </p:pic>
      <p:sp>
        <p:nvSpPr>
          <p:cNvPr id="4101" name="WordArt 5"/>
          <p:cNvSpPr>
            <a:spLocks noChangeArrowheads="1" noChangeShapeType="1" noTextEdit="1"/>
          </p:cNvSpPr>
          <p:nvPr/>
        </p:nvSpPr>
        <p:spPr bwMode="auto">
          <a:xfrm>
            <a:off x="1066800" y="2133600"/>
            <a:ext cx="7239000" cy="1676400"/>
          </a:xfrm>
          <a:prstGeom prst="rect">
            <a:avLst/>
          </a:prstGeom>
        </p:spPr>
        <p:txBody>
          <a:bodyPr wrap="none" fromWordArt="1">
            <a:prstTxWarp prst="textPlain">
              <a:avLst>
                <a:gd name="adj" fmla="val 50000"/>
              </a:avLst>
            </a:prstTxWarp>
          </a:bodyPr>
          <a:lstStyle/>
          <a:p>
            <a:pPr algn="ctr"/>
            <a:r>
              <a:rPr lang="en-US" sz="3200" b="1" kern="10" dirty="0">
                <a:ln w="19050">
                  <a:solidFill>
                    <a:srgbClr val="99CCFF"/>
                  </a:solidFill>
                  <a:round/>
                  <a:headEnd/>
                  <a:tailEnd/>
                </a:ln>
                <a:solidFill>
                  <a:srgbClr val="0066CC"/>
                </a:solidFill>
                <a:effectLst>
                  <a:outerShdw dist="35921" dir="2700000" algn="ctr" rotWithShape="0">
                    <a:srgbClr val="990000"/>
                  </a:outerShdw>
                </a:effectLst>
                <a:latin typeface="Arial" pitchFamily="34" charset="0"/>
                <a:cs typeface="Arial" pitchFamily="34" charset="0"/>
              </a:rPr>
              <a:t>NHẬP MÔN VỀ KỸ THUẬT</a:t>
            </a:r>
          </a:p>
        </p:txBody>
      </p:sp>
      <p:pic>
        <p:nvPicPr>
          <p:cNvPr id="4102" name="Picture 13" descr="http://t3.gstatic.com/images?q=tbn:ANd9GcQWKOdP8L_ofSjUD6nvdewhRR10Ortz_YxxlBjTii0f3q4ARm58"/>
          <p:cNvPicPr>
            <a:picLocks noChangeAspect="1" noChangeArrowheads="1"/>
          </p:cNvPicPr>
          <p:nvPr/>
        </p:nvPicPr>
        <p:blipFill>
          <a:blip r:embed="rId5" cstate="print"/>
          <a:srcRect/>
          <a:stretch>
            <a:fillRect/>
          </a:stretch>
        </p:blipFill>
        <p:spPr bwMode="auto">
          <a:xfrm>
            <a:off x="1981200" y="3886200"/>
            <a:ext cx="2133600" cy="2066925"/>
          </a:xfrm>
          <a:prstGeom prst="rect">
            <a:avLst/>
          </a:prstGeom>
          <a:noFill/>
          <a:ln w="9525">
            <a:noFill/>
            <a:miter lim="800000"/>
            <a:headEnd/>
            <a:tailEnd/>
          </a:ln>
        </p:spPr>
      </p:pic>
      <p:pic>
        <p:nvPicPr>
          <p:cNvPr id="4103" name="Picture 15" descr="http://t0.gstatic.com/images?q=tbn:ANd9GcTJ0PRomj7RR-LpRmni-Bsycs6gH_pYnbDpce95d-GD6lIk7lLW"/>
          <p:cNvPicPr>
            <a:picLocks noChangeAspect="1" noChangeArrowheads="1"/>
          </p:cNvPicPr>
          <p:nvPr/>
        </p:nvPicPr>
        <p:blipFill>
          <a:blip r:embed="rId6" cstate="print"/>
          <a:srcRect/>
          <a:stretch>
            <a:fillRect/>
          </a:stretch>
        </p:blipFill>
        <p:spPr bwMode="auto">
          <a:xfrm>
            <a:off x="4114800" y="3886200"/>
            <a:ext cx="2438400" cy="2057400"/>
          </a:xfrm>
          <a:prstGeom prst="rect">
            <a:avLst/>
          </a:prstGeom>
          <a:noFill/>
          <a:ln w="9525">
            <a:noFill/>
            <a:miter lim="800000"/>
            <a:headEnd/>
            <a:tailEnd/>
          </a:ln>
        </p:spPr>
      </p:pic>
      <p:pic>
        <p:nvPicPr>
          <p:cNvPr id="4104" name="Picture 5" descr="http://rcstim.tums.ac.ir/BSG/En/BSGEn.jpg"/>
          <p:cNvPicPr>
            <a:picLocks noChangeAspect="1" noChangeArrowheads="1"/>
          </p:cNvPicPr>
          <p:nvPr/>
        </p:nvPicPr>
        <p:blipFill>
          <a:blip r:embed="rId7" cstate="print"/>
          <a:srcRect/>
          <a:stretch>
            <a:fillRect/>
          </a:stretch>
        </p:blipFill>
        <p:spPr bwMode="auto">
          <a:xfrm>
            <a:off x="6553200" y="3886200"/>
            <a:ext cx="2590800" cy="2057400"/>
          </a:xfrm>
          <a:prstGeom prst="rect">
            <a:avLst/>
          </a:prstGeom>
          <a:noFill/>
          <a:ln w="9525">
            <a:noFill/>
            <a:miter lim="800000"/>
            <a:headEnd/>
            <a:tailEnd/>
          </a:ln>
        </p:spPr>
      </p:pic>
      <p:pic>
        <p:nvPicPr>
          <p:cNvPr id="4105" name="Picture 7" descr="http://www.mamce.org/img/eee/eee-img.jpg"/>
          <p:cNvPicPr>
            <a:picLocks noChangeAspect="1" noChangeArrowheads="1"/>
          </p:cNvPicPr>
          <p:nvPr/>
        </p:nvPicPr>
        <p:blipFill>
          <a:blip r:embed="rId8" cstate="print"/>
          <a:srcRect/>
          <a:stretch>
            <a:fillRect/>
          </a:stretch>
        </p:blipFill>
        <p:spPr bwMode="auto">
          <a:xfrm>
            <a:off x="0" y="3886200"/>
            <a:ext cx="2009775" cy="2009775"/>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a:defRPr/>
            </a:pPr>
            <a:fld id="{6AD6F574-7F86-480E-86AE-060DF150193F}" type="slidenum">
              <a:rPr lang="en-US" smtClean="0"/>
              <a:pPr>
                <a:defRPr/>
              </a:pPr>
              <a:t>1</a:t>
            </a:fld>
            <a:endParaRPr lang="en-US"/>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1447800"/>
            <a:ext cx="9144000" cy="2209800"/>
          </a:xfrm>
        </p:spPr>
        <p:txBody>
          <a:bodyPr/>
          <a:lstStyle/>
          <a:p>
            <a:pPr marL="401638" indent="-228600" algn="just" eaLnBrk="1" hangingPunct="1">
              <a:spcBef>
                <a:spcPts val="600"/>
              </a:spcBef>
              <a:buClr>
                <a:srgbClr val="0000CC"/>
              </a:buClr>
              <a:buSzPct val="50000"/>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smtClean="0">
                <a:latin typeface="Arial" pitchFamily="34" charset="0"/>
                <a:ea typeface="Tahoma" pitchFamily="34" charset="0"/>
                <a:cs typeface="Arial" pitchFamily="34" charset="0"/>
              </a:rPr>
              <a:t>Bạn cần phải biết </a:t>
            </a:r>
            <a:r>
              <a:rPr lang="vi-VN" sz="2800" b="1" dirty="0" smtClean="0">
                <a:latin typeface="Arial" pitchFamily="34" charset="0"/>
                <a:ea typeface="Tahoma" pitchFamily="34" charset="0"/>
                <a:cs typeface="Arial" pitchFamily="34" charset="0"/>
              </a:rPr>
              <a:t>làm thế nào </a:t>
            </a:r>
            <a:r>
              <a:rPr lang="vi-VN" sz="2800" dirty="0" smtClean="0">
                <a:latin typeface="Arial" pitchFamily="34" charset="0"/>
                <a:ea typeface="Tahoma" pitchFamily="34" charset="0"/>
                <a:cs typeface="Arial" pitchFamily="34" charset="0"/>
              </a:rPr>
              <a:t>để truyền đạt </a:t>
            </a:r>
            <a:r>
              <a:rPr lang="vi-VN" sz="2800" b="1" dirty="0" smtClean="0">
                <a:latin typeface="Arial" pitchFamily="34" charset="0"/>
                <a:ea typeface="Tahoma" pitchFamily="34" charset="0"/>
                <a:cs typeface="Arial" pitchFamily="34" charset="0"/>
              </a:rPr>
              <a:t>ý tưởng thiết kế bằng bản vẽ kỹ thuật hoặc mô hình kỹ thuật hỗ trợ</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bằng</a:t>
            </a:r>
            <a:r>
              <a:rPr lang="en-US" sz="2800" b="1"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máy tính </a:t>
            </a:r>
            <a:endParaRPr lang="en-US" sz="2800" b="1" dirty="0" smtClean="0">
              <a:latin typeface="Arial" pitchFamily="34" charset="0"/>
              <a:ea typeface="Tahoma" pitchFamily="34" charset="0"/>
              <a:cs typeface="Arial" pitchFamily="34" charset="0"/>
            </a:endParaRPr>
          </a:p>
          <a:p>
            <a:pPr marL="401638" indent="-228600" algn="just" eaLnBrk="1" hangingPunct="1">
              <a:spcBef>
                <a:spcPts val="600"/>
              </a:spcBef>
              <a:buClr>
                <a:srgbClr val="0000CC"/>
              </a:buClr>
              <a:buSzPct val="50000"/>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smtClean="0">
                <a:latin typeface="Arial" pitchFamily="34" charset="0"/>
                <a:ea typeface="Tahoma" pitchFamily="34" charset="0"/>
                <a:cs typeface="Arial" pitchFamily="34" charset="0"/>
              </a:rPr>
              <a:t>Hầu hết các kỹ sư được </a:t>
            </a:r>
            <a:r>
              <a:rPr lang="vi-VN" sz="2800" b="1" dirty="0" smtClean="0">
                <a:latin typeface="Arial" pitchFamily="34" charset="0"/>
                <a:ea typeface="Tahoma" pitchFamily="34" charset="0"/>
                <a:cs typeface="Arial" pitchFamily="34" charset="0"/>
              </a:rPr>
              <a:t>yêu cầu để viết báo cáo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kỹ</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thuật</a:t>
            </a:r>
            <a:r>
              <a:rPr lang="en-US" sz="2800" b="1" dirty="0" smtClean="0">
                <a:latin typeface="Arial" pitchFamily="34" charset="0"/>
                <a:ea typeface="Tahoma" pitchFamily="34" charset="0"/>
                <a:cs typeface="Arial" pitchFamily="34" charset="0"/>
              </a:rPr>
              <a:t>.</a:t>
            </a:r>
          </a:p>
          <a:p>
            <a:pPr marL="401638" indent="-228600">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800" dirty="0" smtClean="0">
              <a:latin typeface="Tahoma" pitchFamily="34" charset="0"/>
              <a:ea typeface="Tahoma" pitchFamily="34" charset="0"/>
              <a:cs typeface="Tahoma" pitchFamily="34" charset="0"/>
            </a:endParaRPr>
          </a:p>
        </p:txBody>
      </p:sp>
      <p:sp>
        <p:nvSpPr>
          <p:cNvPr id="7" name="Slide Number Placeholder 6"/>
          <p:cNvSpPr>
            <a:spLocks noGrp="1"/>
          </p:cNvSpPr>
          <p:nvPr>
            <p:ph type="sldNum" sz="quarter" idx="12"/>
          </p:nvPr>
        </p:nvSpPr>
        <p:spPr/>
        <p:txBody>
          <a:bodyPr/>
          <a:lstStyle/>
          <a:p>
            <a:pPr>
              <a:defRPr/>
            </a:pPr>
            <a:fld id="{E5AE4281-707D-4C3D-AEFD-77EA4AC1D308}" type="slidenum">
              <a:rPr lang="en-US" smtClean="0"/>
              <a:pPr>
                <a:defRPr/>
              </a:pPr>
              <a:t>10</a:t>
            </a:fld>
            <a:endParaRPr lang="en-US"/>
          </a:p>
        </p:txBody>
      </p:sp>
      <p:sp>
        <p:nvSpPr>
          <p:cNvPr id="12292" name="Title 1"/>
          <p:cNvSpPr>
            <a:spLocks noGrp="1"/>
          </p:cNvSpPr>
          <p:nvPr>
            <p:ph type="title"/>
          </p:nvPr>
        </p:nvSpPr>
        <p:spPr>
          <a:xfrm>
            <a:off x="2286000" y="0"/>
            <a:ext cx="48768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Tại</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sao</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giao</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tiếp</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rất</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quan</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trọng</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đối</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với</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kỹ</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sư</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(2)</a:t>
            </a:r>
          </a:p>
        </p:txBody>
      </p:sp>
      <p:pic>
        <p:nvPicPr>
          <p:cNvPr id="10242" name="Picture 2"/>
          <p:cNvPicPr>
            <a:picLocks noChangeAspect="1" noChangeArrowheads="1"/>
          </p:cNvPicPr>
          <p:nvPr/>
        </p:nvPicPr>
        <p:blipFill>
          <a:blip r:embed="rId2" cstate="print"/>
          <a:srcRect/>
          <a:stretch>
            <a:fillRect/>
          </a:stretch>
        </p:blipFill>
        <p:spPr bwMode="auto">
          <a:xfrm>
            <a:off x="3124200" y="3429000"/>
            <a:ext cx="4648200" cy="32766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 Box 2"/>
          <p:cNvSpPr txBox="1">
            <a:spLocks noChangeArrowheads="1"/>
          </p:cNvSpPr>
          <p:nvPr/>
        </p:nvSpPr>
        <p:spPr bwMode="auto">
          <a:xfrm>
            <a:off x="0" y="1219200"/>
            <a:ext cx="9144000" cy="5186035"/>
          </a:xfrm>
          <a:prstGeom prst="rect">
            <a:avLst/>
          </a:prstGeom>
          <a:noFill/>
          <a:ln w="9525">
            <a:noFill/>
            <a:miter lim="800000"/>
            <a:headEnd/>
            <a:tailEnd/>
          </a:ln>
          <a:effectLst>
            <a:prstShdw prst="shdw13" dist="53882" dir="13500000">
              <a:schemeClr val="bg2">
                <a:alpha val="50000"/>
              </a:schemeClr>
            </a:prstShdw>
          </a:effectLst>
        </p:spPr>
        <p:txBody>
          <a:bodyPr wrap="square" anchorCtr="1">
            <a:spAutoFit/>
          </a:bodyPr>
          <a:lstStyle/>
          <a:p>
            <a:pPr algn="just">
              <a:spcBef>
                <a:spcPct val="50000"/>
              </a:spcBef>
            </a:pPr>
            <a:r>
              <a:rPr lang="en-US" sz="2800" b="1" i="1" dirty="0" smtClean="0"/>
              <a:t>* </a:t>
            </a:r>
            <a:r>
              <a:rPr lang="en-US" sz="2800" b="1" i="1" dirty="0" err="1" smtClean="0">
                <a:latin typeface="Arial" pitchFamily="34" charset="0"/>
                <a:cs typeface="Arial" pitchFamily="34" charset="0"/>
              </a:rPr>
              <a:t>Tại</a:t>
            </a:r>
            <a:r>
              <a:rPr lang="en-US" sz="2800" b="1" i="1" dirty="0" smtClean="0">
                <a:latin typeface="Arial" pitchFamily="34" charset="0"/>
                <a:cs typeface="Arial" pitchFamily="34" charset="0"/>
              </a:rPr>
              <a:t> </a:t>
            </a:r>
            <a:r>
              <a:rPr lang="en-US" sz="2800" b="1" i="1" dirty="0" err="1">
                <a:latin typeface="Arial" pitchFamily="34" charset="0"/>
                <a:cs typeface="Arial" pitchFamily="34" charset="0"/>
              </a:rPr>
              <a:t>sao</a:t>
            </a:r>
            <a:r>
              <a:rPr lang="en-US" sz="2800" b="1" i="1" dirty="0">
                <a:latin typeface="Arial" pitchFamily="34" charset="0"/>
                <a:cs typeface="Arial" pitchFamily="34" charset="0"/>
              </a:rPr>
              <a:t> </a:t>
            </a:r>
            <a:r>
              <a:rPr lang="en-US" sz="2800" b="1" i="1" dirty="0" err="1">
                <a:latin typeface="Arial" pitchFamily="34" charset="0"/>
                <a:cs typeface="Arial" pitchFamily="34" charset="0"/>
              </a:rPr>
              <a:t>kỹ</a:t>
            </a:r>
            <a:r>
              <a:rPr lang="en-US" sz="2800" b="1" i="1" dirty="0">
                <a:latin typeface="Arial" pitchFamily="34" charset="0"/>
                <a:cs typeface="Arial" pitchFamily="34" charset="0"/>
              </a:rPr>
              <a:t> </a:t>
            </a:r>
            <a:r>
              <a:rPr lang="en-US" sz="2800" b="1" i="1" dirty="0" err="1">
                <a:latin typeface="Arial" pitchFamily="34" charset="0"/>
                <a:cs typeface="Arial" pitchFamily="34" charset="0"/>
              </a:rPr>
              <a:t>năng</a:t>
            </a:r>
            <a:r>
              <a:rPr lang="en-US" sz="2800" b="1" i="1" dirty="0">
                <a:latin typeface="Arial" pitchFamily="34" charset="0"/>
                <a:cs typeface="Arial" pitchFamily="34" charset="0"/>
              </a:rPr>
              <a:t> </a:t>
            </a:r>
            <a:r>
              <a:rPr lang="en-US" sz="2800" b="1" i="1" dirty="0" err="1">
                <a:latin typeface="Arial" pitchFamily="34" charset="0"/>
                <a:cs typeface="Arial" pitchFamily="34" charset="0"/>
              </a:rPr>
              <a:t>giao</a:t>
            </a:r>
            <a:r>
              <a:rPr lang="en-US" sz="2800" b="1" i="1" dirty="0">
                <a:latin typeface="Arial" pitchFamily="34" charset="0"/>
                <a:cs typeface="Arial" pitchFamily="34" charset="0"/>
              </a:rPr>
              <a:t> </a:t>
            </a:r>
            <a:r>
              <a:rPr lang="en-US" sz="2800" b="1" i="1" dirty="0" err="1">
                <a:latin typeface="Arial" pitchFamily="34" charset="0"/>
                <a:cs typeface="Arial" pitchFamily="34" charset="0"/>
              </a:rPr>
              <a:t>tiếp</a:t>
            </a:r>
            <a:r>
              <a:rPr lang="en-US" sz="2800" b="1" i="1" dirty="0">
                <a:latin typeface="Arial" pitchFamily="34" charset="0"/>
                <a:cs typeface="Arial" pitchFamily="34" charset="0"/>
              </a:rPr>
              <a:t> qua email </a:t>
            </a:r>
            <a:r>
              <a:rPr lang="en-US" sz="2800" b="1" i="1" dirty="0" err="1">
                <a:latin typeface="Arial" pitchFamily="34" charset="0"/>
                <a:cs typeface="Arial" pitchFamily="34" charset="0"/>
              </a:rPr>
              <a:t>lại</a:t>
            </a:r>
            <a:r>
              <a:rPr lang="en-US" sz="2800" b="1" i="1" dirty="0">
                <a:latin typeface="Arial" pitchFamily="34" charset="0"/>
                <a:cs typeface="Arial" pitchFamily="34" charset="0"/>
              </a:rPr>
              <a:t> </a:t>
            </a:r>
            <a:r>
              <a:rPr lang="en-US" sz="2800" b="1" i="1" dirty="0" err="1" smtClean="0">
                <a:latin typeface="Arial" pitchFamily="34" charset="0"/>
                <a:cs typeface="Arial" pitchFamily="34" charset="0"/>
              </a:rPr>
              <a:t>quan</a:t>
            </a:r>
            <a:r>
              <a:rPr lang="en-US" sz="2800" b="1" i="1" dirty="0" smtClean="0">
                <a:latin typeface="Arial" pitchFamily="34" charset="0"/>
                <a:cs typeface="Arial" pitchFamily="34" charset="0"/>
              </a:rPr>
              <a:t> </a:t>
            </a:r>
            <a:r>
              <a:rPr lang="en-US" sz="2800" b="1" i="1" dirty="0" err="1">
                <a:latin typeface="Arial" pitchFamily="34" charset="0"/>
                <a:cs typeface="Arial" pitchFamily="34" charset="0"/>
              </a:rPr>
              <a:t>trọng</a:t>
            </a:r>
            <a:r>
              <a:rPr lang="en-US" sz="2800" b="1" i="1" dirty="0">
                <a:latin typeface="Arial" pitchFamily="34" charset="0"/>
                <a:cs typeface="Arial" pitchFamily="34" charset="0"/>
              </a:rPr>
              <a:t>?</a:t>
            </a:r>
            <a:r>
              <a:rPr lang="en-US" sz="2800" dirty="0">
                <a:latin typeface="Arial" pitchFamily="34" charset="0"/>
                <a:cs typeface="Arial" pitchFamily="34" charset="0"/>
              </a:rPr>
              <a:t/>
            </a:r>
            <a:br>
              <a:rPr lang="en-US" sz="2800" dirty="0">
                <a:latin typeface="Arial" pitchFamily="34" charset="0"/>
                <a:cs typeface="Arial" pitchFamily="34" charset="0"/>
              </a:rPr>
            </a:br>
            <a:r>
              <a:rPr lang="en-US" sz="2800" dirty="0">
                <a:latin typeface="Arial" pitchFamily="34" charset="0"/>
                <a:cs typeface="Arial" pitchFamily="34" charset="0"/>
              </a:rPr>
              <a:t>- </a:t>
            </a:r>
            <a:r>
              <a:rPr lang="en-US" sz="2600" dirty="0" err="1">
                <a:latin typeface="Arial" pitchFamily="34" charset="0"/>
                <a:ea typeface="Tahoma" pitchFamily="34" charset="0"/>
                <a:cs typeface="Arial" pitchFamily="34" charset="0"/>
              </a:rPr>
              <a:t>Trong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thời</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buổi</a:t>
            </a:r>
            <a:r>
              <a:rPr lang="en-US" sz="2600" dirty="0">
                <a:latin typeface="Arial" pitchFamily="34" charset="0"/>
                <a:ea typeface="Tahoma" pitchFamily="34" charset="0"/>
                <a:cs typeface="Arial" pitchFamily="34" charset="0"/>
              </a:rPr>
              <a:t> @ </a:t>
            </a:r>
            <a:r>
              <a:rPr lang="en-US" sz="2600" dirty="0" err="1">
                <a:latin typeface="Arial" pitchFamily="34" charset="0"/>
                <a:ea typeface="Tahoma" pitchFamily="34" charset="0"/>
                <a:cs typeface="Arial" pitchFamily="34" charset="0"/>
              </a:rPr>
              <a:t>hiện</a:t>
            </a:r>
            <a:r>
              <a:rPr lang="en-US" sz="2600" dirty="0">
                <a:latin typeface="Arial" pitchFamily="34" charset="0"/>
                <a:ea typeface="Tahoma" pitchFamily="34" charset="0"/>
                <a:cs typeface="Arial" pitchFamily="34" charset="0"/>
              </a:rPr>
              <a:t> nay - </a:t>
            </a:r>
            <a:r>
              <a:rPr lang="en-US" sz="2600" dirty="0" err="1">
                <a:latin typeface="Arial" pitchFamily="34" charset="0"/>
                <a:ea typeface="Tahoma" pitchFamily="34" charset="0"/>
                <a:cs typeface="Arial" pitchFamily="34" charset="0"/>
              </a:rPr>
              <a:t>chúng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ta</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sẽ</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không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có</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thời</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gian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và</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điều</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kiện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để</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gặp</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mặt</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tất</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cả</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mọi</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người</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mà</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chúng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ta</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cần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gặp</a:t>
            </a:r>
            <a:r>
              <a:rPr lang="en-US" sz="2600" dirty="0">
                <a:latin typeface="Arial" pitchFamily="34" charset="0"/>
                <a:ea typeface="Tahoma" pitchFamily="34" charset="0"/>
                <a:cs typeface="Arial" pitchFamily="34" charset="0"/>
              </a:rPr>
              <a:t> - </a:t>
            </a:r>
            <a:r>
              <a:rPr lang="en-US" sz="2600" dirty="0" err="1">
                <a:latin typeface="Arial" pitchFamily="34" charset="0"/>
                <a:ea typeface="Tahoma" pitchFamily="34" charset="0"/>
                <a:cs typeface="Arial" pitchFamily="34" charset="0"/>
              </a:rPr>
              <a:t>vì</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vậy</a:t>
            </a:r>
            <a:r>
              <a:rPr lang="en-US" sz="2600" dirty="0">
                <a:latin typeface="Arial" pitchFamily="34" charset="0"/>
                <a:ea typeface="Tahoma" pitchFamily="34" charset="0"/>
                <a:cs typeface="Arial" pitchFamily="34" charset="0"/>
              </a:rPr>
              <a:t> </a:t>
            </a:r>
            <a:r>
              <a:rPr lang="en-US" sz="2800" b="1" dirty="0"/>
              <a:t>email </a:t>
            </a:r>
            <a:r>
              <a:rPr lang="en-US" sz="2800" b="1" dirty="0" err="1"/>
              <a:t>sẽ</a:t>
            </a:r>
            <a:r>
              <a:rPr lang="en-US" sz="2800" b="1" dirty="0"/>
              <a:t> </a:t>
            </a:r>
            <a:r>
              <a:rPr lang="en-US" sz="2800" b="1" dirty="0" err="1"/>
              <a:t>là</a:t>
            </a:r>
            <a:r>
              <a:rPr lang="en-US" sz="2800" b="1" dirty="0"/>
              <a:t> </a:t>
            </a:r>
            <a:r>
              <a:rPr lang="en-US" sz="2800" b="1" dirty="0" err="1"/>
              <a:t>phương</a:t>
            </a:r>
            <a:r>
              <a:rPr lang="en-US" sz="2800" b="1" dirty="0"/>
              <a:t> </a:t>
            </a:r>
            <a:r>
              <a:rPr lang="en-US" sz="2800" b="1" dirty="0" err="1"/>
              <a:t>tiện</a:t>
            </a:r>
            <a:r>
              <a:rPr lang="en-US" sz="2800" b="1" dirty="0"/>
              <a:t> </a:t>
            </a:r>
            <a:r>
              <a:rPr lang="en-US" sz="2800" b="1" dirty="0" err="1"/>
              <a:t>trao</a:t>
            </a:r>
            <a:r>
              <a:rPr lang="en-US" sz="2800" b="1" dirty="0"/>
              <a:t> </a:t>
            </a:r>
            <a:r>
              <a:rPr lang="en-US" sz="2800" b="1" dirty="0" err="1"/>
              <a:t>đổi</a:t>
            </a:r>
            <a:r>
              <a:rPr lang="en-US" sz="2800" b="1" dirty="0"/>
              <a:t> </a:t>
            </a:r>
            <a:r>
              <a:rPr lang="en-US" sz="2800" b="1" dirty="0" err="1"/>
              <a:t>chủ</a:t>
            </a:r>
            <a:r>
              <a:rPr lang="en-US" sz="2800" b="1" dirty="0"/>
              <a:t> </a:t>
            </a:r>
            <a:r>
              <a:rPr lang="en-US" sz="2800" b="1" dirty="0" err="1"/>
              <a:t>yếu</a:t>
            </a:r>
            <a:r>
              <a:rPr lang="en-US" sz="2800" b="1" dirty="0"/>
              <a:t>. </a:t>
            </a:r>
          </a:p>
          <a:p>
            <a:pPr algn="just">
              <a:spcBef>
                <a:spcPct val="50000"/>
              </a:spcBef>
            </a:pP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Chúng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ta</a:t>
            </a:r>
            <a:r>
              <a:rPr lang="en-US" sz="2600" dirty="0">
                <a:latin typeface="Arial" pitchFamily="34" charset="0"/>
                <a:ea typeface="Tahoma" pitchFamily="34" charset="0"/>
                <a:cs typeface="Arial" pitchFamily="34" charset="0"/>
              </a:rPr>
              <a:t> </a:t>
            </a:r>
            <a:r>
              <a:rPr lang="en-US" sz="2800" b="1" dirty="0" err="1"/>
              <a:t>sử</a:t>
            </a:r>
            <a:r>
              <a:rPr lang="en-US" sz="2800" b="1" dirty="0"/>
              <a:t> </a:t>
            </a:r>
            <a:r>
              <a:rPr lang="en-US" sz="2800" b="1" dirty="0" err="1"/>
              <a:t>dụng</a:t>
            </a:r>
            <a:r>
              <a:rPr lang="en-US" sz="2800" b="1" dirty="0"/>
              <a:t> email </a:t>
            </a:r>
            <a:r>
              <a:rPr lang="en-US" sz="2800" b="1" dirty="0" err="1"/>
              <a:t>rất</a:t>
            </a:r>
            <a:r>
              <a:rPr lang="en-US" sz="2800" b="1" dirty="0"/>
              <a:t> </a:t>
            </a:r>
            <a:r>
              <a:rPr lang="en-US" sz="2800" b="1" dirty="0" err="1"/>
              <a:t>nhiều</a:t>
            </a:r>
            <a:r>
              <a:rPr lang="en-US" sz="2800" b="1" dirty="0"/>
              <a:t> </a:t>
            </a:r>
            <a:r>
              <a:rPr lang="en-US" sz="2800" b="1" dirty="0" err="1"/>
              <a:t>trong</a:t>
            </a:r>
            <a:r>
              <a:rPr lang="en-US" sz="2800" b="1" dirty="0"/>
              <a:t> </a:t>
            </a:r>
            <a:r>
              <a:rPr lang="en-US" sz="2800" b="1" dirty="0" err="1"/>
              <a:t>cuộc</a:t>
            </a:r>
            <a:r>
              <a:rPr lang="en-US" sz="2800" b="1" dirty="0"/>
              <a:t> </a:t>
            </a:r>
            <a:r>
              <a:rPr lang="en-US" sz="2800" b="1" dirty="0" err="1"/>
              <a:t>sống</a:t>
            </a:r>
            <a:r>
              <a:rPr lang="en-US" sz="2800" b="1" dirty="0"/>
              <a:t> </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cả</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công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việc</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lẫn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cuộc</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sống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riêng</a:t>
            </a:r>
            <a:r>
              <a:rPr lang="en-US" sz="2600" dirty="0">
                <a:latin typeface="Arial" pitchFamily="34" charset="0"/>
                <a:ea typeface="Tahoma" pitchFamily="34" charset="0"/>
                <a:cs typeface="Arial" pitchFamily="34" charset="0"/>
              </a:rPr>
              <a:t> - do </a:t>
            </a:r>
            <a:r>
              <a:rPr lang="en-US" sz="2600" dirty="0" err="1">
                <a:latin typeface="Arial" pitchFamily="34" charset="0"/>
                <a:ea typeface="Tahoma" pitchFamily="34" charset="0"/>
                <a:cs typeface="Arial" pitchFamily="34" charset="0"/>
              </a:rPr>
              <a:t>đó</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viết</a:t>
            </a:r>
            <a:r>
              <a:rPr lang="en-US" sz="2600" dirty="0">
                <a:latin typeface="Arial" pitchFamily="34" charset="0"/>
                <a:ea typeface="Tahoma" pitchFamily="34" charset="0"/>
                <a:cs typeface="Arial" pitchFamily="34" charset="0"/>
              </a:rPr>
              <a:t> email </a:t>
            </a:r>
            <a:r>
              <a:rPr lang="en-US" sz="2800" b="1" dirty="0" err="1"/>
              <a:t>một</a:t>
            </a:r>
            <a:r>
              <a:rPr lang="en-US" sz="2800" b="1" dirty="0"/>
              <a:t> </a:t>
            </a:r>
            <a:r>
              <a:rPr lang="en-US" sz="2800" b="1" dirty="0" err="1"/>
              <a:t>cách</a:t>
            </a:r>
            <a:r>
              <a:rPr lang="en-US" sz="2800" b="1" dirty="0"/>
              <a:t> </a:t>
            </a:r>
            <a:r>
              <a:rPr lang="en-US" sz="2800" b="1" dirty="0" err="1"/>
              <a:t>hiệu</a:t>
            </a:r>
            <a:r>
              <a:rPr lang="en-US" sz="2800" b="1" dirty="0"/>
              <a:t> </a:t>
            </a:r>
            <a:r>
              <a:rPr lang="en-US" sz="2800" b="1" dirty="0" err="1"/>
              <a:t>quả</a:t>
            </a:r>
            <a:r>
              <a:rPr lang="en-US" sz="2800" b="1" dirty="0"/>
              <a:t> </a:t>
            </a:r>
            <a:r>
              <a:rPr lang="en-US" sz="2600" dirty="0" err="1">
                <a:latin typeface="Arial" pitchFamily="34" charset="0"/>
                <a:ea typeface="Tahoma" pitchFamily="34" charset="0"/>
                <a:cs typeface="Arial" pitchFamily="34" charset="0"/>
              </a:rPr>
              <a:t>cũng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là</a:t>
            </a:r>
            <a:r>
              <a:rPr lang="en-US" sz="2600" dirty="0">
                <a:latin typeface="Arial" pitchFamily="34" charset="0"/>
                <a:ea typeface="Tahoma" pitchFamily="34" charset="0"/>
                <a:cs typeface="Arial" pitchFamily="34" charset="0"/>
              </a:rPr>
              <a:t> </a:t>
            </a:r>
            <a:r>
              <a:rPr lang="en-US" sz="2800" b="1" dirty="0" err="1"/>
              <a:t>một</a:t>
            </a:r>
            <a:r>
              <a:rPr lang="en-US" sz="2800" b="1" dirty="0"/>
              <a:t> </a:t>
            </a:r>
            <a:r>
              <a:rPr lang="en-US" sz="2800" b="1" dirty="0" err="1"/>
              <a:t>điều</a:t>
            </a:r>
            <a:r>
              <a:rPr lang="en-US" sz="2800" b="1" dirty="0"/>
              <a:t> </a:t>
            </a:r>
            <a:r>
              <a:rPr lang="en-US" sz="2800" b="1" dirty="0" err="1"/>
              <a:t>quan</a:t>
            </a:r>
            <a:r>
              <a:rPr lang="en-US" sz="2800" b="1" dirty="0"/>
              <a:t> </a:t>
            </a:r>
            <a:r>
              <a:rPr lang="en-US" sz="2800" b="1" dirty="0" err="1"/>
              <a:t>trọng</a:t>
            </a:r>
            <a:r>
              <a:rPr lang="en-US" sz="2800" b="1" dirty="0"/>
              <a:t>. </a:t>
            </a:r>
          </a:p>
          <a:p>
            <a:pPr algn="just">
              <a:spcBef>
                <a:spcPct val="50000"/>
              </a:spcBef>
            </a:pP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Hơn</a:t>
            </a:r>
            <a:r>
              <a:rPr lang="en-US" sz="2600" dirty="0" smtClean="0">
                <a:latin typeface="Arial" pitchFamily="34" charset="0"/>
                <a:ea typeface="Tahoma" pitchFamily="34" charset="0"/>
                <a:cs typeface="Arial" pitchFamily="34" charset="0"/>
              </a:rPr>
              <a:t> </a:t>
            </a:r>
            <a:r>
              <a:rPr lang="en-US" sz="2600" dirty="0">
                <a:latin typeface="Arial" pitchFamily="34" charset="0"/>
                <a:ea typeface="Tahoma" pitchFamily="34" charset="0"/>
                <a:cs typeface="Arial" pitchFamily="34" charset="0"/>
              </a:rPr>
              <a:t>50% </a:t>
            </a:r>
            <a:r>
              <a:rPr lang="en-US" sz="2600" dirty="0" err="1">
                <a:latin typeface="Arial" pitchFamily="34" charset="0"/>
                <a:ea typeface="Tahoma" pitchFamily="34" charset="0"/>
                <a:cs typeface="Arial" pitchFamily="34" charset="0"/>
              </a:rPr>
              <a:t>những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người</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chúng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ta</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sẽ</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gặp</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là</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những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người</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chúng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ta</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đã</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tiếp</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xúc</a:t>
            </a:r>
            <a:r>
              <a:rPr lang="en-US" sz="2600" dirty="0">
                <a:latin typeface="Arial" pitchFamily="34" charset="0"/>
                <a:ea typeface="Tahoma" pitchFamily="34" charset="0"/>
                <a:cs typeface="Arial" pitchFamily="34" charset="0"/>
              </a:rPr>
              <a:t> qua </a:t>
            </a:r>
            <a:r>
              <a:rPr lang="en-US" sz="2600" dirty="0" smtClean="0">
                <a:latin typeface="Arial" pitchFamily="34" charset="0"/>
                <a:ea typeface="Tahoma" pitchFamily="34" charset="0"/>
                <a:cs typeface="Arial" pitchFamily="34" charset="0"/>
              </a:rPr>
              <a:t>email, do </a:t>
            </a:r>
            <a:r>
              <a:rPr lang="en-US" sz="2600" dirty="0" err="1" smtClean="0">
                <a:latin typeface="Arial" pitchFamily="34" charset="0"/>
                <a:ea typeface="Tahoma" pitchFamily="34" charset="0"/>
                <a:cs typeface="Arial" pitchFamily="34" charset="0"/>
              </a:rPr>
              <a:t>đó</a:t>
            </a:r>
            <a:r>
              <a:rPr lang="en-US" sz="2600" dirty="0" smtClean="0">
                <a:latin typeface="Arial" pitchFamily="34" charset="0"/>
                <a:ea typeface="Tahoma" pitchFamily="34" charset="0"/>
                <a:cs typeface="Arial" pitchFamily="34" charset="0"/>
              </a:rPr>
              <a:t> email </a:t>
            </a:r>
            <a:r>
              <a:rPr lang="en-US" sz="2600" dirty="0" err="1">
                <a:latin typeface="Arial" pitchFamily="34" charset="0"/>
                <a:ea typeface="Tahoma" pitchFamily="34" charset="0"/>
                <a:cs typeface="Arial" pitchFamily="34" charset="0"/>
              </a:rPr>
              <a:t>còn</a:t>
            </a:r>
            <a:r>
              <a:rPr lang="en-US" sz="2600" dirty="0">
                <a:latin typeface="Arial" pitchFamily="34" charset="0"/>
                <a:ea typeface="Tahoma" pitchFamily="34" charset="0"/>
                <a:cs typeface="Arial" pitchFamily="34" charset="0"/>
              </a:rPr>
              <a:t> </a:t>
            </a:r>
            <a:r>
              <a:rPr lang="en-US" sz="2800" b="1" dirty="0" err="1"/>
              <a:t>đóng</a:t>
            </a:r>
            <a:r>
              <a:rPr lang="en-US" sz="2800" b="1" dirty="0"/>
              <a:t> </a:t>
            </a:r>
            <a:r>
              <a:rPr lang="en-US" sz="2800" b="1" dirty="0" err="1"/>
              <a:t>vai</a:t>
            </a:r>
            <a:r>
              <a:rPr lang="en-US" sz="2800" b="1" dirty="0"/>
              <a:t> </a:t>
            </a:r>
            <a:r>
              <a:rPr lang="en-US" sz="2800" b="1" dirty="0" err="1"/>
              <a:t>trò</a:t>
            </a:r>
            <a:r>
              <a:rPr lang="en-US" sz="2800" b="1" dirty="0"/>
              <a:t> </a:t>
            </a:r>
            <a:r>
              <a:rPr lang="en-US" sz="2800" b="1" dirty="0" err="1"/>
              <a:t>quyết</a:t>
            </a:r>
            <a:r>
              <a:rPr lang="en-US" sz="2800" b="1" dirty="0"/>
              <a:t> </a:t>
            </a:r>
            <a:r>
              <a:rPr lang="en-US" sz="2800" b="1" dirty="0" err="1"/>
              <a:t>định</a:t>
            </a:r>
            <a:r>
              <a:rPr lang="en-US" sz="2800" b="1" dirty="0"/>
              <a:t> "</a:t>
            </a:r>
            <a:r>
              <a:rPr lang="en-US" sz="2800" b="1" dirty="0" err="1"/>
              <a:t>ấn</a:t>
            </a:r>
            <a:r>
              <a:rPr lang="en-US" sz="2800" b="1" dirty="0"/>
              <a:t> </a:t>
            </a:r>
            <a:r>
              <a:rPr lang="en-US" sz="2800" b="1" dirty="0" err="1"/>
              <a:t>tượng</a:t>
            </a:r>
            <a:r>
              <a:rPr lang="en-US" sz="2800" b="1" dirty="0"/>
              <a:t> </a:t>
            </a:r>
            <a:r>
              <a:rPr lang="en-US" sz="2800" b="1" dirty="0" err="1"/>
              <a:t>đầu</a:t>
            </a:r>
            <a:r>
              <a:rPr lang="en-US" sz="2800" b="1" dirty="0"/>
              <a:t> </a:t>
            </a:r>
            <a:r>
              <a:rPr lang="en-US" sz="2800" b="1" dirty="0" err="1"/>
              <a:t>tiên</a:t>
            </a:r>
            <a:r>
              <a:rPr lang="en-US" sz="2800" b="1" dirty="0"/>
              <a:t>" </a:t>
            </a:r>
            <a:r>
              <a:rPr lang="en-US" sz="2600" dirty="0" err="1">
                <a:latin typeface="Arial" pitchFamily="34" charset="0"/>
                <a:ea typeface="Tahoma" pitchFamily="34" charset="0"/>
                <a:cs typeface="Arial" pitchFamily="34" charset="0"/>
              </a:rPr>
              <a:t>của</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chúng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ta</a:t>
            </a:r>
            <a:r>
              <a:rPr lang="en-US" sz="2600" dirty="0">
                <a:latin typeface="Arial" pitchFamily="34" charset="0"/>
                <a:ea typeface="Tahoma" pitchFamily="34" charset="0"/>
                <a:cs typeface="Arial" pitchFamily="34" charset="0"/>
              </a:rPr>
              <a:t>. </a:t>
            </a:r>
          </a:p>
        </p:txBody>
      </p:sp>
      <p:sp>
        <p:nvSpPr>
          <p:cNvPr id="205827" name="Text Box 3"/>
          <p:cNvSpPr txBox="1">
            <a:spLocks noChangeArrowheads="1"/>
          </p:cNvSpPr>
          <p:nvPr/>
        </p:nvSpPr>
        <p:spPr bwMode="auto">
          <a:xfrm>
            <a:off x="1981200" y="152400"/>
            <a:ext cx="5943600" cy="52322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8.5.3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giao</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tiếp</a:t>
            </a:r>
            <a:r>
              <a:rPr lang="en-US" sz="2800" b="1" dirty="0">
                <a:solidFill>
                  <a:schemeClr val="tx2">
                    <a:lumMod val="60000"/>
                    <a:lumOff val="40000"/>
                  </a:schemeClr>
                </a:solidFill>
                <a:effectLst>
                  <a:outerShdw blurRad="38100" dist="38100" dir="2700000" algn="tl">
                    <a:srgbClr val="000000">
                      <a:alpha val="43137"/>
                    </a:srgbClr>
                  </a:outerShdw>
                </a:effectLst>
              </a:rPr>
              <a:t> qua email</a:t>
            </a:r>
            <a:r>
              <a:rPr lang="en-US" sz="2800" b="1" dirty="0">
                <a:solidFill>
                  <a:srgbClr val="002060"/>
                </a:solidFill>
              </a:rPr>
              <a:t>. </a:t>
            </a:r>
          </a:p>
        </p:txBody>
      </p:sp>
    </p:spTree>
  </p:cSld>
  <p:clrMapOvr>
    <a:masterClrMapping/>
  </p:clrMapOvr>
  <p:transition>
    <p:pull/>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152400" y="1447800"/>
            <a:ext cx="8839200" cy="4093428"/>
          </a:xfrm>
          <a:prstGeom prst="rect">
            <a:avLst/>
          </a:prstGeom>
          <a:noFill/>
          <a:ln w="9525">
            <a:noFill/>
            <a:miter lim="800000"/>
            <a:headEnd/>
            <a:tailEnd/>
          </a:ln>
          <a:effectLst>
            <a:prstShdw prst="shdw13" dist="53882" dir="13500000">
              <a:schemeClr val="bg2">
                <a:alpha val="50000"/>
              </a:schemeClr>
            </a:prstShdw>
          </a:effectLst>
        </p:spPr>
        <p:txBody>
          <a:bodyPr wrap="square" anchorCtr="1">
            <a:spAutoFit/>
          </a:bodyPr>
          <a:lstStyle/>
          <a:p>
            <a:pPr algn="just">
              <a:spcBef>
                <a:spcPct val="50000"/>
              </a:spcBef>
              <a:buFont typeface="Wingdings" pitchFamily="2" charset="2"/>
              <a:buChar char="F"/>
            </a:pPr>
            <a:r>
              <a:rPr lang="en-US" sz="2600" dirty="0" err="1" smtClean="0">
                <a:latin typeface="Arial" pitchFamily="34" charset="0"/>
                <a:ea typeface="Tahoma" pitchFamily="34" charset="0"/>
                <a:cs typeface="Arial" pitchFamily="34" charset="0"/>
              </a:rPr>
              <a:t>Những</a:t>
            </a:r>
            <a:r>
              <a:rPr lang="en-US" sz="2600" dirty="0" smtClean="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lưu</a:t>
            </a:r>
            <a:r>
              <a:rPr lang="en-US" sz="2600" dirty="0">
                <a:latin typeface="Arial" pitchFamily="34" charset="0"/>
                <a:ea typeface="Tahoma" pitchFamily="34" charset="0"/>
                <a:cs typeface="Arial" pitchFamily="34" charset="0"/>
              </a:rPr>
              <a:t> ý </a:t>
            </a:r>
            <a:r>
              <a:rPr lang="en-US" sz="2600" dirty="0" err="1">
                <a:latin typeface="Arial" pitchFamily="34" charset="0"/>
                <a:ea typeface="Tahoma" pitchFamily="34" charset="0"/>
                <a:cs typeface="Arial" pitchFamily="34" charset="0"/>
              </a:rPr>
              <a:t>về</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địa</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chỉ</a:t>
            </a:r>
            <a:r>
              <a:rPr lang="en-US" sz="2600" b="1" dirty="0">
                <a:latin typeface="Arial" pitchFamily="34" charset="0"/>
                <a:ea typeface="Tahoma" pitchFamily="34" charset="0"/>
                <a:cs typeface="Arial" pitchFamily="34" charset="0"/>
              </a:rPr>
              <a:t> email</a:t>
            </a:r>
            <a:r>
              <a:rPr lang="en-US" sz="2600" b="1" dirty="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nên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có</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một</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địa</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chỉ</a:t>
            </a:r>
            <a:r>
              <a:rPr lang="en-US" sz="2600" dirty="0">
                <a:latin typeface="Arial" pitchFamily="34" charset="0"/>
                <a:ea typeface="Tahoma" pitchFamily="34" charset="0"/>
                <a:cs typeface="Arial" pitchFamily="34" charset="0"/>
              </a:rPr>
              <a:t> email </a:t>
            </a:r>
            <a:r>
              <a:rPr lang="en-US" sz="2600" b="1" dirty="0" err="1">
                <a:latin typeface="Arial" pitchFamily="34" charset="0"/>
                <a:ea typeface="Tahoma" pitchFamily="34" charset="0"/>
                <a:cs typeface="Arial" pitchFamily="34" charset="0"/>
              </a:rPr>
              <a:t>ngắn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gọn</a:t>
            </a:r>
            <a:r>
              <a:rPr lang="en-US" sz="2600" b="1" dirty="0">
                <a:latin typeface="Arial" pitchFamily="34" charset="0"/>
                <a:ea typeface="Tahoma" pitchFamily="34" charset="0"/>
                <a:cs typeface="Arial" pitchFamily="34" charset="0"/>
              </a:rPr>
              <a:t> - </a:t>
            </a:r>
            <a:r>
              <a:rPr lang="en-US" sz="2600" b="1" dirty="0" err="1">
                <a:latin typeface="Arial" pitchFamily="34" charset="0"/>
                <a:ea typeface="Tahoma" pitchFamily="34" charset="0"/>
                <a:cs typeface="Arial" pitchFamily="34" charset="0"/>
              </a:rPr>
              <a:t>dễ</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nhớ</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theo</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một</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cú</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pháp</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nào</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đó</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vd</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tên</a:t>
            </a:r>
            <a:r>
              <a:rPr lang="en-US" sz="2600" dirty="0">
                <a:latin typeface="Arial" pitchFamily="34" charset="0"/>
                <a:ea typeface="Tahoma" pitchFamily="34" charset="0"/>
                <a:cs typeface="Arial" pitchFamily="34" charset="0"/>
              </a:rPr>
              <a:t>).(</a:t>
            </a:r>
            <a:r>
              <a:rPr lang="en-US" sz="2600" dirty="0" err="1">
                <a:latin typeface="Arial" pitchFamily="34" charset="0"/>
                <a:ea typeface="Tahoma" pitchFamily="34" charset="0"/>
                <a:cs typeface="Arial" pitchFamily="34" charset="0"/>
              </a:rPr>
              <a:t>họ</a:t>
            </a:r>
            <a:r>
              <a:rPr lang="en-US" sz="2600" dirty="0">
                <a:latin typeface="Arial" pitchFamily="34" charset="0"/>
                <a:ea typeface="Tahoma" pitchFamily="34" charset="0"/>
                <a:cs typeface="Arial" pitchFamily="34" charset="0"/>
              </a:rPr>
              <a:t>) hay ...] </a:t>
            </a:r>
            <a:r>
              <a:rPr lang="en-US" sz="2600" dirty="0" err="1">
                <a:latin typeface="Arial" pitchFamily="34" charset="0"/>
                <a:ea typeface="Tahoma" pitchFamily="34" charset="0"/>
                <a:cs typeface="Arial" pitchFamily="34" charset="0"/>
              </a:rPr>
              <a:t>và</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liên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quan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đến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công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việc</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chúng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ta</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đang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làm</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hiện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tại</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thì</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càng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tốt</a:t>
            </a:r>
            <a:r>
              <a:rPr lang="en-US" sz="2600" dirty="0">
                <a:latin typeface="Arial" pitchFamily="34" charset="0"/>
                <a:ea typeface="Tahoma" pitchFamily="34" charset="0"/>
                <a:cs typeface="Arial" pitchFamily="34" charset="0"/>
              </a:rPr>
              <a:t>. </a:t>
            </a:r>
            <a:endParaRPr lang="en-US" sz="2600" dirty="0" smtClean="0">
              <a:latin typeface="Arial" pitchFamily="34" charset="0"/>
              <a:ea typeface="Tahoma" pitchFamily="34" charset="0"/>
              <a:cs typeface="Arial" pitchFamily="34" charset="0"/>
            </a:endParaRPr>
          </a:p>
          <a:p>
            <a:pPr algn="just">
              <a:spcBef>
                <a:spcPct val="50000"/>
              </a:spcBef>
              <a:buFont typeface="Wingdings" pitchFamily="2" charset="2"/>
              <a:buChar char="F"/>
            </a:pP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Tiêu</a:t>
            </a:r>
            <a:r>
              <a:rPr lang="en-US" sz="2600" dirty="0" smtClean="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đề</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cần</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bao</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quát</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nội</a:t>
            </a:r>
            <a:r>
              <a:rPr lang="en-US" sz="2600" b="1" dirty="0">
                <a:latin typeface="Arial" pitchFamily="34" charset="0"/>
                <a:ea typeface="Tahoma" pitchFamily="34" charset="0"/>
                <a:cs typeface="Arial" pitchFamily="34" charset="0"/>
              </a:rPr>
              <a:t> </a:t>
            </a:r>
            <a:r>
              <a:rPr lang="en-US" sz="2600" b="1" dirty="0" smtClean="0">
                <a:latin typeface="Arial" pitchFamily="34" charset="0"/>
                <a:ea typeface="Tahoma" pitchFamily="34" charset="0"/>
                <a:cs typeface="Arial" pitchFamily="34" charset="0"/>
              </a:rPr>
              <a:t>dung </a:t>
            </a:r>
            <a:r>
              <a:rPr lang="en-US" sz="2600" dirty="0" smtClean="0">
                <a:latin typeface="Arial" pitchFamily="34" charset="0"/>
                <a:ea typeface="Tahoma" pitchFamily="34" charset="0"/>
                <a:cs typeface="Arial" pitchFamily="34" charset="0"/>
              </a:rPr>
              <a:t>email:</a:t>
            </a:r>
          </a:p>
          <a:p>
            <a:pPr lvl="1" algn="just">
              <a:spcBef>
                <a:spcPct val="50000"/>
              </a:spcBef>
            </a:pP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Cần</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phải</a:t>
            </a:r>
            <a:r>
              <a:rPr lang="en-US" sz="2600"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đặt</a:t>
            </a:r>
            <a:r>
              <a:rPr lang="en-US" sz="2600" b="1" dirty="0" smtClean="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tiêu</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đề</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Thông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thường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lãnh</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đạo</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phải</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nhận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rất</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nhiều</a:t>
            </a:r>
            <a:r>
              <a:rPr lang="en-US" sz="2600" dirty="0">
                <a:latin typeface="Arial" pitchFamily="34" charset="0"/>
                <a:ea typeface="Tahoma" pitchFamily="34" charset="0"/>
                <a:cs typeface="Arial" pitchFamily="34" charset="0"/>
              </a:rPr>
              <a:t> email </a:t>
            </a:r>
            <a:r>
              <a:rPr lang="en-US" sz="2600" dirty="0" err="1">
                <a:latin typeface="Arial" pitchFamily="34" charset="0"/>
                <a:ea typeface="Tahoma" pitchFamily="34" charset="0"/>
                <a:cs typeface="Arial" pitchFamily="34" charset="0"/>
              </a:rPr>
              <a:t>nên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việc</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để</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tiêu</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đề</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rõ</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ràng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bao</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quát</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sẽ</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giúp</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phân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lọai</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và</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trả</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lời</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các</a:t>
            </a:r>
            <a:r>
              <a:rPr lang="en-US" sz="2600" dirty="0">
                <a:latin typeface="Arial" pitchFamily="34" charset="0"/>
                <a:ea typeface="Tahoma" pitchFamily="34" charset="0"/>
                <a:cs typeface="Arial" pitchFamily="34" charset="0"/>
              </a:rPr>
              <a:t> email </a:t>
            </a:r>
            <a:r>
              <a:rPr lang="en-US" sz="2600" b="1" dirty="0" err="1">
                <a:latin typeface="Arial" pitchFamily="34" charset="0"/>
                <a:ea typeface="Tahoma" pitchFamily="34" charset="0"/>
                <a:cs typeface="Arial" pitchFamily="34" charset="0"/>
              </a:rPr>
              <a:t>nhanh</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hơn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và</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công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việc</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nhờ</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vậy</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cũng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tiến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hành</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nhanh</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hơn</a:t>
            </a:r>
            <a:r>
              <a:rPr lang="en-US" sz="2600" b="1" dirty="0">
                <a:latin typeface="Arial" pitchFamily="34" charset="0"/>
                <a:ea typeface="Tahoma" pitchFamily="34" charset="0"/>
                <a:cs typeface="Arial" pitchFamily="34" charset="0"/>
              </a:rPr>
              <a:t>. </a:t>
            </a:r>
          </a:p>
        </p:txBody>
      </p:sp>
      <p:sp>
        <p:nvSpPr>
          <p:cNvPr id="4" name="Text Box 3"/>
          <p:cNvSpPr txBox="1">
            <a:spLocks noChangeArrowheads="1"/>
          </p:cNvSpPr>
          <p:nvPr/>
        </p:nvSpPr>
        <p:spPr bwMode="auto">
          <a:xfrm>
            <a:off x="1676400" y="152400"/>
            <a:ext cx="6019800" cy="52322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8.5.3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giao</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tiếp</a:t>
            </a:r>
            <a:r>
              <a:rPr lang="en-US" sz="2800" b="1" dirty="0">
                <a:solidFill>
                  <a:schemeClr val="tx2">
                    <a:lumMod val="60000"/>
                    <a:lumOff val="40000"/>
                  </a:schemeClr>
                </a:solidFill>
                <a:effectLst>
                  <a:outerShdw blurRad="38100" dist="38100" dir="2700000" algn="tl">
                    <a:srgbClr val="000000">
                      <a:alpha val="43137"/>
                    </a:srgbClr>
                  </a:outerShdw>
                </a:effectLst>
              </a:rPr>
              <a:t> qua email.</a:t>
            </a:r>
            <a:r>
              <a:rPr lang="en-US" sz="2800" b="1" dirty="0">
                <a:solidFill>
                  <a:srgbClr val="002060"/>
                </a:solidFill>
              </a:rPr>
              <a:t> </a:t>
            </a:r>
          </a:p>
        </p:txBody>
      </p:sp>
    </p:spTree>
  </p:cSld>
  <p:clrMapOvr>
    <a:masterClrMapping/>
  </p:clrMapOvr>
  <p:transition>
    <p:pull/>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0" y="1219200"/>
            <a:ext cx="8991600" cy="4093428"/>
          </a:xfrm>
          <a:prstGeom prst="rect">
            <a:avLst/>
          </a:prstGeom>
          <a:noFill/>
          <a:ln w="9525">
            <a:noFill/>
            <a:miter lim="800000"/>
            <a:headEnd/>
            <a:tailEnd/>
          </a:ln>
          <a:effectLst>
            <a:prstShdw prst="shdw13" dist="53882" dir="13500000">
              <a:schemeClr val="bg2">
                <a:alpha val="50000"/>
              </a:schemeClr>
            </a:prstShdw>
          </a:effectLst>
        </p:spPr>
        <p:txBody>
          <a:bodyPr wrap="square" anchorCtr="1">
            <a:spAutoFit/>
          </a:bodyPr>
          <a:lstStyle/>
          <a:p>
            <a:pPr algn="just">
              <a:spcBef>
                <a:spcPct val="50000"/>
              </a:spcBef>
              <a:buFont typeface="Wingdings" pitchFamily="2" charset="2"/>
              <a:buChar char="F"/>
            </a:pPr>
            <a:r>
              <a:rPr lang="en-US" sz="2600" dirty="0" err="1" smtClean="0">
                <a:latin typeface="Arial" pitchFamily="34" charset="0"/>
                <a:ea typeface="Tahoma" pitchFamily="34" charset="0"/>
                <a:cs typeface="Arial" pitchFamily="34" charset="0"/>
              </a:rPr>
              <a:t>Nên</a:t>
            </a:r>
            <a:r>
              <a:rPr lang="en-US" sz="2600" dirty="0" smtClean="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soạn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thảo</a:t>
            </a:r>
            <a:r>
              <a:rPr lang="en-US" sz="2600" dirty="0">
                <a:latin typeface="Arial" pitchFamily="34" charset="0"/>
                <a:ea typeface="Tahoma" pitchFamily="34" charset="0"/>
                <a:cs typeface="Arial" pitchFamily="34" charset="0"/>
              </a:rPr>
              <a:t> </a:t>
            </a:r>
            <a:r>
              <a:rPr lang="en-US" sz="2600" b="1" dirty="0">
                <a:latin typeface="Arial" pitchFamily="34" charset="0"/>
                <a:ea typeface="Tahoma" pitchFamily="34" charset="0"/>
                <a:cs typeface="Arial" pitchFamily="34" charset="0"/>
              </a:rPr>
              <a:t>email </a:t>
            </a:r>
            <a:r>
              <a:rPr lang="en-US" sz="2600" b="1" dirty="0" err="1">
                <a:latin typeface="Arial" pitchFamily="34" charset="0"/>
                <a:ea typeface="Tahoma" pitchFamily="34" charset="0"/>
                <a:cs typeface="Arial" pitchFamily="34" charset="0"/>
              </a:rPr>
              <a:t>càng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ngắn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càng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tốt</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Tập</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trung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vào</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chủ</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đề</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chính</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cần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truyền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đạt</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chỉ</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nêu</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các</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điểm</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mấu</a:t>
            </a:r>
            <a:r>
              <a:rPr lang="en-US" sz="2600" b="1" dirty="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chốt</a:t>
            </a:r>
            <a:r>
              <a:rPr lang="en-US" sz="2600" dirty="0" smtClean="0">
                <a:latin typeface="Arial" pitchFamily="34" charset="0"/>
                <a:ea typeface="Tahoma" pitchFamily="34" charset="0"/>
                <a:cs typeface="Arial" pitchFamily="34" charset="0"/>
              </a:rPr>
              <a:t>.</a:t>
            </a:r>
          </a:p>
          <a:p>
            <a:pPr algn="just">
              <a:spcBef>
                <a:spcPct val="50000"/>
              </a:spcBef>
              <a:buFont typeface="Wingdings" pitchFamily="2" charset="2"/>
              <a:buChar char="F"/>
            </a:pP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Đặc</a:t>
            </a:r>
            <a:r>
              <a:rPr lang="en-US" sz="2600" dirty="0" smtClean="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biệt</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chú</a:t>
            </a:r>
            <a:r>
              <a:rPr lang="en-US" sz="2600" b="1" dirty="0">
                <a:latin typeface="Arial" pitchFamily="34" charset="0"/>
                <a:ea typeface="Tahoma" pitchFamily="34" charset="0"/>
                <a:cs typeface="Arial" pitchFamily="34" charset="0"/>
              </a:rPr>
              <a:t> ý </a:t>
            </a:r>
            <a:r>
              <a:rPr lang="en-US" sz="2600" b="1" dirty="0" err="1">
                <a:latin typeface="Arial" pitchFamily="34" charset="0"/>
                <a:ea typeface="Tahoma" pitchFamily="34" charset="0"/>
                <a:cs typeface="Arial" pitchFamily="34" charset="0"/>
              </a:rPr>
              <a:t>lỗi</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chính</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tả</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và</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hình</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thức</a:t>
            </a:r>
            <a:r>
              <a:rPr lang="en-US" sz="2600" b="1" dirty="0">
                <a:latin typeface="Arial" pitchFamily="34" charset="0"/>
                <a:ea typeface="Tahoma" pitchFamily="34" charset="0"/>
                <a:cs typeface="Arial" pitchFamily="34" charset="0"/>
              </a:rPr>
              <a:t> email </a:t>
            </a:r>
            <a:r>
              <a:rPr lang="en-US" sz="2600" dirty="0" err="1">
                <a:latin typeface="Arial" pitchFamily="34" charset="0"/>
                <a:ea typeface="Tahoma" pitchFamily="34" charset="0"/>
                <a:cs typeface="Arial" pitchFamily="34" charset="0"/>
              </a:rPr>
              <a:t>vì</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nó</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sẽ</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thể</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hiện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tính</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chuyên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nghiệp</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và</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sự</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sắp</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xếp</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khoa</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học</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của</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bạn</a:t>
            </a:r>
            <a:r>
              <a:rPr lang="en-US" sz="2600" dirty="0">
                <a:latin typeface="Arial" pitchFamily="34" charset="0"/>
                <a:ea typeface="Tahoma" pitchFamily="34" charset="0"/>
                <a:cs typeface="Arial" pitchFamily="34" charset="0"/>
              </a:rPr>
              <a:t>. </a:t>
            </a:r>
            <a:endParaRPr lang="en-US" sz="2600" dirty="0" smtClean="0">
              <a:latin typeface="Arial" pitchFamily="34" charset="0"/>
              <a:ea typeface="Tahoma" pitchFamily="34" charset="0"/>
              <a:cs typeface="Arial" pitchFamily="34" charset="0"/>
            </a:endParaRPr>
          </a:p>
          <a:p>
            <a:pPr algn="just">
              <a:spcBef>
                <a:spcPct val="50000"/>
              </a:spcBef>
            </a:pPr>
            <a:r>
              <a:rPr lang="en-US" sz="2600" dirty="0" smtClean="0">
                <a:latin typeface="Arial" pitchFamily="34" charset="0"/>
                <a:ea typeface="Tahoma" pitchFamily="34" charset="0"/>
                <a:cs typeface="Arial" pitchFamily="34" charset="0"/>
              </a:rPr>
              <a:t>	- </a:t>
            </a:r>
            <a:r>
              <a:rPr lang="en-US" sz="2600" dirty="0" err="1" smtClean="0">
                <a:latin typeface="Arial" pitchFamily="34" charset="0"/>
                <a:ea typeface="Tahoma" pitchFamily="34" charset="0"/>
                <a:cs typeface="Arial" pitchFamily="34" charset="0"/>
              </a:rPr>
              <a:t>Nên</a:t>
            </a:r>
            <a:r>
              <a:rPr lang="en-US" sz="2600" dirty="0" smtClean="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mở</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chế</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độ</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kiểm</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tra</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lỗi</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chính</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tả</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tự</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động</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của</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máy</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tính</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và</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tự</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kiểm</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tra</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lại</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trước</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khi</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gửi</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đi</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Một</a:t>
            </a:r>
            <a:r>
              <a:rPr lang="en-US" sz="2600" dirty="0">
                <a:latin typeface="Arial" pitchFamily="34" charset="0"/>
                <a:ea typeface="Tahoma" pitchFamily="34" charset="0"/>
                <a:cs typeface="Arial" pitchFamily="34" charset="0"/>
              </a:rPr>
              <a:t> email </a:t>
            </a:r>
            <a:r>
              <a:rPr lang="en-US" sz="2600" dirty="0" err="1">
                <a:latin typeface="Arial" pitchFamily="34" charset="0"/>
                <a:ea typeface="Tahoma" pitchFamily="34" charset="0"/>
                <a:cs typeface="Arial" pitchFamily="34" charset="0"/>
              </a:rPr>
              <a:t>quá</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nhiều</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lỗi</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chính</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tả</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và</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hình</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thức</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không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rõ</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ràng</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thể</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hiện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sự</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thiếu</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tôn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trọng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người</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nhận</a:t>
            </a:r>
            <a:r>
              <a:rPr lang="en-US" sz="2600" b="1" dirty="0">
                <a:latin typeface="Arial" pitchFamily="34" charset="0"/>
                <a:ea typeface="Tahoma" pitchFamily="34" charset="0"/>
                <a:cs typeface="Arial" pitchFamily="34" charset="0"/>
              </a:rPr>
              <a:t>. </a:t>
            </a:r>
          </a:p>
        </p:txBody>
      </p:sp>
      <p:sp>
        <p:nvSpPr>
          <p:cNvPr id="4" name="Text Box 3"/>
          <p:cNvSpPr txBox="1">
            <a:spLocks noChangeArrowheads="1"/>
          </p:cNvSpPr>
          <p:nvPr/>
        </p:nvSpPr>
        <p:spPr bwMode="auto">
          <a:xfrm>
            <a:off x="1828800" y="152400"/>
            <a:ext cx="5943600" cy="52322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8.5.3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giao</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tiếp</a:t>
            </a:r>
            <a:r>
              <a:rPr lang="en-US" sz="2800" b="1" dirty="0">
                <a:solidFill>
                  <a:schemeClr val="tx2">
                    <a:lumMod val="60000"/>
                    <a:lumOff val="40000"/>
                  </a:schemeClr>
                </a:solidFill>
                <a:effectLst>
                  <a:outerShdw blurRad="38100" dist="38100" dir="2700000" algn="tl">
                    <a:srgbClr val="000000">
                      <a:alpha val="43137"/>
                    </a:srgbClr>
                  </a:outerShdw>
                </a:effectLst>
              </a:rPr>
              <a:t> qua email. </a:t>
            </a:r>
          </a:p>
        </p:txBody>
      </p:sp>
    </p:spTree>
  </p:cSld>
  <p:clrMapOvr>
    <a:masterClrMapping/>
  </p:clrMapOvr>
  <p:transition>
    <p:pull/>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228600" y="1524000"/>
            <a:ext cx="8686800" cy="4876800"/>
          </a:xfrm>
          <a:prstGeom prst="rect">
            <a:avLst/>
          </a:prstGeom>
          <a:noFill/>
          <a:ln w="9525">
            <a:noFill/>
            <a:miter lim="800000"/>
            <a:headEnd/>
            <a:tailEnd/>
          </a:ln>
          <a:effectLst>
            <a:prstShdw prst="shdw13" dist="53882" dir="13500000">
              <a:schemeClr val="bg2">
                <a:alpha val="50000"/>
              </a:schemeClr>
            </a:prstShdw>
          </a:effectLst>
        </p:spPr>
        <p:txBody>
          <a:bodyPr wrap="square" anchorCtr="1">
            <a:spAutoFit/>
          </a:bodyPr>
          <a:lstStyle/>
          <a:p>
            <a:pPr>
              <a:spcBef>
                <a:spcPct val="50000"/>
              </a:spcBef>
              <a:buFont typeface="Wingdings" pitchFamily="2" charset="2"/>
              <a:buChar char="F"/>
            </a:pPr>
            <a:r>
              <a:rPr lang="en-US" sz="2600" dirty="0" err="1" smtClean="0">
                <a:latin typeface="Arial" pitchFamily="34" charset="0"/>
                <a:ea typeface="Tahoma" pitchFamily="34" charset="0"/>
                <a:cs typeface="Arial" pitchFamily="34" charset="0"/>
              </a:rPr>
              <a:t>Nên</a:t>
            </a:r>
            <a:r>
              <a:rPr lang="en-US" sz="2600" dirty="0" smtClean="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viết</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những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câu</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ngắn</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và</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giữa</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các</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đọan</a:t>
            </a:r>
            <a:r>
              <a:rPr lang="en-US" sz="2600" b="1" dirty="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nên</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để</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khỏang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cách</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để</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người</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xem</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không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bị</a:t>
            </a:r>
            <a:r>
              <a:rPr lang="en-US" sz="2600" dirty="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rối</a:t>
            </a:r>
            <a:r>
              <a:rPr lang="en-US" sz="2600" dirty="0" smtClean="0">
                <a:latin typeface="Arial" pitchFamily="34" charset="0"/>
                <a:ea typeface="Tahoma" pitchFamily="34" charset="0"/>
                <a:cs typeface="Arial" pitchFamily="34" charset="0"/>
              </a:rPr>
              <a:t>, </a:t>
            </a:r>
            <a:r>
              <a:rPr lang="en-US" sz="2600" b="1" dirty="0" smtClean="0">
                <a:latin typeface="Arial" pitchFamily="34" charset="0"/>
                <a:ea typeface="Tahoma" pitchFamily="34" charset="0"/>
                <a:cs typeface="Arial" pitchFamily="34" charset="0"/>
              </a:rPr>
              <a:t>in </a:t>
            </a:r>
            <a:r>
              <a:rPr lang="en-US" sz="2600" b="1" dirty="0" err="1">
                <a:latin typeface="Arial" pitchFamily="34" charset="0"/>
                <a:ea typeface="Tahoma" pitchFamily="34" charset="0"/>
                <a:cs typeface="Arial" pitchFamily="34" charset="0"/>
              </a:rPr>
              <a:t>đậm</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những</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chủ</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đề</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chính</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cho</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từng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nội</a:t>
            </a:r>
            <a:r>
              <a:rPr lang="en-US" sz="2600" dirty="0">
                <a:latin typeface="Arial" pitchFamily="34" charset="0"/>
                <a:ea typeface="Tahoma" pitchFamily="34" charset="0"/>
                <a:cs typeface="Arial" pitchFamily="34" charset="0"/>
              </a:rPr>
              <a:t> dung. </a:t>
            </a:r>
            <a:endParaRPr lang="en-US" sz="2600" dirty="0" smtClean="0">
              <a:latin typeface="Arial" pitchFamily="34" charset="0"/>
              <a:ea typeface="Tahoma" pitchFamily="34" charset="0"/>
              <a:cs typeface="Arial" pitchFamily="34" charset="0"/>
            </a:endParaRPr>
          </a:p>
          <a:p>
            <a:pPr>
              <a:spcBef>
                <a:spcPct val="50000"/>
              </a:spcBef>
              <a:buFont typeface="Wingdings" pitchFamily="2" charset="2"/>
              <a:buChar char="F"/>
            </a:pP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Sử</a:t>
            </a:r>
            <a:r>
              <a:rPr lang="en-US" sz="2600" dirty="0" smtClean="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dụng</a:t>
            </a:r>
            <a:r>
              <a:rPr lang="en-US" sz="2600" dirty="0">
                <a:latin typeface="Arial" pitchFamily="34" charset="0"/>
                <a:ea typeface="Tahoma" pitchFamily="34" charset="0"/>
                <a:cs typeface="Arial" pitchFamily="34" charset="0"/>
              </a:rPr>
              <a:t> file </a:t>
            </a:r>
            <a:r>
              <a:rPr lang="en-US" sz="2600" dirty="0" err="1">
                <a:latin typeface="Arial" pitchFamily="34" charset="0"/>
                <a:ea typeface="Tahoma" pitchFamily="34" charset="0"/>
                <a:cs typeface="Arial" pitchFamily="34" charset="0"/>
              </a:rPr>
              <a:t>đính</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kèm</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đã</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được</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ghi</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chú</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một</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cách</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khoa</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học</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Tên</a:t>
            </a:r>
            <a:r>
              <a:rPr lang="en-US" sz="2600" b="1" dirty="0">
                <a:latin typeface="Arial" pitchFamily="34" charset="0"/>
                <a:ea typeface="Tahoma" pitchFamily="34" charset="0"/>
                <a:cs typeface="Arial" pitchFamily="34" charset="0"/>
              </a:rPr>
              <a:t> file </a:t>
            </a:r>
            <a:r>
              <a:rPr lang="en-US" sz="2600" dirty="0" err="1">
                <a:latin typeface="Arial" pitchFamily="34" charset="0"/>
                <a:ea typeface="Tahoma" pitchFamily="34" charset="0"/>
                <a:cs typeface="Arial" pitchFamily="34" charset="0"/>
              </a:rPr>
              <a:t>đính</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kèm</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phải</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rõ</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ràng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bố</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trí</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theo</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trình</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tự</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thời</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gian</a:t>
            </a:r>
            <a:r>
              <a:rPr lang="en-US" sz="2600" b="1"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hoặc</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nội</a:t>
            </a:r>
            <a:r>
              <a:rPr lang="en-US" sz="2600" dirty="0">
                <a:latin typeface="Arial" pitchFamily="34" charset="0"/>
                <a:ea typeface="Tahoma" pitchFamily="34" charset="0"/>
                <a:cs typeface="Arial" pitchFamily="34" charset="0"/>
              </a:rPr>
              <a:t> dung </a:t>
            </a:r>
            <a:r>
              <a:rPr lang="en-US" sz="2600" dirty="0" err="1">
                <a:latin typeface="Arial" pitchFamily="34" charset="0"/>
                <a:ea typeface="Tahoma" pitchFamily="34" charset="0"/>
                <a:cs typeface="Arial" pitchFamily="34" charset="0"/>
              </a:rPr>
              <a:t>công</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việc</a:t>
            </a:r>
            <a:r>
              <a:rPr lang="en-US" sz="2600" dirty="0">
                <a:latin typeface="Arial" pitchFamily="34" charset="0"/>
                <a:ea typeface="Tahoma" pitchFamily="34" charset="0"/>
                <a:cs typeface="Arial" pitchFamily="34" charset="0"/>
              </a:rPr>
              <a:t>. </a:t>
            </a:r>
            <a:endParaRPr lang="en-US" sz="2600" dirty="0" smtClean="0">
              <a:latin typeface="Arial" pitchFamily="34" charset="0"/>
              <a:ea typeface="Tahoma" pitchFamily="34" charset="0"/>
              <a:cs typeface="Arial" pitchFamily="34" charset="0"/>
            </a:endParaRPr>
          </a:p>
          <a:p>
            <a:pPr>
              <a:spcBef>
                <a:spcPct val="50000"/>
              </a:spcBef>
              <a:buFont typeface="Wingdings" pitchFamily="2" charset="2"/>
              <a:buChar char="F"/>
            </a:pPr>
            <a:r>
              <a:rPr lang="en-US" sz="2600"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Cần</a:t>
            </a:r>
            <a:r>
              <a:rPr lang="en-US" sz="2600" b="1" dirty="0" smtClean="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kiểm</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tra</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để</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tránh</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gửi</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nhầm</a:t>
            </a:r>
            <a:r>
              <a:rPr lang="en-US" sz="2600" b="1" dirty="0">
                <a:latin typeface="Arial" pitchFamily="34" charset="0"/>
                <a:ea typeface="Tahoma" pitchFamily="34" charset="0"/>
                <a:cs typeface="Arial" pitchFamily="34" charset="0"/>
              </a:rPr>
              <a:t> file </a:t>
            </a:r>
            <a:r>
              <a:rPr lang="en-US" sz="2600" dirty="0" err="1">
                <a:latin typeface="Arial" pitchFamily="34" charset="0"/>
                <a:ea typeface="Tahoma" pitchFamily="34" charset="0"/>
                <a:cs typeface="Arial" pitchFamily="34" charset="0"/>
              </a:rPr>
              <a:t>chưa</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hoàn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thiện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cho</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đối</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tác</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và</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khách</a:t>
            </a:r>
            <a:r>
              <a:rPr lang="en-US" sz="2600" dirty="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hàng</a:t>
            </a:r>
            <a:r>
              <a:rPr lang="en-US" sz="2600" dirty="0" smtClean="0">
                <a:latin typeface="Arial" pitchFamily="34" charset="0"/>
                <a:ea typeface="Tahoma" pitchFamily="34" charset="0"/>
                <a:cs typeface="Arial" pitchFamily="34" charset="0"/>
              </a:rPr>
              <a:t>.</a:t>
            </a:r>
          </a:p>
          <a:p>
            <a:pPr>
              <a:spcBef>
                <a:spcPct val="50000"/>
              </a:spcBef>
              <a:buFont typeface="Wingdings" pitchFamily="2" charset="2"/>
              <a:buChar char="F"/>
            </a:pP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Với</a:t>
            </a:r>
            <a:r>
              <a:rPr lang="en-US" sz="2600" dirty="0" smtClean="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các</a:t>
            </a:r>
            <a:r>
              <a:rPr lang="en-US" sz="2600" dirty="0">
                <a:latin typeface="Arial" pitchFamily="34" charset="0"/>
                <a:ea typeface="Tahoma" pitchFamily="34" charset="0"/>
                <a:cs typeface="Arial" pitchFamily="34" charset="0"/>
              </a:rPr>
              <a:t> file </a:t>
            </a:r>
            <a:r>
              <a:rPr lang="en-US" sz="2600" b="1" dirty="0" err="1">
                <a:latin typeface="Arial" pitchFamily="34" charset="0"/>
                <a:ea typeface="Tahoma" pitchFamily="34" charset="0"/>
                <a:cs typeface="Arial" pitchFamily="34" charset="0"/>
              </a:rPr>
              <a:t>được</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đặt</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tên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tiếng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Việt</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bạn</a:t>
            </a:r>
            <a:r>
              <a:rPr lang="en-US" sz="2600" dirty="0">
                <a:latin typeface="Arial" pitchFamily="34" charset="0"/>
                <a:ea typeface="Tahoma" pitchFamily="34" charset="0"/>
                <a:cs typeface="Arial" pitchFamily="34" charset="0"/>
              </a:rPr>
              <a:t> </a:t>
            </a:r>
            <a:r>
              <a:rPr lang="en-US" sz="2600" dirty="0" err="1">
                <a:latin typeface="Arial" pitchFamily="34" charset="0"/>
                <a:ea typeface="Tahoma" pitchFamily="34" charset="0"/>
                <a:cs typeface="Arial" pitchFamily="34" charset="0"/>
              </a:rPr>
              <a:t>nên</a:t>
            </a:r>
            <a:r>
              <a:rPr lang="en-US" sz="26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sử</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dụng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chữ</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Việt</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không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có</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dấu</a:t>
            </a:r>
            <a:r>
              <a:rPr lang="en-US" sz="2600" b="1" dirty="0">
                <a:latin typeface="Arial" pitchFamily="34" charset="0"/>
                <a:ea typeface="Tahoma" pitchFamily="34" charset="0"/>
                <a:cs typeface="Arial" pitchFamily="34" charset="0"/>
              </a:rPr>
              <a:t>. </a:t>
            </a:r>
          </a:p>
        </p:txBody>
      </p:sp>
      <p:sp>
        <p:nvSpPr>
          <p:cNvPr id="4" name="Text Box 3"/>
          <p:cNvSpPr txBox="1">
            <a:spLocks noChangeArrowheads="1"/>
          </p:cNvSpPr>
          <p:nvPr/>
        </p:nvSpPr>
        <p:spPr bwMode="auto">
          <a:xfrm>
            <a:off x="1828800" y="152400"/>
            <a:ext cx="5943600" cy="52322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8.5.3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giao</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tiếp</a:t>
            </a:r>
            <a:r>
              <a:rPr lang="en-US" sz="2800" b="1" dirty="0">
                <a:solidFill>
                  <a:schemeClr val="tx2">
                    <a:lumMod val="60000"/>
                    <a:lumOff val="40000"/>
                  </a:schemeClr>
                </a:solidFill>
                <a:effectLst>
                  <a:outerShdw blurRad="38100" dist="38100" dir="2700000" algn="tl">
                    <a:srgbClr val="000000">
                      <a:alpha val="43137"/>
                    </a:srgbClr>
                  </a:outerShdw>
                </a:effectLst>
              </a:rPr>
              <a:t> qua email. </a:t>
            </a:r>
          </a:p>
        </p:txBody>
      </p:sp>
    </p:spTree>
  </p:cSld>
  <p:clrMapOvr>
    <a:masterClrMapping/>
  </p:clrMapOvr>
  <p:transition>
    <p:pull/>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152400" y="1219200"/>
            <a:ext cx="8763000" cy="3754874"/>
          </a:xfrm>
          <a:prstGeom prst="rect">
            <a:avLst/>
          </a:prstGeom>
          <a:noFill/>
          <a:ln w="9525">
            <a:noFill/>
            <a:miter lim="800000"/>
            <a:headEnd/>
            <a:tailEnd/>
          </a:ln>
          <a:effectLst>
            <a:prstShdw prst="shdw13" dist="53882" dir="13500000">
              <a:schemeClr val="bg2">
                <a:alpha val="50000"/>
              </a:schemeClr>
            </a:prstShdw>
          </a:effectLst>
        </p:spPr>
        <p:txBody>
          <a:bodyPr wrap="square" anchorCtr="1">
            <a:spAutoFit/>
          </a:bodyPr>
          <a:lstStyle/>
          <a:p>
            <a:pPr algn="just">
              <a:spcBef>
                <a:spcPct val="50000"/>
              </a:spcBef>
              <a:buFont typeface="Wingdings" pitchFamily="2" charset="2"/>
              <a:buChar char="F"/>
            </a:pPr>
            <a:r>
              <a:rPr lang="en-US" sz="2800" dirty="0" err="1" smtClean="0">
                <a:latin typeface="Arial" pitchFamily="34" charset="0"/>
                <a:ea typeface="Tahoma" pitchFamily="34" charset="0"/>
                <a:cs typeface="Arial" pitchFamily="34" charset="0"/>
              </a:rPr>
              <a:t>Một</a:t>
            </a:r>
            <a:r>
              <a:rPr lang="en-US" sz="2800" dirty="0" smtClean="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điều</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tối</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kị</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cần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tránh</a:t>
            </a:r>
            <a:r>
              <a:rPr lang="en-US" sz="26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và</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thường</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làm</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người</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nhận</a:t>
            </a:r>
            <a:r>
              <a:rPr lang="en-US" sz="2800" dirty="0">
                <a:latin typeface="Arial" pitchFamily="34" charset="0"/>
                <a:ea typeface="Tahoma" pitchFamily="34" charset="0"/>
                <a:cs typeface="Arial" pitchFamily="34" charset="0"/>
              </a:rPr>
              <a:t> mail </a:t>
            </a:r>
            <a:r>
              <a:rPr lang="en-US" sz="2800" dirty="0" err="1">
                <a:latin typeface="Arial" pitchFamily="34" charset="0"/>
                <a:ea typeface="Tahoma" pitchFamily="34" charset="0"/>
                <a:cs typeface="Arial" pitchFamily="34" charset="0"/>
              </a:rPr>
              <a:t>bực</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mình</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là</a:t>
            </a:r>
            <a:r>
              <a:rPr lang="en-US" sz="2800"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toàn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bộ</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nội</a:t>
            </a:r>
            <a:r>
              <a:rPr lang="en-US" sz="2600" b="1" dirty="0">
                <a:latin typeface="Arial" pitchFamily="34" charset="0"/>
                <a:ea typeface="Tahoma" pitchFamily="34" charset="0"/>
                <a:cs typeface="Arial" pitchFamily="34" charset="0"/>
              </a:rPr>
              <a:t> dung </a:t>
            </a:r>
            <a:r>
              <a:rPr lang="en-US" sz="2600" b="1" dirty="0" err="1">
                <a:latin typeface="Arial" pitchFamily="34" charset="0"/>
                <a:ea typeface="Tahoma" pitchFamily="34" charset="0"/>
                <a:cs typeface="Arial" pitchFamily="34" charset="0"/>
              </a:rPr>
              <a:t>trong</a:t>
            </a:r>
            <a:r>
              <a:rPr lang="en-US" sz="2600" b="1" dirty="0">
                <a:latin typeface="Arial" pitchFamily="34" charset="0"/>
                <a:ea typeface="Tahoma" pitchFamily="34" charset="0"/>
                <a:cs typeface="Arial" pitchFamily="34" charset="0"/>
              </a:rPr>
              <a:t> email </a:t>
            </a:r>
            <a:r>
              <a:rPr lang="en-US" sz="2600" b="1" dirty="0" err="1">
                <a:latin typeface="Arial" pitchFamily="34" charset="0"/>
                <a:ea typeface="Tahoma" pitchFamily="34" charset="0"/>
                <a:cs typeface="Arial" pitchFamily="34" charset="0"/>
              </a:rPr>
              <a:t>đều</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được</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viết</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bằng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chữ</a:t>
            </a:r>
            <a:r>
              <a:rPr lang="en-US" sz="2600" b="1" dirty="0">
                <a:latin typeface="Arial" pitchFamily="34" charset="0"/>
                <a:ea typeface="Tahoma" pitchFamily="34" charset="0"/>
                <a:cs typeface="Arial" pitchFamily="34" charset="0"/>
              </a:rPr>
              <a:t> in </a:t>
            </a:r>
            <a:r>
              <a:rPr lang="en-US" sz="2600" b="1" dirty="0" err="1">
                <a:latin typeface="Arial" pitchFamily="34" charset="0"/>
                <a:ea typeface="Tahoma" pitchFamily="34" charset="0"/>
                <a:cs typeface="Arial" pitchFamily="34" charset="0"/>
              </a:rPr>
              <a:t>hoa</a:t>
            </a:r>
            <a:r>
              <a:rPr lang="en-US" sz="2600" b="1" dirty="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Đồng</a:t>
            </a:r>
            <a:r>
              <a:rPr lang="en-US" sz="2800" dirty="0" smtClean="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thời</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màu</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sắc</a:t>
            </a:r>
            <a:r>
              <a:rPr lang="en-US" sz="2800" dirty="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kiểu</a:t>
            </a:r>
            <a:r>
              <a:rPr lang="en-US" sz="2800" b="1"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chữ</a:t>
            </a:r>
            <a:r>
              <a:rPr lang="en-US" sz="2600" b="1" dirty="0">
                <a:latin typeface="Arial" pitchFamily="34" charset="0"/>
                <a:ea typeface="Tahoma" pitchFamily="34" charset="0"/>
                <a:cs typeface="Arial" pitchFamily="34" charset="0"/>
              </a:rPr>
              <a:t> in </a:t>
            </a:r>
            <a:r>
              <a:rPr lang="en-US" sz="2600" b="1" dirty="0" err="1">
                <a:latin typeface="Arial" pitchFamily="34" charset="0"/>
                <a:ea typeface="Tahoma" pitchFamily="34" charset="0"/>
                <a:cs typeface="Arial" pitchFamily="34" charset="0"/>
              </a:rPr>
              <a:t>nghiêng</a:t>
            </a:r>
            <a:r>
              <a:rPr lang="en-US" sz="2600" b="1" dirty="0">
                <a:latin typeface="Arial" pitchFamily="34" charset="0"/>
                <a:ea typeface="Tahoma" pitchFamily="34" charset="0"/>
                <a:cs typeface="Arial" pitchFamily="34" charset="0"/>
              </a:rPr>
              <a:t> in </a:t>
            </a:r>
            <a:r>
              <a:rPr lang="en-US" sz="2600" b="1" dirty="0" err="1">
                <a:latin typeface="Arial" pitchFamily="34" charset="0"/>
                <a:ea typeface="Tahoma" pitchFamily="34" charset="0"/>
                <a:cs typeface="Arial" pitchFamily="34" charset="0"/>
              </a:rPr>
              <a:t>đậm</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cần</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được</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sắp</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xếp</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cho</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thống</a:t>
            </a:r>
            <a:r>
              <a:rPr lang="en-US" sz="2600" b="1" dirty="0">
                <a:latin typeface="Arial" pitchFamily="34" charset="0"/>
                <a:ea typeface="Tahoma" pitchFamily="34" charset="0"/>
                <a:cs typeface="Arial" pitchFamily="34" charset="0"/>
              </a:rPr>
              <a:t> </a:t>
            </a:r>
            <a:r>
              <a:rPr lang="en-US" sz="2600" b="1" dirty="0" err="1">
                <a:latin typeface="Arial" pitchFamily="34" charset="0"/>
                <a:ea typeface="Tahoma" pitchFamily="34" charset="0"/>
                <a:cs typeface="Arial" pitchFamily="34" charset="0"/>
              </a:rPr>
              <a:t>nhất</a:t>
            </a:r>
            <a:r>
              <a:rPr lang="en-US" sz="2600" b="1" dirty="0">
                <a:latin typeface="Arial" pitchFamily="34" charset="0"/>
                <a:ea typeface="Tahoma" pitchFamily="34" charset="0"/>
                <a:cs typeface="Arial" pitchFamily="34" charset="0"/>
              </a:rPr>
              <a:t>. </a:t>
            </a:r>
            <a:endParaRPr lang="en-US" sz="2600" b="1" dirty="0" smtClean="0">
              <a:latin typeface="Arial" pitchFamily="34" charset="0"/>
              <a:ea typeface="Tahoma" pitchFamily="34" charset="0"/>
              <a:cs typeface="Arial" pitchFamily="34" charset="0"/>
            </a:endParaRPr>
          </a:p>
          <a:p>
            <a:pPr algn="just">
              <a:spcBef>
                <a:spcPct val="50000"/>
              </a:spcBef>
              <a:buFont typeface="Wingdings" pitchFamily="2" charset="2"/>
              <a:buChar char="F"/>
            </a:pP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Hãy</a:t>
            </a:r>
            <a:r>
              <a:rPr lang="en-US" sz="2800" dirty="0" smtClean="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xem</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việc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soạn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thảo</a:t>
            </a:r>
            <a:r>
              <a:rPr lang="en-US" sz="2800" b="1" dirty="0">
                <a:latin typeface="Arial" pitchFamily="34" charset="0"/>
                <a:ea typeface="Tahoma" pitchFamily="34" charset="0"/>
                <a:cs typeface="Arial" pitchFamily="34" charset="0"/>
              </a:rPr>
              <a:t> email </a:t>
            </a:r>
            <a:r>
              <a:rPr lang="en-US" sz="2800" b="1" dirty="0" err="1">
                <a:latin typeface="Arial" pitchFamily="34" charset="0"/>
                <a:ea typeface="Tahoma" pitchFamily="34" charset="0"/>
                <a:cs typeface="Arial" pitchFamily="34" charset="0"/>
              </a:rPr>
              <a:t>công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vụ</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như</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viết</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một</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bài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luận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văn</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nên</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bạn</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cũng</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không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được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dùng</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những</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cụm</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từ</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viết</a:t>
            </a:r>
            <a:r>
              <a:rPr lang="en-US" sz="2800" b="1" dirty="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tắt</a:t>
            </a:r>
            <a:r>
              <a:rPr lang="en-US" sz="2800" b="1" dirty="0" smtClean="0">
                <a:latin typeface="Arial" pitchFamily="34" charset="0"/>
                <a:ea typeface="Tahoma" pitchFamily="34" charset="0"/>
                <a:cs typeface="Arial" pitchFamily="34" charset="0"/>
              </a:rPr>
              <a:t>.</a:t>
            </a:r>
            <a:endParaRPr lang="en-US" sz="2800" b="1" dirty="0">
              <a:latin typeface="Arial" pitchFamily="34" charset="0"/>
              <a:ea typeface="Tahoma" pitchFamily="34" charset="0"/>
              <a:cs typeface="Arial" pitchFamily="34" charset="0"/>
            </a:endParaRPr>
          </a:p>
        </p:txBody>
      </p:sp>
      <p:sp>
        <p:nvSpPr>
          <p:cNvPr id="4" name="Text Box 3"/>
          <p:cNvSpPr txBox="1">
            <a:spLocks noChangeArrowheads="1"/>
          </p:cNvSpPr>
          <p:nvPr/>
        </p:nvSpPr>
        <p:spPr bwMode="auto">
          <a:xfrm>
            <a:off x="1828800" y="152400"/>
            <a:ext cx="5943600" cy="52322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8.5.3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giao</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tiếp</a:t>
            </a:r>
            <a:r>
              <a:rPr lang="en-US" sz="2800" b="1" dirty="0">
                <a:solidFill>
                  <a:schemeClr val="tx2">
                    <a:lumMod val="60000"/>
                    <a:lumOff val="40000"/>
                  </a:schemeClr>
                </a:solidFill>
                <a:effectLst>
                  <a:outerShdw blurRad="38100" dist="38100" dir="2700000" algn="tl">
                    <a:srgbClr val="000000">
                      <a:alpha val="43137"/>
                    </a:srgbClr>
                  </a:outerShdw>
                </a:effectLst>
              </a:rPr>
              <a:t> qua email. </a:t>
            </a:r>
          </a:p>
        </p:txBody>
      </p:sp>
    </p:spTree>
  </p:cSld>
  <p:clrMapOvr>
    <a:masterClrMapping/>
  </p:clrMapOvr>
  <p:transition>
    <p:pull/>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 Box 2"/>
          <p:cNvSpPr txBox="1">
            <a:spLocks noChangeArrowheads="1"/>
          </p:cNvSpPr>
          <p:nvPr/>
        </p:nvSpPr>
        <p:spPr bwMode="auto">
          <a:xfrm>
            <a:off x="228600" y="1524000"/>
            <a:ext cx="8763000" cy="3323987"/>
          </a:xfrm>
          <a:prstGeom prst="rect">
            <a:avLst/>
          </a:prstGeom>
          <a:noFill/>
          <a:ln w="9525">
            <a:noFill/>
            <a:miter lim="800000"/>
            <a:headEnd/>
            <a:tailEnd/>
          </a:ln>
          <a:effectLst>
            <a:prstShdw prst="shdw13" dist="53882" dir="13500000">
              <a:schemeClr val="bg2">
                <a:alpha val="50000"/>
              </a:schemeClr>
            </a:prstShdw>
          </a:effectLst>
        </p:spPr>
        <p:txBody>
          <a:bodyPr wrap="square" anchorCtr="1">
            <a:spAutoFit/>
          </a:bodyPr>
          <a:lstStyle/>
          <a:p>
            <a:pPr algn="just">
              <a:spcBef>
                <a:spcPct val="50000"/>
              </a:spcBef>
              <a:buFont typeface="Wingdings" pitchFamily="2" charset="2"/>
              <a:buChar char="F"/>
            </a:pPr>
            <a:r>
              <a:rPr lang="en-US" sz="2800" b="1" dirty="0" err="1" smtClean="0">
                <a:latin typeface="Arial" pitchFamily="34" charset="0"/>
                <a:ea typeface="Tahoma" pitchFamily="34" charset="0"/>
                <a:cs typeface="Arial" pitchFamily="34" charset="0"/>
              </a:rPr>
              <a:t>Trả</a:t>
            </a:r>
            <a:r>
              <a:rPr lang="en-US" sz="2800" b="1" dirty="0" smtClean="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lời</a:t>
            </a:r>
            <a:r>
              <a:rPr lang="en-US" sz="2800" b="1" dirty="0">
                <a:latin typeface="Arial" pitchFamily="34" charset="0"/>
                <a:ea typeface="Tahoma" pitchFamily="34" charset="0"/>
                <a:cs typeface="Arial" pitchFamily="34" charset="0"/>
              </a:rPr>
              <a:t> mail </a:t>
            </a:r>
            <a:r>
              <a:rPr lang="en-US" sz="2800" b="1" dirty="0" err="1">
                <a:latin typeface="Arial" pitchFamily="34" charset="0"/>
                <a:ea typeface="Tahoma" pitchFamily="34" charset="0"/>
                <a:cs typeface="Arial" pitchFamily="34" charset="0"/>
              </a:rPr>
              <a:t>cành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nhanh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càng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tốt</a:t>
            </a:r>
            <a:r>
              <a:rPr lang="en-US" sz="2800" b="1" dirty="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Cố</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gắng</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phúc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đáp</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tất</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cả</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các</a:t>
            </a:r>
            <a:r>
              <a:rPr lang="en-US" sz="2800" b="1" dirty="0">
                <a:latin typeface="Arial" pitchFamily="34" charset="0"/>
                <a:ea typeface="Tahoma" pitchFamily="34" charset="0"/>
                <a:cs typeface="Arial" pitchFamily="34" charset="0"/>
              </a:rPr>
              <a:t> email </a:t>
            </a:r>
            <a:r>
              <a:rPr lang="en-US" sz="2800" dirty="0" err="1">
                <a:latin typeface="Arial" pitchFamily="34" charset="0"/>
                <a:ea typeface="Tahoma" pitchFamily="34" charset="0"/>
                <a:cs typeface="Arial" pitchFamily="34" charset="0"/>
              </a:rPr>
              <a:t>công</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vụ</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trong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vòng</a:t>
            </a:r>
            <a:r>
              <a:rPr lang="en-US" sz="2800" b="1" dirty="0">
                <a:latin typeface="Arial" pitchFamily="34" charset="0"/>
                <a:ea typeface="Tahoma" pitchFamily="34" charset="0"/>
                <a:cs typeface="Arial" pitchFamily="34" charset="0"/>
              </a:rPr>
              <a:t> 24 </a:t>
            </a:r>
            <a:r>
              <a:rPr lang="en-US" sz="2800" b="1" dirty="0" err="1">
                <a:latin typeface="Arial" pitchFamily="34" charset="0"/>
                <a:ea typeface="Tahoma" pitchFamily="34" charset="0"/>
                <a:cs typeface="Arial" pitchFamily="34" charset="0"/>
              </a:rPr>
              <a:t>giờ</a:t>
            </a:r>
            <a:r>
              <a:rPr lang="en-US" sz="2800" b="1" dirty="0">
                <a:effectLst>
                  <a:outerShdw blurRad="38100" dist="38100" dir="2700000" algn="tl">
                    <a:srgbClr val="000000">
                      <a:alpha val="43137"/>
                    </a:srgbClr>
                  </a:outerShdw>
                </a:effectLst>
                <a:latin typeface="Arial" pitchFamily="34" charset="0"/>
                <a:ea typeface="Tahoma" pitchFamily="34" charset="0"/>
                <a:cs typeface="Arial" pitchFamily="34" charset="0"/>
              </a:rPr>
              <a:t>.</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Điều</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này</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vừa</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thể</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hiện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tính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chuyên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nghiệp</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vừa</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thể</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hiện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sự</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lịch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thiệp</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tôn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trọng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người</a:t>
            </a:r>
            <a:r>
              <a:rPr lang="en-US" sz="2800" b="1" dirty="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khác</a:t>
            </a:r>
            <a:r>
              <a:rPr lang="en-US" sz="2800" b="1" dirty="0" smtClean="0">
                <a:latin typeface="Arial" pitchFamily="34" charset="0"/>
                <a:ea typeface="Tahoma" pitchFamily="34" charset="0"/>
                <a:cs typeface="Arial" pitchFamily="34" charset="0"/>
              </a:rPr>
              <a:t>. </a:t>
            </a:r>
          </a:p>
          <a:p>
            <a:pPr algn="just">
              <a:spcBef>
                <a:spcPct val="50000"/>
              </a:spcBef>
              <a:buFont typeface="Wingdings" pitchFamily="2" charset="2"/>
              <a:buChar char="F"/>
            </a:pP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Trong</a:t>
            </a:r>
            <a:r>
              <a:rPr lang="en-US" sz="2800" dirty="0" smtClean="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các</a:t>
            </a:r>
            <a:r>
              <a:rPr lang="en-US" sz="2800" dirty="0">
                <a:latin typeface="Arial" pitchFamily="34" charset="0"/>
                <a:ea typeface="Tahoma" pitchFamily="34" charset="0"/>
                <a:cs typeface="Arial" pitchFamily="34" charset="0"/>
              </a:rPr>
              <a:t> email </a:t>
            </a:r>
            <a:r>
              <a:rPr lang="en-US" sz="2800" dirty="0" err="1">
                <a:latin typeface="Arial" pitchFamily="34" charset="0"/>
                <a:ea typeface="Tahoma" pitchFamily="34" charset="0"/>
                <a:cs typeface="Arial" pitchFamily="34" charset="0"/>
              </a:rPr>
              <a:t>giao</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dịch</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cần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sử</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dụng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chữ</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kí</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cá</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nhân</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mình</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bạn</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nên</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bao</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gồm</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tên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chức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danh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địa</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chỉ</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và</a:t>
            </a:r>
            <a:r>
              <a:rPr lang="en-US" sz="2800" b="1" dirty="0">
                <a:latin typeface="Arial" pitchFamily="34" charset="0"/>
                <a:ea typeface="Tahoma" pitchFamily="34" charset="0"/>
                <a:cs typeface="Arial" pitchFamily="34" charset="0"/>
              </a:rPr>
              <a:t> phone ở </a:t>
            </a:r>
            <a:r>
              <a:rPr lang="en-US" sz="2800" b="1" dirty="0" err="1">
                <a:latin typeface="Arial" pitchFamily="34" charset="0"/>
                <a:ea typeface="Tahoma" pitchFamily="34" charset="0"/>
                <a:cs typeface="Arial" pitchFamily="34" charset="0"/>
              </a:rPr>
              <a:t>cuối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bức</a:t>
            </a:r>
            <a:r>
              <a:rPr lang="en-US" sz="2800" b="1" dirty="0">
                <a:latin typeface="Arial" pitchFamily="34" charset="0"/>
                <a:ea typeface="Tahoma" pitchFamily="34" charset="0"/>
                <a:cs typeface="Arial" pitchFamily="34" charset="0"/>
              </a:rPr>
              <a:t> mail. </a:t>
            </a:r>
          </a:p>
        </p:txBody>
      </p:sp>
      <p:sp>
        <p:nvSpPr>
          <p:cNvPr id="4" name="Text Box 3"/>
          <p:cNvSpPr txBox="1">
            <a:spLocks noChangeArrowheads="1"/>
          </p:cNvSpPr>
          <p:nvPr/>
        </p:nvSpPr>
        <p:spPr bwMode="auto">
          <a:xfrm>
            <a:off x="1828800" y="228600"/>
            <a:ext cx="6019800" cy="52322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8.5.3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giao</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tiếp</a:t>
            </a:r>
            <a:r>
              <a:rPr lang="en-US" sz="2800" b="1" dirty="0">
                <a:solidFill>
                  <a:schemeClr val="tx2">
                    <a:lumMod val="60000"/>
                    <a:lumOff val="40000"/>
                  </a:schemeClr>
                </a:solidFill>
                <a:effectLst>
                  <a:outerShdw blurRad="38100" dist="38100" dir="2700000" algn="tl">
                    <a:srgbClr val="000000">
                      <a:alpha val="43137"/>
                    </a:srgbClr>
                  </a:outerShdw>
                </a:effectLst>
              </a:rPr>
              <a:t> qua email. </a:t>
            </a:r>
          </a:p>
        </p:txBody>
      </p:sp>
    </p:spTree>
  </p:cSld>
  <p:clrMapOvr>
    <a:masterClrMapping/>
  </p:clrMapOvr>
  <p:transition>
    <p:pull/>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 Box 2"/>
          <p:cNvSpPr txBox="1">
            <a:spLocks noChangeArrowheads="1"/>
          </p:cNvSpPr>
          <p:nvPr/>
        </p:nvSpPr>
        <p:spPr bwMode="auto">
          <a:xfrm>
            <a:off x="152400" y="1524000"/>
            <a:ext cx="8763000" cy="4401205"/>
          </a:xfrm>
          <a:prstGeom prst="rect">
            <a:avLst/>
          </a:prstGeom>
          <a:noFill/>
          <a:ln w="9525">
            <a:noFill/>
            <a:miter lim="800000"/>
            <a:headEnd/>
            <a:tailEnd/>
          </a:ln>
          <a:effectLst>
            <a:prstShdw prst="shdw13" dist="53882" dir="13500000">
              <a:schemeClr val="bg2">
                <a:alpha val="50000"/>
              </a:schemeClr>
            </a:prstShdw>
          </a:effectLst>
        </p:spPr>
        <p:txBody>
          <a:bodyPr wrap="square" anchorCtr="1">
            <a:spAutoFit/>
          </a:bodyPr>
          <a:lstStyle/>
          <a:p>
            <a:pPr algn="just">
              <a:spcBef>
                <a:spcPct val="50000"/>
              </a:spcBef>
            </a:pPr>
            <a:r>
              <a:rPr lang="en-US" sz="2800" dirty="0" smtClean="0">
                <a:sym typeface="Wingdings"/>
              </a:rPr>
              <a:t></a:t>
            </a:r>
            <a:r>
              <a:rPr lang="en-US" sz="2800" b="1" dirty="0" err="1" smtClean="0">
                <a:latin typeface="Arial" pitchFamily="34" charset="0"/>
                <a:ea typeface="Tahoma" pitchFamily="34" charset="0"/>
                <a:cs typeface="Arial" pitchFamily="34" charset="0"/>
                <a:sym typeface="Wingdings"/>
              </a:rPr>
              <a:t>H</a:t>
            </a:r>
            <a:r>
              <a:rPr lang="en-US" sz="2800" b="1" dirty="0" err="1" smtClean="0">
                <a:latin typeface="Arial" pitchFamily="34" charset="0"/>
                <a:ea typeface="Tahoma" pitchFamily="34" charset="0"/>
                <a:cs typeface="Arial" pitchFamily="34" charset="0"/>
              </a:rPr>
              <a:t>ạn</a:t>
            </a:r>
            <a:r>
              <a:rPr lang="en-US" sz="2800" b="1" dirty="0" smtClean="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chế</a:t>
            </a:r>
            <a:r>
              <a:rPr lang="en-US" sz="2800" b="1" dirty="0">
                <a:latin typeface="Arial" pitchFamily="34" charset="0"/>
                <a:ea typeface="Tahoma" pitchFamily="34" charset="0"/>
                <a:cs typeface="Arial" pitchFamily="34" charset="0"/>
              </a:rPr>
              <a:t> </a:t>
            </a:r>
            <a:r>
              <a:rPr lang="en-US" sz="2800" dirty="0" err="1"/>
              <a:t>việc</a:t>
            </a:r>
            <a:r>
              <a:rPr lang="en-US" sz="2800" dirty="0"/>
              <a:t> </a:t>
            </a:r>
            <a:r>
              <a:rPr lang="en-US" sz="2800" dirty="0" err="1"/>
              <a:t>lạm</a:t>
            </a:r>
            <a:r>
              <a:rPr lang="en-US" sz="2800" dirty="0"/>
              <a:t> </a:t>
            </a:r>
            <a:r>
              <a:rPr lang="en-US" sz="2800" dirty="0" err="1"/>
              <a:t>dụng</a:t>
            </a:r>
            <a:r>
              <a:rPr lang="en-US" sz="2800" dirty="0"/>
              <a:t> </a:t>
            </a:r>
            <a:r>
              <a:rPr lang="en-US" sz="2800" b="1" dirty="0" err="1">
                <a:latin typeface="Arial" pitchFamily="34" charset="0"/>
                <a:ea typeface="Tahoma" pitchFamily="34" charset="0"/>
                <a:cs typeface="Arial" pitchFamily="34" charset="0"/>
              </a:rPr>
              <a:t>sử</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dụng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các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từ</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quan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trọng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hoặc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khẩn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cấp</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trong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tiêu</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đề</a:t>
            </a:r>
            <a:r>
              <a:rPr lang="en-US" sz="2800" b="1" dirty="0">
                <a:latin typeface="Arial" pitchFamily="34" charset="0"/>
                <a:ea typeface="Tahoma" pitchFamily="34" charset="0"/>
                <a:cs typeface="Arial" pitchFamily="34" charset="0"/>
              </a:rPr>
              <a:t> email, </a:t>
            </a:r>
            <a:r>
              <a:rPr lang="en-US" sz="2800" dirty="0" err="1"/>
              <a:t>hãy</a:t>
            </a:r>
            <a:r>
              <a:rPr lang="en-US" sz="2800" dirty="0"/>
              <a:t> </a:t>
            </a:r>
            <a:r>
              <a:rPr lang="en-US" sz="2800" dirty="0" err="1"/>
              <a:t>để</a:t>
            </a:r>
            <a:r>
              <a:rPr lang="en-US" sz="2800" dirty="0"/>
              <a:t> </a:t>
            </a:r>
            <a:r>
              <a:rPr lang="en-US" sz="2800" dirty="0" err="1"/>
              <a:t>dành</a:t>
            </a:r>
            <a:r>
              <a:rPr lang="en-US" sz="2800" dirty="0"/>
              <a:t> </a:t>
            </a:r>
            <a:r>
              <a:rPr lang="en-US" sz="2800" b="1" dirty="0" err="1">
                <a:latin typeface="Arial" pitchFamily="34" charset="0"/>
                <a:ea typeface="Tahoma" pitchFamily="34" charset="0"/>
                <a:cs typeface="Arial" pitchFamily="34" charset="0"/>
              </a:rPr>
              <a:t>sử</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dụng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nó</a:t>
            </a:r>
            <a:r>
              <a:rPr lang="en-US" sz="2800" b="1" dirty="0">
                <a:latin typeface="Arial" pitchFamily="34" charset="0"/>
                <a:ea typeface="Tahoma" pitchFamily="34" charset="0"/>
                <a:cs typeface="Arial" pitchFamily="34" charset="0"/>
              </a:rPr>
              <a:t> </a:t>
            </a:r>
            <a:r>
              <a:rPr lang="en-US" sz="2800" dirty="0" err="1"/>
              <a:t>cho</a:t>
            </a:r>
            <a:r>
              <a:rPr lang="en-US" sz="2800" dirty="0"/>
              <a:t> </a:t>
            </a:r>
            <a:r>
              <a:rPr lang="en-US" sz="2800" dirty="0" err="1"/>
              <a:t>những</a:t>
            </a:r>
            <a:r>
              <a:rPr lang="en-US" sz="2800" dirty="0"/>
              <a:t> </a:t>
            </a:r>
            <a:r>
              <a:rPr lang="en-US" sz="2800" dirty="0" err="1"/>
              <a:t>bức</a:t>
            </a:r>
            <a:r>
              <a:rPr lang="en-US" sz="2800" dirty="0"/>
              <a:t> mail </a:t>
            </a:r>
            <a:r>
              <a:rPr lang="en-US" sz="2800" b="1" dirty="0" err="1" smtClean="0">
                <a:latin typeface="Arial" pitchFamily="34" charset="0"/>
                <a:ea typeface="Tahoma" pitchFamily="34" charset="0"/>
                <a:cs typeface="Arial" pitchFamily="34" charset="0"/>
              </a:rPr>
              <a:t>cực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kì</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quan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trọng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và</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đặc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biệt</a:t>
            </a:r>
            <a:r>
              <a:rPr lang="en-US" sz="2800" b="1" dirty="0">
                <a:latin typeface="Arial" pitchFamily="34" charset="0"/>
                <a:ea typeface="Tahoma" pitchFamily="34" charset="0"/>
                <a:cs typeface="Arial" pitchFamily="34" charset="0"/>
              </a:rPr>
              <a:t>. </a:t>
            </a:r>
            <a:endParaRPr lang="en-US" sz="2800" b="1" dirty="0" smtClean="0">
              <a:latin typeface="Arial" pitchFamily="34" charset="0"/>
              <a:ea typeface="Tahoma" pitchFamily="34" charset="0"/>
              <a:cs typeface="Arial" pitchFamily="34" charset="0"/>
            </a:endParaRPr>
          </a:p>
          <a:p>
            <a:pPr algn="just">
              <a:spcBef>
                <a:spcPct val="50000"/>
              </a:spcBef>
            </a:pPr>
            <a:r>
              <a:rPr lang="en-US" sz="2800" dirty="0" smtClean="0">
                <a:sym typeface="Wingdings"/>
              </a:rPr>
              <a:t> </a:t>
            </a:r>
            <a:r>
              <a:rPr lang="en-US" sz="2800" dirty="0" err="1" smtClean="0"/>
              <a:t>Để</a:t>
            </a:r>
            <a:r>
              <a:rPr lang="en-US" sz="2800" dirty="0" smtClean="0"/>
              <a:t> </a:t>
            </a:r>
            <a:r>
              <a:rPr lang="en-US" sz="2800" dirty="0" err="1"/>
              <a:t>đối</a:t>
            </a:r>
            <a:r>
              <a:rPr lang="en-US" sz="2800" dirty="0"/>
              <a:t> </a:t>
            </a:r>
            <a:r>
              <a:rPr lang="en-US" sz="2800" dirty="0" err="1"/>
              <a:t>phó</a:t>
            </a:r>
            <a:r>
              <a:rPr lang="en-US" sz="2800" dirty="0"/>
              <a:t> </a:t>
            </a:r>
            <a:r>
              <a:rPr lang="en-US" sz="2800" dirty="0" err="1"/>
              <a:t>với</a:t>
            </a:r>
            <a:r>
              <a:rPr lang="en-US" sz="2800" dirty="0"/>
              <a:t> </a:t>
            </a:r>
            <a:r>
              <a:rPr lang="en-US" sz="2800" b="1" dirty="0" err="1">
                <a:latin typeface="Arial" pitchFamily="34" charset="0"/>
                <a:ea typeface="Tahoma" pitchFamily="34" charset="0"/>
                <a:cs typeface="Arial" pitchFamily="34" charset="0"/>
              </a:rPr>
              <a:t>thư</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rác</a:t>
            </a:r>
            <a:r>
              <a:rPr lang="en-US" sz="2800" dirty="0"/>
              <a:t>, </a:t>
            </a:r>
            <a:r>
              <a:rPr lang="en-US" sz="2800" dirty="0" err="1"/>
              <a:t>cách</a:t>
            </a:r>
            <a:r>
              <a:rPr lang="en-US" sz="2800" dirty="0"/>
              <a:t> </a:t>
            </a:r>
            <a:r>
              <a:rPr lang="en-US" sz="2800" dirty="0" err="1"/>
              <a:t>tốt</a:t>
            </a:r>
            <a:r>
              <a:rPr lang="en-US" sz="2800" dirty="0"/>
              <a:t> </a:t>
            </a:r>
            <a:r>
              <a:rPr lang="en-US" sz="2800" dirty="0" err="1"/>
              <a:t>nhất</a:t>
            </a:r>
            <a:r>
              <a:rPr lang="en-US" sz="2800" dirty="0"/>
              <a:t> </a:t>
            </a:r>
            <a:r>
              <a:rPr lang="en-US" sz="2800" dirty="0" err="1"/>
              <a:t>là</a:t>
            </a:r>
            <a:r>
              <a:rPr lang="en-US" sz="2800" dirty="0"/>
              <a:t> </a:t>
            </a:r>
            <a:r>
              <a:rPr lang="en-US" sz="2800" dirty="0" err="1"/>
              <a:t>bạn</a:t>
            </a:r>
            <a:r>
              <a:rPr lang="en-US" sz="2800" dirty="0"/>
              <a:t> </a:t>
            </a:r>
            <a:r>
              <a:rPr lang="en-US" sz="2800" dirty="0" err="1"/>
              <a:t>hãy</a:t>
            </a:r>
            <a:r>
              <a:rPr lang="en-US" sz="2800" dirty="0"/>
              <a:t> </a:t>
            </a:r>
            <a:r>
              <a:rPr lang="en-US" sz="2800" dirty="0" err="1"/>
              <a:t>tống</a:t>
            </a:r>
            <a:r>
              <a:rPr lang="en-US" sz="2800" dirty="0"/>
              <a:t> </a:t>
            </a:r>
            <a:r>
              <a:rPr lang="en-US" sz="2800" dirty="0" err="1"/>
              <a:t>nó</a:t>
            </a:r>
            <a:r>
              <a:rPr lang="en-US" sz="2800" dirty="0"/>
              <a:t> </a:t>
            </a:r>
            <a:r>
              <a:rPr lang="en-US" sz="2800" b="1" dirty="0" err="1">
                <a:latin typeface="Arial" pitchFamily="34" charset="0"/>
                <a:ea typeface="Tahoma" pitchFamily="34" charset="0"/>
                <a:cs typeface="Arial" pitchFamily="34" charset="0"/>
              </a:rPr>
              <a:t>vào</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ngăn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thư</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rác</a:t>
            </a:r>
            <a:r>
              <a:rPr lang="en-US" sz="2800" dirty="0"/>
              <a:t>, </a:t>
            </a:r>
            <a:r>
              <a:rPr lang="en-US" sz="2800" b="1" dirty="0" err="1">
                <a:latin typeface="Arial" pitchFamily="34" charset="0"/>
                <a:ea typeface="Tahoma" pitchFamily="34" charset="0"/>
                <a:cs typeface="Arial" pitchFamily="34" charset="0"/>
              </a:rPr>
              <a:t>bấm</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nút</a:t>
            </a:r>
            <a:r>
              <a:rPr lang="en-US" sz="2800" b="1" dirty="0">
                <a:latin typeface="Arial" pitchFamily="34" charset="0"/>
                <a:ea typeface="Tahoma" pitchFamily="34" charset="0"/>
                <a:cs typeface="Arial" pitchFamily="34" charset="0"/>
              </a:rPr>
              <a:t> delete </a:t>
            </a:r>
            <a:r>
              <a:rPr lang="en-US" sz="2800" dirty="0" err="1"/>
              <a:t>nó</a:t>
            </a:r>
            <a:r>
              <a:rPr lang="en-US" sz="2800" dirty="0"/>
              <a:t> </a:t>
            </a:r>
            <a:r>
              <a:rPr lang="en-US" sz="2800" dirty="0" err="1"/>
              <a:t>hoặc</a:t>
            </a:r>
            <a:r>
              <a:rPr lang="en-US" sz="2800" dirty="0"/>
              <a:t> </a:t>
            </a:r>
            <a:r>
              <a:rPr lang="en-US" sz="2800" b="1" dirty="0" err="1" smtClean="0">
                <a:latin typeface="Arial" pitchFamily="34" charset="0"/>
                <a:ea typeface="Tahoma" pitchFamily="34" charset="0"/>
                <a:cs typeface="Arial" pitchFamily="34" charset="0"/>
              </a:rPr>
              <a:t>sử</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dụng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phần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mềm</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ngăn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chặn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các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bức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thư</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linh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a:t>
            </a:r>
            <a:r>
              <a:rPr lang="en-US" sz="2800" b="1" dirty="0" err="1" smtClean="0">
                <a:latin typeface="Arial" pitchFamily="34" charset="0"/>
                <a:ea typeface="Tahoma" pitchFamily="34" charset="0"/>
                <a:cs typeface="Arial" pitchFamily="34" charset="0"/>
              </a:rPr>
              <a:t>inh</a:t>
            </a:r>
            <a:r>
              <a:rPr lang="en-US" sz="2800" b="1" dirty="0">
                <a:effectLst>
                  <a:outerShdw blurRad="38100" dist="38100" dir="2700000" algn="tl">
                    <a:srgbClr val="000000">
                      <a:alpha val="43137"/>
                    </a:srgbClr>
                  </a:outerShdw>
                </a:effectLst>
              </a:rPr>
              <a:t> </a:t>
            </a:r>
            <a:r>
              <a:rPr lang="en-US" sz="2800" dirty="0" err="1"/>
              <a:t>này</a:t>
            </a:r>
            <a:r>
              <a:rPr lang="en-US" sz="2800" dirty="0"/>
              <a:t>. </a:t>
            </a:r>
          </a:p>
          <a:p>
            <a:pPr algn="just">
              <a:spcBef>
                <a:spcPct val="50000"/>
              </a:spcBef>
            </a:pPr>
            <a:endParaRPr lang="en-US" sz="2800" dirty="0"/>
          </a:p>
        </p:txBody>
      </p:sp>
      <p:sp>
        <p:nvSpPr>
          <p:cNvPr id="4" name="Text Box 3"/>
          <p:cNvSpPr txBox="1">
            <a:spLocks noChangeArrowheads="1"/>
          </p:cNvSpPr>
          <p:nvPr/>
        </p:nvSpPr>
        <p:spPr bwMode="auto">
          <a:xfrm>
            <a:off x="1905000" y="152400"/>
            <a:ext cx="5943600" cy="52322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8.5.3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giao</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tiếp</a:t>
            </a:r>
            <a:r>
              <a:rPr lang="en-US" sz="2800" b="1" dirty="0">
                <a:solidFill>
                  <a:schemeClr val="tx2">
                    <a:lumMod val="60000"/>
                    <a:lumOff val="40000"/>
                  </a:schemeClr>
                </a:solidFill>
                <a:effectLst>
                  <a:outerShdw blurRad="38100" dist="38100" dir="2700000" algn="tl">
                    <a:srgbClr val="000000">
                      <a:alpha val="43137"/>
                    </a:srgbClr>
                  </a:outerShdw>
                </a:effectLst>
              </a:rPr>
              <a:t> qua email. </a:t>
            </a:r>
          </a:p>
        </p:txBody>
      </p:sp>
    </p:spTree>
  </p:cSld>
  <p:clrMapOvr>
    <a:masterClrMapping/>
  </p:clrMapOvr>
  <p:transition>
    <p:pull/>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228600" y="1295400"/>
            <a:ext cx="8610600" cy="3970318"/>
          </a:xfrm>
          <a:prstGeom prst="rect">
            <a:avLst/>
          </a:prstGeom>
          <a:noFill/>
          <a:ln w="9525">
            <a:noFill/>
            <a:miter lim="800000"/>
            <a:headEnd/>
            <a:tailEnd/>
          </a:ln>
          <a:effectLst>
            <a:prstShdw prst="shdw13" dist="53882" dir="13500000">
              <a:schemeClr val="bg2">
                <a:alpha val="50000"/>
              </a:schemeClr>
            </a:prstShdw>
          </a:effectLst>
        </p:spPr>
        <p:txBody>
          <a:bodyPr wrap="square" anchorCtr="1">
            <a:spAutoFit/>
          </a:bodyPr>
          <a:lstStyle/>
          <a:p>
            <a:pPr algn="just">
              <a:spcBef>
                <a:spcPct val="50000"/>
              </a:spcBef>
            </a:pPr>
            <a:r>
              <a:rPr lang="en-US" sz="2800" dirty="0" smtClean="0">
                <a:sym typeface="Wingdings"/>
              </a:rPr>
              <a:t> </a:t>
            </a:r>
            <a:r>
              <a:rPr lang="en-US" sz="2800" dirty="0" err="1" smtClean="0"/>
              <a:t>Hãy</a:t>
            </a:r>
            <a:r>
              <a:rPr lang="en-US" sz="2800" dirty="0" smtClean="0"/>
              <a:t> </a:t>
            </a:r>
            <a:r>
              <a:rPr lang="en-US" sz="2800" b="1" dirty="0">
                <a:latin typeface="Arial" pitchFamily="34" charset="0"/>
                <a:ea typeface="Tahoma" pitchFamily="34" charset="0"/>
                <a:cs typeface="Arial" pitchFamily="34" charset="0"/>
              </a:rPr>
              <a:t>copy, </a:t>
            </a:r>
            <a:r>
              <a:rPr lang="en-US" sz="2800" b="1" dirty="0" err="1">
                <a:latin typeface="Arial" pitchFamily="34" charset="0"/>
                <a:ea typeface="Tahoma" pitchFamily="34" charset="0"/>
                <a:cs typeface="Arial" pitchFamily="34" charset="0"/>
              </a:rPr>
              <a:t>gửi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chuyển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tiếp</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thư</a:t>
            </a:r>
            <a:r>
              <a:rPr lang="en-US" sz="2800" b="1" dirty="0">
                <a:latin typeface="Arial" pitchFamily="34" charset="0"/>
                <a:ea typeface="Tahoma" pitchFamily="34" charset="0"/>
                <a:cs typeface="Arial" pitchFamily="34" charset="0"/>
              </a:rPr>
              <a:t> </a:t>
            </a:r>
            <a:r>
              <a:rPr lang="en-US" sz="2800" dirty="0" err="1"/>
              <a:t>của</a:t>
            </a:r>
            <a:r>
              <a:rPr lang="en-US" sz="2800" dirty="0"/>
              <a:t> </a:t>
            </a:r>
            <a:r>
              <a:rPr lang="en-US" sz="2800" dirty="0" err="1"/>
              <a:t>bạn</a:t>
            </a:r>
            <a:r>
              <a:rPr lang="en-US" sz="2800" dirty="0"/>
              <a:t> </a:t>
            </a:r>
            <a:r>
              <a:rPr lang="en-US" sz="2800" dirty="0" err="1"/>
              <a:t>cho</a:t>
            </a:r>
            <a:r>
              <a:rPr lang="en-US" sz="2800" dirty="0"/>
              <a:t> </a:t>
            </a:r>
            <a:r>
              <a:rPr lang="en-US" sz="2800" b="1" dirty="0" err="1">
                <a:latin typeface="Arial" pitchFamily="34" charset="0"/>
                <a:ea typeface="Tahoma" pitchFamily="34" charset="0"/>
                <a:cs typeface="Arial" pitchFamily="34" charset="0"/>
              </a:rPr>
              <a:t>những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người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có</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liên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quan</a:t>
            </a:r>
            <a:r>
              <a:rPr lang="en-US" sz="2800" dirty="0"/>
              <a:t>, </a:t>
            </a:r>
            <a:r>
              <a:rPr lang="en-US" sz="2800" dirty="0" err="1"/>
              <a:t>từ</a:t>
            </a:r>
            <a:r>
              <a:rPr lang="en-US" sz="2800" dirty="0"/>
              <a:t> </a:t>
            </a:r>
            <a:r>
              <a:rPr lang="en-US" sz="2800" dirty="0" err="1"/>
              <a:t>sếp</a:t>
            </a:r>
            <a:r>
              <a:rPr lang="en-US" sz="2800" dirty="0"/>
              <a:t> </a:t>
            </a:r>
            <a:r>
              <a:rPr lang="en-US" sz="2800" dirty="0" err="1"/>
              <a:t>đến</a:t>
            </a:r>
            <a:r>
              <a:rPr lang="en-US" sz="2800" dirty="0"/>
              <a:t> </a:t>
            </a:r>
            <a:r>
              <a:rPr lang="en-US" sz="2800" dirty="0" err="1"/>
              <a:t>trợ</a:t>
            </a:r>
            <a:r>
              <a:rPr lang="en-US" sz="2800" dirty="0"/>
              <a:t> </a:t>
            </a:r>
            <a:r>
              <a:rPr lang="en-US" sz="2800" dirty="0" err="1"/>
              <a:t>lý</a:t>
            </a:r>
            <a:r>
              <a:rPr lang="en-US" sz="2800" dirty="0"/>
              <a:t> </a:t>
            </a:r>
            <a:r>
              <a:rPr lang="en-US" sz="2800" dirty="0" err="1"/>
              <a:t>và</a:t>
            </a:r>
            <a:r>
              <a:rPr lang="en-US" sz="2800" dirty="0"/>
              <a:t> </a:t>
            </a:r>
            <a:r>
              <a:rPr lang="en-US" sz="2800" dirty="0" err="1"/>
              <a:t>những</a:t>
            </a:r>
            <a:r>
              <a:rPr lang="en-US" sz="2800" dirty="0"/>
              <a:t> </a:t>
            </a:r>
            <a:r>
              <a:rPr lang="en-US" sz="2800" dirty="0" err="1"/>
              <a:t>đồng</a:t>
            </a:r>
            <a:r>
              <a:rPr lang="en-US" sz="2800" dirty="0"/>
              <a:t> </a:t>
            </a:r>
            <a:r>
              <a:rPr lang="en-US" sz="2800" dirty="0" err="1"/>
              <a:t>nghiệp</a:t>
            </a:r>
            <a:r>
              <a:rPr lang="en-US" sz="2800" dirty="0"/>
              <a:t> </a:t>
            </a:r>
            <a:r>
              <a:rPr lang="en-US" sz="2800" dirty="0" err="1"/>
              <a:t>có</a:t>
            </a:r>
            <a:r>
              <a:rPr lang="en-US" sz="2800" dirty="0"/>
              <a:t> </a:t>
            </a:r>
            <a:r>
              <a:rPr lang="en-US" sz="2800" dirty="0" err="1"/>
              <a:t>liên</a:t>
            </a:r>
            <a:r>
              <a:rPr lang="en-US" sz="2800" dirty="0"/>
              <a:t> </a:t>
            </a:r>
            <a:r>
              <a:rPr lang="en-US" sz="2800" dirty="0" err="1"/>
              <a:t>quan</a:t>
            </a:r>
            <a:r>
              <a:rPr lang="en-US" sz="2800" dirty="0"/>
              <a:t>. </a:t>
            </a:r>
          </a:p>
          <a:p>
            <a:pPr algn="just">
              <a:spcBef>
                <a:spcPct val="50000"/>
              </a:spcBef>
            </a:pPr>
            <a:r>
              <a:rPr lang="en-US" sz="2800" dirty="0" err="1"/>
              <a:t>Việc</a:t>
            </a:r>
            <a:r>
              <a:rPr lang="en-US" sz="2800" dirty="0"/>
              <a:t> </a:t>
            </a:r>
            <a:r>
              <a:rPr lang="en-US" sz="2800" dirty="0" err="1"/>
              <a:t>bạn</a:t>
            </a:r>
            <a:r>
              <a:rPr lang="en-US" sz="2800" dirty="0"/>
              <a:t> </a:t>
            </a:r>
            <a:r>
              <a:rPr lang="en-US" sz="2800" b="1" dirty="0">
                <a:latin typeface="Arial" pitchFamily="34" charset="0"/>
                <a:ea typeface="Tahoma" pitchFamily="34" charset="0"/>
                <a:cs typeface="Arial" pitchFamily="34" charset="0"/>
              </a:rPr>
              <a:t>c/c email </a:t>
            </a:r>
            <a:r>
              <a:rPr lang="en-US" sz="2800" b="1" dirty="0" err="1">
                <a:latin typeface="Arial" pitchFamily="34" charset="0"/>
                <a:ea typeface="Tahoma" pitchFamily="34" charset="0"/>
                <a:cs typeface="Arial" pitchFamily="34" charset="0"/>
              </a:rPr>
              <a:t>sẽ</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giúp</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những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người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có</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liên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quan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theo</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dõi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công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việc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chung</a:t>
            </a:r>
            <a:r>
              <a:rPr lang="en-US" sz="2800" dirty="0"/>
              <a:t>, </a:t>
            </a:r>
            <a:r>
              <a:rPr lang="en-US" sz="2800" dirty="0" err="1"/>
              <a:t>kiểm</a:t>
            </a:r>
            <a:r>
              <a:rPr lang="en-US" sz="2800" dirty="0"/>
              <a:t> </a:t>
            </a:r>
            <a:r>
              <a:rPr lang="en-US" sz="2800" dirty="0" err="1"/>
              <a:t>tra</a:t>
            </a:r>
            <a:r>
              <a:rPr lang="en-US" sz="2800" dirty="0"/>
              <a:t> </a:t>
            </a:r>
            <a:r>
              <a:rPr lang="en-US" sz="2800" dirty="0" err="1"/>
              <a:t>lẫn</a:t>
            </a:r>
            <a:r>
              <a:rPr lang="en-US" sz="2800" dirty="0"/>
              <a:t> </a:t>
            </a:r>
            <a:r>
              <a:rPr lang="en-US" sz="2800" dirty="0" err="1"/>
              <a:t>nhau</a:t>
            </a:r>
            <a:r>
              <a:rPr lang="en-US" sz="2800" dirty="0"/>
              <a:t> </a:t>
            </a:r>
            <a:r>
              <a:rPr lang="en-US" sz="2800" b="1" dirty="0" err="1">
                <a:latin typeface="Arial" pitchFamily="34" charset="0"/>
                <a:ea typeface="Tahoma" pitchFamily="34" charset="0"/>
                <a:cs typeface="Arial" pitchFamily="34" charset="0"/>
              </a:rPr>
              <a:t>một</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cách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dễ</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dàng</a:t>
            </a:r>
            <a:r>
              <a:rPr lang="en-US" sz="2800" b="1" dirty="0">
                <a:effectLst>
                  <a:outerShdw blurRad="38100" dist="38100" dir="2700000" algn="tl">
                    <a:srgbClr val="000000">
                      <a:alpha val="43137"/>
                    </a:srgbClr>
                  </a:outerShdw>
                </a:effectLst>
              </a:rPr>
              <a:t>.</a:t>
            </a:r>
          </a:p>
          <a:p>
            <a:pPr algn="just">
              <a:spcBef>
                <a:spcPct val="50000"/>
              </a:spcBef>
            </a:pPr>
            <a:r>
              <a:rPr lang="en-US" sz="2800" dirty="0" err="1"/>
              <a:t>Bên</a:t>
            </a:r>
            <a:r>
              <a:rPr lang="en-US" sz="2800" dirty="0"/>
              <a:t> </a:t>
            </a:r>
            <a:r>
              <a:rPr lang="en-US" sz="2800" dirty="0" err="1"/>
              <a:t>cạnh</a:t>
            </a:r>
            <a:r>
              <a:rPr lang="en-US" sz="2800" dirty="0"/>
              <a:t> </a:t>
            </a:r>
            <a:r>
              <a:rPr lang="en-US" sz="2800" dirty="0" err="1"/>
              <a:t>đó</a:t>
            </a:r>
            <a:r>
              <a:rPr lang="en-US" sz="2800" dirty="0"/>
              <a:t>, </a:t>
            </a:r>
            <a:r>
              <a:rPr lang="en-US" sz="2800" b="1" dirty="0" err="1" smtClean="0">
                <a:latin typeface="Arial" pitchFamily="34" charset="0"/>
                <a:ea typeface="Tahoma" pitchFamily="34" charset="0"/>
                <a:cs typeface="Arial" pitchFamily="34" charset="0"/>
              </a:rPr>
              <a:t>người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quản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lý</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cũng</a:t>
            </a:r>
            <a:r>
              <a:rPr lang="en-US" sz="2800" b="1" dirty="0" smtClean="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có</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thể</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dõi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theo</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tiến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độ</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công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việc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của</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cả</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hệ</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thống</a:t>
            </a:r>
            <a:r>
              <a:rPr lang="en-US" sz="2800" b="1" dirty="0">
                <a:latin typeface="Arial" pitchFamily="34" charset="0"/>
                <a:ea typeface="Tahoma" pitchFamily="34" charset="0"/>
                <a:cs typeface="Arial" pitchFamily="34" charset="0"/>
              </a:rPr>
              <a:t>. </a:t>
            </a:r>
          </a:p>
        </p:txBody>
      </p:sp>
      <p:sp>
        <p:nvSpPr>
          <p:cNvPr id="4" name="Text Box 3"/>
          <p:cNvSpPr txBox="1">
            <a:spLocks noChangeArrowheads="1"/>
          </p:cNvSpPr>
          <p:nvPr/>
        </p:nvSpPr>
        <p:spPr bwMode="auto">
          <a:xfrm>
            <a:off x="1828800" y="152400"/>
            <a:ext cx="6019800" cy="52322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8.5.3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giao</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tiếp</a:t>
            </a:r>
            <a:r>
              <a:rPr lang="en-US" sz="2800" b="1" dirty="0">
                <a:solidFill>
                  <a:schemeClr val="tx2">
                    <a:lumMod val="60000"/>
                    <a:lumOff val="40000"/>
                  </a:schemeClr>
                </a:solidFill>
                <a:effectLst>
                  <a:outerShdw blurRad="38100" dist="38100" dir="2700000" algn="tl">
                    <a:srgbClr val="000000">
                      <a:alpha val="43137"/>
                    </a:srgbClr>
                  </a:outerShdw>
                </a:effectLst>
              </a:rPr>
              <a:t> qua email. </a:t>
            </a:r>
          </a:p>
        </p:txBody>
      </p:sp>
    </p:spTree>
  </p:cSld>
  <p:clrMapOvr>
    <a:masterClrMapping/>
  </p:clrMapOvr>
  <p:transition>
    <p:pull/>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3733800" cy="533400"/>
          </a:xfrm>
        </p:spPr>
        <p:txBody>
          <a:bodyPr/>
          <a:lstStyle/>
          <a:p>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Tài</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liệu</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tham</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khảo</a:t>
            </a: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95400"/>
            <a:ext cx="8763000" cy="4953000"/>
          </a:xfrm>
        </p:spPr>
        <p:txBody>
          <a:bodyPr/>
          <a:lstStyle/>
          <a:p>
            <a:pPr algn="just"/>
            <a:r>
              <a:rPr lang="en-US" sz="2600" dirty="0" smtClean="0">
                <a:latin typeface="Arial" pitchFamily="34" charset="0"/>
                <a:ea typeface="Tahoma" pitchFamily="34" charset="0"/>
                <a:cs typeface="Arial" pitchFamily="34" charset="0"/>
              </a:rPr>
              <a:t>Oakes, Leone, Gunn, “Engineering Your Future, A Comprehensive Approach”, 5</a:t>
            </a:r>
            <a:r>
              <a:rPr lang="en-US" sz="2600" baseline="30000" dirty="0" smtClean="0">
                <a:latin typeface="Arial" pitchFamily="34" charset="0"/>
                <a:ea typeface="Tahoma" pitchFamily="34" charset="0"/>
                <a:cs typeface="Arial" pitchFamily="34" charset="0"/>
              </a:rPr>
              <a:t>th</a:t>
            </a:r>
            <a:r>
              <a:rPr lang="en-US" sz="2600" dirty="0" smtClean="0">
                <a:latin typeface="Arial" pitchFamily="34" charset="0"/>
                <a:ea typeface="Tahoma" pitchFamily="34" charset="0"/>
                <a:cs typeface="Arial" pitchFamily="34" charset="0"/>
              </a:rPr>
              <a:t> Edition, Great Lake Press, 2006. </a:t>
            </a:r>
          </a:p>
          <a:p>
            <a:pPr algn="just"/>
            <a:r>
              <a:rPr lang="en-US" sz="2600" dirty="0" smtClean="0">
                <a:latin typeface="Arial" pitchFamily="34" charset="0"/>
                <a:ea typeface="Tahoma" pitchFamily="34" charset="0"/>
                <a:cs typeface="Arial" pitchFamily="34" charset="0"/>
              </a:rPr>
              <a:t>Ho, </a:t>
            </a:r>
            <a:r>
              <a:rPr lang="en-US" sz="2600" dirty="0" err="1" smtClean="0">
                <a:latin typeface="Arial" pitchFamily="34" charset="0"/>
                <a:ea typeface="Tahoma" pitchFamily="34" charset="0"/>
                <a:cs typeface="Arial" pitchFamily="34" charset="0"/>
              </a:rPr>
              <a:t>Nhut</a:t>
            </a:r>
            <a:r>
              <a:rPr lang="en-US" sz="2600" dirty="0" smtClean="0">
                <a:latin typeface="Arial" pitchFamily="34" charset="0"/>
                <a:ea typeface="Tahoma" pitchFamily="34" charset="0"/>
                <a:cs typeface="Arial" pitchFamily="34" charset="0"/>
              </a:rPr>
              <a:t>. "Course ME101 - Introduction to Mechanical Engineering."  Department of Mechanical Engineering, California State University, Northridge, USA.  Course URL: </a:t>
            </a:r>
            <a:r>
              <a:rPr lang="en-US" sz="2600" dirty="0" smtClean="0">
                <a:latin typeface="Arial" pitchFamily="34" charset="0"/>
                <a:ea typeface="Tahoma" pitchFamily="34" charset="0"/>
                <a:cs typeface="Arial" pitchFamily="34" charset="0"/>
                <a:hlinkClick r:id="rId2"/>
              </a:rPr>
              <a:t>www.csun.edu/~me101</a:t>
            </a:r>
            <a:endParaRPr lang="en-US" sz="2600" dirty="0" smtClean="0">
              <a:latin typeface="Arial" pitchFamily="34" charset="0"/>
              <a:ea typeface="Tahoma" pitchFamily="34" charset="0"/>
              <a:cs typeface="Arial" pitchFamily="34" charset="0"/>
            </a:endParaRPr>
          </a:p>
          <a:p>
            <a:pPr algn="just"/>
            <a:r>
              <a:rPr lang="en-US" sz="2600" dirty="0" smtClean="0">
                <a:latin typeface="Arial" pitchFamily="34" charset="0"/>
                <a:ea typeface="Tahoma" pitchFamily="34" charset="0"/>
                <a:cs typeface="Arial" pitchFamily="34" charset="0"/>
                <a:hlinkClick r:id="rId3"/>
              </a:rPr>
              <a:t>http://www.monash.edu.au/lls/llonline/writing/engineering/index.xml</a:t>
            </a:r>
            <a:endParaRPr lang="en-US" sz="2600" dirty="0" smtClean="0">
              <a:latin typeface="Arial" pitchFamily="34" charset="0"/>
              <a:ea typeface="Tahoma" pitchFamily="34" charset="0"/>
              <a:cs typeface="Arial" pitchFamily="34" charset="0"/>
            </a:endParaRPr>
          </a:p>
          <a:p>
            <a:pPr algn="just"/>
            <a:r>
              <a:rPr lang="en-US" sz="2600" dirty="0" err="1" smtClean="0">
                <a:latin typeface="Arial" pitchFamily="34" charset="0"/>
                <a:ea typeface="Tahoma" pitchFamily="34" charset="0"/>
                <a:cs typeface="Arial" pitchFamily="34" charset="0"/>
                <a:hlinkClick r:id="rId4"/>
              </a:rPr>
              <a:t>http://writing.colostate.edu/guides/documents/ce-trpt/index.cfm</a:t>
            </a:r>
            <a:endParaRPr lang="en-US" sz="2600" dirty="0" smtClean="0">
              <a:latin typeface="Arial" pitchFamily="34" charset="0"/>
              <a:ea typeface="Tahoma" pitchFamily="34" charset="0"/>
              <a:cs typeface="Arial" pitchFamily="34" charset="0"/>
            </a:endParaRPr>
          </a:p>
          <a:p>
            <a:pPr algn="just">
              <a:buNone/>
            </a:pPr>
            <a:endParaRPr lang="en-US" sz="2600" dirty="0" smtClean="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108</a:t>
            </a:fld>
            <a:endParaRPr lang="en-US"/>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00200" y="0"/>
            <a:ext cx="6248400" cy="990600"/>
          </a:xfrm>
        </p:spPr>
        <p:txBody>
          <a:bodyPr/>
          <a:lstStyle/>
          <a:p>
            <a:r>
              <a:rPr lang="vi-VN" sz="36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Tại sao chúng ta giao tiếp?</a:t>
            </a:r>
            <a:endParaRPr lang="en-US" sz="36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endParaRPr>
          </a:p>
        </p:txBody>
      </p:sp>
      <p:sp>
        <p:nvSpPr>
          <p:cNvPr id="13315" name="Content Placeholder 2"/>
          <p:cNvSpPr>
            <a:spLocks noGrp="1"/>
          </p:cNvSpPr>
          <p:nvPr>
            <p:ph idx="1"/>
          </p:nvPr>
        </p:nvSpPr>
        <p:spPr>
          <a:xfrm>
            <a:off x="0" y="1447801"/>
            <a:ext cx="9144000" cy="2590799"/>
          </a:xfrm>
        </p:spPr>
        <p:txBody>
          <a:bodyPr/>
          <a:lstStyle/>
          <a:p>
            <a:pPr>
              <a:buFont typeface="Courier New" pitchFamily="49" charset="0"/>
              <a:buChar char="o"/>
            </a:pPr>
            <a:r>
              <a:rPr lang="vi-VN" sz="2800" dirty="0" smtClean="0">
                <a:latin typeface="Arial" pitchFamily="34" charset="0"/>
                <a:ea typeface="Tahoma" pitchFamily="34" charset="0"/>
                <a:cs typeface="Arial" pitchFamily="34" charset="0"/>
              </a:rPr>
              <a:t>Chuyển </a:t>
            </a:r>
            <a:r>
              <a:rPr lang="vi-VN" sz="2800" b="1" dirty="0" smtClean="0">
                <a:latin typeface="Arial" pitchFamily="34" charset="0"/>
                <a:ea typeface="Tahoma" pitchFamily="34" charset="0"/>
                <a:cs typeface="Arial" pitchFamily="34" charset="0"/>
              </a:rPr>
              <a:t>thông tin</a:t>
            </a:r>
            <a:r>
              <a:rPr lang="vi-VN" sz="2800" b="1"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quan </a:t>
            </a:r>
            <a:r>
              <a:rPr lang="vi-VN" sz="2800" b="1" dirty="0" smtClean="0">
                <a:latin typeface="Arial" pitchFamily="34" charset="0"/>
                <a:ea typeface="Tahoma" pitchFamily="34" charset="0"/>
                <a:cs typeface="Arial" pitchFamily="34" charset="0"/>
              </a:rPr>
              <a:t>trọn</a:t>
            </a:r>
            <a:r>
              <a:rPr lang="en-US" sz="2800" dirty="0" smtClean="0">
                <a:latin typeface="Arial" pitchFamily="34" charset="0"/>
                <a:ea typeface="Tahoma" pitchFamily="34" charset="0"/>
                <a:cs typeface="Arial" pitchFamily="34" charset="0"/>
              </a:rPr>
              <a:t>g</a:t>
            </a:r>
          </a:p>
          <a:p>
            <a:pPr>
              <a:buFont typeface="Courier New" pitchFamily="49" charset="0"/>
              <a:buChar char="o"/>
            </a:pPr>
            <a:r>
              <a:rPr lang="vi-VN" sz="2800" dirty="0" smtClean="0">
                <a:latin typeface="Arial" pitchFamily="34" charset="0"/>
                <a:ea typeface="Tahoma" pitchFamily="34" charset="0"/>
                <a:cs typeface="Arial" pitchFamily="34" charset="0"/>
              </a:rPr>
              <a:t>Cung cấp </a:t>
            </a:r>
            <a:r>
              <a:rPr lang="vi-VN" sz="2800" b="1" dirty="0" smtClean="0">
                <a:latin typeface="Arial" pitchFamily="34" charset="0"/>
                <a:ea typeface="Tahoma" pitchFamily="34" charset="0"/>
                <a:cs typeface="Arial" pitchFamily="34" charset="0"/>
              </a:rPr>
              <a:t>cơ sở để </a:t>
            </a:r>
            <a:r>
              <a:rPr lang="vi-VN" sz="2800" dirty="0" smtClean="0">
                <a:latin typeface="Arial" pitchFamily="34" charset="0"/>
                <a:ea typeface="Tahoma" pitchFamily="34" charset="0"/>
                <a:cs typeface="Arial" pitchFamily="34" charset="0"/>
              </a:rPr>
              <a:t>đánh giá kiến thức của một người</a:t>
            </a:r>
            <a:endParaRPr lang="en-US" sz="2800" dirty="0" smtClean="0">
              <a:latin typeface="Arial" pitchFamily="34" charset="0"/>
              <a:ea typeface="Tahoma" pitchFamily="34" charset="0"/>
              <a:cs typeface="Arial" pitchFamily="34" charset="0"/>
            </a:endParaRPr>
          </a:p>
          <a:p>
            <a:pPr>
              <a:buFont typeface="Courier New" pitchFamily="49" charset="0"/>
              <a:buChar char="o"/>
            </a:pPr>
            <a:r>
              <a:rPr lang="vi-VN" sz="2800" dirty="0" smtClean="0">
                <a:latin typeface="Arial" pitchFamily="34" charset="0"/>
                <a:ea typeface="Tahoma" pitchFamily="34" charset="0"/>
                <a:cs typeface="Arial" pitchFamily="34" charset="0"/>
              </a:rPr>
              <a:t>Truyền đạt sự </a:t>
            </a:r>
            <a:r>
              <a:rPr lang="vi-VN" sz="2800" b="1" dirty="0" smtClean="0">
                <a:latin typeface="Arial" pitchFamily="34" charset="0"/>
                <a:ea typeface="Tahoma" pitchFamily="34" charset="0"/>
                <a:cs typeface="Arial" pitchFamily="34" charset="0"/>
              </a:rPr>
              <a:t>quan tâm và năng lực</a:t>
            </a:r>
            <a:endParaRPr lang="en-US" sz="2800" b="1" dirty="0" smtClean="0">
              <a:latin typeface="Arial" pitchFamily="34" charset="0"/>
              <a:ea typeface="Tahoma" pitchFamily="34" charset="0"/>
              <a:cs typeface="Arial" pitchFamily="34" charset="0"/>
            </a:endParaRPr>
          </a:p>
          <a:p>
            <a:pPr>
              <a:buFont typeface="Courier New" pitchFamily="49" charset="0"/>
              <a:buChar char="o"/>
            </a:pPr>
            <a:r>
              <a:rPr lang="vi-VN" sz="2800" dirty="0" smtClean="0">
                <a:latin typeface="Arial" pitchFamily="34" charset="0"/>
                <a:ea typeface="Tahoma" pitchFamily="34" charset="0"/>
                <a:cs typeface="Arial" pitchFamily="34" charset="0"/>
              </a:rPr>
              <a:t>Xác định những </a:t>
            </a:r>
            <a:r>
              <a:rPr lang="vi-VN" sz="2800" b="1" dirty="0" smtClean="0">
                <a:latin typeface="Arial" pitchFamily="34" charset="0"/>
                <a:ea typeface="Tahoma" pitchFamily="34" charset="0"/>
                <a:cs typeface="Arial" pitchFamily="34" charset="0"/>
              </a:rPr>
              <a:t>khoảng trống trong kiến thức của riêng bạn</a:t>
            </a:r>
            <a:endParaRPr lang="en-US" sz="2800" b="1" dirty="0" smtClean="0">
              <a:latin typeface="Arial" pitchFamily="34" charset="0"/>
              <a:ea typeface="Tahoma"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88EC3C72-82FB-4DEF-8376-2BD96EE8D8A3}" type="slidenum">
              <a:rPr lang="en-US" smtClean="0"/>
              <a:pPr>
                <a:defRPr/>
              </a:pPr>
              <a:t>11</a:t>
            </a:fld>
            <a:endParaRPr lang="en-US"/>
          </a:p>
        </p:txBody>
      </p:sp>
      <p:pic>
        <p:nvPicPr>
          <p:cNvPr id="6" name="Picture 4" descr="communication"/>
          <p:cNvPicPr>
            <a:picLocks noChangeAspect="1" noChangeArrowheads="1"/>
          </p:cNvPicPr>
          <p:nvPr/>
        </p:nvPicPr>
        <p:blipFill>
          <a:blip r:embed="rId2" cstate="print"/>
          <a:srcRect/>
          <a:stretch>
            <a:fillRect/>
          </a:stretch>
        </p:blipFill>
        <p:spPr bwMode="auto">
          <a:xfrm>
            <a:off x="2286000" y="3505200"/>
            <a:ext cx="4876800" cy="3352800"/>
          </a:xfrm>
          <a:prstGeom prst="rect">
            <a:avLst/>
          </a:prstGeom>
          <a:noFill/>
        </p:spPr>
      </p:pic>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378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37892" name="Rectangle 4"/>
          <p:cNvSpPr>
            <a:spLocks noGrp="1" noChangeArrowheads="1"/>
          </p:cNvSpPr>
          <p:nvPr>
            <p:ph type="title"/>
          </p:nvPr>
        </p:nvSpPr>
        <p:spPr>
          <a:xfrm>
            <a:off x="1295400" y="0"/>
            <a:ext cx="6858000" cy="1066800"/>
          </a:xfrm>
          <a:noFill/>
          <a:ln/>
        </p:spPr>
        <p:txBody>
          <a:bodyPr lIns="90488" tIns="44450" rIns="90488" bIns="44450" anchor="ctr"/>
          <a:lstStyle/>
          <a:p>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8.1.4.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Mô</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hình</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cơ</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bản</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của</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quá</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b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b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giao</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tiếp</a:t>
            </a:r>
            <a:endParaRPr lang="en-US" sz="3000" dirty="0">
              <a:solidFill>
                <a:schemeClr val="tx2">
                  <a:lumMod val="60000"/>
                  <a:lumOff val="40000"/>
                </a:schemeClr>
              </a:solidFill>
              <a:effectLst>
                <a:outerShdw blurRad="38100" dist="38100" dir="2700000" algn="tl">
                  <a:srgbClr val="000000">
                    <a:alpha val="43137"/>
                  </a:srgbClr>
                </a:outerShdw>
              </a:effectLst>
            </a:endParaRPr>
          </a:p>
        </p:txBody>
      </p:sp>
      <p:sp>
        <p:nvSpPr>
          <p:cNvPr id="37893" name="Freeform 5"/>
          <p:cNvSpPr>
            <a:spLocks/>
          </p:cNvSpPr>
          <p:nvPr/>
        </p:nvSpPr>
        <p:spPr bwMode="auto">
          <a:xfrm>
            <a:off x="6019800" y="4787900"/>
            <a:ext cx="1830388" cy="763588"/>
          </a:xfrm>
          <a:custGeom>
            <a:avLst/>
            <a:gdLst/>
            <a:ahLst/>
            <a:cxnLst>
              <a:cxn ang="0">
                <a:pos x="1152" y="0"/>
              </a:cxn>
              <a:cxn ang="0">
                <a:pos x="1152" y="480"/>
              </a:cxn>
              <a:cxn ang="0">
                <a:pos x="0" y="480"/>
              </a:cxn>
            </a:cxnLst>
            <a:rect l="0" t="0" r="r" b="b"/>
            <a:pathLst>
              <a:path w="1153" h="481">
                <a:moveTo>
                  <a:pt x="1152" y="0"/>
                </a:moveTo>
                <a:lnTo>
                  <a:pt x="1152" y="480"/>
                </a:lnTo>
                <a:lnTo>
                  <a:pt x="0" y="480"/>
                </a:lnTo>
              </a:path>
            </a:pathLst>
          </a:custGeom>
          <a:noFill/>
          <a:ln w="50800" cap="rnd" cmpd="sng">
            <a:solidFill>
              <a:srgbClr val="FF5008"/>
            </a:solidFill>
            <a:prstDash val="dash"/>
            <a:round/>
            <a:headEnd type="triangle" w="med" len="med"/>
            <a:tailEnd type="none" w="med" len="med"/>
          </a:ln>
          <a:effectLst>
            <a:outerShdw dist="107763" dir="2700000" algn="ctr" rotWithShape="0">
              <a:srgbClr val="973C2D"/>
            </a:outerShdw>
          </a:effectLst>
        </p:spPr>
        <p:txBody>
          <a:bodyPr/>
          <a:lstStyle/>
          <a:p>
            <a:endParaRPr lang="en-US"/>
          </a:p>
        </p:txBody>
      </p:sp>
      <p:sp>
        <p:nvSpPr>
          <p:cNvPr id="37894" name="Rectangle 6"/>
          <p:cNvSpPr>
            <a:spLocks noChangeArrowheads="1"/>
          </p:cNvSpPr>
          <p:nvPr/>
        </p:nvSpPr>
        <p:spPr bwMode="auto">
          <a:xfrm>
            <a:off x="2962275" y="3260832"/>
            <a:ext cx="1314450" cy="1455527"/>
          </a:xfrm>
          <a:prstGeom prst="rect">
            <a:avLst/>
          </a:prstGeom>
          <a:solidFill>
            <a:srgbClr val="FFCC00"/>
          </a:solidFill>
          <a:ln w="28575">
            <a:solidFill>
              <a:schemeClr val="bg1"/>
            </a:solidFill>
            <a:miter lim="800000"/>
            <a:headEnd/>
            <a:tailEnd/>
          </a:ln>
          <a:effectLst>
            <a:outerShdw dist="107763" dir="2700000" algn="ctr" rotWithShape="0">
              <a:srgbClr val="973C2D"/>
            </a:outerShdw>
          </a:effectLst>
        </p:spPr>
        <p:txBody>
          <a:bodyPr lIns="69850" tIns="34925" rIns="69850" bIns="34925" anchor="ctr">
            <a:spAutoFit/>
          </a:bodyPr>
          <a:lstStyle/>
          <a:p>
            <a:pPr defTabSz="514350" eaLnBrk="0" hangingPunct="0"/>
            <a:r>
              <a:rPr lang="en-US" sz="1800" b="1" dirty="0">
                <a:latin typeface="Arial" charset="0"/>
              </a:rPr>
              <a:t>2.</a:t>
            </a:r>
          </a:p>
          <a:p>
            <a:pPr defTabSz="514350" eaLnBrk="0" hangingPunct="0"/>
            <a:r>
              <a:rPr lang="en-US" sz="1800" b="1" dirty="0" err="1" smtClean="0">
                <a:latin typeface="Arial" charset="0"/>
              </a:rPr>
              <a:t>Mã</a:t>
            </a:r>
            <a:r>
              <a:rPr lang="en-US" sz="1800" b="1" dirty="0" smtClean="0">
                <a:latin typeface="Arial" charset="0"/>
              </a:rPr>
              <a:t> </a:t>
            </a:r>
            <a:r>
              <a:rPr lang="en-US" sz="1800" b="1" dirty="0" err="1" smtClean="0">
                <a:latin typeface="Arial" charset="0"/>
              </a:rPr>
              <a:t>hóa</a:t>
            </a:r>
            <a:r>
              <a:rPr lang="en-US" sz="1800" b="1" dirty="0" smtClean="0">
                <a:latin typeface="Arial" charset="0"/>
              </a:rPr>
              <a:t> ý </a:t>
            </a:r>
            <a:r>
              <a:rPr lang="en-US" sz="1800" b="1" dirty="0" err="1" smtClean="0">
                <a:latin typeface="Arial" charset="0"/>
              </a:rPr>
              <a:t>tưởng</a:t>
            </a:r>
            <a:r>
              <a:rPr lang="en-US" sz="1800" b="1" dirty="0" smtClean="0">
                <a:latin typeface="Arial" charset="0"/>
              </a:rPr>
              <a:t> </a:t>
            </a:r>
            <a:r>
              <a:rPr lang="en-US" sz="1800" b="1" dirty="0" err="1" smtClean="0">
                <a:latin typeface="Arial" charset="0"/>
              </a:rPr>
              <a:t>trong</a:t>
            </a:r>
            <a:r>
              <a:rPr lang="en-US" sz="1800" b="1" dirty="0" smtClean="0">
                <a:latin typeface="Arial" charset="0"/>
              </a:rPr>
              <a:t> </a:t>
            </a:r>
            <a:r>
              <a:rPr lang="en-US" sz="1800" b="1" dirty="0" err="1" smtClean="0">
                <a:latin typeface="Arial" charset="0"/>
              </a:rPr>
              <a:t>thông</a:t>
            </a:r>
            <a:r>
              <a:rPr lang="en-US" sz="1800" b="1" dirty="0" smtClean="0">
                <a:latin typeface="Arial" charset="0"/>
              </a:rPr>
              <a:t> </a:t>
            </a:r>
            <a:r>
              <a:rPr lang="en-US" sz="1800" b="1" dirty="0" err="1" smtClean="0">
                <a:latin typeface="Arial" charset="0"/>
              </a:rPr>
              <a:t>điệp</a:t>
            </a:r>
            <a:endParaRPr lang="en-US" sz="1800" b="1" dirty="0">
              <a:latin typeface="Arial" charset="0"/>
            </a:endParaRPr>
          </a:p>
        </p:txBody>
      </p:sp>
      <p:sp>
        <p:nvSpPr>
          <p:cNvPr id="37895" name="Rectangle 7"/>
          <p:cNvSpPr>
            <a:spLocks noChangeArrowheads="1"/>
          </p:cNvSpPr>
          <p:nvPr/>
        </p:nvSpPr>
        <p:spPr bwMode="auto">
          <a:xfrm>
            <a:off x="5019675" y="3260832"/>
            <a:ext cx="1314450" cy="1455527"/>
          </a:xfrm>
          <a:prstGeom prst="rect">
            <a:avLst/>
          </a:prstGeom>
          <a:solidFill>
            <a:srgbClr val="FFCC00"/>
          </a:solidFill>
          <a:ln w="28575">
            <a:solidFill>
              <a:schemeClr val="bg1"/>
            </a:solidFill>
            <a:miter lim="800000"/>
            <a:headEnd/>
            <a:tailEnd/>
          </a:ln>
          <a:effectLst>
            <a:outerShdw dist="107763" dir="2700000" algn="ctr" rotWithShape="0">
              <a:srgbClr val="973C2D"/>
            </a:outerShdw>
          </a:effectLst>
        </p:spPr>
        <p:txBody>
          <a:bodyPr lIns="69850" tIns="34925" rIns="69850" bIns="34925" anchor="ctr">
            <a:spAutoFit/>
          </a:bodyPr>
          <a:lstStyle/>
          <a:p>
            <a:pPr defTabSz="514350" eaLnBrk="0" hangingPunct="0"/>
            <a:r>
              <a:rPr lang="en-US" sz="1800" b="1" dirty="0">
                <a:latin typeface="Arial" charset="0"/>
              </a:rPr>
              <a:t>3.</a:t>
            </a:r>
          </a:p>
          <a:p>
            <a:pPr defTabSz="514350" eaLnBrk="0" hangingPunct="0"/>
            <a:r>
              <a:rPr lang="en-US" sz="1800" b="1" dirty="0" err="1" smtClean="0">
                <a:latin typeface="Arial" charset="0"/>
              </a:rPr>
              <a:t>Thông</a:t>
            </a:r>
            <a:r>
              <a:rPr lang="en-US" sz="1800" b="1" dirty="0" smtClean="0">
                <a:latin typeface="Arial" charset="0"/>
              </a:rPr>
              <a:t> </a:t>
            </a:r>
            <a:r>
              <a:rPr lang="en-US" sz="1800" b="1" dirty="0" err="1" smtClean="0">
                <a:latin typeface="Arial" charset="0"/>
              </a:rPr>
              <a:t>điệp</a:t>
            </a:r>
            <a:r>
              <a:rPr lang="en-US" sz="1800" b="1" dirty="0" smtClean="0">
                <a:latin typeface="Arial" charset="0"/>
              </a:rPr>
              <a:t> </a:t>
            </a:r>
            <a:r>
              <a:rPr lang="en-US" sz="1800" b="1" dirty="0" err="1" smtClean="0">
                <a:latin typeface="Arial" charset="0"/>
              </a:rPr>
              <a:t>được</a:t>
            </a:r>
            <a:r>
              <a:rPr lang="en-US" sz="1800" b="1" dirty="0" smtClean="0">
                <a:latin typeface="Arial" charset="0"/>
              </a:rPr>
              <a:t> </a:t>
            </a:r>
            <a:r>
              <a:rPr lang="en-US" sz="1800" b="1" dirty="0" err="1" smtClean="0">
                <a:latin typeface="Arial" charset="0"/>
              </a:rPr>
              <a:t>truyền</a:t>
            </a:r>
            <a:r>
              <a:rPr lang="en-US" sz="1800" b="1" dirty="0" smtClean="0">
                <a:latin typeface="Arial" charset="0"/>
              </a:rPr>
              <a:t> qua </a:t>
            </a:r>
            <a:r>
              <a:rPr lang="en-US" sz="1800" b="1" dirty="0" err="1" smtClean="0">
                <a:latin typeface="Arial" charset="0"/>
              </a:rPr>
              <a:t>các</a:t>
            </a:r>
            <a:r>
              <a:rPr lang="en-US" sz="1800" b="1" dirty="0" smtClean="0">
                <a:latin typeface="Arial" charset="0"/>
              </a:rPr>
              <a:t> </a:t>
            </a:r>
            <a:r>
              <a:rPr lang="en-US" sz="1800" b="1" dirty="0" err="1" smtClean="0">
                <a:latin typeface="Arial" charset="0"/>
              </a:rPr>
              <a:t>kênh</a:t>
            </a:r>
            <a:endParaRPr lang="en-US" sz="1800" b="1" dirty="0">
              <a:latin typeface="Arial" charset="0"/>
            </a:endParaRPr>
          </a:p>
        </p:txBody>
      </p:sp>
      <p:sp>
        <p:nvSpPr>
          <p:cNvPr id="37896" name="Rectangle 8"/>
          <p:cNvSpPr>
            <a:spLocks noChangeArrowheads="1"/>
          </p:cNvSpPr>
          <p:nvPr/>
        </p:nvSpPr>
        <p:spPr bwMode="auto">
          <a:xfrm>
            <a:off x="904875" y="3122332"/>
            <a:ext cx="1314450" cy="1732526"/>
          </a:xfrm>
          <a:prstGeom prst="rect">
            <a:avLst/>
          </a:prstGeom>
          <a:solidFill>
            <a:srgbClr val="FFCC00"/>
          </a:solidFill>
          <a:ln w="28575">
            <a:solidFill>
              <a:schemeClr val="bg1"/>
            </a:solidFill>
            <a:miter lim="800000"/>
            <a:headEnd/>
            <a:tailEnd/>
          </a:ln>
          <a:effectLst>
            <a:outerShdw dist="107763" dir="2700000" algn="ctr" rotWithShape="0">
              <a:srgbClr val="973C2D"/>
            </a:outerShdw>
          </a:effectLst>
        </p:spPr>
        <p:txBody>
          <a:bodyPr lIns="69850" tIns="34925" rIns="69850" bIns="34925" anchor="ctr">
            <a:spAutoFit/>
          </a:bodyPr>
          <a:lstStyle/>
          <a:p>
            <a:pPr defTabSz="514350" eaLnBrk="0" hangingPunct="0"/>
            <a:r>
              <a:rPr lang="en-US" sz="1800" b="1" dirty="0">
                <a:latin typeface="Arial" charset="0"/>
              </a:rPr>
              <a:t>1.</a:t>
            </a:r>
          </a:p>
          <a:p>
            <a:pPr defTabSz="514350" eaLnBrk="0" hangingPunct="0"/>
            <a:r>
              <a:rPr lang="en-US" sz="1800" b="1" dirty="0" err="1" smtClean="0">
                <a:latin typeface="Arial" charset="0"/>
              </a:rPr>
              <a:t>Người</a:t>
            </a:r>
            <a:r>
              <a:rPr lang="en-US" sz="1800" b="1" dirty="0" smtClean="0">
                <a:latin typeface="Arial" charset="0"/>
              </a:rPr>
              <a:t> </a:t>
            </a:r>
            <a:r>
              <a:rPr lang="en-US" sz="1800" b="1" dirty="0" err="1" smtClean="0">
                <a:latin typeface="Arial" charset="0"/>
              </a:rPr>
              <a:t>gửi</a:t>
            </a:r>
            <a:r>
              <a:rPr lang="en-US" sz="1800" b="1" dirty="0" smtClean="0">
                <a:latin typeface="Arial" charset="0"/>
              </a:rPr>
              <a:t> </a:t>
            </a:r>
            <a:r>
              <a:rPr lang="en-US" sz="1800" b="1" dirty="0" err="1" smtClean="0">
                <a:latin typeface="Arial" charset="0"/>
              </a:rPr>
              <a:t>có</a:t>
            </a:r>
            <a:r>
              <a:rPr lang="en-US" sz="1800" b="1" dirty="0" smtClean="0">
                <a:latin typeface="Arial" charset="0"/>
              </a:rPr>
              <a:t> ý </a:t>
            </a:r>
            <a:r>
              <a:rPr lang="en-US" sz="1800" b="1" dirty="0" err="1" smtClean="0">
                <a:latin typeface="Arial" charset="0"/>
              </a:rPr>
              <a:t>tưởng</a:t>
            </a:r>
            <a:endParaRPr lang="en-US" sz="1800" b="1" dirty="0">
              <a:latin typeface="Arial" charset="0"/>
            </a:endParaRPr>
          </a:p>
          <a:p>
            <a:pPr defTabSz="514350" eaLnBrk="0" hangingPunct="0"/>
            <a:endParaRPr lang="en-US" sz="1800" b="1" dirty="0">
              <a:latin typeface="Arial" charset="0"/>
            </a:endParaRPr>
          </a:p>
          <a:p>
            <a:pPr defTabSz="514350" hangingPunct="0"/>
            <a:endParaRPr lang="en-US" sz="1800" b="1" dirty="0">
              <a:latin typeface="Arial" charset="0"/>
            </a:endParaRPr>
          </a:p>
        </p:txBody>
      </p:sp>
      <p:sp>
        <p:nvSpPr>
          <p:cNvPr id="37897" name="Rectangle 9"/>
          <p:cNvSpPr>
            <a:spLocks noChangeArrowheads="1"/>
          </p:cNvSpPr>
          <p:nvPr/>
        </p:nvSpPr>
        <p:spPr bwMode="auto">
          <a:xfrm>
            <a:off x="7077075" y="3252788"/>
            <a:ext cx="1314450" cy="1471612"/>
          </a:xfrm>
          <a:prstGeom prst="rect">
            <a:avLst/>
          </a:prstGeom>
          <a:solidFill>
            <a:srgbClr val="FFCC00"/>
          </a:solidFill>
          <a:ln w="28575">
            <a:solidFill>
              <a:schemeClr val="bg1"/>
            </a:solidFill>
            <a:miter lim="800000"/>
            <a:headEnd/>
            <a:tailEnd/>
          </a:ln>
          <a:effectLst>
            <a:outerShdw dist="107763" dir="2700000" algn="ctr" rotWithShape="0">
              <a:srgbClr val="973C2D"/>
            </a:outerShdw>
          </a:effectLst>
        </p:spPr>
        <p:txBody>
          <a:bodyPr lIns="69850" tIns="34925" rIns="69850" bIns="34925" anchor="ctr">
            <a:spAutoFit/>
          </a:bodyPr>
          <a:lstStyle/>
          <a:p>
            <a:pPr defTabSz="514350" eaLnBrk="0" hangingPunct="0"/>
            <a:r>
              <a:rPr lang="en-US" sz="1800" b="1" dirty="0">
                <a:latin typeface="Arial" charset="0"/>
              </a:rPr>
              <a:t>4.</a:t>
            </a:r>
          </a:p>
          <a:p>
            <a:pPr defTabSz="514350" eaLnBrk="0" hangingPunct="0"/>
            <a:r>
              <a:rPr lang="vi-VN" b="1" dirty="0" smtClean="0"/>
              <a:t>Người nhận giải mã thông điệp</a:t>
            </a:r>
          </a:p>
        </p:txBody>
      </p:sp>
      <p:sp>
        <p:nvSpPr>
          <p:cNvPr id="37898" name="Rectangle 10"/>
          <p:cNvSpPr>
            <a:spLocks noChangeArrowheads="1"/>
          </p:cNvSpPr>
          <p:nvPr/>
        </p:nvSpPr>
        <p:spPr bwMode="auto">
          <a:xfrm>
            <a:off x="3379788" y="5079292"/>
            <a:ext cx="2536825" cy="901529"/>
          </a:xfrm>
          <a:prstGeom prst="rect">
            <a:avLst/>
          </a:prstGeom>
          <a:solidFill>
            <a:srgbClr val="FFCC00"/>
          </a:solidFill>
          <a:ln w="28575">
            <a:solidFill>
              <a:schemeClr val="bg1"/>
            </a:solidFill>
            <a:miter lim="800000"/>
            <a:headEnd/>
            <a:tailEnd/>
          </a:ln>
          <a:effectLst>
            <a:outerShdw dist="107763" dir="2700000" algn="ctr" rotWithShape="0">
              <a:srgbClr val="973C2D"/>
            </a:outerShdw>
          </a:effectLst>
        </p:spPr>
        <p:txBody>
          <a:bodyPr lIns="69850" tIns="34925" rIns="69850" bIns="34925" anchor="ctr">
            <a:spAutoFit/>
          </a:bodyPr>
          <a:lstStyle/>
          <a:p>
            <a:pPr defTabSz="514350" eaLnBrk="0" hangingPunct="0"/>
            <a:r>
              <a:rPr lang="en-US" sz="1800" b="1" dirty="0">
                <a:latin typeface="Arial" charset="0"/>
              </a:rPr>
              <a:t>6.</a:t>
            </a:r>
          </a:p>
          <a:p>
            <a:pPr defTabSz="514350" eaLnBrk="0" hangingPunct="0"/>
            <a:r>
              <a:rPr lang="en-US" sz="1800" b="1" dirty="0" err="1" smtClean="0">
                <a:latin typeface="Arial" charset="0"/>
              </a:rPr>
              <a:t>Có</a:t>
            </a:r>
            <a:r>
              <a:rPr lang="en-US" sz="1800" b="1" dirty="0" smtClean="0">
                <a:latin typeface="Arial" charset="0"/>
              </a:rPr>
              <a:t> </a:t>
            </a:r>
            <a:r>
              <a:rPr lang="en-US" sz="1800" b="1" dirty="0" err="1" smtClean="0">
                <a:latin typeface="Arial" charset="0"/>
              </a:rPr>
              <a:t>thể</a:t>
            </a:r>
            <a:r>
              <a:rPr lang="en-US" sz="1800" b="1" dirty="0" smtClean="0">
                <a:latin typeface="Arial" charset="0"/>
              </a:rPr>
              <a:t> </a:t>
            </a:r>
            <a:r>
              <a:rPr lang="en-US" sz="1800" b="1" dirty="0" err="1" smtClean="0">
                <a:latin typeface="Arial" charset="0"/>
              </a:rPr>
              <a:t>phản</a:t>
            </a:r>
            <a:r>
              <a:rPr lang="en-US" sz="1800" b="1" dirty="0" smtClean="0">
                <a:latin typeface="Arial" charset="0"/>
              </a:rPr>
              <a:t> </a:t>
            </a:r>
            <a:r>
              <a:rPr lang="en-US" sz="1800" b="1" dirty="0" err="1" smtClean="0">
                <a:latin typeface="Arial" charset="0"/>
              </a:rPr>
              <a:t>hồi</a:t>
            </a:r>
            <a:r>
              <a:rPr lang="en-US" b="1" dirty="0" smtClean="0"/>
              <a:t> </a:t>
            </a:r>
            <a:r>
              <a:rPr lang="en-US" b="1" dirty="0" err="1" smtClean="0"/>
              <a:t>thêm</a:t>
            </a:r>
            <a:r>
              <a:rPr lang="en-US" b="1" dirty="0" smtClean="0"/>
              <a:t> </a:t>
            </a:r>
            <a:r>
              <a:rPr lang="en-US" b="1" dirty="0" err="1" smtClean="0"/>
              <a:t>cho</a:t>
            </a:r>
            <a:r>
              <a:rPr lang="en-US" b="1" dirty="0" smtClean="0"/>
              <a:t> </a:t>
            </a:r>
            <a:r>
              <a:rPr lang="en-US" b="1" dirty="0" err="1" smtClean="0"/>
              <a:t>người</a:t>
            </a:r>
            <a:r>
              <a:rPr lang="en-US" b="1" dirty="0" smtClean="0"/>
              <a:t> </a:t>
            </a:r>
            <a:r>
              <a:rPr lang="en-US" b="1" dirty="0" err="1" smtClean="0"/>
              <a:t>nhận</a:t>
            </a:r>
            <a:endParaRPr lang="en-US" sz="1800" b="1" dirty="0">
              <a:latin typeface="Arial" charset="0"/>
            </a:endParaRPr>
          </a:p>
        </p:txBody>
      </p:sp>
      <p:sp>
        <p:nvSpPr>
          <p:cNvPr id="37899" name="Rectangle 11"/>
          <p:cNvSpPr>
            <a:spLocks noChangeArrowheads="1"/>
          </p:cNvSpPr>
          <p:nvPr/>
        </p:nvSpPr>
        <p:spPr bwMode="auto">
          <a:xfrm flipH="1">
            <a:off x="3384550" y="2031292"/>
            <a:ext cx="2532063" cy="901529"/>
          </a:xfrm>
          <a:prstGeom prst="rect">
            <a:avLst/>
          </a:prstGeom>
          <a:solidFill>
            <a:srgbClr val="FFCC00"/>
          </a:solidFill>
          <a:ln w="28575">
            <a:solidFill>
              <a:schemeClr val="bg1"/>
            </a:solidFill>
            <a:miter lim="800000"/>
            <a:headEnd/>
            <a:tailEnd/>
          </a:ln>
          <a:effectLst>
            <a:outerShdw dist="107763" dir="2700000" algn="ctr" rotWithShape="0">
              <a:srgbClr val="973C2D"/>
            </a:outerShdw>
          </a:effectLst>
        </p:spPr>
        <p:txBody>
          <a:bodyPr lIns="69850" tIns="34925" rIns="69850" bIns="34925" anchor="ctr">
            <a:spAutoFit/>
          </a:bodyPr>
          <a:lstStyle/>
          <a:p>
            <a:pPr eaLnBrk="0" hangingPunct="0"/>
            <a:r>
              <a:rPr lang="en-US" sz="1800" b="1" dirty="0">
                <a:latin typeface="Arial" charset="0"/>
              </a:rPr>
              <a:t>5.</a:t>
            </a:r>
          </a:p>
          <a:p>
            <a:pPr eaLnBrk="0" hangingPunct="0"/>
            <a:r>
              <a:rPr lang="en-US" sz="1800" b="1" dirty="0" err="1" smtClean="0">
                <a:latin typeface="Arial" charset="0"/>
              </a:rPr>
              <a:t>Phản</a:t>
            </a:r>
            <a:r>
              <a:rPr lang="en-US" sz="1800" b="1" dirty="0" smtClean="0">
                <a:latin typeface="Arial" charset="0"/>
              </a:rPr>
              <a:t> </a:t>
            </a:r>
            <a:r>
              <a:rPr lang="en-US" sz="1800" b="1" dirty="0" err="1" smtClean="0">
                <a:latin typeface="Arial" charset="0"/>
              </a:rPr>
              <a:t>hồi</a:t>
            </a:r>
            <a:r>
              <a:rPr lang="en-US" sz="1800" b="1" dirty="0" smtClean="0">
                <a:latin typeface="Arial" charset="0"/>
              </a:rPr>
              <a:t> </a:t>
            </a:r>
            <a:r>
              <a:rPr lang="en-US" sz="1800" b="1" dirty="0" err="1" smtClean="0">
                <a:latin typeface="Arial" charset="0"/>
              </a:rPr>
              <a:t>cho</a:t>
            </a:r>
            <a:r>
              <a:rPr lang="en-US" sz="1800" b="1" dirty="0" smtClean="0">
                <a:latin typeface="Arial" charset="0"/>
              </a:rPr>
              <a:t> </a:t>
            </a:r>
            <a:r>
              <a:rPr lang="en-US" sz="1800" b="1" dirty="0" err="1" smtClean="0">
                <a:latin typeface="Arial" charset="0"/>
              </a:rPr>
              <a:t>người</a:t>
            </a:r>
            <a:r>
              <a:rPr lang="en-US" sz="1800" b="1" dirty="0" smtClean="0">
                <a:latin typeface="Arial" charset="0"/>
              </a:rPr>
              <a:t> </a:t>
            </a:r>
            <a:r>
              <a:rPr lang="en-US" sz="1800" b="1" dirty="0" err="1" smtClean="0">
                <a:latin typeface="Arial" charset="0"/>
              </a:rPr>
              <a:t>gửi</a:t>
            </a:r>
            <a:endParaRPr lang="en-US" sz="1800" b="1" dirty="0">
              <a:latin typeface="Arial" charset="0"/>
            </a:endParaRPr>
          </a:p>
        </p:txBody>
      </p:sp>
      <p:sp>
        <p:nvSpPr>
          <p:cNvPr id="37900" name="Freeform 12"/>
          <p:cNvSpPr>
            <a:spLocks/>
          </p:cNvSpPr>
          <p:nvPr/>
        </p:nvSpPr>
        <p:spPr bwMode="auto">
          <a:xfrm>
            <a:off x="6019800" y="2465388"/>
            <a:ext cx="1830388" cy="763587"/>
          </a:xfrm>
          <a:custGeom>
            <a:avLst/>
            <a:gdLst/>
            <a:ahLst/>
            <a:cxnLst>
              <a:cxn ang="0">
                <a:pos x="1152" y="480"/>
              </a:cxn>
              <a:cxn ang="0">
                <a:pos x="1152" y="0"/>
              </a:cxn>
              <a:cxn ang="0">
                <a:pos x="0" y="0"/>
              </a:cxn>
            </a:cxnLst>
            <a:rect l="0" t="0" r="r" b="b"/>
            <a:pathLst>
              <a:path w="1153" h="481">
                <a:moveTo>
                  <a:pt x="1152" y="480"/>
                </a:moveTo>
                <a:lnTo>
                  <a:pt x="1152" y="0"/>
                </a:lnTo>
                <a:lnTo>
                  <a:pt x="0" y="0"/>
                </a:lnTo>
              </a:path>
            </a:pathLst>
          </a:custGeom>
          <a:noFill/>
          <a:ln w="50800" cap="rnd" cmpd="sng">
            <a:solidFill>
              <a:srgbClr val="FF5008"/>
            </a:solidFill>
            <a:prstDash val="solid"/>
            <a:round/>
            <a:headEnd type="none" w="med" len="med"/>
            <a:tailEnd type="triangle" w="med" len="med"/>
          </a:ln>
          <a:effectLst>
            <a:outerShdw dist="107763" dir="2700000" algn="ctr" rotWithShape="0">
              <a:srgbClr val="973C2D"/>
            </a:outerShdw>
          </a:effectLst>
        </p:spPr>
        <p:txBody>
          <a:bodyPr/>
          <a:lstStyle/>
          <a:p>
            <a:endParaRPr lang="en-US"/>
          </a:p>
        </p:txBody>
      </p:sp>
      <p:sp>
        <p:nvSpPr>
          <p:cNvPr id="37901" name="Freeform 13"/>
          <p:cNvSpPr>
            <a:spLocks/>
          </p:cNvSpPr>
          <p:nvPr/>
        </p:nvSpPr>
        <p:spPr bwMode="auto">
          <a:xfrm>
            <a:off x="1447800" y="4827588"/>
            <a:ext cx="1830388" cy="763587"/>
          </a:xfrm>
          <a:custGeom>
            <a:avLst/>
            <a:gdLst/>
            <a:ahLst/>
            <a:cxnLst>
              <a:cxn ang="0">
                <a:pos x="0" y="0"/>
              </a:cxn>
              <a:cxn ang="0">
                <a:pos x="0" y="480"/>
              </a:cxn>
              <a:cxn ang="0">
                <a:pos x="1152" y="480"/>
              </a:cxn>
            </a:cxnLst>
            <a:rect l="0" t="0" r="r" b="b"/>
            <a:pathLst>
              <a:path w="1153" h="481">
                <a:moveTo>
                  <a:pt x="0" y="0"/>
                </a:moveTo>
                <a:lnTo>
                  <a:pt x="0" y="480"/>
                </a:lnTo>
                <a:lnTo>
                  <a:pt x="1152" y="480"/>
                </a:lnTo>
              </a:path>
            </a:pathLst>
          </a:custGeom>
          <a:noFill/>
          <a:ln w="50800" cap="rnd" cmpd="sng">
            <a:solidFill>
              <a:srgbClr val="FF5008"/>
            </a:solidFill>
            <a:prstDash val="dash"/>
            <a:round/>
            <a:headEnd type="none" w="med" len="med"/>
            <a:tailEnd type="triangle" w="med" len="med"/>
          </a:ln>
          <a:effectLst>
            <a:outerShdw dist="107763" dir="2700000" algn="ctr" rotWithShape="0">
              <a:srgbClr val="973C2D"/>
            </a:outerShdw>
          </a:effectLst>
        </p:spPr>
        <p:txBody>
          <a:bodyPr/>
          <a:lstStyle/>
          <a:p>
            <a:endParaRPr lang="en-US"/>
          </a:p>
        </p:txBody>
      </p:sp>
      <p:sp>
        <p:nvSpPr>
          <p:cNvPr id="37902" name="Freeform 14"/>
          <p:cNvSpPr>
            <a:spLocks/>
          </p:cNvSpPr>
          <p:nvPr/>
        </p:nvSpPr>
        <p:spPr bwMode="auto">
          <a:xfrm>
            <a:off x="1447800" y="2465388"/>
            <a:ext cx="1830388" cy="763587"/>
          </a:xfrm>
          <a:custGeom>
            <a:avLst/>
            <a:gdLst/>
            <a:ahLst/>
            <a:cxnLst>
              <a:cxn ang="0">
                <a:pos x="0" y="480"/>
              </a:cxn>
              <a:cxn ang="0">
                <a:pos x="0" y="0"/>
              </a:cxn>
              <a:cxn ang="0">
                <a:pos x="1152" y="0"/>
              </a:cxn>
            </a:cxnLst>
            <a:rect l="0" t="0" r="r" b="b"/>
            <a:pathLst>
              <a:path w="1153" h="481">
                <a:moveTo>
                  <a:pt x="0" y="480"/>
                </a:moveTo>
                <a:lnTo>
                  <a:pt x="0" y="0"/>
                </a:lnTo>
                <a:lnTo>
                  <a:pt x="1152" y="0"/>
                </a:lnTo>
              </a:path>
            </a:pathLst>
          </a:custGeom>
          <a:noFill/>
          <a:ln w="50800" cap="rnd" cmpd="sng">
            <a:solidFill>
              <a:srgbClr val="FF5008"/>
            </a:solidFill>
            <a:prstDash val="solid"/>
            <a:round/>
            <a:headEnd type="triangle" w="med" len="med"/>
            <a:tailEnd type="none" w="med" len="med"/>
          </a:ln>
          <a:effectLst>
            <a:outerShdw dist="107763" dir="2700000" algn="ctr" rotWithShape="0">
              <a:srgbClr val="973C2D"/>
            </a:outerShdw>
          </a:effectLst>
        </p:spPr>
        <p:txBody>
          <a:bodyPr/>
          <a:lstStyle/>
          <a:p>
            <a:endParaRPr lang="en-US"/>
          </a:p>
        </p:txBody>
      </p:sp>
      <p:sp>
        <p:nvSpPr>
          <p:cNvPr id="37903" name="AutoShape 15"/>
          <p:cNvSpPr>
            <a:spLocks noChangeArrowheads="1"/>
          </p:cNvSpPr>
          <p:nvPr/>
        </p:nvSpPr>
        <p:spPr bwMode="auto">
          <a:xfrm>
            <a:off x="2268538" y="3678238"/>
            <a:ext cx="654050" cy="596900"/>
          </a:xfrm>
          <a:prstGeom prst="rightArrow">
            <a:avLst>
              <a:gd name="adj1" fmla="val 75000"/>
              <a:gd name="adj2" fmla="val 54792"/>
            </a:avLst>
          </a:prstGeom>
          <a:solidFill>
            <a:srgbClr val="0000FF"/>
          </a:solidFill>
          <a:ln w="19050">
            <a:solidFill>
              <a:schemeClr val="bg1"/>
            </a:solidFill>
            <a:miter lim="800000"/>
            <a:headEnd/>
            <a:tailEnd/>
          </a:ln>
          <a:effectLst>
            <a:outerShdw dist="107763" dir="2700000" algn="ctr" rotWithShape="0">
              <a:srgbClr val="973C2D"/>
            </a:outerShdw>
          </a:effectLst>
        </p:spPr>
        <p:txBody>
          <a:bodyPr wrap="none" anchor="ctr"/>
          <a:lstStyle/>
          <a:p>
            <a:endParaRPr lang="en-US"/>
          </a:p>
        </p:txBody>
      </p:sp>
      <p:sp>
        <p:nvSpPr>
          <p:cNvPr id="37904" name="AutoShape 16"/>
          <p:cNvSpPr>
            <a:spLocks noChangeArrowheads="1"/>
          </p:cNvSpPr>
          <p:nvPr/>
        </p:nvSpPr>
        <p:spPr bwMode="auto">
          <a:xfrm>
            <a:off x="4321175" y="3678238"/>
            <a:ext cx="654050" cy="596900"/>
          </a:xfrm>
          <a:prstGeom prst="rightArrow">
            <a:avLst>
              <a:gd name="adj1" fmla="val 75000"/>
              <a:gd name="adj2" fmla="val 54792"/>
            </a:avLst>
          </a:prstGeom>
          <a:solidFill>
            <a:srgbClr val="0000FF"/>
          </a:solidFill>
          <a:ln w="19050">
            <a:solidFill>
              <a:schemeClr val="bg1"/>
            </a:solidFill>
            <a:miter lim="800000"/>
            <a:headEnd/>
            <a:tailEnd/>
          </a:ln>
          <a:effectLst>
            <a:outerShdw dist="107763" dir="2700000" algn="ctr" rotWithShape="0">
              <a:srgbClr val="973C2D"/>
            </a:outerShdw>
          </a:effectLst>
        </p:spPr>
        <p:txBody>
          <a:bodyPr wrap="none" anchor="ctr"/>
          <a:lstStyle/>
          <a:p>
            <a:endParaRPr lang="en-US"/>
          </a:p>
        </p:txBody>
      </p:sp>
      <p:sp>
        <p:nvSpPr>
          <p:cNvPr id="37905" name="AutoShape 17"/>
          <p:cNvSpPr>
            <a:spLocks noChangeArrowheads="1"/>
          </p:cNvSpPr>
          <p:nvPr/>
        </p:nvSpPr>
        <p:spPr bwMode="auto">
          <a:xfrm>
            <a:off x="6378575" y="3678238"/>
            <a:ext cx="654050" cy="596900"/>
          </a:xfrm>
          <a:prstGeom prst="rightArrow">
            <a:avLst>
              <a:gd name="adj1" fmla="val 75000"/>
              <a:gd name="adj2" fmla="val 54792"/>
            </a:avLst>
          </a:prstGeom>
          <a:solidFill>
            <a:srgbClr val="0000FF"/>
          </a:solidFill>
          <a:ln w="19050">
            <a:solidFill>
              <a:schemeClr val="bg1"/>
            </a:solidFill>
            <a:miter lim="800000"/>
            <a:headEnd/>
            <a:tailEnd/>
          </a:ln>
          <a:effectLst>
            <a:outerShdw dist="107763" dir="2700000" algn="ctr" rotWithShape="0">
              <a:srgbClr val="973C2D"/>
            </a:outerShdw>
          </a:effectLst>
        </p:spPr>
        <p:txBody>
          <a:bodyPr wrap="none" anchor="ctr"/>
          <a:lstStyle/>
          <a:p>
            <a:endParaRPr lang="en-US"/>
          </a:p>
        </p:txBody>
      </p:sp>
      <p:sp>
        <p:nvSpPr>
          <p:cNvPr id="18" name="TextBox 17"/>
          <p:cNvSpPr txBox="1"/>
          <p:nvPr/>
        </p:nvSpPr>
        <p:spPr>
          <a:xfrm>
            <a:off x="609600" y="1143000"/>
            <a:ext cx="7924800" cy="954107"/>
          </a:xfrm>
          <a:prstGeom prst="rect">
            <a:avLst/>
          </a:prstGeom>
          <a:noFill/>
        </p:spPr>
        <p:txBody>
          <a:bodyPr wrap="square" rtlCol="0">
            <a:spAutoFit/>
          </a:bodyPr>
          <a:lstStyle/>
          <a:p>
            <a:pPr>
              <a:spcBef>
                <a:spcPct val="20000"/>
              </a:spcBef>
              <a:buClr>
                <a:schemeClr val="accent1"/>
              </a:buClr>
              <a:buSzPct val="65000"/>
              <a:buFont typeface="Wingdings" pitchFamily="2" charset="2"/>
              <a:buNone/>
            </a:pPr>
            <a:r>
              <a:rPr lang="en-US" sz="2800" b="1" dirty="0" err="1" smtClean="0"/>
              <a:t>Giao</a:t>
            </a:r>
            <a:r>
              <a:rPr lang="en-US" sz="2800" b="1" dirty="0" smtClean="0"/>
              <a:t> </a:t>
            </a:r>
            <a:r>
              <a:rPr lang="en-US" sz="2800" b="1" dirty="0" err="1" smtClean="0"/>
              <a:t>tiếp</a:t>
            </a:r>
            <a:r>
              <a:rPr lang="en-US" sz="2800" b="1" dirty="0" smtClean="0"/>
              <a:t> </a:t>
            </a:r>
            <a:r>
              <a:rPr lang="en-US" sz="2800" b="1" dirty="0" err="1" smtClean="0"/>
              <a:t>là</a:t>
            </a:r>
            <a:r>
              <a:rPr lang="en-US" sz="2800" b="1" dirty="0" smtClean="0"/>
              <a:t> </a:t>
            </a:r>
            <a:r>
              <a:rPr lang="en-US" sz="2800" b="1" dirty="0" err="1" smtClean="0"/>
              <a:t>quá</a:t>
            </a:r>
            <a:r>
              <a:rPr lang="en-US" sz="2800" b="1" dirty="0" smtClean="0"/>
              <a:t> </a:t>
            </a:r>
            <a:r>
              <a:rPr lang="en-US" sz="2800" b="1" dirty="0" err="1" smtClean="0"/>
              <a:t>trình</a:t>
            </a:r>
            <a:r>
              <a:rPr lang="en-US" sz="2800" b="1" dirty="0" smtClean="0"/>
              <a:t> </a:t>
            </a:r>
            <a:r>
              <a:rPr lang="en-US" sz="2800" b="1" dirty="0" err="1" smtClean="0"/>
              <a:t>gửi</a:t>
            </a:r>
            <a:r>
              <a:rPr lang="en-US" sz="2800" b="1" dirty="0" smtClean="0"/>
              <a:t> </a:t>
            </a:r>
            <a:r>
              <a:rPr lang="en-US" sz="2800" b="1" dirty="0" err="1" smtClean="0"/>
              <a:t>và</a:t>
            </a:r>
            <a:r>
              <a:rPr lang="en-US" sz="2800" b="1" dirty="0" smtClean="0"/>
              <a:t> </a:t>
            </a:r>
            <a:r>
              <a:rPr lang="en-US" sz="2800" b="1" dirty="0" err="1" smtClean="0"/>
              <a:t>nhận</a:t>
            </a:r>
            <a:r>
              <a:rPr lang="en-US" sz="2800" b="1" dirty="0" smtClean="0"/>
              <a:t> </a:t>
            </a:r>
            <a:r>
              <a:rPr lang="en-US" sz="2800" b="1" dirty="0" err="1" smtClean="0"/>
              <a:t>thông</a:t>
            </a:r>
            <a:r>
              <a:rPr lang="en-US" sz="2800" b="1" dirty="0" smtClean="0"/>
              <a:t> tin </a:t>
            </a:r>
            <a:r>
              <a:rPr lang="en-US" sz="2800" b="1" dirty="0" err="1" smtClean="0"/>
              <a:t>giữa</a:t>
            </a:r>
            <a:r>
              <a:rPr lang="en-US" sz="2800" b="1" dirty="0" smtClean="0"/>
              <a:t> </a:t>
            </a:r>
            <a:r>
              <a:rPr lang="en-US" sz="2800" b="1" dirty="0" err="1" smtClean="0"/>
              <a:t>mọi</a:t>
            </a:r>
            <a:r>
              <a:rPr lang="en-US" sz="2800" b="1" dirty="0" smtClean="0"/>
              <a:t> </a:t>
            </a:r>
            <a:r>
              <a:rPr lang="en-US" sz="2800" b="1" dirty="0" err="1" smtClean="0"/>
              <a:t>người</a:t>
            </a:r>
            <a:r>
              <a:rPr lang="en-US" sz="2800" b="1" dirty="0" smtClean="0"/>
              <a:t>…</a:t>
            </a:r>
            <a:r>
              <a:rPr lang="en-US" sz="2800" b="1" dirty="0" err="1" smtClean="0"/>
              <a:t>trải</a:t>
            </a:r>
            <a:r>
              <a:rPr lang="en-US" sz="2800" b="1" dirty="0" smtClean="0"/>
              <a:t> qua </a:t>
            </a:r>
            <a:r>
              <a:rPr lang="en-US" sz="2800" b="1" dirty="0" smtClean="0">
                <a:solidFill>
                  <a:srgbClr val="0070C0"/>
                </a:solidFill>
              </a:rPr>
              <a:t>5 </a:t>
            </a:r>
            <a:r>
              <a:rPr lang="en-US" sz="2800" b="1" dirty="0" err="1" smtClean="0">
                <a:solidFill>
                  <a:srgbClr val="0070C0"/>
                </a:solidFill>
              </a:rPr>
              <a:t>bước</a:t>
            </a:r>
            <a:r>
              <a:rPr lang="en-US" sz="2800" b="1" dirty="0" smtClean="0">
                <a:solidFill>
                  <a:srgbClr val="0070C0"/>
                </a:solidFill>
              </a:rPr>
              <a:t> </a:t>
            </a:r>
            <a:r>
              <a:rPr lang="en-US" sz="2800" b="1" dirty="0" err="1" smtClean="0"/>
              <a:t>cơ</a:t>
            </a:r>
            <a:r>
              <a:rPr lang="en-US" sz="2800" b="1" dirty="0" smtClean="0"/>
              <a:t> </a:t>
            </a:r>
            <a:r>
              <a:rPr lang="en-US" sz="2800" b="1" dirty="0" err="1" smtClean="0"/>
              <a:t>bản</a:t>
            </a:r>
            <a:r>
              <a:rPr lang="en-US" sz="2800" b="1" dirty="0" smtClean="0"/>
              <a:t>: </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blinds(horizontal)">
                                      <p:cBhvr>
                                        <p:cTn id="7" dur="500"/>
                                        <p:tgtEl>
                                          <p:spTgt spid="378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903"/>
                                        </p:tgtEl>
                                        <p:attrNameLst>
                                          <p:attrName>style.visibility</p:attrName>
                                        </p:attrNameLst>
                                      </p:cBhvr>
                                      <p:to>
                                        <p:strVal val="visible"/>
                                      </p:to>
                                    </p:set>
                                    <p:animEffect transition="in" filter="blinds(horizontal)">
                                      <p:cBhvr>
                                        <p:cTn id="12" dur="500"/>
                                        <p:tgtEl>
                                          <p:spTgt spid="3790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894"/>
                                        </p:tgtEl>
                                        <p:attrNameLst>
                                          <p:attrName>style.visibility</p:attrName>
                                        </p:attrNameLst>
                                      </p:cBhvr>
                                      <p:to>
                                        <p:strVal val="visible"/>
                                      </p:to>
                                    </p:set>
                                    <p:anim calcmode="lin" valueType="num">
                                      <p:cBhvr additive="base">
                                        <p:cTn id="17" dur="500" fill="hold"/>
                                        <p:tgtEl>
                                          <p:spTgt spid="37894"/>
                                        </p:tgtEl>
                                        <p:attrNameLst>
                                          <p:attrName>ppt_x</p:attrName>
                                        </p:attrNameLst>
                                      </p:cBhvr>
                                      <p:tavLst>
                                        <p:tav tm="0">
                                          <p:val>
                                            <p:strVal val="#ppt_x"/>
                                          </p:val>
                                        </p:tav>
                                        <p:tav tm="100000">
                                          <p:val>
                                            <p:strVal val="#ppt_x"/>
                                          </p:val>
                                        </p:tav>
                                      </p:tavLst>
                                    </p:anim>
                                    <p:anim calcmode="lin" valueType="num">
                                      <p:cBhvr additive="base">
                                        <p:cTn id="18"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7904"/>
                                        </p:tgtEl>
                                        <p:attrNameLst>
                                          <p:attrName>style.visibility</p:attrName>
                                        </p:attrNameLst>
                                      </p:cBhvr>
                                      <p:to>
                                        <p:strVal val="visible"/>
                                      </p:to>
                                    </p:set>
                                    <p:animEffect transition="in" filter="blinds(horizontal)">
                                      <p:cBhvr>
                                        <p:cTn id="23" dur="500"/>
                                        <p:tgtEl>
                                          <p:spTgt spid="3790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7895"/>
                                        </p:tgtEl>
                                        <p:attrNameLst>
                                          <p:attrName>style.visibility</p:attrName>
                                        </p:attrNameLst>
                                      </p:cBhvr>
                                      <p:to>
                                        <p:strVal val="visible"/>
                                      </p:to>
                                    </p:set>
                                    <p:anim calcmode="lin" valueType="num">
                                      <p:cBhvr additive="base">
                                        <p:cTn id="28" dur="500" fill="hold"/>
                                        <p:tgtEl>
                                          <p:spTgt spid="37895"/>
                                        </p:tgtEl>
                                        <p:attrNameLst>
                                          <p:attrName>ppt_x</p:attrName>
                                        </p:attrNameLst>
                                      </p:cBhvr>
                                      <p:tavLst>
                                        <p:tav tm="0">
                                          <p:val>
                                            <p:strVal val="#ppt_x"/>
                                          </p:val>
                                        </p:tav>
                                        <p:tav tm="100000">
                                          <p:val>
                                            <p:strVal val="#ppt_x"/>
                                          </p:val>
                                        </p:tav>
                                      </p:tavLst>
                                    </p:anim>
                                    <p:anim calcmode="lin" valueType="num">
                                      <p:cBhvr additive="base">
                                        <p:cTn id="29" dur="500" fill="hold"/>
                                        <p:tgtEl>
                                          <p:spTgt spid="3789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7905"/>
                                        </p:tgtEl>
                                        <p:attrNameLst>
                                          <p:attrName>style.visibility</p:attrName>
                                        </p:attrNameLst>
                                      </p:cBhvr>
                                      <p:to>
                                        <p:strVal val="visible"/>
                                      </p:to>
                                    </p:set>
                                    <p:animEffect transition="in" filter="blinds(horizontal)">
                                      <p:cBhvr>
                                        <p:cTn id="34" dur="500"/>
                                        <p:tgtEl>
                                          <p:spTgt spid="3790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7897"/>
                                        </p:tgtEl>
                                        <p:attrNameLst>
                                          <p:attrName>style.visibility</p:attrName>
                                        </p:attrNameLst>
                                      </p:cBhvr>
                                      <p:to>
                                        <p:strVal val="visible"/>
                                      </p:to>
                                    </p:set>
                                    <p:anim calcmode="lin" valueType="num">
                                      <p:cBhvr additive="base">
                                        <p:cTn id="39" dur="500" fill="hold"/>
                                        <p:tgtEl>
                                          <p:spTgt spid="37897"/>
                                        </p:tgtEl>
                                        <p:attrNameLst>
                                          <p:attrName>ppt_x</p:attrName>
                                        </p:attrNameLst>
                                      </p:cBhvr>
                                      <p:tavLst>
                                        <p:tav tm="0">
                                          <p:val>
                                            <p:strVal val="#ppt_x"/>
                                          </p:val>
                                        </p:tav>
                                        <p:tav tm="100000">
                                          <p:val>
                                            <p:strVal val="#ppt_x"/>
                                          </p:val>
                                        </p:tav>
                                      </p:tavLst>
                                    </p:anim>
                                    <p:anim calcmode="lin" valueType="num">
                                      <p:cBhvr additive="base">
                                        <p:cTn id="40"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7900"/>
                                        </p:tgtEl>
                                        <p:attrNameLst>
                                          <p:attrName>style.visibility</p:attrName>
                                        </p:attrNameLst>
                                      </p:cBhvr>
                                      <p:to>
                                        <p:strVal val="visible"/>
                                      </p:to>
                                    </p:set>
                                    <p:animEffect transition="in" filter="blinds(horizontal)">
                                      <p:cBhvr>
                                        <p:cTn id="45" dur="500"/>
                                        <p:tgtEl>
                                          <p:spTgt spid="3790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7899"/>
                                        </p:tgtEl>
                                        <p:attrNameLst>
                                          <p:attrName>style.visibility</p:attrName>
                                        </p:attrNameLst>
                                      </p:cBhvr>
                                      <p:to>
                                        <p:strVal val="visible"/>
                                      </p:to>
                                    </p:set>
                                    <p:animEffect transition="in" filter="box(in)">
                                      <p:cBhvr>
                                        <p:cTn id="50" dur="500"/>
                                        <p:tgtEl>
                                          <p:spTgt spid="3789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7902"/>
                                        </p:tgtEl>
                                        <p:attrNameLst>
                                          <p:attrName>style.visibility</p:attrName>
                                        </p:attrNameLst>
                                      </p:cBhvr>
                                      <p:to>
                                        <p:strVal val="visible"/>
                                      </p:to>
                                    </p:set>
                                    <p:animEffect transition="in" filter="blinds(horizontal)">
                                      <p:cBhvr>
                                        <p:cTn id="55" dur="500"/>
                                        <p:tgtEl>
                                          <p:spTgt spid="3790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7901"/>
                                        </p:tgtEl>
                                        <p:attrNameLst>
                                          <p:attrName>style.visibility</p:attrName>
                                        </p:attrNameLst>
                                      </p:cBhvr>
                                      <p:to>
                                        <p:strVal val="visible"/>
                                      </p:to>
                                    </p:set>
                                    <p:animEffect transition="in" filter="blinds(horizontal)">
                                      <p:cBhvr>
                                        <p:cTn id="60" dur="500"/>
                                        <p:tgtEl>
                                          <p:spTgt spid="37901"/>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7898"/>
                                        </p:tgtEl>
                                        <p:attrNameLst>
                                          <p:attrName>style.visibility</p:attrName>
                                        </p:attrNameLst>
                                      </p:cBhvr>
                                      <p:to>
                                        <p:strVal val="visible"/>
                                      </p:to>
                                    </p:set>
                                    <p:anim calcmode="lin" valueType="num">
                                      <p:cBhvr additive="base">
                                        <p:cTn id="65" dur="500" fill="hold"/>
                                        <p:tgtEl>
                                          <p:spTgt spid="37898"/>
                                        </p:tgtEl>
                                        <p:attrNameLst>
                                          <p:attrName>ppt_x</p:attrName>
                                        </p:attrNameLst>
                                      </p:cBhvr>
                                      <p:tavLst>
                                        <p:tav tm="0">
                                          <p:val>
                                            <p:strVal val="#ppt_x"/>
                                          </p:val>
                                        </p:tav>
                                        <p:tav tm="100000">
                                          <p:val>
                                            <p:strVal val="#ppt_x"/>
                                          </p:val>
                                        </p:tav>
                                      </p:tavLst>
                                    </p:anim>
                                    <p:anim calcmode="lin" valueType="num">
                                      <p:cBhvr additive="base">
                                        <p:cTn id="66"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7893"/>
                                        </p:tgtEl>
                                        <p:attrNameLst>
                                          <p:attrName>style.visibility</p:attrName>
                                        </p:attrNameLst>
                                      </p:cBhvr>
                                      <p:to>
                                        <p:strVal val="visible"/>
                                      </p:to>
                                    </p:set>
                                    <p:animEffect transition="in" filter="blinds(horizontal)">
                                      <p:cBhvr>
                                        <p:cTn id="71"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4" grpId="0" animBg="1"/>
      <p:bldP spid="37895" grpId="0" animBg="1"/>
      <p:bldP spid="37896" grpId="0" animBg="1"/>
      <p:bldP spid="37897" grpId="0" animBg="1"/>
      <p:bldP spid="37898" grpId="0" animBg="1"/>
      <p:bldP spid="37899" grpId="0" animBg="1"/>
      <p:bldP spid="37900" grpId="0" animBg="1"/>
      <p:bldP spid="37901" grpId="0" animBg="1"/>
      <p:bldP spid="37902" grpId="0" animBg="1"/>
      <p:bldP spid="37903" grpId="0" animBg="1"/>
      <p:bldP spid="37904" grpId="0" animBg="1"/>
      <p:bldP spid="379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7" name="Oval 5"/>
          <p:cNvSpPr>
            <a:spLocks noChangeArrowheads="1"/>
          </p:cNvSpPr>
          <p:nvPr/>
        </p:nvSpPr>
        <p:spPr bwMode="auto">
          <a:xfrm>
            <a:off x="3810000" y="2368550"/>
            <a:ext cx="1828800" cy="1676400"/>
          </a:xfrm>
          <a:prstGeom prst="ellipse">
            <a:avLst/>
          </a:prstGeom>
          <a:solidFill>
            <a:srgbClr val="FFCCCC"/>
          </a:solidFill>
          <a:ln w="9525" algn="ctr">
            <a:noFill/>
            <a:round/>
            <a:headEnd/>
            <a:tailEnd/>
          </a:ln>
          <a:effectLst>
            <a:outerShdw dist="107763" dir="2700000" algn="ctr" rotWithShape="0">
              <a:srgbClr val="808080">
                <a:alpha val="50000"/>
              </a:srgbClr>
            </a:outerShdw>
          </a:effectLst>
        </p:spPr>
        <p:txBody>
          <a:bodyPr wrap="none" anchor="ctr"/>
          <a:lstStyle/>
          <a:p>
            <a:pPr algn="ctr" eaLnBrk="1" hangingPunct="1">
              <a:lnSpc>
                <a:spcPct val="90000"/>
              </a:lnSpc>
              <a:spcBef>
                <a:spcPct val="0"/>
              </a:spcBef>
              <a:buFontTx/>
              <a:buNone/>
            </a:pPr>
            <a:r>
              <a:rPr lang="en-US" sz="1600" b="1" u="sng" dirty="0" err="1" smtClean="0">
                <a:latin typeface="Tahoma" pitchFamily="34" charset="0"/>
              </a:rPr>
              <a:t>Các</a:t>
            </a:r>
            <a:r>
              <a:rPr lang="en-US" sz="1600" b="1" u="sng" dirty="0" smtClean="0">
                <a:latin typeface="Tahoma" pitchFamily="34" charset="0"/>
              </a:rPr>
              <a:t> </a:t>
            </a:r>
            <a:r>
              <a:rPr lang="en-US" sz="1600" b="1" u="sng" dirty="0" err="1" smtClean="0">
                <a:latin typeface="Tahoma" pitchFamily="34" charset="0"/>
              </a:rPr>
              <a:t>kênh</a:t>
            </a:r>
            <a:r>
              <a:rPr lang="en-US" sz="1600" b="1" u="sng" dirty="0" smtClean="0">
                <a:latin typeface="Tahoma" pitchFamily="34" charset="0"/>
              </a:rPr>
              <a:t> </a:t>
            </a:r>
            <a:r>
              <a:rPr lang="en-US" sz="1600" b="1" u="sng" dirty="0" err="1" smtClean="0">
                <a:latin typeface="Tahoma" pitchFamily="34" charset="0"/>
              </a:rPr>
              <a:t>giao</a:t>
            </a:r>
            <a:r>
              <a:rPr lang="en-US" sz="1600" b="1" u="sng" dirty="0" smtClean="0">
                <a:latin typeface="Tahoma" pitchFamily="34" charset="0"/>
              </a:rPr>
              <a:t> </a:t>
            </a:r>
            <a:r>
              <a:rPr lang="en-US" sz="1600" b="1" u="sng" dirty="0" err="1" smtClean="0">
                <a:latin typeface="Tahoma" pitchFamily="34" charset="0"/>
              </a:rPr>
              <a:t>tiếp</a:t>
            </a:r>
            <a:endParaRPr lang="ar-SA" sz="1600" b="1" u="sng" dirty="0">
              <a:latin typeface="Tahoma" pitchFamily="34" charset="0"/>
            </a:endParaRPr>
          </a:p>
          <a:p>
            <a:pPr algn="ctr" eaLnBrk="1" hangingPunct="1">
              <a:lnSpc>
                <a:spcPct val="90000"/>
              </a:lnSpc>
              <a:spcBef>
                <a:spcPct val="0"/>
              </a:spcBef>
              <a:buFontTx/>
              <a:buNone/>
            </a:pPr>
            <a:endParaRPr lang="ar-SA" sz="800" b="1" dirty="0">
              <a:latin typeface="Tahoma" pitchFamily="34" charset="0"/>
            </a:endParaRPr>
          </a:p>
          <a:p>
            <a:pPr algn="ctr" eaLnBrk="1" hangingPunct="1">
              <a:lnSpc>
                <a:spcPct val="90000"/>
              </a:lnSpc>
              <a:spcBef>
                <a:spcPct val="0"/>
              </a:spcBef>
              <a:buFontTx/>
              <a:buNone/>
            </a:pPr>
            <a:r>
              <a:rPr lang="en-US" sz="1000" dirty="0" err="1" smtClean="0">
                <a:latin typeface="Tahoma" pitchFamily="34" charset="0"/>
              </a:rPr>
              <a:t>Báo</a:t>
            </a:r>
            <a:r>
              <a:rPr lang="en-US" sz="1000" dirty="0" smtClean="0">
                <a:latin typeface="Tahoma" pitchFamily="34" charset="0"/>
              </a:rPr>
              <a:t> </a:t>
            </a:r>
            <a:r>
              <a:rPr lang="en-US" sz="1000" dirty="0" err="1" smtClean="0">
                <a:latin typeface="Tahoma" pitchFamily="34" charset="0"/>
              </a:rPr>
              <a:t>cáo</a:t>
            </a:r>
            <a:r>
              <a:rPr lang="en-US" sz="1000" dirty="0" smtClean="0">
                <a:latin typeface="Tahoma" pitchFamily="34" charset="0"/>
              </a:rPr>
              <a:t>/phone/</a:t>
            </a:r>
            <a:r>
              <a:rPr lang="en-US" sz="1000" dirty="0" err="1" smtClean="0">
                <a:latin typeface="Tahoma" pitchFamily="34" charset="0"/>
              </a:rPr>
              <a:t>họp</a:t>
            </a:r>
            <a:r>
              <a:rPr lang="en-US" sz="1000" dirty="0" smtClean="0">
                <a:latin typeface="Tahoma" pitchFamily="34" charset="0"/>
              </a:rPr>
              <a:t>/email…..</a:t>
            </a:r>
            <a:endParaRPr lang="en-US" sz="1000" dirty="0">
              <a:latin typeface="Tahoma" pitchFamily="34" charset="0"/>
            </a:endParaRPr>
          </a:p>
        </p:txBody>
      </p:sp>
      <p:sp>
        <p:nvSpPr>
          <p:cNvPr id="248840" name="Text Box 8"/>
          <p:cNvSpPr txBox="1">
            <a:spLocks noChangeArrowheads="1"/>
          </p:cNvSpPr>
          <p:nvPr/>
        </p:nvSpPr>
        <p:spPr bwMode="auto">
          <a:xfrm>
            <a:off x="6248400" y="2597150"/>
            <a:ext cx="1816100" cy="1920526"/>
          </a:xfrm>
          <a:prstGeom prst="rect">
            <a:avLst/>
          </a:prstGeom>
          <a:solidFill>
            <a:srgbClr val="FFCC99"/>
          </a:solidFill>
          <a:ln w="9525" algn="ctr">
            <a:noFill/>
            <a:miter lim="800000"/>
            <a:headEnd/>
            <a:tailEnd/>
          </a:ln>
          <a:effectLst>
            <a:outerShdw dist="107763" dir="2700000" algn="ctr" rotWithShape="0">
              <a:srgbClr val="808080">
                <a:alpha val="50000"/>
              </a:srgbClr>
            </a:outerShdw>
          </a:effectLst>
        </p:spPr>
        <p:txBody>
          <a:bodyPr>
            <a:spAutoFit/>
          </a:bodyPr>
          <a:lstStyle/>
          <a:p>
            <a:pPr algn="ctr" eaLnBrk="1" hangingPunct="1">
              <a:lnSpc>
                <a:spcPct val="90000"/>
              </a:lnSpc>
              <a:spcBef>
                <a:spcPct val="0"/>
              </a:spcBef>
              <a:buFontTx/>
              <a:buNone/>
            </a:pPr>
            <a:r>
              <a:rPr lang="en-US" sz="2000" b="1" u="sng" dirty="0" err="1" smtClean="0">
                <a:latin typeface="Arial" pitchFamily="34" charset="0"/>
                <a:cs typeface="Arial" pitchFamily="34" charset="0"/>
              </a:rPr>
              <a:t>Người</a:t>
            </a:r>
            <a:r>
              <a:rPr lang="en-US" sz="2000" b="1" u="sng" dirty="0" smtClean="0">
                <a:latin typeface="Arial" pitchFamily="34" charset="0"/>
                <a:cs typeface="Arial" pitchFamily="34" charset="0"/>
              </a:rPr>
              <a:t> </a:t>
            </a:r>
            <a:r>
              <a:rPr lang="en-US" sz="2000" b="1" u="sng" dirty="0" err="1" smtClean="0">
                <a:latin typeface="Arial" pitchFamily="34" charset="0"/>
                <a:cs typeface="Arial" pitchFamily="34" charset="0"/>
              </a:rPr>
              <a:t>nhận</a:t>
            </a:r>
            <a:endParaRPr lang="ar-SA" sz="1600" b="1" u="sng" dirty="0">
              <a:latin typeface="Arial" pitchFamily="34" charset="0"/>
              <a:cs typeface="Arial" pitchFamily="34" charset="0"/>
            </a:endParaRPr>
          </a:p>
          <a:p>
            <a:pPr algn="ctr" eaLnBrk="1" hangingPunct="1">
              <a:lnSpc>
                <a:spcPct val="90000"/>
              </a:lnSpc>
              <a:spcBef>
                <a:spcPct val="0"/>
              </a:spcBef>
              <a:buFontTx/>
              <a:buNone/>
            </a:pPr>
            <a:endParaRPr lang="en-US" sz="1400" dirty="0">
              <a:latin typeface="Arial" pitchFamily="34" charset="0"/>
              <a:cs typeface="Arial" pitchFamily="34" charset="0"/>
            </a:endParaRPr>
          </a:p>
          <a:p>
            <a:pPr algn="ctr" rtl="1" eaLnBrk="1" hangingPunct="1">
              <a:lnSpc>
                <a:spcPct val="90000"/>
              </a:lnSpc>
              <a:spcBef>
                <a:spcPct val="0"/>
              </a:spcBef>
              <a:buFontTx/>
              <a:buNone/>
            </a:pPr>
            <a:r>
              <a:rPr lang="en-US" sz="1400" b="1" dirty="0" err="1" smtClean="0">
                <a:latin typeface="Arial" pitchFamily="34" charset="0"/>
                <a:cs typeface="Arial" pitchFamily="34" charset="0"/>
              </a:rPr>
              <a:t>Nhận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thông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điệp</a:t>
            </a:r>
            <a:r>
              <a:rPr lang="ar-SA" sz="1400" dirty="0" smtClean="0">
                <a:latin typeface="Arial" pitchFamily="34" charset="0"/>
                <a:cs typeface="Arial" pitchFamily="34" charset="0"/>
              </a:rPr>
              <a:t> </a:t>
            </a:r>
            <a:endParaRPr lang="ar-SA" sz="1400" dirty="0">
              <a:latin typeface="Arial" pitchFamily="34" charset="0"/>
              <a:cs typeface="Arial" pitchFamily="34" charset="0"/>
            </a:endParaRPr>
          </a:p>
          <a:p>
            <a:pPr algn="ctr" eaLnBrk="1" hangingPunct="1">
              <a:lnSpc>
                <a:spcPct val="90000"/>
              </a:lnSpc>
              <a:spcBef>
                <a:spcPct val="0"/>
              </a:spcBef>
              <a:buFontTx/>
              <a:buNone/>
            </a:pPr>
            <a:endParaRPr lang="en-US" sz="1400" b="1" dirty="0">
              <a:latin typeface="Arial" pitchFamily="34" charset="0"/>
              <a:cs typeface="Arial" pitchFamily="34" charset="0"/>
            </a:endParaRPr>
          </a:p>
          <a:p>
            <a:pPr algn="ctr" eaLnBrk="1" hangingPunct="1">
              <a:lnSpc>
                <a:spcPct val="90000"/>
              </a:lnSpc>
              <a:spcBef>
                <a:spcPct val="0"/>
              </a:spcBef>
              <a:buFontTx/>
              <a:buNone/>
            </a:pPr>
            <a:r>
              <a:rPr lang="en-US" sz="1400" b="1" dirty="0" err="1" smtClean="0">
                <a:latin typeface="Arial" pitchFamily="34" charset="0"/>
                <a:cs typeface="Arial" pitchFamily="34" charset="0"/>
              </a:rPr>
              <a:t>Giải</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mã</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và</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hiểu</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nghĩa</a:t>
            </a:r>
            <a:endParaRPr lang="ar-SA" sz="1400" dirty="0">
              <a:latin typeface="Arial" pitchFamily="34" charset="0"/>
              <a:cs typeface="Arial" pitchFamily="34" charset="0"/>
            </a:endParaRPr>
          </a:p>
          <a:p>
            <a:pPr algn="ctr" eaLnBrk="1" hangingPunct="1">
              <a:lnSpc>
                <a:spcPct val="90000"/>
              </a:lnSpc>
              <a:spcBef>
                <a:spcPct val="0"/>
              </a:spcBef>
              <a:buFontTx/>
              <a:buNone/>
            </a:pPr>
            <a:r>
              <a:rPr lang="ar-SA" sz="1400" dirty="0">
                <a:latin typeface="Arial" pitchFamily="34" charset="0"/>
                <a:cs typeface="Arial" pitchFamily="34" charset="0"/>
              </a:rPr>
              <a:t> </a:t>
            </a:r>
            <a:endParaRPr lang="en-US" sz="1400" dirty="0">
              <a:latin typeface="Arial" pitchFamily="34" charset="0"/>
              <a:cs typeface="Arial" pitchFamily="34" charset="0"/>
            </a:endParaRPr>
          </a:p>
          <a:p>
            <a:pPr algn="ctr" eaLnBrk="1" hangingPunct="1">
              <a:lnSpc>
                <a:spcPct val="90000"/>
              </a:lnSpc>
              <a:spcBef>
                <a:spcPct val="0"/>
              </a:spcBef>
              <a:buFontTx/>
              <a:buNone/>
            </a:pPr>
            <a:r>
              <a:rPr lang="en-US" sz="1400" b="1" dirty="0" err="1" smtClean="0">
                <a:latin typeface="Arial" pitchFamily="34" charset="0"/>
                <a:cs typeface="Arial" pitchFamily="34" charset="0"/>
              </a:rPr>
              <a:t>Trả</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lời</a:t>
            </a:r>
            <a:endParaRPr lang="en-US" sz="1400" b="1" dirty="0">
              <a:latin typeface="Arial" pitchFamily="34" charset="0"/>
              <a:cs typeface="Arial" pitchFamily="34" charset="0"/>
            </a:endParaRPr>
          </a:p>
          <a:p>
            <a:pPr algn="ctr" eaLnBrk="1" hangingPunct="1">
              <a:lnSpc>
                <a:spcPct val="90000"/>
              </a:lnSpc>
              <a:spcBef>
                <a:spcPct val="0"/>
              </a:spcBef>
              <a:buFontTx/>
              <a:buNone/>
            </a:pPr>
            <a:endParaRPr lang="en-US" sz="1400" b="1" dirty="0">
              <a:latin typeface="Tahoma" pitchFamily="34" charset="0"/>
            </a:endParaRPr>
          </a:p>
        </p:txBody>
      </p:sp>
      <p:sp>
        <p:nvSpPr>
          <p:cNvPr id="248844" name="Text Box 12"/>
          <p:cNvSpPr txBox="1">
            <a:spLocks noChangeArrowheads="1"/>
          </p:cNvSpPr>
          <p:nvPr/>
        </p:nvSpPr>
        <p:spPr bwMode="auto">
          <a:xfrm>
            <a:off x="1371600" y="2286000"/>
            <a:ext cx="1816100" cy="2890022"/>
          </a:xfrm>
          <a:prstGeom prst="rect">
            <a:avLst/>
          </a:prstGeom>
          <a:solidFill>
            <a:srgbClr val="FFFF99"/>
          </a:solidFill>
          <a:ln w="9525" algn="ctr">
            <a:noFill/>
            <a:miter lim="800000"/>
            <a:headEnd/>
            <a:tailEnd/>
          </a:ln>
          <a:effectLst>
            <a:outerShdw dist="107763" dir="2700000" algn="ctr" rotWithShape="0">
              <a:srgbClr val="808080">
                <a:alpha val="50000"/>
              </a:srgbClr>
            </a:outerShdw>
          </a:effectLst>
        </p:spPr>
        <p:txBody>
          <a:bodyPr>
            <a:spAutoFit/>
          </a:bodyPr>
          <a:lstStyle/>
          <a:p>
            <a:pPr algn="ctr" eaLnBrk="1" hangingPunct="1">
              <a:lnSpc>
                <a:spcPct val="90000"/>
              </a:lnSpc>
              <a:spcBef>
                <a:spcPct val="0"/>
              </a:spcBef>
              <a:buFontTx/>
              <a:buNone/>
            </a:pPr>
            <a:r>
              <a:rPr lang="en-US" sz="2000" b="1" u="sng" dirty="0" err="1" smtClean="0">
                <a:latin typeface="Arial" pitchFamily="34" charset="0"/>
                <a:cs typeface="Arial" pitchFamily="34" charset="0"/>
              </a:rPr>
              <a:t>Người</a:t>
            </a:r>
            <a:r>
              <a:rPr lang="en-US" sz="2000" b="1" u="sng" dirty="0" smtClean="0">
                <a:latin typeface="Arial" pitchFamily="34" charset="0"/>
                <a:cs typeface="Arial" pitchFamily="34" charset="0"/>
              </a:rPr>
              <a:t> </a:t>
            </a:r>
            <a:r>
              <a:rPr lang="en-US" sz="2000" b="1" u="sng" dirty="0" err="1" smtClean="0">
                <a:latin typeface="Arial" pitchFamily="34" charset="0"/>
                <a:cs typeface="Arial" pitchFamily="34" charset="0"/>
              </a:rPr>
              <a:t>gửi</a:t>
            </a:r>
            <a:endParaRPr lang="ar-SA" sz="1600" b="1" u="sng" dirty="0">
              <a:latin typeface="Arial" pitchFamily="34" charset="0"/>
              <a:cs typeface="Arial" pitchFamily="34" charset="0"/>
            </a:endParaRPr>
          </a:p>
          <a:p>
            <a:pPr algn="r" rtl="1" eaLnBrk="1" hangingPunct="1">
              <a:lnSpc>
                <a:spcPct val="90000"/>
              </a:lnSpc>
              <a:spcBef>
                <a:spcPct val="0"/>
              </a:spcBef>
              <a:buFontTx/>
              <a:buNone/>
            </a:pPr>
            <a:endParaRPr lang="en-US" sz="1400" dirty="0">
              <a:latin typeface="Arial" pitchFamily="34" charset="0"/>
              <a:cs typeface="Arial" pitchFamily="34" charset="0"/>
            </a:endParaRPr>
          </a:p>
          <a:p>
            <a:pPr algn="ctr" rtl="1" eaLnBrk="1" hangingPunct="1">
              <a:lnSpc>
                <a:spcPct val="90000"/>
              </a:lnSpc>
              <a:spcBef>
                <a:spcPct val="0"/>
              </a:spcBef>
              <a:buFontTx/>
              <a:buNone/>
            </a:pPr>
            <a:r>
              <a:rPr lang="en-US" sz="1400" b="1" dirty="0" smtClean="0">
                <a:latin typeface="Arial" pitchFamily="34" charset="0"/>
                <a:cs typeface="Arial" pitchFamily="34" charset="0"/>
              </a:rPr>
              <a:t>Ý </a:t>
            </a:r>
            <a:r>
              <a:rPr lang="en-US" sz="1400" b="1" dirty="0" err="1" smtClean="0">
                <a:latin typeface="Arial" pitchFamily="34" charset="0"/>
                <a:cs typeface="Arial" pitchFamily="34" charset="0"/>
              </a:rPr>
              <a:t>tưởng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trong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thông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điệp</a:t>
            </a:r>
            <a:endParaRPr lang="ar-SA" sz="1400" dirty="0">
              <a:latin typeface="Arial" pitchFamily="34" charset="0"/>
              <a:cs typeface="Arial" pitchFamily="34" charset="0"/>
            </a:endParaRPr>
          </a:p>
          <a:p>
            <a:pPr algn="r" rtl="1" eaLnBrk="1" hangingPunct="1">
              <a:lnSpc>
                <a:spcPct val="90000"/>
              </a:lnSpc>
              <a:spcBef>
                <a:spcPct val="0"/>
              </a:spcBef>
              <a:buFontTx/>
              <a:buNone/>
            </a:pPr>
            <a:endParaRPr lang="ar-SA" sz="1400" b="1" dirty="0">
              <a:latin typeface="Arial" pitchFamily="34" charset="0"/>
              <a:cs typeface="Arial" pitchFamily="34" charset="0"/>
            </a:endParaRPr>
          </a:p>
          <a:p>
            <a:pPr algn="ctr" rtl="1" eaLnBrk="1" hangingPunct="1">
              <a:lnSpc>
                <a:spcPct val="90000"/>
              </a:lnSpc>
              <a:spcBef>
                <a:spcPct val="0"/>
              </a:spcBef>
              <a:buFontTx/>
              <a:buNone/>
            </a:pPr>
            <a:r>
              <a:rPr lang="en-US" sz="1400" b="1" dirty="0" err="1" smtClean="0">
                <a:latin typeface="Arial" pitchFamily="34" charset="0"/>
                <a:cs typeface="Arial" pitchFamily="34" charset="0"/>
              </a:rPr>
              <a:t>Mã</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hóa</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bằng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lời</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hoặc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không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bằng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lời</a:t>
            </a:r>
            <a:r>
              <a:rPr lang="en-US" sz="1400" b="1" dirty="0" smtClean="0">
                <a:latin typeface="Arial" pitchFamily="34" charset="0"/>
                <a:cs typeface="Arial" pitchFamily="34" charset="0"/>
              </a:rPr>
              <a:t>)</a:t>
            </a:r>
            <a:endParaRPr lang="en-US" sz="1400" b="1" dirty="0">
              <a:latin typeface="Arial" pitchFamily="34" charset="0"/>
              <a:cs typeface="Arial" pitchFamily="34" charset="0"/>
            </a:endParaRPr>
          </a:p>
          <a:p>
            <a:pPr algn="ctr" rtl="1" eaLnBrk="1" hangingPunct="1">
              <a:lnSpc>
                <a:spcPct val="90000"/>
              </a:lnSpc>
              <a:spcBef>
                <a:spcPct val="0"/>
              </a:spcBef>
              <a:buFontTx/>
              <a:buNone/>
            </a:pPr>
            <a:endParaRPr lang="en-US" sz="1400" b="1" dirty="0">
              <a:latin typeface="Arial" pitchFamily="34" charset="0"/>
              <a:cs typeface="Arial" pitchFamily="34" charset="0"/>
            </a:endParaRPr>
          </a:p>
          <a:p>
            <a:pPr algn="ctr" rtl="1" eaLnBrk="1" hangingPunct="1">
              <a:lnSpc>
                <a:spcPct val="90000"/>
              </a:lnSpc>
              <a:spcBef>
                <a:spcPct val="0"/>
              </a:spcBef>
              <a:buFontTx/>
              <a:buNone/>
            </a:pPr>
            <a:r>
              <a:rPr lang="en-US" sz="1400" b="1" dirty="0" err="1" smtClean="0">
                <a:latin typeface="Arial" pitchFamily="34" charset="0"/>
                <a:cs typeface="Arial" pitchFamily="34" charset="0"/>
              </a:rPr>
              <a:t>Gửi</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thông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điệp</a:t>
            </a:r>
            <a:endParaRPr lang="en-US" sz="1400" b="1" dirty="0">
              <a:latin typeface="Arial" pitchFamily="34" charset="0"/>
              <a:cs typeface="Arial" pitchFamily="34" charset="0"/>
            </a:endParaRPr>
          </a:p>
          <a:p>
            <a:pPr algn="ctr" rtl="1" eaLnBrk="1" hangingPunct="1">
              <a:lnSpc>
                <a:spcPct val="90000"/>
              </a:lnSpc>
              <a:spcBef>
                <a:spcPct val="0"/>
              </a:spcBef>
              <a:buFontTx/>
              <a:buNone/>
            </a:pPr>
            <a:endParaRPr lang="en-US" sz="1400" b="1" dirty="0">
              <a:latin typeface="Arial" pitchFamily="34" charset="0"/>
              <a:cs typeface="Arial" pitchFamily="34" charset="0"/>
            </a:endParaRPr>
          </a:p>
          <a:p>
            <a:pPr algn="ctr" rtl="1" eaLnBrk="1" hangingPunct="1">
              <a:lnSpc>
                <a:spcPct val="90000"/>
              </a:lnSpc>
              <a:spcBef>
                <a:spcPct val="0"/>
              </a:spcBef>
              <a:buFontTx/>
              <a:buNone/>
            </a:pPr>
            <a:r>
              <a:rPr lang="en-US" sz="1400" b="1" dirty="0" err="1" smtClean="0">
                <a:latin typeface="Arial" pitchFamily="34" charset="0"/>
                <a:cs typeface="Arial" pitchFamily="34" charset="0"/>
              </a:rPr>
              <a:t>Tương</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tác</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với</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sự</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phản</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hồi</a:t>
            </a:r>
            <a:endParaRPr lang="ar-SA" sz="1400" b="1" dirty="0">
              <a:latin typeface="Arial" pitchFamily="34" charset="0"/>
              <a:cs typeface="Arial" pitchFamily="34" charset="0"/>
            </a:endParaRPr>
          </a:p>
          <a:p>
            <a:pPr algn="r" rtl="1" eaLnBrk="1" hangingPunct="1">
              <a:lnSpc>
                <a:spcPct val="90000"/>
              </a:lnSpc>
              <a:spcBef>
                <a:spcPct val="0"/>
              </a:spcBef>
              <a:buFontTx/>
              <a:buNone/>
            </a:pPr>
            <a:endParaRPr lang="ar-SA" sz="1400" b="1" dirty="0">
              <a:latin typeface="Tahoma" pitchFamily="34" charset="0"/>
            </a:endParaRPr>
          </a:p>
        </p:txBody>
      </p:sp>
      <p:sp>
        <p:nvSpPr>
          <p:cNvPr id="248851" name="Line 19"/>
          <p:cNvSpPr>
            <a:spLocks noChangeShapeType="1"/>
          </p:cNvSpPr>
          <p:nvPr/>
        </p:nvSpPr>
        <p:spPr bwMode="auto">
          <a:xfrm rot="-10800000" flipH="1" flipV="1">
            <a:off x="5410200" y="4311650"/>
            <a:ext cx="838200" cy="0"/>
          </a:xfrm>
          <a:prstGeom prst="line">
            <a:avLst/>
          </a:prstGeom>
          <a:noFill/>
          <a:ln w="76200">
            <a:solidFill>
              <a:srgbClr val="CC3300"/>
            </a:solidFill>
            <a:round/>
            <a:headEnd type="triangle" w="med" len="med"/>
            <a:tailEnd/>
          </a:ln>
          <a:effectLst/>
        </p:spPr>
        <p:txBody>
          <a:bodyPr/>
          <a:lstStyle/>
          <a:p>
            <a:endParaRPr lang="en-US"/>
          </a:p>
        </p:txBody>
      </p:sp>
      <p:sp>
        <p:nvSpPr>
          <p:cNvPr id="248855" name="Text Box 23"/>
          <p:cNvSpPr txBox="1">
            <a:spLocks noChangeArrowheads="1"/>
          </p:cNvSpPr>
          <p:nvPr/>
        </p:nvSpPr>
        <p:spPr bwMode="auto">
          <a:xfrm>
            <a:off x="4086225" y="4197350"/>
            <a:ext cx="1274763" cy="449263"/>
          </a:xfrm>
          <a:prstGeom prst="rect">
            <a:avLst/>
          </a:prstGeom>
          <a:solidFill>
            <a:schemeClr val="bg1"/>
          </a:solidFill>
          <a:ln w="9525" algn="ctr">
            <a:noFill/>
            <a:miter lim="800000"/>
            <a:headEnd/>
            <a:tailEnd/>
          </a:ln>
          <a:effectLst>
            <a:outerShdw dist="107763" dir="2700000" algn="ctr" rotWithShape="0">
              <a:srgbClr val="808080">
                <a:alpha val="50000"/>
              </a:srgbClr>
            </a:outerShdw>
          </a:effectLst>
        </p:spPr>
        <p:txBody>
          <a:bodyPr>
            <a:spAutoFit/>
          </a:bodyPr>
          <a:lstStyle/>
          <a:p>
            <a:pPr algn="ctr" rtl="1" eaLnBrk="1" hangingPunct="1">
              <a:lnSpc>
                <a:spcPct val="90000"/>
              </a:lnSpc>
              <a:spcBef>
                <a:spcPct val="0"/>
              </a:spcBef>
              <a:buFontTx/>
              <a:buNone/>
            </a:pPr>
            <a:r>
              <a:rPr lang="en-US" sz="1800" b="1" dirty="0" err="1" smtClean="0">
                <a:latin typeface="Arial" pitchFamily="34" charset="0"/>
                <a:cs typeface="Arial" pitchFamily="34" charset="0"/>
              </a:rPr>
              <a:t>Phản</a:t>
            </a:r>
            <a:r>
              <a:rPr lang="en-US" sz="1800" b="1" dirty="0" smtClean="0">
                <a:latin typeface="Arial" pitchFamily="34" charset="0"/>
                <a:cs typeface="Arial" pitchFamily="34" charset="0"/>
              </a:rPr>
              <a:t> </a:t>
            </a:r>
            <a:r>
              <a:rPr lang="en-US" sz="1800" b="1" dirty="0" err="1" smtClean="0">
                <a:latin typeface="Arial" pitchFamily="34" charset="0"/>
                <a:cs typeface="Arial" pitchFamily="34" charset="0"/>
              </a:rPr>
              <a:t>hồ</a:t>
            </a:r>
            <a:r>
              <a:rPr lang="en-US" sz="1800" b="1" dirty="0" err="1" smtClean="0">
                <a:latin typeface="Tahoma" pitchFamily="34" charset="0"/>
              </a:rPr>
              <a:t>i</a:t>
            </a:r>
            <a:endParaRPr lang="en-US" sz="1800" b="1" dirty="0">
              <a:latin typeface="Tahoma" pitchFamily="34" charset="0"/>
            </a:endParaRPr>
          </a:p>
          <a:p>
            <a:pPr algn="ctr" rtl="1" eaLnBrk="1" hangingPunct="1">
              <a:lnSpc>
                <a:spcPct val="90000"/>
              </a:lnSpc>
              <a:spcBef>
                <a:spcPct val="0"/>
              </a:spcBef>
              <a:buFontTx/>
              <a:buNone/>
            </a:pPr>
            <a:endParaRPr lang="en-US" sz="800" b="1" dirty="0">
              <a:latin typeface="Tahoma" pitchFamily="34" charset="0"/>
            </a:endParaRPr>
          </a:p>
        </p:txBody>
      </p:sp>
      <p:sp>
        <p:nvSpPr>
          <p:cNvPr id="248859" name="AutoShape 27"/>
          <p:cNvSpPr>
            <a:spLocks noChangeArrowheads="1"/>
          </p:cNvSpPr>
          <p:nvPr/>
        </p:nvSpPr>
        <p:spPr bwMode="auto">
          <a:xfrm>
            <a:off x="3810000" y="1530350"/>
            <a:ext cx="1828800" cy="914400"/>
          </a:xfrm>
          <a:prstGeom prst="irregularSeal1">
            <a:avLst/>
          </a:prstGeom>
          <a:solidFill>
            <a:schemeClr val="bg2"/>
          </a:solidFill>
          <a:ln w="9525">
            <a:solidFill>
              <a:schemeClr val="tx1"/>
            </a:solidFill>
            <a:miter lim="800000"/>
            <a:headEnd type="none" w="sm" len="sm"/>
            <a:tailEnd type="none" w="sm" len="sm"/>
          </a:ln>
          <a:effectLst/>
        </p:spPr>
        <p:txBody>
          <a:bodyPr wrap="none" anchor="ctr"/>
          <a:lstStyle/>
          <a:p>
            <a:pPr algn="ctr" eaLnBrk="1" hangingPunct="1">
              <a:spcBef>
                <a:spcPct val="0"/>
              </a:spcBef>
              <a:buFontTx/>
              <a:buNone/>
            </a:pPr>
            <a:r>
              <a:rPr lang="en-US" sz="1800" b="1" dirty="0" err="1" smtClean="0">
                <a:solidFill>
                  <a:srgbClr val="002060"/>
                </a:solidFill>
                <a:latin typeface="Arial" charset="0"/>
              </a:rPr>
              <a:t>Nhiễu</a:t>
            </a:r>
            <a:endParaRPr lang="en-US" sz="1800" b="1" dirty="0">
              <a:solidFill>
                <a:srgbClr val="002060"/>
              </a:solidFill>
              <a:latin typeface="Arial" charset="0"/>
            </a:endParaRPr>
          </a:p>
        </p:txBody>
      </p:sp>
      <p:sp>
        <p:nvSpPr>
          <p:cNvPr id="248860" name="Line 28"/>
          <p:cNvSpPr>
            <a:spLocks noChangeShapeType="1"/>
          </p:cNvSpPr>
          <p:nvPr/>
        </p:nvSpPr>
        <p:spPr bwMode="auto">
          <a:xfrm rot="10800000" flipV="1">
            <a:off x="3200400" y="4540250"/>
            <a:ext cx="838200" cy="0"/>
          </a:xfrm>
          <a:prstGeom prst="line">
            <a:avLst/>
          </a:prstGeom>
          <a:noFill/>
          <a:ln w="76200">
            <a:solidFill>
              <a:srgbClr val="CC3300"/>
            </a:solidFill>
            <a:round/>
            <a:headEnd type="triangle" w="med" len="med"/>
            <a:tailEnd/>
          </a:ln>
          <a:effectLst/>
        </p:spPr>
        <p:txBody>
          <a:bodyPr/>
          <a:lstStyle/>
          <a:p>
            <a:endParaRPr lang="en-US"/>
          </a:p>
        </p:txBody>
      </p:sp>
      <p:grpSp>
        <p:nvGrpSpPr>
          <p:cNvPr id="2" name="Group 34"/>
          <p:cNvGrpSpPr>
            <a:grpSpLocks/>
          </p:cNvGrpSpPr>
          <p:nvPr/>
        </p:nvGrpSpPr>
        <p:grpSpPr bwMode="auto">
          <a:xfrm>
            <a:off x="3092450" y="3035300"/>
            <a:ext cx="749300" cy="244475"/>
            <a:chOff x="1900" y="2124"/>
            <a:chExt cx="472" cy="154"/>
          </a:xfrm>
        </p:grpSpPr>
        <p:sp>
          <p:nvSpPr>
            <p:cNvPr id="248847" name="Line 15"/>
            <p:cNvSpPr>
              <a:spLocks noChangeShapeType="1"/>
            </p:cNvSpPr>
            <p:nvPr/>
          </p:nvSpPr>
          <p:spPr bwMode="auto">
            <a:xfrm flipH="1">
              <a:off x="1988" y="2230"/>
              <a:ext cx="384" cy="0"/>
            </a:xfrm>
            <a:prstGeom prst="line">
              <a:avLst/>
            </a:prstGeom>
            <a:noFill/>
            <a:ln w="234950">
              <a:solidFill>
                <a:srgbClr val="CC3300"/>
              </a:solidFill>
              <a:round/>
              <a:headEnd type="triangle" w="med" len="med"/>
              <a:tailEnd/>
            </a:ln>
            <a:effectLst/>
          </p:spPr>
          <p:txBody>
            <a:bodyPr/>
            <a:lstStyle/>
            <a:p>
              <a:endParaRPr lang="en-US"/>
            </a:p>
          </p:txBody>
        </p:sp>
        <p:sp>
          <p:nvSpPr>
            <p:cNvPr id="248864" name="Text Box 32"/>
            <p:cNvSpPr txBox="1">
              <a:spLocks noChangeArrowheads="1"/>
            </p:cNvSpPr>
            <p:nvPr/>
          </p:nvSpPr>
          <p:spPr bwMode="auto">
            <a:xfrm>
              <a:off x="1900" y="2124"/>
              <a:ext cx="425" cy="154"/>
            </a:xfrm>
            <a:prstGeom prst="rect">
              <a:avLst/>
            </a:prstGeom>
            <a:noFill/>
            <a:ln w="9525">
              <a:noFill/>
              <a:miter lim="800000"/>
              <a:headEnd type="none" w="sm" len="sm"/>
              <a:tailEnd type="none" w="sm" len="sm"/>
            </a:ln>
            <a:effectLst/>
          </p:spPr>
          <p:txBody>
            <a:bodyPr wrap="none">
              <a:spAutoFit/>
            </a:bodyPr>
            <a:lstStyle/>
            <a:p>
              <a:pPr>
                <a:buFontTx/>
                <a:buNone/>
              </a:pPr>
              <a:r>
                <a:rPr lang="en-US" sz="1000" dirty="0">
                  <a:solidFill>
                    <a:schemeClr val="bg1"/>
                  </a:solidFill>
                  <a:latin typeface="Tahoma" pitchFamily="34" charset="0"/>
                  <a:cs typeface="Tahoma" pitchFamily="34" charset="0"/>
                </a:rPr>
                <a:t>message</a:t>
              </a:r>
            </a:p>
          </p:txBody>
        </p:sp>
      </p:grpSp>
      <p:sp>
        <p:nvSpPr>
          <p:cNvPr id="248867" name="WordArt 35"/>
          <p:cNvSpPr>
            <a:spLocks noChangeArrowheads="1" noChangeShapeType="1" noTextEdit="1"/>
          </p:cNvSpPr>
          <p:nvPr/>
        </p:nvSpPr>
        <p:spPr bwMode="auto">
          <a:xfrm>
            <a:off x="1828800" y="0"/>
            <a:ext cx="6057900" cy="1143000"/>
          </a:xfrm>
          <a:prstGeom prst="rect">
            <a:avLst/>
          </a:prstGeom>
        </p:spPr>
        <p:txBody>
          <a:bodyPr wrap="none" fromWordArt="1">
            <a:prstTxWarp prst="textPlain">
              <a:avLst>
                <a:gd name="adj" fmla="val 50000"/>
              </a:avLst>
            </a:prstTxWarp>
          </a:bodyPr>
          <a:lstStyle/>
          <a:p>
            <a:pPr algn="ctr"/>
            <a:r>
              <a:rPr lang="en-US" sz="36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Quá</a:t>
            </a:r>
            <a:r>
              <a:rPr lang="en-US" sz="3600" b="1" kern="10" dirty="0"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 </a:t>
            </a:r>
            <a:r>
              <a:rPr lang="en-US" sz="36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trình</a:t>
            </a:r>
            <a:r>
              <a:rPr lang="en-US" sz="3600" b="1" kern="10" dirty="0"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 </a:t>
            </a:r>
            <a:r>
              <a:rPr lang="en-US" sz="36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giao</a:t>
            </a:r>
            <a:r>
              <a:rPr lang="en-US" sz="3600" b="1" kern="10" dirty="0"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 </a:t>
            </a:r>
            <a:r>
              <a:rPr lang="en-US" sz="36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tiếp</a:t>
            </a:r>
            <a:endParaRPr lang="en-US" sz="3600" b="1" kern="10" dirty="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repeatCount="indefinite" accel="50000" decel="50000" fill="hold" nodeType="clickEffect">
                                  <p:stCondLst>
                                    <p:cond delay="0"/>
                                  </p:stCondLst>
                                  <p:childTnLst>
                                    <p:animMotion origin="layout" path="M -3.33333E-6 -7.40741E-7 L 0.2625 -7.40741E-7 " pathEditMode="relative" rAng="0" ptsTypes="AA">
                                      <p:cBhvr>
                                        <p:cTn id="14" dur="2000" fill="hold"/>
                                        <p:tgtEl>
                                          <p:spTgt spid="2"/>
                                        </p:tgtEl>
                                        <p:attrNameLst>
                                          <p:attrName>ppt_x</p:attrName>
                                          <p:attrName>ppt_y</p:attrName>
                                        </p:attrNameLst>
                                      </p:cBhvr>
                                      <p:rCtr x="131" y="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48859"/>
                                        </p:tgtEl>
                                        <p:attrNameLst>
                                          <p:attrName>style.visibility</p:attrName>
                                        </p:attrNameLst>
                                      </p:cBhvr>
                                      <p:to>
                                        <p:strVal val="visible"/>
                                      </p:to>
                                    </p:set>
                                  </p:childTnLst>
                                </p:cTn>
                              </p:par>
                            </p:childTnLst>
                          </p:cTn>
                        </p:par>
                        <p:par>
                          <p:cTn id="19" fill="hold">
                            <p:stCondLst>
                              <p:cond delay="0"/>
                            </p:stCondLst>
                            <p:childTnLst>
                              <p:par>
                                <p:cTn id="20" presetID="6" presetClass="emph" presetSubtype="0" repeatCount="indefinite" fill="hold" grpId="0" nodeType="afterEffect">
                                  <p:stCondLst>
                                    <p:cond delay="0"/>
                                  </p:stCondLst>
                                  <p:childTnLst>
                                    <p:animScale>
                                      <p:cBhvr>
                                        <p:cTn id="21" dur="5000" fill="hold"/>
                                        <p:tgtEl>
                                          <p:spTgt spid="248859"/>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885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885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5" presetClass="path" presetSubtype="0" repeatCount="indefinite" accel="50000" decel="50000" fill="hold" grpId="1" nodeType="clickEffect">
                                  <p:stCondLst>
                                    <p:cond delay="0"/>
                                  </p:stCondLst>
                                  <p:childTnLst>
                                    <p:animMotion origin="layout" path="M 0 0  L -0.25 0  E" pathEditMode="relative" ptsTypes="">
                                      <p:cBhvr>
                                        <p:cTn id="33" dur="3000" fill="hold"/>
                                        <p:tgtEl>
                                          <p:spTgt spid="248851"/>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886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5" presetClass="path" presetSubtype="0" repeatCount="indefinite" accel="50000" decel="50000" fill="hold" grpId="1" nodeType="clickEffect">
                                  <p:stCondLst>
                                    <p:cond delay="0"/>
                                  </p:stCondLst>
                                  <p:childTnLst>
                                    <p:animMotion origin="layout" path="M -3.33333E-6 -1.11111E-6 L 0.24584 0.00556 " pathEditMode="relative" rAng="0" ptsTypes="AA">
                                      <p:cBhvr>
                                        <p:cTn id="41" dur="3000" fill="hold"/>
                                        <p:tgtEl>
                                          <p:spTgt spid="248860"/>
                                        </p:tgtEl>
                                        <p:attrNameLst>
                                          <p:attrName>ppt_x</p:attrName>
                                          <p:attrName>ppt_y</p:attrName>
                                        </p:attrNameLst>
                                      </p:cBhvr>
                                      <p:rCtr x="123"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7" grpId="0" animBg="1"/>
      <p:bldP spid="248851" grpId="0" animBg="1"/>
      <p:bldP spid="248851" grpId="1" animBg="1"/>
      <p:bldP spid="248855" grpId="0" animBg="1"/>
      <p:bldP spid="248859" grpId="0" animBg="1"/>
      <p:bldP spid="248859" grpId="1" animBg="1"/>
      <p:bldP spid="248860" grpId="0" animBg="1"/>
      <p:bldP spid="24886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4876800" cy="914400"/>
          </a:xfrm>
        </p:spPr>
        <p:txBody>
          <a:bodyPr/>
          <a:lstStyle/>
          <a:p>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Ví</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dụ</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quá</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trình</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giao</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tiếp</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14</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1447800" y="1600200"/>
            <a:ext cx="6172200" cy="4572000"/>
          </a:xfrm>
          <a:prstGeom prst="rect">
            <a:avLst/>
          </a:prstGeom>
          <a:noFill/>
          <a:ln w="9525">
            <a:noFill/>
            <a:miter lim="800000"/>
            <a:headEnd/>
            <a:tailEnd/>
          </a:ln>
        </p:spPr>
      </p:pic>
      <p:sp>
        <p:nvSpPr>
          <p:cNvPr id="6" name="TextBox 5"/>
          <p:cNvSpPr txBox="1"/>
          <p:nvPr/>
        </p:nvSpPr>
        <p:spPr>
          <a:xfrm>
            <a:off x="609600" y="3657600"/>
            <a:ext cx="1600200" cy="923330"/>
          </a:xfrm>
          <a:prstGeom prst="rect">
            <a:avLst/>
          </a:prstGeom>
          <a:noFill/>
        </p:spPr>
        <p:txBody>
          <a:bodyPr wrap="square" rtlCol="0">
            <a:spAutoFit/>
          </a:bodyPr>
          <a:lstStyle/>
          <a:p>
            <a:r>
              <a:rPr lang="en-US" dirty="0" err="1" smtClean="0">
                <a:solidFill>
                  <a:srgbClr val="002060"/>
                </a:solidFill>
              </a:rPr>
              <a:t>Chào</a:t>
            </a:r>
            <a:r>
              <a:rPr lang="en-US" dirty="0" smtClean="0">
                <a:solidFill>
                  <a:srgbClr val="002060"/>
                </a:solidFill>
              </a:rPr>
              <a:t> Alfred! </a:t>
            </a:r>
            <a:r>
              <a:rPr lang="en-US" dirty="0" err="1" smtClean="0">
                <a:solidFill>
                  <a:srgbClr val="002060"/>
                </a:solidFill>
              </a:rPr>
              <a:t>Chị</a:t>
            </a:r>
            <a:r>
              <a:rPr lang="en-US" dirty="0" smtClean="0">
                <a:solidFill>
                  <a:srgbClr val="002060"/>
                </a:solidFill>
              </a:rPr>
              <a:t> </a:t>
            </a:r>
            <a:r>
              <a:rPr lang="en-US" dirty="0" err="1" smtClean="0">
                <a:solidFill>
                  <a:srgbClr val="002060"/>
                </a:solidFill>
              </a:rPr>
              <a:t>bạn</a:t>
            </a:r>
            <a:r>
              <a:rPr lang="en-US" dirty="0" smtClean="0">
                <a:solidFill>
                  <a:srgbClr val="002060"/>
                </a:solidFill>
              </a:rPr>
              <a:t> </a:t>
            </a:r>
            <a:r>
              <a:rPr lang="en-US" dirty="0" err="1" smtClean="0">
                <a:solidFill>
                  <a:srgbClr val="002060"/>
                </a:solidFill>
              </a:rPr>
              <a:t>có</a:t>
            </a:r>
            <a:r>
              <a:rPr lang="en-US" dirty="0" smtClean="0">
                <a:solidFill>
                  <a:srgbClr val="002060"/>
                </a:solidFill>
              </a:rPr>
              <a:t> </a:t>
            </a:r>
            <a:r>
              <a:rPr lang="en-US" dirty="0" err="1" smtClean="0">
                <a:solidFill>
                  <a:srgbClr val="002060"/>
                </a:solidFill>
              </a:rPr>
              <a:t>khỏe</a:t>
            </a:r>
            <a:r>
              <a:rPr lang="en-US" dirty="0" smtClean="0">
                <a:solidFill>
                  <a:srgbClr val="002060"/>
                </a:solidFill>
              </a:rPr>
              <a:t> </a:t>
            </a:r>
            <a:r>
              <a:rPr lang="en-US" dirty="0" err="1" smtClean="0">
                <a:solidFill>
                  <a:srgbClr val="002060"/>
                </a:solidFill>
              </a:rPr>
              <a:t>không</a:t>
            </a:r>
            <a:r>
              <a:rPr lang="en-US" dirty="0" smtClean="0">
                <a:solidFill>
                  <a:srgbClr val="002060"/>
                </a:solidFill>
              </a:rPr>
              <a:t>?</a:t>
            </a:r>
            <a:endParaRPr lang="en-US" dirty="0">
              <a:solidFill>
                <a:srgbClr val="002060"/>
              </a:solidFill>
            </a:endParaRPr>
          </a:p>
        </p:txBody>
      </p:sp>
      <p:sp>
        <p:nvSpPr>
          <p:cNvPr id="7" name="TextBox 6"/>
          <p:cNvSpPr txBox="1"/>
          <p:nvPr/>
        </p:nvSpPr>
        <p:spPr>
          <a:xfrm>
            <a:off x="6858000" y="3657600"/>
            <a:ext cx="1981200" cy="923330"/>
          </a:xfrm>
          <a:prstGeom prst="rect">
            <a:avLst/>
          </a:prstGeom>
          <a:noFill/>
        </p:spPr>
        <p:txBody>
          <a:bodyPr wrap="square" rtlCol="0">
            <a:spAutoFit/>
          </a:bodyPr>
          <a:lstStyle/>
          <a:p>
            <a:r>
              <a:rPr lang="en-US" dirty="0" smtClean="0">
                <a:solidFill>
                  <a:srgbClr val="002060"/>
                </a:solidFill>
              </a:rPr>
              <a:t>Oh </a:t>
            </a:r>
            <a:r>
              <a:rPr lang="en-US" dirty="0" err="1" smtClean="0">
                <a:solidFill>
                  <a:srgbClr val="002060"/>
                </a:solidFill>
              </a:rPr>
              <a:t>chị</a:t>
            </a:r>
            <a:r>
              <a:rPr lang="en-US" dirty="0" smtClean="0">
                <a:solidFill>
                  <a:srgbClr val="002060"/>
                </a:solidFill>
              </a:rPr>
              <a:t> </a:t>
            </a:r>
            <a:r>
              <a:rPr lang="en-US" dirty="0" err="1" smtClean="0">
                <a:solidFill>
                  <a:srgbClr val="002060"/>
                </a:solidFill>
              </a:rPr>
              <a:t>ấy</a:t>
            </a:r>
            <a:r>
              <a:rPr lang="en-US" dirty="0" smtClean="0">
                <a:solidFill>
                  <a:srgbClr val="002060"/>
                </a:solidFill>
              </a:rPr>
              <a:t> </a:t>
            </a:r>
            <a:r>
              <a:rPr lang="en-US" dirty="0" err="1" smtClean="0">
                <a:solidFill>
                  <a:srgbClr val="002060"/>
                </a:solidFill>
              </a:rPr>
              <a:t>khỏe</a:t>
            </a:r>
            <a:r>
              <a:rPr lang="en-US" dirty="0" smtClean="0">
                <a:solidFill>
                  <a:srgbClr val="002060"/>
                </a:solidFill>
              </a:rPr>
              <a:t>. </a:t>
            </a:r>
            <a:r>
              <a:rPr lang="en-US" dirty="0" err="1" smtClean="0">
                <a:solidFill>
                  <a:srgbClr val="002060"/>
                </a:solidFill>
              </a:rPr>
              <a:t>Chị</a:t>
            </a:r>
            <a:r>
              <a:rPr lang="en-US" dirty="0" smtClean="0">
                <a:solidFill>
                  <a:srgbClr val="002060"/>
                </a:solidFill>
              </a:rPr>
              <a:t> </a:t>
            </a:r>
            <a:r>
              <a:rPr lang="en-US" dirty="0" err="1" smtClean="0">
                <a:solidFill>
                  <a:srgbClr val="002060"/>
                </a:solidFill>
              </a:rPr>
              <a:t>ấy</a:t>
            </a:r>
            <a:r>
              <a:rPr lang="en-US" dirty="0" smtClean="0">
                <a:solidFill>
                  <a:srgbClr val="002060"/>
                </a:solidFill>
              </a:rPr>
              <a:t> </a:t>
            </a:r>
            <a:r>
              <a:rPr lang="en-US" dirty="0" err="1" smtClean="0">
                <a:solidFill>
                  <a:srgbClr val="002060"/>
                </a:solidFill>
              </a:rPr>
              <a:t>vừa</a:t>
            </a:r>
            <a:r>
              <a:rPr lang="en-US" dirty="0" smtClean="0">
                <a:solidFill>
                  <a:srgbClr val="002060"/>
                </a:solidFill>
              </a:rPr>
              <a:t> </a:t>
            </a:r>
            <a:r>
              <a:rPr lang="en-US" dirty="0" err="1" smtClean="0">
                <a:solidFill>
                  <a:srgbClr val="002060"/>
                </a:solidFill>
              </a:rPr>
              <a:t>mới</a:t>
            </a:r>
            <a:r>
              <a:rPr lang="en-US" dirty="0" smtClean="0">
                <a:solidFill>
                  <a:srgbClr val="002060"/>
                </a:solidFill>
              </a:rPr>
              <a:t> </a:t>
            </a:r>
            <a:r>
              <a:rPr lang="en-US" dirty="0" err="1" smtClean="0">
                <a:solidFill>
                  <a:srgbClr val="002060"/>
                </a:solidFill>
              </a:rPr>
              <a:t>sinh</a:t>
            </a:r>
            <a:r>
              <a:rPr lang="en-US" dirty="0" smtClean="0">
                <a:solidFill>
                  <a:srgbClr val="002060"/>
                </a:solidFill>
              </a:rPr>
              <a:t> </a:t>
            </a:r>
            <a:r>
              <a:rPr lang="en-US" dirty="0" err="1" smtClean="0">
                <a:solidFill>
                  <a:srgbClr val="002060"/>
                </a:solidFill>
              </a:rPr>
              <a:t>em</a:t>
            </a:r>
            <a:r>
              <a:rPr lang="en-US" dirty="0" smtClean="0">
                <a:solidFill>
                  <a:srgbClr val="002060"/>
                </a:solidFill>
              </a:rPr>
              <a:t> </a:t>
            </a:r>
            <a:r>
              <a:rPr lang="en-US" dirty="0" err="1" smtClean="0">
                <a:solidFill>
                  <a:srgbClr val="002060"/>
                </a:solidFill>
              </a:rPr>
              <a:t>bé</a:t>
            </a:r>
            <a:r>
              <a:rPr lang="en-US" dirty="0" smtClean="0">
                <a:solidFill>
                  <a:srgbClr val="002060"/>
                </a:solidFill>
              </a:rPr>
              <a:t>.</a:t>
            </a:r>
            <a:endParaRPr lang="en-US" dirty="0">
              <a:solidFill>
                <a:srgbClr val="002060"/>
              </a:solidFill>
            </a:endParaRPr>
          </a:p>
        </p:txBody>
      </p:sp>
      <p:sp>
        <p:nvSpPr>
          <p:cNvPr id="8" name="TextBox 7"/>
          <p:cNvSpPr txBox="1"/>
          <p:nvPr/>
        </p:nvSpPr>
        <p:spPr>
          <a:xfrm>
            <a:off x="1371600" y="2133600"/>
            <a:ext cx="1600200" cy="369332"/>
          </a:xfrm>
          <a:prstGeom prst="rect">
            <a:avLst/>
          </a:prstGeom>
          <a:noFill/>
        </p:spPr>
        <p:txBody>
          <a:bodyPr wrap="square" rtlCol="0">
            <a:spAutoFit/>
          </a:bodyPr>
          <a:lstStyle/>
          <a:p>
            <a:r>
              <a:rPr lang="en-US" dirty="0" err="1" smtClean="0">
                <a:solidFill>
                  <a:srgbClr val="C00000"/>
                </a:solidFill>
              </a:rPr>
              <a:t>Người</a:t>
            </a:r>
            <a:r>
              <a:rPr lang="en-US" dirty="0" smtClean="0">
                <a:solidFill>
                  <a:srgbClr val="C00000"/>
                </a:solidFill>
              </a:rPr>
              <a:t> </a:t>
            </a:r>
            <a:r>
              <a:rPr lang="en-US" dirty="0" err="1" smtClean="0">
                <a:solidFill>
                  <a:srgbClr val="C00000"/>
                </a:solidFill>
              </a:rPr>
              <a:t>gửi</a:t>
            </a:r>
            <a:endParaRPr lang="en-US" dirty="0">
              <a:solidFill>
                <a:srgbClr val="C00000"/>
              </a:solidFill>
            </a:endParaRPr>
          </a:p>
        </p:txBody>
      </p:sp>
      <p:sp>
        <p:nvSpPr>
          <p:cNvPr id="9" name="TextBox 8"/>
          <p:cNvSpPr txBox="1"/>
          <p:nvPr/>
        </p:nvSpPr>
        <p:spPr>
          <a:xfrm>
            <a:off x="6477000" y="2286000"/>
            <a:ext cx="1600200" cy="369332"/>
          </a:xfrm>
          <a:prstGeom prst="rect">
            <a:avLst/>
          </a:prstGeom>
          <a:noFill/>
        </p:spPr>
        <p:txBody>
          <a:bodyPr wrap="square" rtlCol="0">
            <a:spAutoFit/>
          </a:bodyPr>
          <a:lstStyle/>
          <a:p>
            <a:r>
              <a:rPr lang="en-US" dirty="0" err="1" smtClean="0">
                <a:solidFill>
                  <a:srgbClr val="C00000"/>
                </a:solidFill>
              </a:rPr>
              <a:t>Người</a:t>
            </a:r>
            <a:r>
              <a:rPr lang="en-US" dirty="0" smtClean="0">
                <a:solidFill>
                  <a:srgbClr val="C00000"/>
                </a:solidFill>
              </a:rPr>
              <a:t> </a:t>
            </a:r>
            <a:r>
              <a:rPr lang="en-US" dirty="0" err="1" smtClean="0">
                <a:solidFill>
                  <a:srgbClr val="C00000"/>
                </a:solidFill>
              </a:rPr>
              <a:t>nhận</a:t>
            </a:r>
            <a:endParaRPr lang="en-US" dirty="0">
              <a:solidFill>
                <a:srgbClr val="C00000"/>
              </a:solidFill>
            </a:endParaRPr>
          </a:p>
        </p:txBody>
      </p:sp>
      <p:sp>
        <p:nvSpPr>
          <p:cNvPr id="10" name="TextBox 9"/>
          <p:cNvSpPr txBox="1"/>
          <p:nvPr/>
        </p:nvSpPr>
        <p:spPr>
          <a:xfrm>
            <a:off x="4191000" y="5486400"/>
            <a:ext cx="1143000" cy="381000"/>
          </a:xfrm>
          <a:prstGeom prst="rect">
            <a:avLst/>
          </a:prstGeom>
          <a:noFill/>
        </p:spPr>
        <p:txBody>
          <a:bodyPr wrap="square" rtlCol="0">
            <a:spAutoFit/>
          </a:bodyPr>
          <a:lstStyle/>
          <a:p>
            <a:r>
              <a:rPr lang="en-US" dirty="0" err="1" smtClean="0">
                <a:solidFill>
                  <a:srgbClr val="C00000"/>
                </a:solidFill>
              </a:rPr>
              <a:t>Phản</a:t>
            </a:r>
            <a:r>
              <a:rPr lang="en-US" dirty="0" smtClean="0">
                <a:solidFill>
                  <a:srgbClr val="C00000"/>
                </a:solidFill>
              </a:rPr>
              <a:t> </a:t>
            </a:r>
            <a:r>
              <a:rPr lang="en-US" dirty="0" err="1" smtClean="0">
                <a:solidFill>
                  <a:srgbClr val="C00000"/>
                </a:solidFill>
              </a:rPr>
              <a:t>hồi</a:t>
            </a:r>
            <a:endParaRPr lang="en-US" dirty="0">
              <a:solidFill>
                <a:srgbClr val="C00000"/>
              </a:solidFill>
            </a:endParaRPr>
          </a:p>
        </p:txBody>
      </p:sp>
      <p:sp>
        <p:nvSpPr>
          <p:cNvPr id="11" name="TextBox 10"/>
          <p:cNvSpPr txBox="1"/>
          <p:nvPr/>
        </p:nvSpPr>
        <p:spPr>
          <a:xfrm>
            <a:off x="3886200" y="3505200"/>
            <a:ext cx="1600200" cy="369332"/>
          </a:xfrm>
          <a:prstGeom prst="rect">
            <a:avLst/>
          </a:prstGeom>
          <a:noFill/>
        </p:spPr>
        <p:txBody>
          <a:bodyPr wrap="square" rtlCol="0">
            <a:spAutoFit/>
          </a:bodyPr>
          <a:lstStyle/>
          <a:p>
            <a:r>
              <a:rPr lang="en-US" dirty="0" err="1" smtClean="0">
                <a:solidFill>
                  <a:srgbClr val="C00000"/>
                </a:solidFill>
              </a:rPr>
              <a:t>Thông</a:t>
            </a:r>
            <a:r>
              <a:rPr lang="en-US" dirty="0" smtClean="0">
                <a:solidFill>
                  <a:srgbClr val="C00000"/>
                </a:solidFill>
              </a:rPr>
              <a:t> </a:t>
            </a:r>
            <a:r>
              <a:rPr lang="en-US" dirty="0" err="1" smtClean="0">
                <a:solidFill>
                  <a:srgbClr val="C00000"/>
                </a:solidFill>
              </a:rPr>
              <a:t>điệp</a:t>
            </a:r>
            <a:endParaRPr lang="en-US" dirty="0">
              <a:solidFill>
                <a:srgbClr val="C00000"/>
              </a:solidFill>
            </a:endParaRPr>
          </a:p>
        </p:txBody>
      </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086600" cy="533400"/>
          </a:xfrm>
        </p:spPr>
        <p:txBody>
          <a:bodyPr/>
          <a:lstStyle/>
          <a:p>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Mô</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hình</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mở</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rộng</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của</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quá</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trình</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giao</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tiếp</a:t>
            </a:r>
            <a:endParaRPr lang="en-US" sz="2800" b="1" dirty="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15</a:t>
            </a:fld>
            <a:endParaRPr lang="en-US"/>
          </a:p>
        </p:txBody>
      </p:sp>
      <p:pic>
        <p:nvPicPr>
          <p:cNvPr id="5" name="Picture 3" descr="slide18"/>
          <p:cNvPicPr>
            <a:picLocks noChangeAspect="1" noChangeArrowheads="1"/>
          </p:cNvPicPr>
          <p:nvPr/>
        </p:nvPicPr>
        <p:blipFill>
          <a:blip r:embed="rId2" cstate="print"/>
          <a:srcRect/>
          <a:stretch>
            <a:fillRect/>
          </a:stretch>
        </p:blipFill>
        <p:spPr bwMode="auto">
          <a:xfrm>
            <a:off x="152400" y="1219200"/>
            <a:ext cx="8839200" cy="5486400"/>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90600" y="0"/>
            <a:ext cx="7162800" cy="609600"/>
          </a:xfrm>
        </p:spPr>
        <p:txBody>
          <a:bodyPr/>
          <a:lstStyle/>
          <a:p>
            <a:pPr algn="ct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8.1.5.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Các</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cách</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thông</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dụng</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để</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giao</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tiếp</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a:t>
            </a:r>
            <a:endParaRPr lang="en-US" sz="28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84996" name="AutoShape 4"/>
          <p:cNvSpPr>
            <a:spLocks noChangeArrowheads="1"/>
          </p:cNvSpPr>
          <p:nvPr/>
        </p:nvSpPr>
        <p:spPr bwMode="auto">
          <a:xfrm>
            <a:off x="304800" y="1371600"/>
            <a:ext cx="2209800" cy="1752600"/>
          </a:xfrm>
          <a:prstGeom prst="cloudCallout">
            <a:avLst>
              <a:gd name="adj1" fmla="val 10130"/>
              <a:gd name="adj2" fmla="val 155616"/>
            </a:avLst>
          </a:prstGeom>
          <a:solidFill>
            <a:srgbClr val="FFFFB9"/>
          </a:solidFill>
          <a:ln w="9525">
            <a:solidFill>
              <a:schemeClr val="tx1"/>
            </a:solidFill>
            <a:round/>
            <a:headEnd/>
            <a:tailEnd/>
          </a:ln>
          <a:effectLst/>
        </p:spPr>
        <p:txBody>
          <a:bodyPr/>
          <a:lstStyle/>
          <a:p>
            <a:pPr algn="ctr"/>
            <a:endParaRPr lang="en-US" sz="2000" b="1" dirty="0"/>
          </a:p>
          <a:p>
            <a:pPr algn="ctr"/>
            <a:r>
              <a:rPr lang="en-US" sz="2000" b="1" dirty="0" err="1" smtClean="0"/>
              <a:t>Nói</a:t>
            </a:r>
            <a:endParaRPr lang="en-US" sz="2000" b="1" dirty="0"/>
          </a:p>
        </p:txBody>
      </p:sp>
      <p:sp>
        <p:nvSpPr>
          <p:cNvPr id="84997" name="AutoShape 5"/>
          <p:cNvSpPr>
            <a:spLocks noChangeArrowheads="1"/>
          </p:cNvSpPr>
          <p:nvPr/>
        </p:nvSpPr>
        <p:spPr bwMode="auto">
          <a:xfrm>
            <a:off x="2667000" y="1828800"/>
            <a:ext cx="2438400" cy="1676400"/>
          </a:xfrm>
          <a:prstGeom prst="cloudCallout">
            <a:avLst>
              <a:gd name="adj1" fmla="val -47069"/>
              <a:gd name="adj2" fmla="val 146593"/>
            </a:avLst>
          </a:prstGeom>
          <a:solidFill>
            <a:srgbClr val="F8A2EE"/>
          </a:solidFill>
          <a:ln w="9525">
            <a:solidFill>
              <a:schemeClr val="tx1"/>
            </a:solidFill>
            <a:round/>
            <a:headEnd/>
            <a:tailEnd/>
          </a:ln>
          <a:effectLst/>
        </p:spPr>
        <p:txBody>
          <a:bodyPr/>
          <a:lstStyle/>
          <a:p>
            <a:pPr algn="ctr"/>
            <a:endParaRPr lang="en-US" dirty="0"/>
          </a:p>
          <a:p>
            <a:pPr algn="ctr"/>
            <a:r>
              <a:rPr lang="en-US" sz="2000" b="1" dirty="0" err="1" smtClean="0"/>
              <a:t>Viết</a:t>
            </a:r>
            <a:endParaRPr lang="en-US" sz="2000" b="1" dirty="0"/>
          </a:p>
        </p:txBody>
      </p:sp>
      <p:sp>
        <p:nvSpPr>
          <p:cNvPr id="84999" name="AutoShape 7"/>
          <p:cNvSpPr>
            <a:spLocks noGrp="1" noChangeArrowheads="1"/>
          </p:cNvSpPr>
          <p:nvPr>
            <p:ph type="body" idx="1"/>
          </p:nvPr>
        </p:nvSpPr>
        <p:spPr>
          <a:xfrm>
            <a:off x="4876800" y="2743200"/>
            <a:ext cx="2362200" cy="1711325"/>
          </a:xfrm>
          <a:prstGeom prst="cloudCallout">
            <a:avLst>
              <a:gd name="adj1" fmla="val -141329"/>
              <a:gd name="adj2" fmla="val 114750"/>
            </a:avLst>
          </a:prstGeom>
          <a:solidFill>
            <a:srgbClr val="FF8585"/>
          </a:solidFill>
          <a:ln>
            <a:solidFill>
              <a:schemeClr val="tx1"/>
            </a:solidFill>
            <a:round/>
          </a:ln>
        </p:spPr>
        <p:txBody>
          <a:bodyPr/>
          <a:lstStyle/>
          <a:p>
            <a:pPr>
              <a:buFont typeface="Wingdings" pitchFamily="2" charset="2"/>
              <a:buNone/>
            </a:pPr>
            <a:r>
              <a:rPr lang="en-US" sz="2000" b="1" dirty="0" err="1" smtClean="0">
                <a:latin typeface="Arial" pitchFamily="34" charset="0"/>
                <a:cs typeface="Arial" pitchFamily="34" charset="0"/>
              </a:rPr>
              <a:t>Hình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ảnh</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nghe</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nhìn</a:t>
            </a:r>
            <a:endParaRPr lang="en-US" sz="2000" b="1" dirty="0">
              <a:latin typeface="Arial" pitchFamily="34" charset="0"/>
              <a:cs typeface="Arial" pitchFamily="34" charset="0"/>
            </a:endParaRPr>
          </a:p>
        </p:txBody>
      </p:sp>
      <p:sp>
        <p:nvSpPr>
          <p:cNvPr id="85000" name="AutoShape 8"/>
          <p:cNvSpPr>
            <a:spLocks noChangeArrowheads="1"/>
          </p:cNvSpPr>
          <p:nvPr/>
        </p:nvSpPr>
        <p:spPr bwMode="auto">
          <a:xfrm>
            <a:off x="4648200" y="4724400"/>
            <a:ext cx="2209800" cy="1524000"/>
          </a:xfrm>
          <a:prstGeom prst="cloudCallout">
            <a:avLst>
              <a:gd name="adj1" fmla="val -138218"/>
              <a:gd name="adj2" fmla="val 38125"/>
            </a:avLst>
          </a:prstGeom>
          <a:solidFill>
            <a:srgbClr val="9393FF"/>
          </a:solidFill>
          <a:ln w="9525">
            <a:solidFill>
              <a:schemeClr val="tx1"/>
            </a:solidFill>
            <a:round/>
            <a:headEnd/>
            <a:tailEnd/>
          </a:ln>
          <a:effectLst/>
        </p:spPr>
        <p:txBody>
          <a:bodyPr/>
          <a:lstStyle/>
          <a:p>
            <a:pPr algn="ctr"/>
            <a:r>
              <a:rPr lang="en-US" sz="2000" b="1" dirty="0" err="1" smtClean="0"/>
              <a:t>Ngôn</a:t>
            </a:r>
            <a:r>
              <a:rPr lang="en-US" sz="2000" b="1" dirty="0" smtClean="0"/>
              <a:t> </a:t>
            </a:r>
            <a:r>
              <a:rPr lang="en-US" sz="2000" b="1" dirty="0" err="1" smtClean="0"/>
              <a:t>ngữ</a:t>
            </a:r>
            <a:r>
              <a:rPr lang="en-US" sz="2000" b="1" dirty="0" smtClean="0"/>
              <a:t> </a:t>
            </a:r>
            <a:r>
              <a:rPr lang="en-US" sz="2000" b="1" dirty="0" err="1" smtClean="0"/>
              <a:t>cơ</a:t>
            </a:r>
            <a:r>
              <a:rPr lang="en-US" sz="2000" b="1" dirty="0" smtClean="0"/>
              <a:t> </a:t>
            </a:r>
            <a:r>
              <a:rPr lang="en-US" sz="2000" b="1" dirty="0" err="1" smtClean="0"/>
              <a:t>thể</a:t>
            </a:r>
            <a:endParaRPr lang="en-US" sz="2000" b="1" dirty="0"/>
          </a:p>
        </p:txBody>
      </p:sp>
      <p:pic>
        <p:nvPicPr>
          <p:cNvPr id="85001" name="Picture 9" descr="is?Yf9v0qG-V7R0XvWhcAT2K1hzN0ekSlu9MzJ4IRFMLf0"/>
          <p:cNvPicPr>
            <a:picLocks noChangeAspect="1" noChangeArrowheads="1"/>
          </p:cNvPicPr>
          <p:nvPr/>
        </p:nvPicPr>
        <p:blipFill>
          <a:blip r:embed="rId2" cstate="print"/>
          <a:srcRect/>
          <a:stretch>
            <a:fillRect/>
          </a:stretch>
        </p:blipFill>
        <p:spPr bwMode="auto">
          <a:xfrm>
            <a:off x="152400" y="4648200"/>
            <a:ext cx="2590800" cy="22098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172200" cy="762000"/>
          </a:xfrm>
        </p:spPr>
        <p:txBody>
          <a:bodyPr/>
          <a:lstStyle/>
          <a:p>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8.1.6.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Các</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hình</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thức</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giao</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tiếp</a:t>
            </a:r>
            <a:endParaRPr lang="en-US" sz="3200"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95400"/>
            <a:ext cx="8839200" cy="4953000"/>
          </a:xfrm>
        </p:spPr>
        <p:txBody>
          <a:bodyPr/>
          <a:lstStyle/>
          <a:p>
            <a:pPr>
              <a:buNone/>
            </a:pPr>
            <a:r>
              <a:rPr lang="vi-VN" sz="2400" dirty="0" smtClean="0">
                <a:solidFill>
                  <a:srgbClr val="C00000"/>
                </a:solidFill>
                <a:latin typeface="Arial" pitchFamily="34" charset="0"/>
                <a:ea typeface="Tahoma" pitchFamily="34" charset="0"/>
                <a:cs typeface="Arial" pitchFamily="34" charset="0"/>
              </a:rPr>
              <a:t>Có </a:t>
            </a:r>
            <a:r>
              <a:rPr lang="vi-VN" sz="2400" b="1" dirty="0" smtClean="0">
                <a:solidFill>
                  <a:srgbClr val="C00000"/>
                </a:solidFill>
                <a:latin typeface="Arial" pitchFamily="34" charset="0"/>
                <a:ea typeface="Tahoma" pitchFamily="34" charset="0"/>
                <a:cs typeface="Arial" pitchFamily="34" charset="0"/>
              </a:rPr>
              <a:t>năm hình thức chính</a:t>
            </a:r>
            <a:r>
              <a:rPr lang="vi-VN" sz="2400" dirty="0" smtClean="0">
                <a:solidFill>
                  <a:srgbClr val="C00000"/>
                </a:solidFill>
                <a:latin typeface="Arial" pitchFamily="34" charset="0"/>
                <a:ea typeface="Tahoma" pitchFamily="34" charset="0"/>
                <a:cs typeface="Arial" pitchFamily="34" charset="0"/>
              </a:rPr>
              <a:t> của </a:t>
            </a:r>
            <a:r>
              <a:rPr lang="en-US" sz="2400" dirty="0" err="1" smtClean="0">
                <a:solidFill>
                  <a:srgbClr val="C00000"/>
                </a:solidFill>
                <a:latin typeface="Arial" pitchFamily="34" charset="0"/>
                <a:ea typeface="Tahoma" pitchFamily="34" charset="0"/>
                <a:cs typeface="Arial" pitchFamily="34" charset="0"/>
              </a:rPr>
              <a:t>giao</a:t>
            </a:r>
            <a:r>
              <a:rPr lang="en-US" sz="2400" dirty="0" smtClean="0">
                <a:solidFill>
                  <a:srgbClr val="C00000"/>
                </a:solidFill>
                <a:latin typeface="Arial" pitchFamily="34" charset="0"/>
                <a:ea typeface="Tahoma" pitchFamily="34" charset="0"/>
                <a:cs typeface="Arial" pitchFamily="34" charset="0"/>
              </a:rPr>
              <a:t> </a:t>
            </a:r>
            <a:r>
              <a:rPr lang="en-US" sz="2400" dirty="0" err="1" smtClean="0">
                <a:solidFill>
                  <a:srgbClr val="C00000"/>
                </a:solidFill>
                <a:latin typeface="Arial" pitchFamily="34" charset="0"/>
                <a:ea typeface="Tahoma" pitchFamily="34" charset="0"/>
                <a:cs typeface="Arial" pitchFamily="34" charset="0"/>
              </a:rPr>
              <a:t>tiếp</a:t>
            </a:r>
            <a:r>
              <a:rPr lang="vi-VN" sz="2400" dirty="0" smtClean="0">
                <a:solidFill>
                  <a:srgbClr val="C00000"/>
                </a:solidFill>
                <a:latin typeface="Arial" pitchFamily="34" charset="0"/>
                <a:ea typeface="Tahoma" pitchFamily="34" charset="0"/>
                <a:cs typeface="Arial" pitchFamily="34" charset="0"/>
              </a:rPr>
              <a:t>:</a:t>
            </a:r>
            <a:r>
              <a:rPr lang="vi-VN" sz="2400" dirty="0" smtClean="0">
                <a:latin typeface="Arial" pitchFamily="34" charset="0"/>
                <a:ea typeface="Tahoma" pitchFamily="34" charset="0"/>
                <a:cs typeface="Arial" pitchFamily="34" charset="0"/>
              </a:rPr>
              <a:t/>
            </a:r>
            <a:br>
              <a:rPr lang="vi-VN" sz="2400" dirty="0" smtClean="0">
                <a:latin typeface="Arial" pitchFamily="34" charset="0"/>
                <a:ea typeface="Tahoma" pitchFamily="34" charset="0"/>
                <a:cs typeface="Arial" pitchFamily="34" charset="0"/>
              </a:rPr>
            </a:br>
            <a:r>
              <a:rPr lang="vi-VN" sz="2400"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Giao</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tiếp</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trực</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diện</a:t>
            </a:r>
            <a:r>
              <a:rPr lang="vi-VN" sz="2400" i="1" dirty="0" smtClean="0">
                <a:latin typeface="Arial" pitchFamily="34" charset="0"/>
                <a:ea typeface="Tahoma" pitchFamily="34" charset="0"/>
                <a:cs typeface="Arial" pitchFamily="34" charset="0"/>
              </a:rPr>
              <a:t>:</a:t>
            </a:r>
            <a:r>
              <a:rPr lang="vi-VN" sz="2400" dirty="0" smtClean="0">
                <a:latin typeface="Arial" pitchFamily="34" charset="0"/>
                <a:ea typeface="Tahoma" pitchFamily="34" charset="0"/>
                <a:cs typeface="Arial" pitchFamily="34" charset="0"/>
              </a:rPr>
              <a:t/>
            </a:r>
            <a:br>
              <a:rPr lang="vi-VN" sz="2400" dirty="0" smtClean="0">
                <a:latin typeface="Arial" pitchFamily="34" charset="0"/>
                <a:ea typeface="Tahoma" pitchFamily="34" charset="0"/>
                <a:cs typeface="Arial" pitchFamily="34" charset="0"/>
              </a:rPr>
            </a:br>
            <a:r>
              <a:rPr lang="vi-VN" sz="2400" b="1" dirty="0" smtClean="0">
                <a:latin typeface="Arial" pitchFamily="34" charset="0"/>
                <a:ea typeface="Tahoma" pitchFamily="34" charset="0"/>
                <a:cs typeface="Arial" pitchFamily="34" charset="0"/>
              </a:rPr>
              <a:t>Ví dụ</a:t>
            </a:r>
            <a:r>
              <a:rPr lang="vi-VN" sz="2400" dirty="0" smtClean="0">
                <a:latin typeface="Arial" pitchFamily="34" charset="0"/>
                <a:ea typeface="Tahoma" pitchFamily="34" charset="0"/>
                <a:cs typeface="Arial" pitchFamily="34" charset="0"/>
              </a:rPr>
              <a:t>: - trò chuyện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ngẫu</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nhiên</a:t>
            </a:r>
            <a:r>
              <a:rPr lang="vi-VN" sz="2400" dirty="0" smtClean="0">
                <a:latin typeface="Arial" pitchFamily="34" charset="0"/>
                <a:ea typeface="Tahoma" pitchFamily="34" charset="0"/>
                <a:cs typeface="Arial" pitchFamily="34" charset="0"/>
              </a:rPr>
              <a:t>, phỏng vấn chính thức, </a:t>
            </a:r>
            <a:r>
              <a:rPr lang="en-US" sz="2400" dirty="0" err="1" smtClean="0">
                <a:latin typeface="Arial" pitchFamily="34" charset="0"/>
                <a:ea typeface="Tahoma" pitchFamily="34" charset="0"/>
                <a:cs typeface="Arial" pitchFamily="34" charset="0"/>
              </a:rPr>
              <a:t>gặp</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gỡ</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riêng</a:t>
            </a:r>
            <a:r>
              <a:rPr lang="en-US" sz="2400" dirty="0" smtClean="0">
                <a:latin typeface="Arial" pitchFamily="34" charset="0"/>
                <a:ea typeface="Tahoma" pitchFamily="34" charset="0"/>
                <a:cs typeface="Arial" pitchFamily="34" charset="0"/>
              </a:rPr>
              <a:t>..</a:t>
            </a:r>
            <a:r>
              <a:rPr lang="vi-VN" sz="2400" dirty="0" smtClean="0">
                <a:latin typeface="Arial" pitchFamily="34" charset="0"/>
                <a:ea typeface="Tahoma" pitchFamily="34" charset="0"/>
                <a:cs typeface="Arial" pitchFamily="34" charset="0"/>
              </a:rPr>
              <a:t>.</a:t>
            </a:r>
            <a:br>
              <a:rPr lang="vi-VN" sz="2400" dirty="0" smtClean="0">
                <a:latin typeface="Arial" pitchFamily="34" charset="0"/>
                <a:ea typeface="Tahoma" pitchFamily="34" charset="0"/>
                <a:cs typeface="Arial" pitchFamily="34" charset="0"/>
              </a:rPr>
            </a:br>
            <a:r>
              <a:rPr lang="vi-VN" sz="2400" b="1"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Giao</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tiếp</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nhóm</a:t>
            </a:r>
            <a:r>
              <a:rPr lang="vi-VN" sz="2400" dirty="0" smtClean="0">
                <a:latin typeface="Arial" pitchFamily="34" charset="0"/>
                <a:ea typeface="Tahoma" pitchFamily="34" charset="0"/>
                <a:cs typeface="Arial" pitchFamily="34" charset="0"/>
              </a:rPr>
              <a:t>:</a:t>
            </a:r>
            <a:br>
              <a:rPr lang="vi-VN" sz="2400" dirty="0" smtClean="0">
                <a:latin typeface="Arial" pitchFamily="34" charset="0"/>
                <a:ea typeface="Tahoma" pitchFamily="34" charset="0"/>
                <a:cs typeface="Arial" pitchFamily="34" charset="0"/>
              </a:rPr>
            </a:br>
            <a:r>
              <a:rPr lang="vi-VN" sz="2400" b="1" dirty="0" smtClean="0">
                <a:latin typeface="Arial" pitchFamily="34" charset="0"/>
                <a:ea typeface="Tahoma" pitchFamily="34" charset="0"/>
                <a:cs typeface="Arial" pitchFamily="34" charset="0"/>
              </a:rPr>
              <a:t>Ví dụ</a:t>
            </a:r>
            <a:r>
              <a:rPr lang="vi-VN" sz="2400" dirty="0" smtClean="0">
                <a:latin typeface="Arial" pitchFamily="34" charset="0"/>
                <a:ea typeface="Tahoma" pitchFamily="34" charset="0"/>
                <a:cs typeface="Arial" pitchFamily="34" charset="0"/>
              </a:rPr>
              <a:t>: các cuộc họp, hội nghị, thảo luận nhóm…</a:t>
            </a:r>
            <a:br>
              <a:rPr lang="vi-VN" sz="2400" dirty="0" smtClean="0">
                <a:latin typeface="Arial" pitchFamily="34" charset="0"/>
                <a:ea typeface="Tahoma" pitchFamily="34" charset="0"/>
                <a:cs typeface="Arial" pitchFamily="34" charset="0"/>
              </a:rPr>
            </a:br>
            <a:r>
              <a:rPr lang="vi-VN" sz="2400"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Giao</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tiếp</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bằng</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văn</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bản</a:t>
            </a:r>
            <a:r>
              <a:rPr lang="vi-VN" sz="2400" dirty="0" smtClean="0">
                <a:latin typeface="Arial" pitchFamily="34" charset="0"/>
                <a:ea typeface="Tahoma" pitchFamily="34" charset="0"/>
                <a:cs typeface="Arial" pitchFamily="34" charset="0"/>
              </a:rPr>
              <a:t>:</a:t>
            </a:r>
            <a:br>
              <a:rPr lang="vi-VN" sz="2400" dirty="0" smtClean="0">
                <a:latin typeface="Arial" pitchFamily="34" charset="0"/>
                <a:ea typeface="Tahoma" pitchFamily="34" charset="0"/>
                <a:cs typeface="Arial" pitchFamily="34" charset="0"/>
              </a:rPr>
            </a:br>
            <a:r>
              <a:rPr lang="vi-VN" sz="2400" b="1" dirty="0" smtClean="0">
                <a:latin typeface="Arial" pitchFamily="34" charset="0"/>
                <a:ea typeface="Tahoma" pitchFamily="34" charset="0"/>
                <a:cs typeface="Arial" pitchFamily="34" charset="0"/>
              </a:rPr>
              <a:t>Ví dụ</a:t>
            </a:r>
            <a:r>
              <a:rPr lang="vi-VN" sz="2400" dirty="0" smtClean="0">
                <a:latin typeface="Arial" pitchFamily="34" charset="0"/>
                <a:ea typeface="Tahoma" pitchFamily="34" charset="0"/>
                <a:cs typeface="Arial" pitchFamily="34" charset="0"/>
              </a:rPr>
              <a:t>: báo cáo, bản ghi nhớ, đề </a:t>
            </a:r>
            <a:r>
              <a:rPr lang="en-US" sz="2400" dirty="0" err="1" smtClean="0">
                <a:latin typeface="Arial" pitchFamily="34" charset="0"/>
                <a:ea typeface="Tahoma" pitchFamily="34" charset="0"/>
                <a:cs typeface="Arial" pitchFamily="34" charset="0"/>
              </a:rPr>
              <a:t>xuất</a:t>
            </a:r>
            <a:r>
              <a:rPr lang="vi-VN" sz="2400" dirty="0" smtClean="0">
                <a:latin typeface="Arial" pitchFamily="34" charset="0"/>
                <a:ea typeface="Tahoma" pitchFamily="34" charset="0"/>
                <a:cs typeface="Arial" pitchFamily="34" charset="0"/>
              </a:rPr>
              <a:t>, thư từ, e-mail…</a:t>
            </a:r>
            <a:br>
              <a:rPr lang="vi-VN" sz="2400" dirty="0" smtClean="0">
                <a:latin typeface="Arial" pitchFamily="34" charset="0"/>
                <a:ea typeface="Tahoma" pitchFamily="34" charset="0"/>
                <a:cs typeface="Arial" pitchFamily="34" charset="0"/>
              </a:rPr>
            </a:br>
            <a:r>
              <a:rPr lang="vi-VN" sz="2400"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Giao</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tiếp</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bằng</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miệng</a:t>
            </a:r>
            <a:r>
              <a:rPr lang="vi-VN" sz="2400" b="1" dirty="0" smtClean="0">
                <a:latin typeface="Arial" pitchFamily="34" charset="0"/>
                <a:ea typeface="Tahoma" pitchFamily="34" charset="0"/>
                <a:cs typeface="Arial" pitchFamily="34" charset="0"/>
              </a:rPr>
              <a:t>:</a:t>
            </a:r>
            <a:r>
              <a:rPr lang="vi-VN" sz="2400" dirty="0" smtClean="0">
                <a:latin typeface="Arial" pitchFamily="34" charset="0"/>
                <a:ea typeface="Tahoma" pitchFamily="34" charset="0"/>
                <a:cs typeface="Arial" pitchFamily="34" charset="0"/>
              </a:rPr>
              <a:t/>
            </a:r>
            <a:br>
              <a:rPr lang="vi-VN" sz="2400" dirty="0" smtClean="0">
                <a:latin typeface="Arial" pitchFamily="34" charset="0"/>
                <a:ea typeface="Tahoma" pitchFamily="34" charset="0"/>
                <a:cs typeface="Arial" pitchFamily="34" charset="0"/>
              </a:rPr>
            </a:br>
            <a:r>
              <a:rPr lang="vi-VN" sz="2400" b="1" dirty="0" smtClean="0">
                <a:latin typeface="Arial" pitchFamily="34" charset="0"/>
                <a:ea typeface="Tahoma" pitchFamily="34" charset="0"/>
                <a:cs typeface="Arial" pitchFamily="34" charset="0"/>
              </a:rPr>
              <a:t>Ví dụ: </a:t>
            </a:r>
            <a:r>
              <a:rPr lang="vi-VN" sz="2400" dirty="0" smtClean="0">
                <a:latin typeface="Arial" pitchFamily="34" charset="0"/>
                <a:ea typeface="Tahoma" pitchFamily="34" charset="0"/>
                <a:cs typeface="Arial" pitchFamily="34" charset="0"/>
              </a:rPr>
              <a:t>- cuộc trò chuyện qua điện thoại, trò chuyện bình thường, tin nhắn bằng giọng nói, vv</a:t>
            </a:r>
            <a:r>
              <a:rPr lang="en-US" sz="2400" dirty="0" smtClean="0">
                <a:latin typeface="Arial" pitchFamily="34" charset="0"/>
                <a:ea typeface="Tahoma" pitchFamily="34" charset="0"/>
                <a:cs typeface="Arial" pitchFamily="34" charset="0"/>
              </a:rPr>
              <a:t>…</a:t>
            </a:r>
            <a:r>
              <a:rPr lang="vi-VN" sz="2400" dirty="0" smtClean="0">
                <a:latin typeface="Arial" pitchFamily="34" charset="0"/>
                <a:ea typeface="Tahoma" pitchFamily="34" charset="0"/>
                <a:cs typeface="Arial" pitchFamily="34" charset="0"/>
              </a:rPr>
              <a:t/>
            </a:r>
            <a:br>
              <a:rPr lang="vi-VN" sz="2400" dirty="0" smtClean="0">
                <a:latin typeface="Arial" pitchFamily="34" charset="0"/>
                <a:ea typeface="Tahoma" pitchFamily="34" charset="0"/>
                <a:cs typeface="Arial" pitchFamily="34" charset="0"/>
              </a:rPr>
            </a:br>
            <a:r>
              <a:rPr lang="vi-VN" sz="2400"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Trình</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bày</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trước</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khán</a:t>
            </a:r>
            <a:r>
              <a:rPr lang="en-US" sz="2400" b="1" i="1" dirty="0" smtClean="0">
                <a:latin typeface="Arial" pitchFamily="34" charset="0"/>
                <a:ea typeface="Tahoma" pitchFamily="34" charset="0"/>
                <a:cs typeface="Arial" pitchFamily="34" charset="0"/>
              </a:rPr>
              <a:t> </a:t>
            </a:r>
            <a:r>
              <a:rPr lang="en-US" sz="2400" b="1" i="1" dirty="0" err="1" smtClean="0">
                <a:latin typeface="Arial" pitchFamily="34" charset="0"/>
                <a:ea typeface="Tahoma" pitchFamily="34" charset="0"/>
                <a:cs typeface="Arial" pitchFamily="34" charset="0"/>
              </a:rPr>
              <a:t>giả</a:t>
            </a:r>
            <a:r>
              <a:rPr lang="en-US" sz="2400" dirty="0" smtClean="0">
                <a:latin typeface="Arial" pitchFamily="34" charset="0"/>
                <a:ea typeface="Tahoma" pitchFamily="34" charset="0"/>
                <a:cs typeface="Arial" pitchFamily="34" charset="0"/>
              </a:rPr>
              <a:t>: </a:t>
            </a:r>
            <a:r>
              <a:rPr lang="vi-VN" sz="2400" dirty="0" smtClean="0">
                <a:latin typeface="Arial" pitchFamily="34" charset="0"/>
                <a:ea typeface="Tahoma" pitchFamily="34" charset="0"/>
                <a:cs typeface="Arial" pitchFamily="34" charset="0"/>
              </a:rPr>
              <a:t> </a:t>
            </a:r>
            <a:br>
              <a:rPr lang="vi-VN" sz="2400" dirty="0" smtClean="0">
                <a:latin typeface="Arial" pitchFamily="34" charset="0"/>
                <a:ea typeface="Tahoma" pitchFamily="34" charset="0"/>
                <a:cs typeface="Arial" pitchFamily="34" charset="0"/>
              </a:rPr>
            </a:br>
            <a:r>
              <a:rPr lang="en-US" sz="2400" b="1" dirty="0" err="1" smtClean="0">
                <a:latin typeface="Arial" pitchFamily="34" charset="0"/>
                <a:ea typeface="Tahoma" pitchFamily="34" charset="0"/>
                <a:cs typeface="Arial" pitchFamily="34" charset="0"/>
              </a:rPr>
              <a:t>Ví</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dụ</a:t>
            </a:r>
            <a:r>
              <a:rPr lang="en-US" sz="2400" b="1" dirty="0" smtClean="0">
                <a:latin typeface="Arial" pitchFamily="34" charset="0"/>
                <a:ea typeface="Tahoma" pitchFamily="34" charset="0"/>
                <a:cs typeface="Arial" pitchFamily="34" charset="0"/>
              </a:rPr>
              <a:t>: </a:t>
            </a:r>
            <a:r>
              <a:rPr lang="vi-VN" sz="2400" dirty="0" smtClean="0">
                <a:latin typeface="Arial" pitchFamily="34" charset="0"/>
                <a:ea typeface="Tahoma" pitchFamily="34" charset="0"/>
                <a:cs typeface="Arial" pitchFamily="34" charset="0"/>
              </a:rPr>
              <a:t>Bài phát biểu, bài giảng, trình bày miệng, hội thảo, vv</a:t>
            </a:r>
            <a:r>
              <a:rPr lang="en-US" sz="2400" dirty="0" smtClean="0">
                <a:latin typeface="Arial" pitchFamily="34" charset="0"/>
                <a:ea typeface="Tahoma" pitchFamily="34" charset="0"/>
                <a:cs typeface="Arial" pitchFamily="34" charset="0"/>
              </a:rPr>
              <a:t>..</a:t>
            </a:r>
            <a:endParaRPr lang="en-US" sz="2400" dirty="0">
              <a:latin typeface="Arial" pitchFamily="34" charset="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17</a:t>
            </a:fld>
            <a:endParaRPr lang="en-US"/>
          </a:p>
        </p:txBody>
      </p:sp>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5181600" cy="762000"/>
          </a:xfrm>
        </p:spPr>
        <p:txBody>
          <a:bodyPr/>
          <a:lstStyle/>
          <a:p>
            <a:r>
              <a:rPr lang="en-US" sz="4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Các</a:t>
            </a:r>
            <a:r>
              <a:rPr lang="en-US" sz="4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dạng</a:t>
            </a:r>
            <a:r>
              <a:rPr lang="en-US" sz="4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giao</a:t>
            </a:r>
            <a:r>
              <a:rPr lang="en-US" sz="4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tiếp</a:t>
            </a:r>
            <a:r>
              <a:rPr lang="en-US" sz="3000" b="1" dirty="0" smtClean="0">
                <a:solidFill>
                  <a:srgbClr val="002060"/>
                </a:solidFill>
                <a:latin typeface="Arial" pitchFamily="34" charset="0"/>
                <a:cs typeface="Arial" pitchFamily="34" charset="0"/>
              </a:rPr>
              <a:t>:</a:t>
            </a:r>
            <a:endParaRPr lang="en-US" sz="3000" b="1" dirty="0">
              <a:solidFill>
                <a:srgbClr val="002060"/>
              </a:solidFill>
              <a:latin typeface="Arial" pitchFamily="34" charset="0"/>
              <a:cs typeface="Arial" pitchFamily="34" charset="0"/>
            </a:endParaRPr>
          </a:p>
        </p:txBody>
      </p:sp>
      <p:sp>
        <p:nvSpPr>
          <p:cNvPr id="3" name="Content Placeholder 2"/>
          <p:cNvSpPr>
            <a:spLocks noGrp="1"/>
          </p:cNvSpPr>
          <p:nvPr>
            <p:ph idx="1"/>
          </p:nvPr>
        </p:nvSpPr>
        <p:spPr>
          <a:xfrm>
            <a:off x="152400" y="1219200"/>
            <a:ext cx="8839200" cy="5334000"/>
          </a:xfrm>
        </p:spPr>
        <p:txBody>
          <a:bodyPr/>
          <a:lstStyle/>
          <a:p>
            <a:pPr marL="619125" lvl="0" indent="-619125" eaLnBrk="1" hangingPunct="1">
              <a:lnSpc>
                <a:spcPct val="90000"/>
              </a:lnSpc>
              <a:buClr>
                <a:srgbClr val="CC0000"/>
              </a:buClr>
              <a:buSzPct val="65000"/>
              <a:buFont typeface="Wingdings" pitchFamily="2" charset="2"/>
              <a:buChar char="Ø"/>
            </a:pPr>
            <a:r>
              <a:rPr lang="en-US" sz="2800" b="1" kern="0" dirty="0" err="1" smtClean="0">
                <a:solidFill>
                  <a:srgbClr val="000000"/>
                </a:solidFill>
                <a:latin typeface="Arial" pitchFamily="34" charset="0"/>
                <a:ea typeface="Tahoma" pitchFamily="34" charset="0"/>
                <a:cs typeface="Arial" pitchFamily="34" charset="0"/>
              </a:rPr>
              <a:t>Trên</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cơ</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sở</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quan</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hệ</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tổ</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chức</a:t>
            </a:r>
            <a:r>
              <a:rPr lang="en-US" sz="2800" kern="0" dirty="0" smtClean="0">
                <a:solidFill>
                  <a:srgbClr val="000000"/>
                </a:solidFill>
                <a:latin typeface="Arial" pitchFamily="34" charset="0"/>
                <a:ea typeface="Tahoma" pitchFamily="34" charset="0"/>
                <a:cs typeface="Arial" pitchFamily="34" charset="0"/>
              </a:rPr>
              <a:t>:</a:t>
            </a:r>
          </a:p>
          <a:p>
            <a:pPr marL="1019175" lvl="1" indent="-619125" eaLnBrk="1" hangingPunct="1">
              <a:lnSpc>
                <a:spcPct val="90000"/>
              </a:lnSpc>
              <a:buClr>
                <a:srgbClr val="CC0000"/>
              </a:buClr>
              <a:buSzPct val="65000"/>
              <a:buFont typeface="Wingdings" pitchFamily="2" charset="2"/>
              <a:buChar char="§"/>
            </a:pPr>
            <a:r>
              <a:rPr lang="en-US" sz="2400" kern="0" dirty="0" err="1" smtClean="0">
                <a:solidFill>
                  <a:srgbClr val="000000"/>
                </a:solidFill>
                <a:latin typeface="Arial" pitchFamily="34" charset="0"/>
                <a:ea typeface="Tahoma" pitchFamily="34" charset="0"/>
                <a:cs typeface="Arial" pitchFamily="34" charset="0"/>
              </a:rPr>
              <a:t>Chính</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thức</a:t>
            </a:r>
            <a:endParaRPr lang="en-US" sz="2400" kern="0" dirty="0" smtClean="0">
              <a:solidFill>
                <a:srgbClr val="000000"/>
              </a:solidFill>
              <a:latin typeface="Arial" pitchFamily="34" charset="0"/>
              <a:ea typeface="Tahoma" pitchFamily="34" charset="0"/>
              <a:cs typeface="Arial" pitchFamily="34" charset="0"/>
            </a:endParaRPr>
          </a:p>
          <a:p>
            <a:pPr marL="1019175" lvl="1" indent="-619125" eaLnBrk="1" hangingPunct="1">
              <a:lnSpc>
                <a:spcPct val="90000"/>
              </a:lnSpc>
              <a:buClr>
                <a:srgbClr val="CC0000"/>
              </a:buClr>
              <a:buSzPct val="65000"/>
              <a:buFont typeface="Wingdings" pitchFamily="2" charset="2"/>
              <a:buChar char="§"/>
            </a:pPr>
            <a:r>
              <a:rPr lang="en-US" sz="2400" kern="0" dirty="0" err="1" smtClean="0">
                <a:solidFill>
                  <a:srgbClr val="000000"/>
                </a:solidFill>
                <a:latin typeface="Arial" pitchFamily="34" charset="0"/>
                <a:ea typeface="Tahoma" pitchFamily="34" charset="0"/>
                <a:cs typeface="Arial" pitchFamily="34" charset="0"/>
              </a:rPr>
              <a:t>Không</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chính</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thức</a:t>
            </a:r>
            <a:endParaRPr lang="en-US" sz="2400" kern="0" dirty="0" smtClean="0">
              <a:solidFill>
                <a:srgbClr val="000000"/>
              </a:solidFill>
              <a:latin typeface="Arial" pitchFamily="34" charset="0"/>
              <a:ea typeface="Tahoma" pitchFamily="34" charset="0"/>
              <a:cs typeface="Arial" pitchFamily="34" charset="0"/>
            </a:endParaRPr>
          </a:p>
          <a:p>
            <a:pPr marL="619125" lvl="0" indent="-619125" eaLnBrk="1" hangingPunct="1">
              <a:lnSpc>
                <a:spcPct val="90000"/>
              </a:lnSpc>
              <a:buClr>
                <a:srgbClr val="CC0000"/>
              </a:buClr>
              <a:buSzPct val="65000"/>
              <a:buFont typeface="Wingdings" pitchFamily="2" charset="2"/>
              <a:buChar char="Ø"/>
            </a:pPr>
            <a:r>
              <a:rPr lang="en-US" sz="2800" b="1" kern="0" dirty="0" err="1" smtClean="0">
                <a:solidFill>
                  <a:srgbClr val="000000"/>
                </a:solidFill>
                <a:latin typeface="Arial" pitchFamily="34" charset="0"/>
                <a:ea typeface="Tahoma" pitchFamily="34" charset="0"/>
                <a:cs typeface="Arial" pitchFamily="34" charset="0"/>
              </a:rPr>
              <a:t>Trên</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cơ</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sở</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hướng</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của</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dòng</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giao</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tiếp</a:t>
            </a:r>
            <a:r>
              <a:rPr lang="en-US" sz="3000" kern="0" dirty="0" smtClean="0">
                <a:solidFill>
                  <a:srgbClr val="000000"/>
                </a:solidFill>
                <a:latin typeface="Arial" pitchFamily="34" charset="0"/>
                <a:ea typeface="Tahoma" pitchFamily="34" charset="0"/>
                <a:cs typeface="Arial" pitchFamily="34" charset="0"/>
              </a:rPr>
              <a:t>:</a:t>
            </a:r>
          </a:p>
          <a:p>
            <a:pPr marL="1019175" lvl="1" indent="-619125" eaLnBrk="1" hangingPunct="1">
              <a:lnSpc>
                <a:spcPct val="90000"/>
              </a:lnSpc>
              <a:buClr>
                <a:srgbClr val="CC0000"/>
              </a:buClr>
              <a:buSzPct val="65000"/>
              <a:buFont typeface="Wingdings" pitchFamily="2" charset="2"/>
              <a:buChar char="§"/>
            </a:pPr>
            <a:r>
              <a:rPr lang="en-US" sz="2400" kern="0" dirty="0" err="1" smtClean="0">
                <a:solidFill>
                  <a:srgbClr val="000000"/>
                </a:solidFill>
                <a:latin typeface="Arial" pitchFamily="34" charset="0"/>
                <a:ea typeface="Tahoma" pitchFamily="34" charset="0"/>
                <a:cs typeface="Arial" pitchFamily="34" charset="0"/>
              </a:rPr>
              <a:t>Từ</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trên</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xuống</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từ</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dưới</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lên</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cấp</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cao</a:t>
            </a:r>
            <a:r>
              <a:rPr lang="en-US" sz="2400" kern="0" dirty="0" smtClean="0">
                <a:solidFill>
                  <a:srgbClr val="000000"/>
                </a:solidFill>
                <a:latin typeface="Arial" pitchFamily="34" charset="0"/>
                <a:ea typeface="Tahoma" pitchFamily="34" charset="0"/>
                <a:cs typeface="Arial" pitchFamily="34" charset="0"/>
              </a:rPr>
              <a:t> </a:t>
            </a:r>
            <a:r>
              <a:rPr lang="en-US" sz="2400" kern="0" dirty="0" smtClean="0">
                <a:solidFill>
                  <a:srgbClr val="000000"/>
                </a:solidFill>
                <a:latin typeface="Arial" pitchFamily="34" charset="0"/>
                <a:ea typeface="Tahoma" pitchFamily="34" charset="0"/>
                <a:cs typeface="Arial" pitchFamily="34" charset="0"/>
                <a:sym typeface="Wingdings" pitchFamily="2" charset="2"/>
              </a:rPr>
              <a:t> </a:t>
            </a:r>
            <a:r>
              <a:rPr lang="en-US" sz="2400" kern="0" dirty="0" err="1" smtClean="0">
                <a:solidFill>
                  <a:srgbClr val="000000"/>
                </a:solidFill>
                <a:latin typeface="Arial" pitchFamily="34" charset="0"/>
                <a:ea typeface="Tahoma" pitchFamily="34" charset="0"/>
                <a:cs typeface="Arial" pitchFamily="34" charset="0"/>
                <a:sym typeface="Wingdings" pitchFamily="2" charset="2"/>
              </a:rPr>
              <a:t>thấp</a:t>
            </a:r>
            <a:r>
              <a:rPr lang="en-US" sz="2400" kern="0" dirty="0" smtClean="0">
                <a:solidFill>
                  <a:srgbClr val="000000"/>
                </a:solidFill>
                <a:latin typeface="Arial" pitchFamily="34" charset="0"/>
                <a:ea typeface="Tahoma" pitchFamily="34" charset="0"/>
                <a:cs typeface="Arial" pitchFamily="34" charset="0"/>
                <a:sym typeface="Wingdings" pitchFamily="2" charset="2"/>
              </a:rPr>
              <a:t>, </a:t>
            </a:r>
            <a:r>
              <a:rPr lang="en-US" sz="2400" kern="0" dirty="0" err="1" smtClean="0">
                <a:solidFill>
                  <a:srgbClr val="000000"/>
                </a:solidFill>
                <a:latin typeface="Arial" pitchFamily="34" charset="0"/>
                <a:ea typeface="Tahoma" pitchFamily="34" charset="0"/>
                <a:cs typeface="Arial" pitchFamily="34" charset="0"/>
                <a:sym typeface="Wingdings" pitchFamily="2" charset="2"/>
              </a:rPr>
              <a:t>cấp</a:t>
            </a:r>
            <a:r>
              <a:rPr lang="en-US" sz="2400" kern="0" dirty="0" smtClean="0">
                <a:solidFill>
                  <a:srgbClr val="000000"/>
                </a:solidFill>
                <a:latin typeface="Arial" pitchFamily="34" charset="0"/>
                <a:ea typeface="Tahoma" pitchFamily="34" charset="0"/>
                <a:cs typeface="Arial" pitchFamily="34" charset="0"/>
                <a:sym typeface="Wingdings" pitchFamily="2" charset="2"/>
              </a:rPr>
              <a:t> </a:t>
            </a:r>
            <a:r>
              <a:rPr lang="en-US" sz="2400" kern="0" dirty="0" err="1" smtClean="0">
                <a:solidFill>
                  <a:srgbClr val="000000"/>
                </a:solidFill>
                <a:latin typeface="Arial" pitchFamily="34" charset="0"/>
                <a:ea typeface="Tahoma" pitchFamily="34" charset="0"/>
                <a:cs typeface="Arial" pitchFamily="34" charset="0"/>
                <a:sym typeface="Wingdings" pitchFamily="2" charset="2"/>
              </a:rPr>
              <a:t>thấp</a:t>
            </a:r>
            <a:r>
              <a:rPr lang="en-US" sz="2400" kern="0" dirty="0" smtClean="0">
                <a:solidFill>
                  <a:srgbClr val="000000"/>
                </a:solidFill>
                <a:latin typeface="Arial" pitchFamily="34" charset="0"/>
                <a:ea typeface="Tahoma" pitchFamily="34" charset="0"/>
                <a:cs typeface="Arial" pitchFamily="34" charset="0"/>
                <a:sym typeface="Wingdings" pitchFamily="2" charset="2"/>
              </a:rPr>
              <a:t> </a:t>
            </a:r>
            <a:r>
              <a:rPr lang="en-US" sz="2400" kern="0" dirty="0" err="1" smtClean="0">
                <a:solidFill>
                  <a:srgbClr val="000000"/>
                </a:solidFill>
                <a:latin typeface="Arial" pitchFamily="34" charset="0"/>
                <a:ea typeface="Tahoma" pitchFamily="34" charset="0"/>
                <a:cs typeface="Arial" pitchFamily="34" charset="0"/>
                <a:sym typeface="Wingdings" pitchFamily="2" charset="2"/>
              </a:rPr>
              <a:t>hơn</a:t>
            </a:r>
            <a:r>
              <a:rPr lang="en-US" sz="2400" kern="0" dirty="0" smtClean="0">
                <a:solidFill>
                  <a:srgbClr val="000000"/>
                </a:solidFill>
                <a:latin typeface="Arial" pitchFamily="34" charset="0"/>
                <a:ea typeface="Tahoma" pitchFamily="34" charset="0"/>
                <a:cs typeface="Arial" pitchFamily="34" charset="0"/>
                <a:sym typeface="Wingdings" pitchFamily="2" charset="2"/>
              </a:rPr>
              <a:t>  </a:t>
            </a:r>
            <a:r>
              <a:rPr lang="en-US" sz="2400" kern="0" dirty="0" err="1" smtClean="0">
                <a:solidFill>
                  <a:srgbClr val="000000"/>
                </a:solidFill>
                <a:latin typeface="Arial" pitchFamily="34" charset="0"/>
                <a:ea typeface="Tahoma" pitchFamily="34" charset="0"/>
                <a:cs typeface="Arial" pitchFamily="34" charset="0"/>
                <a:sym typeface="Wingdings" pitchFamily="2" charset="2"/>
              </a:rPr>
              <a:t>cao</a:t>
            </a:r>
            <a:r>
              <a:rPr lang="en-US" sz="2400" kern="0" dirty="0" smtClean="0">
                <a:solidFill>
                  <a:srgbClr val="000000"/>
                </a:solidFill>
                <a:latin typeface="Arial" pitchFamily="34" charset="0"/>
                <a:ea typeface="Tahoma" pitchFamily="34" charset="0"/>
                <a:cs typeface="Arial" pitchFamily="34" charset="0"/>
                <a:sym typeface="Wingdings" pitchFamily="2" charset="2"/>
              </a:rPr>
              <a:t> </a:t>
            </a:r>
            <a:r>
              <a:rPr lang="en-US" sz="2400" kern="0" dirty="0" err="1" smtClean="0">
                <a:solidFill>
                  <a:srgbClr val="000000"/>
                </a:solidFill>
                <a:latin typeface="Arial" pitchFamily="34" charset="0"/>
                <a:ea typeface="Tahoma" pitchFamily="34" charset="0"/>
                <a:cs typeface="Arial" pitchFamily="34" charset="0"/>
                <a:sym typeface="Wingdings" pitchFamily="2" charset="2"/>
              </a:rPr>
              <a:t>hơn</a:t>
            </a:r>
            <a:endParaRPr lang="en-US" sz="2400" kern="0" dirty="0" smtClean="0">
              <a:solidFill>
                <a:srgbClr val="000000"/>
              </a:solidFill>
              <a:latin typeface="Arial" pitchFamily="34" charset="0"/>
              <a:ea typeface="Tahoma" pitchFamily="34" charset="0"/>
              <a:cs typeface="Arial" pitchFamily="34" charset="0"/>
            </a:endParaRPr>
          </a:p>
          <a:p>
            <a:pPr marL="1019175" lvl="1" indent="-619125" eaLnBrk="1" hangingPunct="1">
              <a:lnSpc>
                <a:spcPct val="90000"/>
              </a:lnSpc>
              <a:buClr>
                <a:srgbClr val="CC0000"/>
              </a:buClr>
              <a:buSzPct val="65000"/>
              <a:buFont typeface="Wingdings" pitchFamily="2" charset="2"/>
              <a:buChar char="§"/>
            </a:pPr>
            <a:r>
              <a:rPr lang="en-US" sz="2400" kern="0" dirty="0" err="1" smtClean="0">
                <a:solidFill>
                  <a:srgbClr val="000000"/>
                </a:solidFill>
                <a:latin typeface="Arial" pitchFamily="34" charset="0"/>
                <a:ea typeface="Tahoma" pitchFamily="34" charset="0"/>
                <a:cs typeface="Arial" pitchFamily="34" charset="0"/>
              </a:rPr>
              <a:t>Chéo</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giao</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tiếp</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trong</a:t>
            </a:r>
            <a:r>
              <a:rPr lang="en-US" sz="2400" kern="0" dirty="0" smtClean="0">
                <a:solidFill>
                  <a:srgbClr val="000000"/>
                </a:solidFill>
                <a:latin typeface="Arial" pitchFamily="34" charset="0"/>
                <a:ea typeface="Tahoma" pitchFamily="34" charset="0"/>
                <a:cs typeface="Arial" pitchFamily="34" charset="0"/>
              </a:rPr>
              <a:t> 1 </a:t>
            </a:r>
            <a:r>
              <a:rPr lang="en-US" sz="2400" kern="0" dirty="0" err="1" smtClean="0">
                <a:solidFill>
                  <a:srgbClr val="000000"/>
                </a:solidFill>
                <a:latin typeface="Arial" pitchFamily="34" charset="0"/>
                <a:ea typeface="Tahoma" pitchFamily="34" charset="0"/>
                <a:cs typeface="Arial" pitchFamily="34" charset="0"/>
              </a:rPr>
              <a:t>tổ</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chức</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với</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nhiều</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hoạt</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động</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khác</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nhau</a:t>
            </a:r>
            <a:endParaRPr lang="en-US" sz="2400" kern="0" dirty="0" smtClean="0">
              <a:solidFill>
                <a:srgbClr val="000000"/>
              </a:solidFill>
              <a:latin typeface="Arial" pitchFamily="34" charset="0"/>
              <a:ea typeface="Tahoma" pitchFamily="34" charset="0"/>
              <a:cs typeface="Arial" pitchFamily="34" charset="0"/>
            </a:endParaRPr>
          </a:p>
          <a:p>
            <a:pPr marL="1019175" lvl="1" indent="-619125" eaLnBrk="1" hangingPunct="1">
              <a:lnSpc>
                <a:spcPct val="90000"/>
              </a:lnSpc>
              <a:buClr>
                <a:srgbClr val="CC0000"/>
              </a:buClr>
              <a:buSzPct val="65000"/>
              <a:buFont typeface="Wingdings" pitchFamily="2" charset="2"/>
              <a:buChar char="§"/>
            </a:pPr>
            <a:r>
              <a:rPr lang="en-US" sz="2400" kern="0" dirty="0" err="1" smtClean="0">
                <a:solidFill>
                  <a:srgbClr val="000000"/>
                </a:solidFill>
                <a:latin typeface="Arial" pitchFamily="34" charset="0"/>
                <a:ea typeface="Tahoma" pitchFamily="34" charset="0"/>
                <a:cs typeface="Arial" pitchFamily="34" charset="0"/>
              </a:rPr>
              <a:t>Ngang</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đứng</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giao</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tiếp</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giữa</a:t>
            </a:r>
            <a:r>
              <a:rPr lang="en-US" sz="2400" kern="0" dirty="0" smtClean="0">
                <a:solidFill>
                  <a:srgbClr val="000000"/>
                </a:solidFill>
                <a:latin typeface="Arial" pitchFamily="34" charset="0"/>
                <a:ea typeface="Tahoma" pitchFamily="34" charset="0"/>
                <a:cs typeface="Arial" pitchFamily="34" charset="0"/>
              </a:rPr>
              <a:t> 2 </a:t>
            </a:r>
            <a:r>
              <a:rPr lang="en-US" sz="2400" kern="0" dirty="0" err="1" smtClean="0">
                <a:solidFill>
                  <a:srgbClr val="000000"/>
                </a:solidFill>
                <a:latin typeface="Arial" pitchFamily="34" charset="0"/>
                <a:ea typeface="Tahoma" pitchFamily="34" charset="0"/>
                <a:cs typeface="Arial" pitchFamily="34" charset="0"/>
              </a:rPr>
              <a:t>hoặc</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vài</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người</a:t>
            </a:r>
            <a:endParaRPr lang="en-US" sz="2400" kern="0" dirty="0" smtClean="0">
              <a:solidFill>
                <a:srgbClr val="000000"/>
              </a:solidFill>
              <a:latin typeface="Arial" pitchFamily="34" charset="0"/>
              <a:ea typeface="Tahoma" pitchFamily="34" charset="0"/>
              <a:cs typeface="Arial" pitchFamily="34" charset="0"/>
            </a:endParaRPr>
          </a:p>
          <a:p>
            <a:pPr marL="619125" lvl="0" indent="-619125" eaLnBrk="1" hangingPunct="1">
              <a:lnSpc>
                <a:spcPct val="90000"/>
              </a:lnSpc>
              <a:buClr>
                <a:srgbClr val="CC0000"/>
              </a:buClr>
              <a:buSzPct val="65000"/>
              <a:buFont typeface="Wingdings" pitchFamily="2" charset="2"/>
              <a:buChar char="Ø"/>
            </a:pPr>
            <a:r>
              <a:rPr lang="en-US" sz="2800" b="1" kern="0" dirty="0" err="1" smtClean="0">
                <a:solidFill>
                  <a:srgbClr val="000000"/>
                </a:solidFill>
                <a:latin typeface="Arial" pitchFamily="34" charset="0"/>
                <a:ea typeface="Tahoma" pitchFamily="34" charset="0"/>
                <a:cs typeface="Arial" pitchFamily="34" charset="0"/>
              </a:rPr>
              <a:t>Trên</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cơ</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sở</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diễn</a:t>
            </a:r>
            <a:r>
              <a:rPr lang="en-US" sz="2800" b="1" kern="0" dirty="0" smtClean="0">
                <a:solidFill>
                  <a:srgbClr val="000000"/>
                </a:solidFill>
                <a:latin typeface="Arial" pitchFamily="34" charset="0"/>
                <a:ea typeface="Tahoma" pitchFamily="34" charset="0"/>
                <a:cs typeface="Arial" pitchFamily="34" charset="0"/>
              </a:rPr>
              <a:t> </a:t>
            </a:r>
            <a:r>
              <a:rPr lang="en-US" sz="2800" b="1" kern="0" dirty="0" err="1" smtClean="0">
                <a:solidFill>
                  <a:srgbClr val="000000"/>
                </a:solidFill>
                <a:latin typeface="Arial" pitchFamily="34" charset="0"/>
                <a:ea typeface="Tahoma" pitchFamily="34" charset="0"/>
                <a:cs typeface="Arial" pitchFamily="34" charset="0"/>
              </a:rPr>
              <a:t>tả</a:t>
            </a:r>
            <a:r>
              <a:rPr lang="en-US" sz="2800" kern="0" dirty="0" smtClean="0">
                <a:solidFill>
                  <a:srgbClr val="000000"/>
                </a:solidFill>
                <a:latin typeface="Arial" pitchFamily="34" charset="0"/>
                <a:ea typeface="Tahoma" pitchFamily="34" charset="0"/>
                <a:cs typeface="Arial" pitchFamily="34" charset="0"/>
              </a:rPr>
              <a:t>:</a:t>
            </a:r>
          </a:p>
          <a:p>
            <a:pPr marL="1019175" lvl="1" indent="-619125" eaLnBrk="1" hangingPunct="1">
              <a:lnSpc>
                <a:spcPct val="90000"/>
              </a:lnSpc>
              <a:buClr>
                <a:srgbClr val="CC0000"/>
              </a:buClr>
              <a:buSzPct val="65000"/>
              <a:buFont typeface="Wingdings" pitchFamily="2" charset="2"/>
              <a:buChar char="§"/>
            </a:pPr>
            <a:r>
              <a:rPr lang="en-US" sz="2400" kern="0" dirty="0" err="1" smtClean="0">
                <a:solidFill>
                  <a:srgbClr val="000000"/>
                </a:solidFill>
                <a:latin typeface="Arial" pitchFamily="34" charset="0"/>
                <a:ea typeface="Tahoma" pitchFamily="34" charset="0"/>
                <a:cs typeface="Arial" pitchFamily="34" charset="0"/>
              </a:rPr>
              <a:t>Nói</a:t>
            </a:r>
            <a:endParaRPr lang="en-US" sz="2400" kern="0" dirty="0" smtClean="0">
              <a:solidFill>
                <a:srgbClr val="000000"/>
              </a:solidFill>
              <a:latin typeface="Arial" pitchFamily="34" charset="0"/>
              <a:ea typeface="Tahoma" pitchFamily="34" charset="0"/>
              <a:cs typeface="Arial" pitchFamily="34" charset="0"/>
            </a:endParaRPr>
          </a:p>
          <a:p>
            <a:pPr marL="1019175" lvl="1" indent="-619125" eaLnBrk="1" hangingPunct="1">
              <a:lnSpc>
                <a:spcPct val="90000"/>
              </a:lnSpc>
              <a:buClr>
                <a:srgbClr val="CC0000"/>
              </a:buClr>
              <a:buSzPct val="65000"/>
              <a:buFont typeface="Wingdings" pitchFamily="2" charset="2"/>
              <a:buChar char="§"/>
            </a:pPr>
            <a:r>
              <a:rPr lang="en-US" sz="2400" kern="0" dirty="0" err="1" smtClean="0">
                <a:solidFill>
                  <a:srgbClr val="000000"/>
                </a:solidFill>
                <a:latin typeface="Arial" pitchFamily="34" charset="0"/>
                <a:ea typeface="Tahoma" pitchFamily="34" charset="0"/>
                <a:cs typeface="Arial" pitchFamily="34" charset="0"/>
              </a:rPr>
              <a:t>Viết</a:t>
            </a:r>
            <a:endParaRPr lang="en-US" sz="2400" kern="0" dirty="0" smtClean="0">
              <a:solidFill>
                <a:srgbClr val="000000"/>
              </a:solidFill>
              <a:latin typeface="Arial" pitchFamily="34" charset="0"/>
              <a:ea typeface="Tahoma" pitchFamily="34" charset="0"/>
              <a:cs typeface="Arial" pitchFamily="34" charset="0"/>
            </a:endParaRPr>
          </a:p>
          <a:p>
            <a:pPr marL="1019175" lvl="1" indent="-619125" eaLnBrk="1" hangingPunct="1">
              <a:lnSpc>
                <a:spcPct val="90000"/>
              </a:lnSpc>
              <a:buClr>
                <a:srgbClr val="CC0000"/>
              </a:buClr>
              <a:buSzPct val="65000"/>
              <a:buFont typeface="Wingdings" pitchFamily="2" charset="2"/>
              <a:buChar char="§"/>
            </a:pPr>
            <a:r>
              <a:rPr lang="en-US" sz="2400" kern="0" dirty="0" err="1" smtClean="0">
                <a:solidFill>
                  <a:srgbClr val="000000"/>
                </a:solidFill>
                <a:latin typeface="Arial" pitchFamily="34" charset="0"/>
                <a:ea typeface="Tahoma" pitchFamily="34" charset="0"/>
                <a:cs typeface="Arial" pitchFamily="34" charset="0"/>
              </a:rPr>
              <a:t>Cử</a:t>
            </a:r>
            <a:r>
              <a:rPr lang="en-US" sz="2400" kern="0" dirty="0" smtClean="0">
                <a:solidFill>
                  <a:srgbClr val="000000"/>
                </a:solidFill>
                <a:latin typeface="Arial" pitchFamily="34" charset="0"/>
                <a:ea typeface="Tahoma" pitchFamily="34" charset="0"/>
                <a:cs typeface="Arial" pitchFamily="34" charset="0"/>
              </a:rPr>
              <a:t> </a:t>
            </a:r>
            <a:r>
              <a:rPr lang="en-US" sz="2400" kern="0" dirty="0" err="1" smtClean="0">
                <a:solidFill>
                  <a:srgbClr val="000000"/>
                </a:solidFill>
                <a:latin typeface="Arial" pitchFamily="34" charset="0"/>
                <a:ea typeface="Tahoma" pitchFamily="34" charset="0"/>
                <a:cs typeface="Arial" pitchFamily="34" charset="0"/>
              </a:rPr>
              <a:t>chỉ</a:t>
            </a:r>
            <a:endParaRPr lang="en-US" sz="2400" kern="0" dirty="0">
              <a:solidFill>
                <a:srgbClr val="000000"/>
              </a:solidFill>
              <a:latin typeface="Arial" pitchFamily="34" charset="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18</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5029200" y="4876800"/>
            <a:ext cx="2819400" cy="1860094"/>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934200" cy="1143000"/>
          </a:xfrm>
        </p:spPr>
        <p:txBody>
          <a:bodyPr/>
          <a:lstStyle/>
          <a:p>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8.1.7.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Tầm</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quan</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trọng</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của</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việc</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giao</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tiếp</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hiệu</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quả</a:t>
            </a:r>
            <a:endParaRPr lang="en-US" sz="2800" b="1" dirty="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152400" y="1295400"/>
            <a:ext cx="8839200" cy="4495800"/>
          </a:xfrm>
        </p:spPr>
        <p:txBody>
          <a:bodyPr/>
          <a:lstStyle/>
          <a:p>
            <a:pPr>
              <a:buNone/>
            </a:pPr>
            <a:r>
              <a:rPr lang="vi-VN" sz="2800" dirty="0" smtClean="0">
                <a:latin typeface="Arial" pitchFamily="34" charset="0"/>
                <a:ea typeface="Tahoma" pitchFamily="34" charset="0"/>
                <a:cs typeface="Arial" pitchFamily="34" charset="0"/>
              </a:rPr>
              <a:t>Giao tiếp hiệu quả dẫn đến:</a:t>
            </a:r>
            <a:endParaRPr lang="en-US" sz="2800" dirty="0" smtClean="0">
              <a:latin typeface="Arial" pitchFamily="34" charset="0"/>
              <a:ea typeface="Tahoma" pitchFamily="34" charset="0"/>
              <a:cs typeface="Arial" pitchFamily="34" charset="0"/>
            </a:endParaRPr>
          </a:p>
          <a:p>
            <a:r>
              <a:rPr lang="en-US" sz="2800" b="1" dirty="0" smtClean="0">
                <a:latin typeface="Arial" pitchFamily="34" charset="0"/>
                <a:ea typeface="Tahoma" pitchFamily="34" charset="0"/>
                <a:cs typeface="Arial" pitchFamily="34" charset="0"/>
              </a:rPr>
              <a:t>Q</a:t>
            </a:r>
            <a:r>
              <a:rPr lang="vi-VN" sz="2800" b="1" dirty="0" smtClean="0">
                <a:latin typeface="Arial" pitchFamily="34" charset="0"/>
                <a:ea typeface="Tahoma" pitchFamily="34" charset="0"/>
                <a:cs typeface="Arial" pitchFamily="34" charset="0"/>
              </a:rPr>
              <a:t>uan hệ </a:t>
            </a:r>
            <a:r>
              <a:rPr lang="vi-VN" sz="2800" dirty="0" smtClean="0">
                <a:latin typeface="Arial" pitchFamily="34" charset="0"/>
                <a:ea typeface="Tahoma" pitchFamily="34" charset="0"/>
                <a:cs typeface="Arial" pitchFamily="34" charset="0"/>
              </a:rPr>
              <a:t>con người</a:t>
            </a:r>
            <a:r>
              <a:rPr lang="en-US" sz="2800" dirty="0" smtClean="0">
                <a:latin typeface="Arial" pitchFamily="34" charset="0"/>
                <a:ea typeface="Tahoma" pitchFamily="34" charset="0"/>
                <a:cs typeface="Arial" pitchFamily="34" charset="0"/>
              </a:rPr>
              <a:t> </a:t>
            </a:r>
            <a:r>
              <a:rPr lang="en-US" sz="2800" b="1" dirty="0" smtClean="0">
                <a:latin typeface="Arial" pitchFamily="34" charset="0"/>
                <a:ea typeface="Tahoma" pitchFamily="34" charset="0"/>
                <a:cs typeface="Arial" pitchFamily="34" charset="0"/>
              </a:rPr>
              <a:t>t</a:t>
            </a:r>
            <a:r>
              <a:rPr lang="vi-VN" sz="2800" b="1" dirty="0" smtClean="0">
                <a:latin typeface="Arial" pitchFamily="34" charset="0"/>
                <a:ea typeface="Tahoma" pitchFamily="34" charset="0"/>
                <a:cs typeface="Arial" pitchFamily="34" charset="0"/>
              </a:rPr>
              <a:t>ốt </a:t>
            </a:r>
            <a:endParaRPr lang="en-US" sz="2800" b="1" dirty="0" smtClean="0">
              <a:latin typeface="Arial" pitchFamily="34" charset="0"/>
              <a:ea typeface="Tahoma" pitchFamily="34" charset="0"/>
              <a:cs typeface="Arial" pitchFamily="34" charset="0"/>
            </a:endParaRPr>
          </a:p>
          <a:p>
            <a:r>
              <a:rPr lang="vi-VN" sz="2800" b="1" dirty="0" smtClean="0">
                <a:latin typeface="Arial" pitchFamily="34" charset="0"/>
                <a:ea typeface="Tahoma" pitchFamily="34" charset="0"/>
                <a:cs typeface="Arial" pitchFamily="34" charset="0"/>
              </a:rPr>
              <a:t>Hợp tác và phối hợp </a:t>
            </a:r>
            <a:r>
              <a:rPr lang="en-US" sz="2800" dirty="0" err="1" smtClean="0">
                <a:latin typeface="Arial" pitchFamily="34" charset="0"/>
                <a:ea typeface="Tahoma" pitchFamily="34" charset="0"/>
                <a:cs typeface="Arial" pitchFamily="34" charset="0"/>
              </a:rPr>
              <a:t>hoạt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động</a:t>
            </a: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tốt hơn giữa </a:t>
            </a:r>
            <a:r>
              <a:rPr lang="en-US" sz="2800" dirty="0" err="1" smtClean="0">
                <a:latin typeface="Arial" pitchFamily="34" charset="0"/>
                <a:ea typeface="Tahoma" pitchFamily="34" charset="0"/>
                <a:cs typeface="Arial" pitchFamily="34" charset="0"/>
              </a:rPr>
              <a:t>nhà</a:t>
            </a: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quản lý và </a:t>
            </a:r>
            <a:r>
              <a:rPr lang="en-US" sz="2800" dirty="0" err="1" smtClean="0">
                <a:latin typeface="Arial" pitchFamily="34" charset="0"/>
                <a:ea typeface="Tahoma" pitchFamily="34" charset="0"/>
                <a:cs typeface="Arial" pitchFamily="34" charset="0"/>
              </a:rPr>
              <a:t>người</a:t>
            </a: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lao động</a:t>
            </a:r>
            <a:endParaRPr lang="en-US" sz="2800" dirty="0" smtClean="0">
              <a:latin typeface="Arial" pitchFamily="34" charset="0"/>
              <a:ea typeface="Tahoma" pitchFamily="34" charset="0"/>
              <a:cs typeface="Arial" pitchFamily="34" charset="0"/>
            </a:endParaRPr>
          </a:p>
          <a:p>
            <a:r>
              <a:rPr lang="en-US" sz="2800" dirty="0" smtClean="0">
                <a:latin typeface="Arial" pitchFamily="34" charset="0"/>
                <a:ea typeface="Tahoma" pitchFamily="34" charset="0"/>
                <a:cs typeface="Arial" pitchFamily="34" charset="0"/>
              </a:rPr>
              <a:t>Ra </a:t>
            </a:r>
            <a:r>
              <a:rPr lang="en-US" sz="2800" dirty="0" err="1" smtClean="0">
                <a:latin typeface="Arial" pitchFamily="34" charset="0"/>
                <a:ea typeface="Tahoma" pitchFamily="34" charset="0"/>
                <a:cs typeface="Arial" pitchFamily="34" charset="0"/>
              </a:rPr>
              <a:t>quyết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định</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chính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xác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và</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mạnh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mẽ</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hơn</a:t>
            </a:r>
            <a:endParaRPr lang="en-US" sz="2800" dirty="0" smtClean="0">
              <a:latin typeface="Arial" pitchFamily="34" charset="0"/>
              <a:ea typeface="Tahoma" pitchFamily="34" charset="0"/>
              <a:cs typeface="Arial" pitchFamily="34" charset="0"/>
            </a:endParaRPr>
          </a:p>
          <a:p>
            <a:r>
              <a:rPr lang="vi-VN" sz="2800" dirty="0" smtClean="0">
                <a:latin typeface="Arial" pitchFamily="34" charset="0"/>
                <a:ea typeface="Tahoma" pitchFamily="34" charset="0"/>
                <a:cs typeface="Arial" pitchFamily="34" charset="0"/>
              </a:rPr>
              <a:t>Cải thiện </a:t>
            </a:r>
            <a:r>
              <a:rPr lang="vi-VN" sz="2800" b="1" dirty="0" smtClean="0">
                <a:latin typeface="Arial" pitchFamily="34" charset="0"/>
                <a:ea typeface="Tahoma" pitchFamily="34" charset="0"/>
                <a:cs typeface="Arial" pitchFamily="34" charset="0"/>
              </a:rPr>
              <a:t>năng suất và hiệu quả</a:t>
            </a:r>
            <a:endParaRPr lang="en-US" sz="2800" b="1" dirty="0" smtClean="0">
              <a:latin typeface="Arial" pitchFamily="34" charset="0"/>
              <a:ea typeface="Tahoma" pitchFamily="34" charset="0"/>
              <a:cs typeface="Arial" pitchFamily="34" charset="0"/>
            </a:endParaRPr>
          </a:p>
          <a:p>
            <a:r>
              <a:rPr lang="vi-VN" sz="2800" b="1" dirty="0" smtClean="0">
                <a:latin typeface="Arial" pitchFamily="34" charset="0"/>
                <a:ea typeface="Tahoma" pitchFamily="34" charset="0"/>
                <a:cs typeface="Arial" pitchFamily="34" charset="0"/>
              </a:rPr>
              <a:t>Cải thiện </a:t>
            </a:r>
            <a:r>
              <a:rPr lang="vi-VN" sz="2800" dirty="0" smtClean="0">
                <a:latin typeface="Arial" pitchFamily="34" charset="0"/>
                <a:ea typeface="Tahoma" pitchFamily="34" charset="0"/>
                <a:cs typeface="Arial" pitchFamily="34" charset="0"/>
              </a:rPr>
              <a:t>tinh thần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hình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ảnh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nghề</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nghiệp</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được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cải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thiện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giảm</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sự</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vắng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mặt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của</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nhân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viên</a:t>
            </a:r>
            <a:endParaRPr lang="vi-VN" sz="2800" dirty="0" smtClean="0">
              <a:latin typeface="Arial" pitchFamily="34" charset="0"/>
              <a:ea typeface="Tahoma" pitchFamily="34" charset="0"/>
              <a:cs typeface="Arial" pitchFamily="34" charset="0"/>
            </a:endParaRPr>
          </a:p>
          <a:p>
            <a:endParaRPr lang="en-US" sz="2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19</a:t>
            </a:fld>
            <a:endParaRPr lang="en-US"/>
          </a:p>
        </p:txBody>
      </p:sp>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1219200"/>
            <a:ext cx="6705600" cy="1470025"/>
          </a:xfrm>
        </p:spPr>
        <p:txBody>
          <a:bodyPr/>
          <a:lstStyle/>
          <a:p>
            <a:r>
              <a:rPr lang="en-US" sz="4800" b="1" dirty="0" smtClean="0">
                <a:solidFill>
                  <a:srgbClr val="C00000"/>
                </a:solidFill>
                <a:effectLst>
                  <a:outerShdw blurRad="38100" dist="38100" dir="2700000" algn="tl">
                    <a:srgbClr val="000000">
                      <a:alpha val="43137"/>
                    </a:srgbClr>
                  </a:outerShdw>
                </a:effectLst>
                <a:latin typeface="Arial" pitchFamily="34" charset="0"/>
                <a:ea typeface="Tahoma" pitchFamily="34" charset="0"/>
                <a:cs typeface="Arial" pitchFamily="34" charset="0"/>
              </a:rPr>
              <a:t>KỸ NĂNG GIAO TIẾP TRONG KỸ THUẬT</a:t>
            </a:r>
            <a:endParaRPr lang="en-US" sz="4800" b="1" dirty="0">
              <a:solidFill>
                <a:srgbClr val="C00000"/>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7" name="Subtitle 6"/>
          <p:cNvSpPr>
            <a:spLocks noGrp="1"/>
          </p:cNvSpPr>
          <p:nvPr>
            <p:ph type="subTitle" idx="1"/>
          </p:nvPr>
        </p:nvSpPr>
        <p:spPr>
          <a:xfrm>
            <a:off x="3352800" y="228600"/>
            <a:ext cx="2209800" cy="533400"/>
          </a:xfrm>
        </p:spPr>
        <p:txBody>
          <a:bodyPr/>
          <a:lstStyle/>
          <a:p>
            <a:r>
              <a:rPr lang="en-US" b="1" i="1" dirty="0" err="1" smtClean="0">
                <a:solidFill>
                  <a:schemeClr val="tx2"/>
                </a:solidFill>
                <a:effectLst>
                  <a:outerShdw blurRad="38100" dist="38100" dir="2700000" algn="tl">
                    <a:srgbClr val="000000">
                      <a:alpha val="43137"/>
                    </a:srgbClr>
                  </a:outerShdw>
                </a:effectLst>
                <a:latin typeface="Arial" pitchFamily="34" charset="0"/>
                <a:cs typeface="Arial" pitchFamily="34" charset="0"/>
              </a:rPr>
              <a:t>Chương</a:t>
            </a:r>
            <a:r>
              <a:rPr lang="en-US" b="1" i="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 8</a:t>
            </a:r>
            <a:endParaRPr lang="en-US" b="1" i="1" dirty="0">
              <a:solidFill>
                <a:schemeClr val="tx2"/>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974AE527-8FEF-458E-B96E-4BAFA80500E1}" type="slidenum">
              <a:rPr lang="en-US" smtClean="0"/>
              <a:pPr>
                <a:defRPr/>
              </a:pPr>
              <a:t>2</a:t>
            </a:fld>
            <a:endParaRPr lang="en-US"/>
          </a:p>
        </p:txBody>
      </p:sp>
      <p:pic>
        <p:nvPicPr>
          <p:cNvPr id="1030" name="Picture 6"/>
          <p:cNvPicPr>
            <a:picLocks noChangeAspect="1" noChangeArrowheads="1"/>
          </p:cNvPicPr>
          <p:nvPr/>
        </p:nvPicPr>
        <p:blipFill>
          <a:blip r:embed="rId2" cstate="print"/>
          <a:srcRect/>
          <a:stretch>
            <a:fillRect/>
          </a:stretch>
        </p:blipFill>
        <p:spPr bwMode="auto">
          <a:xfrm>
            <a:off x="381000" y="3200400"/>
            <a:ext cx="2743200" cy="251460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3124200" y="2819400"/>
            <a:ext cx="5029200" cy="28956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ChangeArrowheads="1"/>
          </p:cNvSpPr>
          <p:nvPr/>
        </p:nvSpPr>
        <p:spPr bwMode="auto">
          <a:xfrm>
            <a:off x="457200" y="2286000"/>
            <a:ext cx="8229600" cy="679450"/>
          </a:xfrm>
          <a:prstGeom prst="rect">
            <a:avLst/>
          </a:prstGeom>
          <a:noFill/>
          <a:ln w="9525">
            <a:noFill/>
            <a:miter lim="800000"/>
            <a:headEnd/>
            <a:tailEnd/>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800">
              <a:solidFill>
                <a:schemeClr val="tx2"/>
              </a:solidFill>
              <a:cs typeface="Times New Roman" pitchFamily="18" charset="0"/>
            </a:endParaRPr>
          </a:p>
        </p:txBody>
      </p:sp>
      <p:sp>
        <p:nvSpPr>
          <p:cNvPr id="4" name="Title 1"/>
          <p:cNvSpPr txBox="1">
            <a:spLocks/>
          </p:cNvSpPr>
          <p:nvPr/>
        </p:nvSpPr>
        <p:spPr bwMode="auto">
          <a:xfrm>
            <a:off x="2133600" y="0"/>
            <a:ext cx="4724400" cy="838200"/>
          </a:xfrm>
          <a:prstGeom prst="rect">
            <a:avLst/>
          </a:prstGeom>
          <a:noFill/>
          <a:ln w="9525">
            <a:noFill/>
            <a:miter lim="800000"/>
            <a:headEnd/>
            <a:tailEnd/>
          </a:ln>
        </p:spPr>
        <p:txBody>
          <a:bodyPr anchor="ctr"/>
          <a:lstStyle/>
          <a:p>
            <a:pPr algn="ctr" eaLnBrk="0" hangingPunct="0">
              <a:defRPr/>
            </a:pPr>
            <a:r>
              <a:rPr lang="en-US" sz="4400" b="1" kern="0" dirty="0">
                <a:latin typeface="+mj-lt"/>
                <a:ea typeface="+mj-ea"/>
                <a:cs typeface="+mj-cs"/>
              </a:rPr>
              <a:t/>
            </a:r>
            <a:br>
              <a:rPr lang="en-US" sz="4400" b="1" kern="0" dirty="0">
                <a:latin typeface="+mj-lt"/>
                <a:ea typeface="+mj-ea"/>
                <a:cs typeface="+mj-cs"/>
              </a:rPr>
            </a:br>
            <a:r>
              <a:rPr lang="vi-VN" sz="4400" dirty="0">
                <a:solidFill>
                  <a:schemeClr val="tx2">
                    <a:lumMod val="60000"/>
                    <a:lumOff val="40000"/>
                  </a:schemeClr>
                </a:solidFill>
              </a:rPr>
              <a:t> </a:t>
            </a:r>
            <a:r>
              <a:rPr lang="vi-VN" sz="36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Giao tiếp hiệu quả </a:t>
            </a:r>
            <a:r>
              <a:rPr lang="en-US" sz="3200" b="1" dirty="0">
                <a:solidFill>
                  <a:schemeClr val="tx2">
                    <a:lumMod val="60000"/>
                    <a:lumOff val="40000"/>
                  </a:schemeClr>
                </a:solidFill>
                <a:latin typeface="Arial" pitchFamily="34" charset="0"/>
                <a:ea typeface="+mj-ea"/>
                <a:cs typeface="Arial" pitchFamily="34" charset="0"/>
              </a:rPr>
              <a:t/>
            </a:r>
            <a:br>
              <a:rPr lang="en-US" sz="3200" b="1" dirty="0">
                <a:solidFill>
                  <a:schemeClr val="tx2">
                    <a:lumMod val="60000"/>
                    <a:lumOff val="40000"/>
                  </a:schemeClr>
                </a:solidFill>
                <a:latin typeface="Arial" pitchFamily="34" charset="0"/>
                <a:ea typeface="+mj-ea"/>
                <a:cs typeface="Arial" pitchFamily="34" charset="0"/>
              </a:rPr>
            </a:br>
            <a:endParaRPr lang="en-US" sz="3200" b="1" dirty="0">
              <a:solidFill>
                <a:schemeClr val="tx2">
                  <a:lumMod val="60000"/>
                  <a:lumOff val="40000"/>
                </a:schemeClr>
              </a:solidFill>
              <a:latin typeface="Arial" pitchFamily="34" charset="0"/>
              <a:ea typeface="+mj-ea"/>
              <a:cs typeface="Arial" pitchFamily="34" charset="0"/>
            </a:endParaRPr>
          </a:p>
        </p:txBody>
      </p:sp>
      <p:sp>
        <p:nvSpPr>
          <p:cNvPr id="9" name="Content Placeholder 8"/>
          <p:cNvSpPr>
            <a:spLocks noGrp="1"/>
          </p:cNvSpPr>
          <p:nvPr>
            <p:ph idx="1"/>
          </p:nvPr>
        </p:nvSpPr>
        <p:spPr>
          <a:xfrm>
            <a:off x="0" y="1371600"/>
            <a:ext cx="6629400" cy="4754563"/>
          </a:xfrm>
        </p:spPr>
        <p:txBody>
          <a:bodyPr/>
          <a:lstStyle/>
          <a:p>
            <a:r>
              <a:rPr lang="en-US" sz="2800" dirty="0" err="1" smtClean="0">
                <a:latin typeface="Arial" pitchFamily="34" charset="0"/>
                <a:ea typeface="Tahoma" pitchFamily="34" charset="0"/>
                <a:cs typeface="Arial" pitchFamily="34" charset="0"/>
              </a:rPr>
              <a:t>Giao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tiếp</a:t>
            </a:r>
            <a:r>
              <a:rPr lang="en-US" sz="2800" dirty="0" smtClean="0">
                <a:latin typeface="Arial" pitchFamily="34" charset="0"/>
                <a:ea typeface="Tahoma" pitchFamily="34" charset="0"/>
                <a:cs typeface="Arial" pitchFamily="34" charset="0"/>
              </a:rPr>
              <a:t> </a:t>
            </a:r>
            <a:r>
              <a:rPr lang="en-US" sz="2800" b="1" dirty="0" smtClean="0">
                <a:latin typeface="Arial" pitchFamily="34" charset="0"/>
                <a:ea typeface="Tahoma" pitchFamily="34" charset="0"/>
                <a:cs typeface="Arial" pitchFamily="34" charset="0"/>
              </a:rPr>
              <a:t>2 </a:t>
            </a:r>
            <a:r>
              <a:rPr lang="en-US" sz="2800" b="1" dirty="0" err="1" smtClean="0">
                <a:latin typeface="Arial" pitchFamily="34" charset="0"/>
                <a:ea typeface="Tahoma" pitchFamily="34" charset="0"/>
                <a:cs typeface="Arial" pitchFamily="34" charset="0"/>
              </a:rPr>
              <a:t>chiều</a:t>
            </a:r>
            <a:endParaRPr lang="en-US" sz="2800" b="1" dirty="0" smtClean="0">
              <a:latin typeface="Arial" pitchFamily="34" charset="0"/>
              <a:ea typeface="Tahoma" pitchFamily="34" charset="0"/>
              <a:cs typeface="Arial" pitchFamily="34" charset="0"/>
            </a:endParaRPr>
          </a:p>
          <a:p>
            <a:r>
              <a:rPr lang="en-US" sz="2800" b="1" dirty="0" err="1" smtClean="0">
                <a:latin typeface="Arial" pitchFamily="34" charset="0"/>
                <a:ea typeface="Tahoma" pitchFamily="34" charset="0"/>
                <a:cs typeface="Arial" pitchFamily="34" charset="0"/>
              </a:rPr>
              <a:t>Lắng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nghe</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tích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cực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chủ</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động</a:t>
            </a:r>
            <a:r>
              <a:rPr lang="en-US" sz="2800" dirty="0" smtClean="0">
                <a:latin typeface="Arial" pitchFamily="34" charset="0"/>
                <a:ea typeface="Tahoma" pitchFamily="34" charset="0"/>
                <a:cs typeface="Arial" pitchFamily="34" charset="0"/>
              </a:rPr>
              <a:t>)</a:t>
            </a:r>
          </a:p>
          <a:p>
            <a:r>
              <a:rPr lang="en-US" sz="2800" b="1" dirty="0" smtClean="0">
                <a:latin typeface="Arial" pitchFamily="34" charset="0"/>
                <a:ea typeface="Tahoma" pitchFamily="34" charset="0"/>
                <a:cs typeface="Arial" pitchFamily="34" charset="0"/>
              </a:rPr>
              <a:t>P</a:t>
            </a:r>
            <a:r>
              <a:rPr lang="vi-VN" sz="2800" b="1" dirty="0" smtClean="0">
                <a:latin typeface="Arial" pitchFamily="34" charset="0"/>
                <a:ea typeface="Tahoma" pitchFamily="34" charset="0"/>
                <a:cs typeface="Arial" pitchFamily="34" charset="0"/>
              </a:rPr>
              <a:t>hản ánh trách nhiệm </a:t>
            </a:r>
            <a:r>
              <a:rPr lang="vi-VN" sz="2800" dirty="0" smtClean="0">
                <a:latin typeface="Arial" pitchFamily="34" charset="0"/>
                <a:ea typeface="Tahoma" pitchFamily="34" charset="0"/>
                <a:cs typeface="Arial" pitchFamily="34" charset="0"/>
              </a:rPr>
              <a:t>của người nói và người nghe.</a:t>
            </a:r>
            <a:endParaRPr lang="en-US" sz="2800" dirty="0" smtClean="0">
              <a:latin typeface="Arial" pitchFamily="34" charset="0"/>
              <a:ea typeface="Tahoma" pitchFamily="34" charset="0"/>
              <a:cs typeface="Arial" pitchFamily="34" charset="0"/>
            </a:endParaRPr>
          </a:p>
          <a:p>
            <a:r>
              <a:rPr lang="en-US" sz="2800" dirty="0" smtClean="0">
                <a:latin typeface="Arial" pitchFamily="34" charset="0"/>
                <a:ea typeface="Tahoma" pitchFamily="34" charset="0"/>
                <a:cs typeface="Arial" pitchFamily="34" charset="0"/>
              </a:rPr>
              <a:t>S</a:t>
            </a:r>
            <a:r>
              <a:rPr lang="vi-VN" sz="2800" dirty="0" smtClean="0">
                <a:latin typeface="Arial" pitchFamily="34" charset="0"/>
                <a:ea typeface="Tahoma" pitchFamily="34" charset="0"/>
                <a:cs typeface="Arial" pitchFamily="34" charset="0"/>
              </a:rPr>
              <a:t>ử dụng </a:t>
            </a:r>
            <a:r>
              <a:rPr lang="vi-VN" sz="2800" b="1" dirty="0" smtClean="0">
                <a:latin typeface="Arial" pitchFamily="34" charset="0"/>
                <a:ea typeface="Tahoma" pitchFamily="34" charset="0"/>
                <a:cs typeface="Arial" pitchFamily="34" charset="0"/>
              </a:rPr>
              <a:t>thông tin phản hồi.</a:t>
            </a:r>
            <a:endParaRPr lang="en-US" sz="2800" b="1" dirty="0" smtClean="0">
              <a:latin typeface="Arial" pitchFamily="34" charset="0"/>
              <a:ea typeface="Tahoma" pitchFamily="34" charset="0"/>
              <a:cs typeface="Arial" pitchFamily="34" charset="0"/>
            </a:endParaRPr>
          </a:p>
          <a:p>
            <a:r>
              <a:rPr lang="en-US" sz="2800" b="1" dirty="0" err="1" smtClean="0">
                <a:latin typeface="Arial" pitchFamily="34" charset="0"/>
                <a:ea typeface="Tahoma" pitchFamily="34" charset="0"/>
                <a:cs typeface="Arial" pitchFamily="34" charset="0"/>
              </a:rPr>
              <a:t>Không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căng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thẳng</a:t>
            </a:r>
            <a:r>
              <a:rPr lang="vi-VN" sz="2800" b="1" dirty="0" smtClean="0">
                <a:latin typeface="Arial" pitchFamily="34" charset="0"/>
                <a:ea typeface="Tahoma" pitchFamily="34" charset="0"/>
                <a:cs typeface="Arial" pitchFamily="34" charset="0"/>
              </a:rPr>
              <a:t>.</a:t>
            </a:r>
            <a:endParaRPr lang="en-US" sz="2800" b="1" dirty="0" smtClean="0">
              <a:latin typeface="Arial" pitchFamily="34" charset="0"/>
              <a:ea typeface="Tahoma" pitchFamily="34" charset="0"/>
              <a:cs typeface="Arial" pitchFamily="34" charset="0"/>
            </a:endParaRPr>
          </a:p>
          <a:p>
            <a:r>
              <a:rPr lang="en-US" sz="2800" b="1" dirty="0" smtClean="0">
                <a:latin typeface="Arial" pitchFamily="34" charset="0"/>
                <a:ea typeface="Tahoma" pitchFamily="34" charset="0"/>
                <a:cs typeface="Arial" pitchFamily="34" charset="0"/>
              </a:rPr>
              <a:t>R</a:t>
            </a:r>
            <a:r>
              <a:rPr lang="vi-VN" sz="2800" b="1" dirty="0" smtClean="0">
                <a:latin typeface="Arial" pitchFamily="34" charset="0"/>
                <a:ea typeface="Tahoma" pitchFamily="34" charset="0"/>
                <a:cs typeface="Arial" pitchFamily="34" charset="0"/>
              </a:rPr>
              <a:t>õ ràng.</a:t>
            </a:r>
            <a:endParaRPr lang="en-US" sz="2800" b="1" dirty="0">
              <a:latin typeface="Arial" pitchFamily="34" charset="0"/>
              <a:ea typeface="Tahoma" pitchFamily="34" charset="0"/>
              <a:cs typeface="Arial" pitchFamily="34" charset="0"/>
            </a:endParaRPr>
          </a:p>
        </p:txBody>
      </p:sp>
      <p:sp>
        <p:nvSpPr>
          <p:cNvPr id="8" name="Slide Number Placeholder 7"/>
          <p:cNvSpPr>
            <a:spLocks noGrp="1"/>
          </p:cNvSpPr>
          <p:nvPr>
            <p:ph type="sldNum" sz="quarter" idx="12"/>
          </p:nvPr>
        </p:nvSpPr>
        <p:spPr/>
        <p:txBody>
          <a:bodyPr/>
          <a:lstStyle/>
          <a:p>
            <a:pPr>
              <a:defRPr/>
            </a:pPr>
            <a:fld id="{6E7CB571-B341-4369-9B90-4DD24D4605E2}" type="slidenum">
              <a:rPr lang="en-US" smtClean="0"/>
              <a:pPr>
                <a:defRPr/>
              </a:pPr>
              <a:t>20</a:t>
            </a:fld>
            <a:endParaRPr lang="en-US"/>
          </a:p>
        </p:txBody>
      </p:sp>
      <p:pic>
        <p:nvPicPr>
          <p:cNvPr id="10" name="Picture 5" descr="cdrom-brochure"/>
          <p:cNvPicPr>
            <a:picLocks noChangeAspect="1" noChangeArrowheads="1"/>
          </p:cNvPicPr>
          <p:nvPr/>
        </p:nvPicPr>
        <p:blipFill>
          <a:blip r:embed="rId2" cstate="print"/>
          <a:srcRect/>
          <a:stretch>
            <a:fillRect/>
          </a:stretch>
        </p:blipFill>
        <p:spPr bwMode="auto">
          <a:xfrm>
            <a:off x="6477000" y="1447800"/>
            <a:ext cx="2667000" cy="2743200"/>
          </a:xfrm>
          <a:prstGeom prst="rect">
            <a:avLst/>
          </a:prstGeom>
          <a:noFill/>
        </p:spPr>
      </p:pic>
      <p:pic>
        <p:nvPicPr>
          <p:cNvPr id="11" name="Picture 8" descr="listening"/>
          <p:cNvPicPr>
            <a:picLocks noChangeAspect="1" noChangeArrowheads="1"/>
          </p:cNvPicPr>
          <p:nvPr/>
        </p:nvPicPr>
        <p:blipFill>
          <a:blip r:embed="rId3" cstate="print"/>
          <a:srcRect/>
          <a:stretch>
            <a:fillRect/>
          </a:stretch>
        </p:blipFill>
        <p:spPr bwMode="auto">
          <a:xfrm>
            <a:off x="5029200" y="4267200"/>
            <a:ext cx="2590800" cy="2286000"/>
          </a:xfrm>
          <a:prstGeom prst="rect">
            <a:avLst/>
          </a:prstGeom>
          <a:noFill/>
        </p:spPr>
      </p:pic>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533400" y="1200150"/>
            <a:ext cx="8382000" cy="56578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51823E84-1C27-4326-8577-D166738C5749}" type="slidenum">
              <a:rPr lang="en-US" smtClean="0"/>
              <a:pPr>
                <a:defRPr/>
              </a:pPr>
              <a:t>21</a:t>
            </a:fld>
            <a:endParaRPr lang="en-US"/>
          </a:p>
        </p:txBody>
      </p:sp>
      <p:sp>
        <p:nvSpPr>
          <p:cNvPr id="4" name="Title 1"/>
          <p:cNvSpPr txBox="1">
            <a:spLocks/>
          </p:cNvSpPr>
          <p:nvPr/>
        </p:nvSpPr>
        <p:spPr bwMode="auto">
          <a:xfrm>
            <a:off x="2667000" y="0"/>
            <a:ext cx="4495800" cy="762000"/>
          </a:xfrm>
          <a:prstGeom prst="rect">
            <a:avLst/>
          </a:prstGeom>
          <a:noFill/>
          <a:ln w="9525">
            <a:noFill/>
            <a:miter lim="800000"/>
            <a:headEnd/>
            <a:tailEnd/>
          </a:ln>
        </p:spPr>
        <p:txBody>
          <a:bodyPr anchor="ctr"/>
          <a:lstStyle/>
          <a:p>
            <a:pPr algn="ctr" eaLnBrk="0" hangingPunct="0">
              <a:defRPr/>
            </a:pPr>
            <a:r>
              <a:rPr lang="en-US" sz="4400" b="1" kern="0" dirty="0">
                <a:latin typeface="+mj-lt"/>
                <a:ea typeface="+mj-ea"/>
                <a:cs typeface="+mj-cs"/>
              </a:rPr>
              <a:t/>
            </a:r>
            <a:br>
              <a:rPr lang="en-US" sz="4400" b="1" kern="0" dirty="0">
                <a:latin typeface="+mj-lt"/>
                <a:ea typeface="+mj-ea"/>
                <a:cs typeface="+mj-cs"/>
              </a:rPr>
            </a:br>
            <a:r>
              <a:rPr lang="vi-VN" sz="4400" dirty="0"/>
              <a:t> </a:t>
            </a:r>
            <a:r>
              <a:rPr lang="vi-VN" sz="36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Giao tiếp hiệu quả </a:t>
            </a:r>
            <a:r>
              <a:rPr lang="en-US" sz="3600" b="1" dirty="0">
                <a:solidFill>
                  <a:srgbClr val="002060"/>
                </a:solidFill>
                <a:effectLst>
                  <a:outerShdw blurRad="38100" dist="38100" dir="2700000" algn="tl">
                    <a:srgbClr val="000000">
                      <a:alpha val="43137"/>
                    </a:srgbClr>
                  </a:outerShdw>
                </a:effectLst>
                <a:latin typeface="Arial" pitchFamily="34" charset="0"/>
                <a:ea typeface="+mj-ea"/>
                <a:cs typeface="Arial" pitchFamily="34" charset="0"/>
              </a:rPr>
              <a:t/>
            </a:r>
            <a:br>
              <a:rPr lang="en-US" sz="3600" b="1" dirty="0">
                <a:solidFill>
                  <a:srgbClr val="002060"/>
                </a:solidFill>
                <a:effectLst>
                  <a:outerShdw blurRad="38100" dist="38100" dir="2700000" algn="tl">
                    <a:srgbClr val="000000">
                      <a:alpha val="43137"/>
                    </a:srgbClr>
                  </a:outerShdw>
                </a:effectLst>
                <a:latin typeface="Arial" pitchFamily="34" charset="0"/>
                <a:ea typeface="+mj-ea"/>
                <a:cs typeface="Arial" pitchFamily="34" charset="0"/>
              </a:rPr>
            </a:br>
            <a:endParaRPr lang="en-US" sz="3600" b="1" dirty="0">
              <a:solidFill>
                <a:srgbClr val="002060"/>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8" name="WordArt 6"/>
          <p:cNvSpPr>
            <a:spLocks noChangeArrowheads="1" noChangeShapeType="1" noTextEdit="1"/>
          </p:cNvSpPr>
          <p:nvPr/>
        </p:nvSpPr>
        <p:spPr bwMode="auto">
          <a:xfrm>
            <a:off x="609600" y="1219200"/>
            <a:ext cx="8172450" cy="571500"/>
          </a:xfrm>
          <a:prstGeom prst="rect">
            <a:avLst/>
          </a:prstGeom>
        </p:spPr>
        <p:txBody>
          <a:bodyPr wrap="none" fromWordArt="1">
            <a:prstTxWarp prst="textPlain">
              <a:avLst>
                <a:gd name="adj" fmla="val 50000"/>
              </a:avLst>
            </a:prstTxWarp>
          </a:bodyPr>
          <a:lstStyle/>
          <a:p>
            <a:pPr algn="ctr"/>
            <a:r>
              <a:rPr lang="en-US" sz="32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Các</a:t>
            </a:r>
            <a:r>
              <a:rPr lang="en-US" sz="3200" b="1" kern="10" dirty="0"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 </a:t>
            </a:r>
            <a:r>
              <a:rPr lang="en-US" sz="32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yếu</a:t>
            </a:r>
            <a:r>
              <a:rPr lang="en-US" sz="3200" b="1" kern="10" dirty="0"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 </a:t>
            </a:r>
            <a:r>
              <a:rPr lang="en-US" sz="32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tố</a:t>
            </a:r>
            <a:r>
              <a:rPr lang="en-US" sz="3200" b="1" kern="10" dirty="0"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 </a:t>
            </a:r>
            <a:r>
              <a:rPr lang="en-US" sz="32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cản</a:t>
            </a:r>
            <a:r>
              <a:rPr lang="en-US" sz="3200" b="1" kern="10" dirty="0"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 </a:t>
            </a:r>
            <a:r>
              <a:rPr lang="en-US" sz="32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trở</a:t>
            </a:r>
            <a:r>
              <a:rPr lang="en-US" sz="3200" b="1" kern="10" dirty="0"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 </a:t>
            </a:r>
            <a:r>
              <a:rPr lang="en-US" sz="32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việc</a:t>
            </a:r>
            <a:r>
              <a:rPr lang="en-US" sz="3200" b="1" kern="10" dirty="0"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 </a:t>
            </a:r>
            <a:r>
              <a:rPr lang="en-US" sz="32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giao</a:t>
            </a:r>
            <a:r>
              <a:rPr lang="en-US" sz="3200" b="1" kern="10" dirty="0"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 </a:t>
            </a:r>
            <a:r>
              <a:rPr lang="en-US" sz="32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tiếp</a:t>
            </a:r>
            <a:r>
              <a:rPr lang="en-US" sz="3200" b="1" kern="10" dirty="0"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 </a:t>
            </a:r>
            <a:r>
              <a:rPr lang="en-US" sz="32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hiệu</a:t>
            </a:r>
            <a:r>
              <a:rPr lang="en-US" sz="3200" b="1" kern="10" dirty="0"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 </a:t>
            </a:r>
            <a:r>
              <a:rPr lang="en-US" sz="3200" b="1" kern="10" dirty="0" err="1" smtClean="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rPr>
              <a:t>quả</a:t>
            </a:r>
            <a:endParaRPr lang="en-US" sz="3200" b="1" kern="10" dirty="0">
              <a:ln w="12700">
                <a:solidFill>
                  <a:srgbClr val="EAEAEA"/>
                </a:solidFill>
                <a:round/>
                <a:headEnd type="none" w="sm" len="sm"/>
                <a:tailEnd type="none" w="sm" len="sm"/>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itchFamily="34" charset="0"/>
              <a:cs typeface="Arial" pitchFamily="34" charset="0"/>
            </a:endParaRPr>
          </a:p>
        </p:txBody>
      </p:sp>
      <p:sp>
        <p:nvSpPr>
          <p:cNvPr id="5" name="Content Placeholder 4"/>
          <p:cNvSpPr>
            <a:spLocks noGrp="1"/>
          </p:cNvSpPr>
          <p:nvPr>
            <p:ph idx="1"/>
          </p:nvPr>
        </p:nvSpPr>
        <p:spPr>
          <a:xfrm>
            <a:off x="609600" y="2133600"/>
            <a:ext cx="7543800" cy="4267200"/>
          </a:xfrm>
        </p:spPr>
        <p:txBody>
          <a:bodyPr/>
          <a:lstStyle/>
          <a:p>
            <a:r>
              <a:rPr lang="en-US" sz="2800" b="1" dirty="0" err="1" smtClean="0">
                <a:latin typeface="Arial" pitchFamily="34" charset="0"/>
                <a:ea typeface="Tahoma" pitchFamily="34" charset="0"/>
                <a:cs typeface="Arial" pitchFamily="34" charset="0"/>
              </a:rPr>
              <a:t>Không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tập</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trung</a:t>
            </a: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bỏ qua</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hoặc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hiểu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nhầm</a:t>
            </a:r>
            <a:endParaRPr lang="en-US" sz="2800" dirty="0" smtClean="0">
              <a:latin typeface="Arial" pitchFamily="34" charset="0"/>
              <a:ea typeface="Tahoma" pitchFamily="34" charset="0"/>
              <a:cs typeface="Arial" pitchFamily="34" charset="0"/>
            </a:endParaRPr>
          </a:p>
          <a:p>
            <a:r>
              <a:rPr lang="en-US" sz="2800" b="1" dirty="0" err="1" smtClean="0">
                <a:latin typeface="Arial" pitchFamily="34" charset="0"/>
                <a:ea typeface="Tahoma" pitchFamily="34" charset="0"/>
                <a:cs typeface="Arial" pitchFamily="34" charset="0"/>
              </a:rPr>
              <a:t>Lượng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thông</a:t>
            </a:r>
            <a:r>
              <a:rPr lang="en-US" sz="2800" b="1" dirty="0" smtClean="0">
                <a:latin typeface="Arial" pitchFamily="34" charset="0"/>
                <a:ea typeface="Tahoma" pitchFamily="34" charset="0"/>
                <a:cs typeface="Arial" pitchFamily="34" charset="0"/>
              </a:rPr>
              <a:t> tin </a:t>
            </a:r>
            <a:r>
              <a:rPr lang="en-US" sz="2800" b="1" dirty="0" err="1" smtClean="0">
                <a:latin typeface="Arial" pitchFamily="34" charset="0"/>
                <a:ea typeface="Tahoma" pitchFamily="34" charset="0"/>
                <a:cs typeface="Arial" pitchFamily="34" charset="0"/>
              </a:rPr>
              <a:t>quá</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nhiều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hoặc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quá</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ít</a:t>
            </a:r>
            <a:endParaRPr lang="en-US" sz="2800" dirty="0" smtClean="0">
              <a:latin typeface="Arial" pitchFamily="34" charset="0"/>
              <a:ea typeface="Tahoma" pitchFamily="34" charset="0"/>
              <a:cs typeface="Arial" pitchFamily="34" charset="0"/>
            </a:endParaRPr>
          </a:p>
          <a:p>
            <a:r>
              <a:rPr lang="en-US" sz="2800" dirty="0" smtClean="0">
                <a:latin typeface="Arial" pitchFamily="34" charset="0"/>
                <a:ea typeface="Tahoma" pitchFamily="34" charset="0"/>
                <a:cs typeface="Arial" pitchFamily="34" charset="0"/>
              </a:rPr>
              <a:t>T</a:t>
            </a:r>
            <a:r>
              <a:rPr lang="vi-VN" sz="2800" dirty="0" smtClean="0">
                <a:latin typeface="Arial" pitchFamily="34" charset="0"/>
                <a:ea typeface="Tahoma" pitchFamily="34" charset="0"/>
                <a:cs typeface="Arial" pitchFamily="34" charset="0"/>
              </a:rPr>
              <a:t>ài liệu tham khảo</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giới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hạn</a:t>
            </a:r>
            <a:endParaRPr lang="en-US" sz="2800" b="1" dirty="0" smtClean="0">
              <a:latin typeface="Arial" pitchFamily="34" charset="0"/>
              <a:ea typeface="Tahoma" pitchFamily="34" charset="0"/>
              <a:cs typeface="Arial" pitchFamily="34" charset="0"/>
            </a:endParaRPr>
          </a:p>
          <a:p>
            <a:r>
              <a:rPr lang="en-US" sz="2800" dirty="0" smtClean="0">
                <a:latin typeface="Arial" pitchFamily="34" charset="0"/>
                <a:ea typeface="Tahoma" pitchFamily="34" charset="0"/>
                <a:cs typeface="Arial" pitchFamily="34" charset="0"/>
              </a:rPr>
              <a:t>T</a:t>
            </a:r>
            <a:r>
              <a:rPr lang="vi-VN" sz="2800" dirty="0" smtClean="0">
                <a:latin typeface="Arial" pitchFamily="34" charset="0"/>
                <a:ea typeface="Tahoma" pitchFamily="34" charset="0"/>
                <a:cs typeface="Arial" pitchFamily="34" charset="0"/>
              </a:rPr>
              <a:t>hiếu kỹ năng </a:t>
            </a:r>
            <a:r>
              <a:rPr lang="vi-VN" sz="2800" b="1" dirty="0" smtClean="0">
                <a:latin typeface="Arial" pitchFamily="34" charset="0"/>
                <a:ea typeface="Tahoma" pitchFamily="34" charset="0"/>
                <a:cs typeface="Arial" pitchFamily="34" charset="0"/>
              </a:rPr>
              <a:t>ngôn ngữ</a:t>
            </a:r>
            <a:endParaRPr lang="en-US" sz="2800" b="1" dirty="0" smtClean="0">
              <a:latin typeface="Arial" pitchFamily="34" charset="0"/>
              <a:ea typeface="Tahoma" pitchFamily="34" charset="0"/>
              <a:cs typeface="Arial" pitchFamily="34" charset="0"/>
            </a:endParaRPr>
          </a:p>
          <a:p>
            <a:r>
              <a:rPr lang="vi-VN" sz="2800" dirty="0" smtClean="0">
                <a:latin typeface="Arial" pitchFamily="34" charset="0"/>
                <a:ea typeface="Tahoma" pitchFamily="34" charset="0"/>
                <a:cs typeface="Arial" pitchFamily="34" charset="0"/>
              </a:rPr>
              <a:t>Thiếu kỹ </a:t>
            </a:r>
            <a:r>
              <a:rPr lang="vi-VN" sz="2800" b="1" dirty="0" smtClean="0">
                <a:latin typeface="Arial" pitchFamily="34" charset="0"/>
                <a:ea typeface="Tahoma" pitchFamily="34" charset="0"/>
                <a:cs typeface="Arial" pitchFamily="34" charset="0"/>
              </a:rPr>
              <a:t>năng nghe</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kỹ</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năng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trình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bày</a:t>
            </a:r>
            <a:endParaRPr lang="en-US" sz="2800" b="1" dirty="0" smtClean="0">
              <a:latin typeface="Arial" pitchFamily="34" charset="0"/>
              <a:ea typeface="Tahoma" pitchFamily="34" charset="0"/>
              <a:cs typeface="Arial" pitchFamily="34" charset="0"/>
            </a:endParaRPr>
          </a:p>
          <a:p>
            <a:r>
              <a:rPr lang="en-US" sz="2800" dirty="0" smtClean="0">
                <a:latin typeface="Arial" pitchFamily="34" charset="0"/>
                <a:ea typeface="Tahoma" pitchFamily="34" charset="0"/>
                <a:cs typeface="Arial" pitchFamily="34" charset="0"/>
              </a:rPr>
              <a:t>T</a:t>
            </a:r>
            <a:r>
              <a:rPr lang="vi-VN" sz="2800" dirty="0" smtClean="0">
                <a:latin typeface="Arial" pitchFamily="34" charset="0"/>
                <a:ea typeface="Tahoma" pitchFamily="34" charset="0"/>
                <a:cs typeface="Arial" pitchFamily="34" charset="0"/>
              </a:rPr>
              <a:t>ình cảm </a:t>
            </a:r>
            <a:r>
              <a:rPr lang="vi-VN" sz="2800" b="1" dirty="0" smtClean="0">
                <a:latin typeface="Arial" pitchFamily="34" charset="0"/>
                <a:ea typeface="Tahoma" pitchFamily="34" charset="0"/>
                <a:cs typeface="Arial" pitchFamily="34" charset="0"/>
              </a:rPr>
              <a:t>can thiệp</a:t>
            </a:r>
            <a:endParaRPr lang="en-US" sz="2800" b="1" dirty="0" smtClean="0">
              <a:latin typeface="Arial" pitchFamily="34" charset="0"/>
              <a:ea typeface="Tahoma" pitchFamily="34" charset="0"/>
              <a:cs typeface="Arial" pitchFamily="34" charset="0"/>
            </a:endParaRPr>
          </a:p>
          <a:p>
            <a:r>
              <a:rPr lang="en-US" sz="2800" b="1" dirty="0" err="1" smtClean="0">
                <a:latin typeface="Arial" pitchFamily="34" charset="0"/>
                <a:ea typeface="Tahoma" pitchFamily="34" charset="0"/>
                <a:cs typeface="Arial" pitchFamily="34" charset="0"/>
              </a:rPr>
              <a:t>Làm</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phiền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quấy</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nhiễu</a:t>
            </a:r>
            <a:endParaRPr lang="en-US" sz="2800" dirty="0" smtClean="0">
              <a:latin typeface="Arial" pitchFamily="34" charset="0"/>
              <a:ea typeface="Tahoma" pitchFamily="34" charset="0"/>
              <a:cs typeface="Arial" pitchFamily="34" charset="0"/>
            </a:endParaRPr>
          </a:p>
          <a:p>
            <a:r>
              <a:rPr lang="en-US" sz="2800" dirty="0" smtClean="0">
                <a:latin typeface="Arial" pitchFamily="34" charset="0"/>
                <a:ea typeface="Tahoma" pitchFamily="34" charset="0"/>
                <a:cs typeface="Arial" pitchFamily="34" charset="0"/>
              </a:rPr>
              <a:t>Etc.</a:t>
            </a:r>
            <a:endParaRPr lang="en-US" sz="2800" dirty="0">
              <a:latin typeface="Arial" pitchFamily="34" charset="0"/>
              <a:ea typeface="Tahoma" pitchFamily="34" charset="0"/>
              <a:cs typeface="Arial" pitchFamily="34" charset="0"/>
            </a:endParaRPr>
          </a:p>
        </p:txBody>
      </p:sp>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562600" cy="838200"/>
          </a:xfrm>
        </p:spPr>
        <p:txBody>
          <a:bodyPr/>
          <a:lstStyle/>
          <a:p>
            <a:r>
              <a:rPr lang="en-US" sz="36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8.2. </a:t>
            </a:r>
            <a:r>
              <a:rPr lang="en-US" sz="36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36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6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năng</a:t>
            </a:r>
            <a:r>
              <a:rPr lang="en-US" sz="36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6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thuyết</a:t>
            </a:r>
            <a:r>
              <a:rPr lang="en-US" sz="36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6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r>
              <a:rPr lang="en-US" sz="36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endParaRPr lang="en-US" sz="36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3" name="Content Placeholder 2"/>
          <p:cNvSpPr>
            <a:spLocks noGrp="1"/>
          </p:cNvSpPr>
          <p:nvPr>
            <p:ph idx="1"/>
          </p:nvPr>
        </p:nvSpPr>
        <p:spPr>
          <a:xfrm>
            <a:off x="228600" y="1295400"/>
            <a:ext cx="8915400" cy="4953000"/>
          </a:xfrm>
        </p:spPr>
        <p:txBody>
          <a:bodyPr/>
          <a:lstStyle/>
          <a:p>
            <a:pPr algn="just"/>
            <a:r>
              <a:rPr lang="en-US" sz="2800" dirty="0" err="1" smtClean="0">
                <a:latin typeface="Arial" pitchFamily="34" charset="0"/>
                <a:ea typeface="Tahoma" pitchFamily="34" charset="0"/>
                <a:cs typeface="Arial" pitchFamily="34" charset="0"/>
              </a:rPr>
              <a:t>Trong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môi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trường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kỹ</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thuật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người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kỹ</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sư</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thường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xuyên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phải</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trình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bày</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một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vấn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đề</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kỹ</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thuật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trước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nhiều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người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nghe</a:t>
            </a:r>
            <a:r>
              <a:rPr lang="en-US" sz="2800" b="1" dirty="0" smtClean="0">
                <a:latin typeface="Arial" pitchFamily="34" charset="0"/>
                <a:ea typeface="Tahoma" pitchFamily="34" charset="0"/>
                <a:cs typeface="Arial" pitchFamily="34" charset="0"/>
              </a:rPr>
              <a:t>.</a:t>
            </a:r>
          </a:p>
          <a:p>
            <a:pPr algn="just"/>
            <a:r>
              <a:rPr lang="en-US" sz="2800" dirty="0" err="1" smtClean="0">
                <a:latin typeface="Arial" pitchFamily="34" charset="0"/>
                <a:ea typeface="Tahoma" pitchFamily="34" charset="0"/>
                <a:cs typeface="Arial" pitchFamily="34" charset="0"/>
              </a:rPr>
              <a:t>Vậy</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làm</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thế</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nào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để</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chuẩn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bị</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và</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trình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bày</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vấn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đề</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một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cách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hiệu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quả</a:t>
            </a:r>
            <a:r>
              <a:rPr lang="en-US" sz="2800" b="1" dirty="0" smtClean="0">
                <a:latin typeface="Arial" pitchFamily="34" charset="0"/>
                <a:ea typeface="Tahoma" pitchFamily="34" charset="0"/>
                <a:cs typeface="Arial" pitchFamily="34" charset="0"/>
              </a:rPr>
              <a:t>?</a:t>
            </a:r>
          </a:p>
          <a:p>
            <a:pPr algn="just"/>
            <a:r>
              <a:rPr lang="en-US" sz="2800" dirty="0" err="1" smtClean="0">
                <a:latin typeface="Arial" pitchFamily="34" charset="0"/>
                <a:ea typeface="Tahoma" pitchFamily="34" charset="0"/>
                <a:cs typeface="Arial" pitchFamily="34" charset="0"/>
              </a:rPr>
              <a:t>Có</a:t>
            </a:r>
            <a:r>
              <a:rPr lang="en-US" sz="2800" dirty="0" smtClean="0">
                <a:latin typeface="Arial" pitchFamily="34" charset="0"/>
                <a:ea typeface="Tahoma" pitchFamily="34" charset="0"/>
                <a:cs typeface="Arial" pitchFamily="34" charset="0"/>
              </a:rPr>
              <a:t> </a:t>
            </a:r>
            <a:r>
              <a:rPr lang="en-US" sz="2800" b="1" dirty="0" smtClean="0">
                <a:latin typeface="Arial" pitchFamily="34" charset="0"/>
                <a:ea typeface="Tahoma" pitchFamily="34" charset="0"/>
                <a:cs typeface="Arial" pitchFamily="34" charset="0"/>
              </a:rPr>
              <a:t>2 </a:t>
            </a:r>
            <a:r>
              <a:rPr lang="en-US" sz="2800" b="1" dirty="0" err="1" smtClean="0">
                <a:latin typeface="Arial" pitchFamily="34" charset="0"/>
                <a:ea typeface="Tahoma" pitchFamily="34" charset="0"/>
                <a:cs typeface="Arial" pitchFamily="34" charset="0"/>
              </a:rPr>
              <a:t>dạng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thuyết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trình</a:t>
            </a:r>
            <a:r>
              <a:rPr lang="en-US" sz="2800" dirty="0" smtClean="0">
                <a:latin typeface="Arial" pitchFamily="34" charset="0"/>
                <a:ea typeface="Tahoma" pitchFamily="34" charset="0"/>
                <a:cs typeface="Arial" pitchFamily="34" charset="0"/>
              </a:rPr>
              <a:t> (presentation): </a:t>
            </a:r>
          </a:p>
          <a:p>
            <a:pPr lvl="1" algn="just"/>
            <a:r>
              <a:rPr lang="en-US" sz="2400" b="1" dirty="0" err="1" smtClean="0">
                <a:latin typeface="Arial" pitchFamily="34" charset="0"/>
                <a:ea typeface="Tahoma" pitchFamily="34" charset="0"/>
                <a:cs typeface="Arial" pitchFamily="34" charset="0"/>
              </a:rPr>
              <a:t>Chính</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thức</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xác</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định</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trước</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thời</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gian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được</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chuẩn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bị</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trước</a:t>
            </a:r>
            <a:r>
              <a:rPr lang="en-US" sz="2400"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ví</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dụ</a:t>
            </a:r>
            <a:r>
              <a:rPr lang="en-US" sz="2400" dirty="0" smtClean="0">
                <a:latin typeface="Arial" pitchFamily="34" charset="0"/>
                <a:ea typeface="Tahoma" pitchFamily="34" charset="0"/>
                <a:cs typeface="Arial" pitchFamily="34" charset="0"/>
              </a:rPr>
              <a:t>: meeting, </a:t>
            </a:r>
            <a:r>
              <a:rPr lang="en-US" sz="2400" dirty="0" err="1" smtClean="0">
                <a:latin typeface="Arial" pitchFamily="34" charset="0"/>
                <a:ea typeface="Tahoma" pitchFamily="34" charset="0"/>
                <a:cs typeface="Arial" pitchFamily="34" charset="0"/>
              </a:rPr>
              <a:t>hội</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nghị</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sử</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dụng</a:t>
            </a:r>
            <a:r>
              <a:rPr lang="en-US" sz="2400" dirty="0" smtClean="0">
                <a:latin typeface="Arial" pitchFamily="34" charset="0"/>
                <a:ea typeface="Tahoma" pitchFamily="34" charset="0"/>
                <a:cs typeface="Arial" pitchFamily="34" charset="0"/>
              </a:rPr>
              <a:t> projector </a:t>
            </a:r>
            <a:r>
              <a:rPr lang="en-US" sz="2400" dirty="0" err="1" smtClean="0">
                <a:latin typeface="Arial" pitchFamily="34" charset="0"/>
                <a:ea typeface="Tahoma" pitchFamily="34" charset="0"/>
                <a:cs typeface="Arial" pitchFamily="34" charset="0"/>
              </a:rPr>
              <a:t>và</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máy</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tính</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và</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phần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mềm</a:t>
            </a:r>
            <a:r>
              <a:rPr lang="en-US" sz="2400" dirty="0" smtClean="0">
                <a:latin typeface="Arial" pitchFamily="34" charset="0"/>
                <a:ea typeface="Tahoma" pitchFamily="34" charset="0"/>
                <a:cs typeface="Arial" pitchFamily="34" charset="0"/>
              </a:rPr>
              <a:t> PowerPoint.</a:t>
            </a:r>
          </a:p>
          <a:p>
            <a:pPr lvl="1" algn="just"/>
            <a:r>
              <a:rPr lang="en-US" sz="2400" b="1" dirty="0" err="1" smtClean="0">
                <a:latin typeface="Arial" pitchFamily="34" charset="0"/>
                <a:ea typeface="Tahoma" pitchFamily="34" charset="0"/>
                <a:cs typeface="Arial" pitchFamily="34" charset="0"/>
              </a:rPr>
              <a:t>Không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chính</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thức</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trình</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bày</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ngắn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gọn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có</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thể</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không</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chuẩn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bị</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trước</a:t>
            </a:r>
            <a:endParaRPr lang="en-US" sz="2800" dirty="0" smtClean="0">
              <a:latin typeface="Arial" pitchFamily="34" charset="0"/>
              <a:ea typeface="Tahoma" pitchFamily="34" charset="0"/>
              <a:cs typeface="Arial" pitchFamily="34" charset="0"/>
            </a:endParaRPr>
          </a:p>
          <a:p>
            <a:pPr algn="just">
              <a:buNone/>
            </a:pPr>
            <a:r>
              <a:rPr lang="en-US" sz="2800" dirty="0" smtClean="0">
                <a:latin typeface="Arial" pitchFamily="34" charset="0"/>
                <a:ea typeface="Tahoma" pitchFamily="34" charset="0"/>
                <a:cs typeface="Arial" pitchFamily="34" charset="0"/>
              </a:rPr>
              <a:t>	</a:t>
            </a:r>
            <a:endParaRPr lang="en-US" sz="2800" i="1" dirty="0" smtClean="0">
              <a:solidFill>
                <a:srgbClr val="FF0000"/>
              </a:solidFill>
              <a:latin typeface="Arial" pitchFamily="34" charset="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23</a:t>
            </a:fld>
            <a:endParaRPr lang="en-US"/>
          </a:p>
        </p:txBody>
      </p:sp>
    </p:spTree>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553200" cy="685800"/>
          </a:xfrm>
        </p:spPr>
        <p:txBody>
          <a:bodyPr/>
          <a:lstStyle/>
          <a:p>
            <a:r>
              <a:rPr lang="en-US" sz="3200" b="1" dirty="0" smtClean="0">
                <a:solidFill>
                  <a:srgbClr val="C00000"/>
                </a:solidFill>
                <a:latin typeface="Arial" pitchFamily="34" charset="0"/>
                <a:ea typeface="Tahoma" pitchFamily="34" charset="0"/>
                <a:cs typeface="Arial" pitchFamily="34" charset="0"/>
              </a:rPr>
              <a:t>   </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8.2.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nói</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và</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thuyết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066800"/>
            <a:ext cx="8686800" cy="1447800"/>
          </a:xfrm>
        </p:spPr>
        <p:txBody>
          <a:bodyPr/>
          <a:lstStyle/>
          <a:p>
            <a:r>
              <a:rPr lang="en-US" b="1" i="1" dirty="0" smtClean="0">
                <a:solidFill>
                  <a:srgbClr val="FF0000"/>
                </a:solidFill>
                <a:latin typeface="Tahoma" pitchFamily="34" charset="0"/>
                <a:ea typeface="Tahoma" pitchFamily="34" charset="0"/>
                <a:cs typeface="Tahoma" pitchFamily="34" charset="0"/>
              </a:rPr>
              <a:t>"Do not say a little in many words but a great deal in a few.“</a:t>
            </a: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24</a:t>
            </a:fld>
            <a:endParaRPr lang="en-US"/>
          </a:p>
        </p:txBody>
      </p:sp>
      <p:pic>
        <p:nvPicPr>
          <p:cNvPr id="5" name="Picture 8" descr="MPj04118420000[1]"/>
          <p:cNvPicPr>
            <a:picLocks noChangeAspect="1" noChangeArrowheads="1"/>
          </p:cNvPicPr>
          <p:nvPr/>
        </p:nvPicPr>
        <p:blipFill>
          <a:blip r:embed="rId2" cstate="print"/>
          <a:srcRect/>
          <a:stretch>
            <a:fillRect/>
          </a:stretch>
        </p:blipFill>
        <p:spPr bwMode="auto">
          <a:xfrm>
            <a:off x="1219200" y="2209800"/>
            <a:ext cx="6477000" cy="4419600"/>
          </a:xfrm>
          <a:prstGeom prst="rect">
            <a:avLst/>
          </a:prstGeom>
          <a:noFill/>
        </p:spPr>
      </p:pic>
    </p:spTree>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228600" y="1219200"/>
            <a:ext cx="8763000" cy="5410200"/>
          </a:xfrm>
          <a:prstGeom prst="rect">
            <a:avLst/>
          </a:prstGeom>
          <a:solidFill>
            <a:srgbClr val="FFFFFF"/>
          </a:solidFill>
          <a:ln w="9525">
            <a:noFill/>
            <a:round/>
            <a:headEnd/>
            <a:tailEnd/>
          </a:ln>
        </p:spPr>
        <p:txBody>
          <a:bodyPr lIns="0" tIns="0" rIns="0" bIns="0"/>
          <a:lstStyle/>
          <a:p>
            <a:pPr marL="228600" indent="-228600" algn="ctr">
              <a:spcBef>
                <a:spcPts val="1500"/>
              </a:spcBef>
              <a:buClr>
                <a:srgbClr val="0000CC"/>
              </a:buCl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err="1" smtClean="0">
                <a:solidFill>
                  <a:srgbClr val="7030A0"/>
                </a:solidFill>
              </a:rPr>
              <a:t>Chuẩn</a:t>
            </a:r>
            <a:r>
              <a:rPr lang="en-US" sz="2800" b="1" dirty="0" smtClean="0">
                <a:solidFill>
                  <a:srgbClr val="7030A0"/>
                </a:solidFill>
              </a:rPr>
              <a:t> </a:t>
            </a:r>
            <a:r>
              <a:rPr lang="en-US" sz="2800" b="1" dirty="0" err="1" smtClean="0">
                <a:solidFill>
                  <a:srgbClr val="7030A0"/>
                </a:solidFill>
              </a:rPr>
              <a:t>bị</a:t>
            </a:r>
            <a:r>
              <a:rPr lang="en-US" sz="2800" b="1" dirty="0" smtClean="0">
                <a:solidFill>
                  <a:srgbClr val="7030A0"/>
                </a:solidFill>
              </a:rPr>
              <a:t> </a:t>
            </a:r>
            <a:r>
              <a:rPr lang="en-US" sz="2800" b="1" dirty="0" err="1" smtClean="0">
                <a:solidFill>
                  <a:srgbClr val="7030A0"/>
                </a:solidFill>
              </a:rPr>
              <a:t>bài</a:t>
            </a:r>
            <a:r>
              <a:rPr lang="en-US" sz="2800" b="1" dirty="0" smtClean="0">
                <a:solidFill>
                  <a:srgbClr val="7030A0"/>
                </a:solidFill>
              </a:rPr>
              <a:t> </a:t>
            </a:r>
            <a:r>
              <a:rPr lang="en-US" sz="2800" b="1" dirty="0" err="1" smtClean="0">
                <a:solidFill>
                  <a:srgbClr val="7030A0"/>
                </a:solidFill>
              </a:rPr>
              <a:t>thuyết</a:t>
            </a:r>
            <a:r>
              <a:rPr lang="en-US" sz="2800" b="1" dirty="0" smtClean="0">
                <a:solidFill>
                  <a:srgbClr val="7030A0"/>
                </a:solidFill>
              </a:rPr>
              <a:t> </a:t>
            </a:r>
            <a:r>
              <a:rPr lang="en-US" sz="2800" b="1" dirty="0" err="1" smtClean="0">
                <a:solidFill>
                  <a:srgbClr val="7030A0"/>
                </a:solidFill>
              </a:rPr>
              <a:t>trình</a:t>
            </a:r>
            <a:r>
              <a:rPr lang="en-US" sz="2800" b="1" dirty="0" smtClean="0">
                <a:solidFill>
                  <a:srgbClr val="7030A0"/>
                </a:solidFill>
              </a:rPr>
              <a:t>:</a:t>
            </a:r>
            <a:endParaRPr lang="en-US" sz="2800" dirty="0"/>
          </a:p>
          <a:p>
            <a:pPr marL="228600" indent="-228600" algn="just">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t> </a:t>
            </a:r>
            <a:r>
              <a:rPr lang="en-US" sz="2800" dirty="0" err="1" smtClean="0"/>
              <a:t>Trước</a:t>
            </a:r>
            <a:r>
              <a:rPr lang="en-US" sz="2800" dirty="0" smtClean="0"/>
              <a:t> </a:t>
            </a:r>
            <a:r>
              <a:rPr lang="en-US" sz="2800" dirty="0" err="1" smtClean="0"/>
              <a:t>tiên</a:t>
            </a:r>
            <a:r>
              <a:rPr lang="en-US" sz="2800" dirty="0" smtClean="0"/>
              <a:t> </a:t>
            </a:r>
            <a:r>
              <a:rPr lang="en-US" sz="2800" dirty="0" err="1" smtClean="0"/>
              <a:t>cần</a:t>
            </a:r>
            <a:r>
              <a:rPr lang="en-US" sz="2800" dirty="0" smtClean="0"/>
              <a:t> </a:t>
            </a:r>
            <a:r>
              <a:rPr lang="en-US" sz="2800" dirty="0" err="1" smtClean="0"/>
              <a:t>xác</a:t>
            </a:r>
            <a:r>
              <a:rPr lang="en-US" sz="2800" dirty="0" smtClean="0"/>
              <a:t> </a:t>
            </a:r>
            <a:r>
              <a:rPr lang="en-US" sz="2800" dirty="0" err="1" smtClean="0"/>
              <a:t>định</a:t>
            </a:r>
            <a:r>
              <a:rPr lang="en-US" sz="2800" dirty="0" smtClean="0"/>
              <a:t> </a:t>
            </a:r>
            <a:r>
              <a:rPr lang="en-US" sz="2800" b="1" dirty="0" err="1" smtClean="0"/>
              <a:t>mục</a:t>
            </a:r>
            <a:r>
              <a:rPr lang="en-US" sz="2800" b="1" dirty="0" smtClean="0"/>
              <a:t> </a:t>
            </a:r>
            <a:r>
              <a:rPr lang="en-US" sz="2800" b="1" dirty="0" err="1" smtClean="0"/>
              <a:t>đích</a:t>
            </a:r>
            <a:r>
              <a:rPr lang="en-US" sz="2800" b="1" dirty="0" smtClean="0"/>
              <a:t> </a:t>
            </a:r>
            <a:r>
              <a:rPr lang="en-US" sz="2800" b="1" dirty="0" err="1" smtClean="0"/>
              <a:t>bài</a:t>
            </a:r>
            <a:r>
              <a:rPr lang="en-US" sz="2800" b="1" dirty="0" smtClean="0"/>
              <a:t> </a:t>
            </a:r>
            <a:r>
              <a:rPr lang="en-US" sz="2800" b="1" dirty="0" err="1" smtClean="0"/>
              <a:t>thuyết</a:t>
            </a:r>
            <a:r>
              <a:rPr lang="en-US" sz="2800" b="1" dirty="0" smtClean="0"/>
              <a:t> </a:t>
            </a:r>
            <a:r>
              <a:rPr lang="en-US" sz="2800" b="1" dirty="0" err="1" smtClean="0"/>
              <a:t>trình</a:t>
            </a:r>
            <a:r>
              <a:rPr lang="en-US" sz="2800" b="1" dirty="0" smtClean="0"/>
              <a:t> (</a:t>
            </a:r>
            <a:r>
              <a:rPr lang="en-US" sz="2800" b="1" dirty="0" err="1" smtClean="0"/>
              <a:t>báo</a:t>
            </a:r>
            <a:r>
              <a:rPr lang="en-US" sz="2800" b="1" dirty="0" smtClean="0"/>
              <a:t> </a:t>
            </a:r>
            <a:r>
              <a:rPr lang="en-US" sz="2800" b="1" dirty="0" err="1" smtClean="0"/>
              <a:t>cáo</a:t>
            </a:r>
            <a:r>
              <a:rPr lang="en-US" sz="2800" b="1" dirty="0" smtClean="0"/>
              <a:t>) </a:t>
            </a:r>
            <a:r>
              <a:rPr lang="en-US" sz="2800" b="1" dirty="0" err="1" smtClean="0"/>
              <a:t>là</a:t>
            </a:r>
            <a:r>
              <a:rPr lang="en-US" sz="2800" b="1" dirty="0" smtClean="0"/>
              <a:t> </a:t>
            </a:r>
            <a:r>
              <a:rPr lang="en-US" sz="2800" b="1" dirty="0" err="1" smtClean="0"/>
              <a:t>gì</a:t>
            </a:r>
            <a:r>
              <a:rPr lang="en-US" sz="2800" b="1" dirty="0" smtClean="0"/>
              <a:t> </a:t>
            </a:r>
            <a:r>
              <a:rPr lang="en-US" sz="2800" b="1" dirty="0" err="1" smtClean="0"/>
              <a:t>và</a:t>
            </a:r>
            <a:r>
              <a:rPr lang="en-US" sz="2800" b="1" dirty="0" smtClean="0"/>
              <a:t> </a:t>
            </a:r>
            <a:r>
              <a:rPr lang="en-US" sz="2800" b="1" dirty="0" err="1" smtClean="0"/>
              <a:t>người</a:t>
            </a:r>
            <a:r>
              <a:rPr lang="en-US" sz="2800" b="1" dirty="0" smtClean="0"/>
              <a:t> </a:t>
            </a:r>
            <a:r>
              <a:rPr lang="en-US" sz="2800" b="1" dirty="0" err="1" smtClean="0"/>
              <a:t>nghe</a:t>
            </a:r>
            <a:r>
              <a:rPr lang="en-US" sz="2800" b="1" dirty="0" smtClean="0"/>
              <a:t> </a:t>
            </a:r>
            <a:r>
              <a:rPr lang="en-US" sz="2800" b="1" dirty="0" err="1" smtClean="0"/>
              <a:t>là</a:t>
            </a:r>
            <a:r>
              <a:rPr lang="en-US" sz="2800" b="1" dirty="0" smtClean="0"/>
              <a:t> </a:t>
            </a:r>
            <a:r>
              <a:rPr lang="en-US" sz="2800" b="1" dirty="0" err="1" smtClean="0"/>
              <a:t>ai</a:t>
            </a:r>
            <a:r>
              <a:rPr lang="en-US" sz="2800" b="1" dirty="0" smtClean="0"/>
              <a:t>? </a:t>
            </a:r>
            <a:r>
              <a:rPr lang="en-US" sz="2800" b="1" dirty="0" smtClean="0">
                <a:effectLst>
                  <a:outerShdw blurRad="38100" dist="38100" dir="2700000" algn="tl">
                    <a:srgbClr val="000000">
                      <a:alpha val="43137"/>
                    </a:srgbClr>
                  </a:outerShdw>
                </a:effectLst>
                <a:sym typeface="Wingdings"/>
                <a:hlinkClick r:id="rId3" action="ppaction://hlinksldjump"/>
              </a:rPr>
              <a:t></a:t>
            </a:r>
            <a:endParaRPr lang="en-US" sz="2800" b="1" dirty="0" smtClean="0">
              <a:effectLst>
                <a:outerShdw blurRad="38100" dist="38100" dir="2700000" algn="tl">
                  <a:srgbClr val="000000">
                    <a:alpha val="43137"/>
                  </a:srgbClr>
                </a:outerShdw>
              </a:effectLst>
            </a:endParaRPr>
          </a:p>
          <a:p>
            <a:pPr marL="228600" indent="-228600" algn="just">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t> </a:t>
            </a:r>
            <a:r>
              <a:rPr lang="en-US" sz="2800" dirty="0" err="1" smtClean="0"/>
              <a:t>Tập</a:t>
            </a:r>
            <a:r>
              <a:rPr lang="en-US" sz="2800" dirty="0" smtClean="0"/>
              <a:t> </a:t>
            </a:r>
            <a:r>
              <a:rPr lang="en-US" sz="2800" dirty="0" err="1" smtClean="0"/>
              <a:t>trung</a:t>
            </a:r>
            <a:r>
              <a:rPr lang="en-US" sz="2800" dirty="0" smtClean="0"/>
              <a:t> </a:t>
            </a:r>
            <a:r>
              <a:rPr lang="en-US" sz="2800" dirty="0" err="1" smtClean="0"/>
              <a:t>và</a:t>
            </a:r>
            <a:r>
              <a:rPr lang="en-US" sz="2800" dirty="0" smtClean="0"/>
              <a:t> </a:t>
            </a:r>
            <a:r>
              <a:rPr lang="en-US" sz="2800" b="1" dirty="0" err="1" smtClean="0"/>
              <a:t>tổ</a:t>
            </a:r>
            <a:r>
              <a:rPr lang="en-US" sz="2800" b="1" dirty="0" smtClean="0"/>
              <a:t> </a:t>
            </a:r>
            <a:r>
              <a:rPr lang="en-US" sz="2800" b="1" dirty="0" err="1" smtClean="0"/>
              <a:t>chức</a:t>
            </a:r>
            <a:r>
              <a:rPr lang="en-US" sz="2800" b="1" dirty="0" smtClean="0"/>
              <a:t> </a:t>
            </a:r>
            <a:r>
              <a:rPr lang="en-US" sz="2800" b="1" dirty="0" err="1" smtClean="0"/>
              <a:t>các</a:t>
            </a:r>
            <a:r>
              <a:rPr lang="en-US" sz="2800" b="1" dirty="0" smtClean="0"/>
              <a:t> </a:t>
            </a:r>
            <a:r>
              <a:rPr lang="en-US" sz="2800" b="1" dirty="0" err="1" smtClean="0"/>
              <a:t>thông</a:t>
            </a:r>
            <a:r>
              <a:rPr lang="en-US" sz="2800" b="1" dirty="0" smtClean="0"/>
              <a:t> tin </a:t>
            </a:r>
            <a:r>
              <a:rPr lang="en-US" sz="2800" b="1" dirty="0" err="1" smtClean="0"/>
              <a:t>cần</a:t>
            </a:r>
            <a:r>
              <a:rPr lang="en-US" sz="2800" b="1" dirty="0" smtClean="0"/>
              <a:t> </a:t>
            </a:r>
            <a:r>
              <a:rPr lang="en-US" sz="2800" b="1" dirty="0" err="1" smtClean="0"/>
              <a:t>trình</a:t>
            </a:r>
            <a:r>
              <a:rPr lang="en-US" sz="2800" b="1" dirty="0" smtClean="0"/>
              <a:t> </a:t>
            </a:r>
            <a:r>
              <a:rPr lang="en-US" sz="2800" b="1" dirty="0" err="1" smtClean="0"/>
              <a:t>bày</a:t>
            </a:r>
            <a:endParaRPr lang="en-US" sz="2800" b="1" dirty="0" smtClean="0"/>
          </a:p>
          <a:p>
            <a:pPr marL="228600" indent="-228600" algn="just">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t> </a:t>
            </a:r>
            <a:r>
              <a:rPr lang="en-US" sz="2800" dirty="0" err="1" smtClean="0"/>
              <a:t>Tạo</a:t>
            </a:r>
            <a:r>
              <a:rPr lang="en-US" sz="2800" dirty="0" smtClean="0"/>
              <a:t> </a:t>
            </a:r>
            <a:r>
              <a:rPr lang="en-US" sz="2800" dirty="0" err="1" smtClean="0"/>
              <a:t>bản</a:t>
            </a:r>
            <a:r>
              <a:rPr lang="en-US" sz="2800" dirty="0" smtClean="0"/>
              <a:t> </a:t>
            </a:r>
            <a:r>
              <a:rPr lang="en-US" sz="2800" dirty="0" err="1" smtClean="0"/>
              <a:t>thuyết</a:t>
            </a:r>
            <a:r>
              <a:rPr lang="en-US" sz="2800" dirty="0" smtClean="0"/>
              <a:t> </a:t>
            </a:r>
            <a:r>
              <a:rPr lang="en-US" sz="2800" dirty="0" err="1" smtClean="0"/>
              <a:t>trình</a:t>
            </a:r>
            <a:r>
              <a:rPr lang="en-US" sz="2800" dirty="0" smtClean="0"/>
              <a:t> </a:t>
            </a:r>
            <a:r>
              <a:rPr lang="en-US" sz="2800" dirty="0" err="1" smtClean="0"/>
              <a:t>sao</a:t>
            </a:r>
            <a:r>
              <a:rPr lang="en-US" sz="2800" dirty="0" smtClean="0"/>
              <a:t> </a:t>
            </a:r>
            <a:r>
              <a:rPr lang="en-US" sz="2800" dirty="0" err="1" smtClean="0"/>
              <a:t>cho</a:t>
            </a:r>
            <a:r>
              <a:rPr lang="en-US" sz="2800" dirty="0" smtClean="0"/>
              <a:t> </a:t>
            </a:r>
            <a:r>
              <a:rPr lang="en-US" sz="2800" b="1" dirty="0" err="1" smtClean="0"/>
              <a:t>ảnh</a:t>
            </a:r>
            <a:r>
              <a:rPr lang="en-US" sz="2800" b="1" dirty="0" smtClean="0"/>
              <a:t> </a:t>
            </a:r>
            <a:r>
              <a:rPr lang="en-US" sz="2800" b="1" dirty="0" err="1" smtClean="0"/>
              <a:t>hưởng</a:t>
            </a:r>
            <a:r>
              <a:rPr lang="en-US" sz="2800" b="1" dirty="0" smtClean="0"/>
              <a:t> </a:t>
            </a:r>
            <a:r>
              <a:rPr lang="en-US" sz="2800" b="1" dirty="0" err="1" smtClean="0"/>
              <a:t>lớn</a:t>
            </a:r>
            <a:r>
              <a:rPr lang="en-US" sz="2800" b="1" dirty="0" smtClean="0"/>
              <a:t> </a:t>
            </a:r>
            <a:r>
              <a:rPr lang="en-US" sz="2800" dirty="0" err="1" smtClean="0"/>
              <a:t>nhất</a:t>
            </a:r>
            <a:r>
              <a:rPr lang="en-US" sz="2800" dirty="0" smtClean="0"/>
              <a:t> </a:t>
            </a:r>
            <a:r>
              <a:rPr lang="en-US" sz="2800" dirty="0" err="1" smtClean="0"/>
              <a:t>đến</a:t>
            </a:r>
            <a:r>
              <a:rPr lang="en-US" sz="2800" dirty="0" smtClean="0"/>
              <a:t> </a:t>
            </a:r>
            <a:r>
              <a:rPr lang="en-US" sz="2800" b="1" dirty="0" err="1" smtClean="0"/>
              <a:t>người</a:t>
            </a:r>
            <a:r>
              <a:rPr lang="en-US" sz="2800" b="1" dirty="0" smtClean="0"/>
              <a:t> </a:t>
            </a:r>
            <a:r>
              <a:rPr lang="en-US" sz="2800" b="1" dirty="0" err="1" smtClean="0"/>
              <a:t>nghe</a:t>
            </a:r>
            <a:r>
              <a:rPr lang="en-US" sz="2800" b="1" dirty="0" smtClean="0"/>
              <a:t> (</a:t>
            </a:r>
            <a:r>
              <a:rPr lang="en-US" sz="2800" b="1" dirty="0" err="1" smtClean="0"/>
              <a:t>dùng</a:t>
            </a:r>
            <a:r>
              <a:rPr lang="en-US" sz="2800" b="1" dirty="0" smtClean="0"/>
              <a:t> </a:t>
            </a:r>
            <a:r>
              <a:rPr lang="vi-VN" sz="2800" b="1" dirty="0" smtClean="0"/>
              <a:t>PowerPoint</a:t>
            </a:r>
            <a:r>
              <a:rPr lang="en-US" sz="2800" b="1" dirty="0" smtClean="0"/>
              <a:t>)  </a:t>
            </a:r>
            <a:r>
              <a:rPr lang="en-US" sz="2800" b="1" dirty="0" smtClean="0">
                <a:sym typeface="Wingdings"/>
                <a:hlinkClick r:id="rId4" action="ppaction://hlinksldjump"/>
              </a:rPr>
              <a:t></a:t>
            </a:r>
            <a:endParaRPr lang="en-US" sz="2800" b="1" dirty="0" smtClean="0">
              <a:sym typeface="Wingdings"/>
            </a:endParaRPr>
          </a:p>
          <a:p>
            <a:pPr marL="228600" indent="-228600" algn="just">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smtClean="0">
                <a:effectLst>
                  <a:outerShdw blurRad="38100" dist="38100" dir="2700000" algn="tl">
                    <a:srgbClr val="000000">
                      <a:alpha val="43137"/>
                    </a:srgbClr>
                  </a:outerShdw>
                </a:effectLst>
                <a:sym typeface="Wingdings"/>
              </a:rPr>
              <a:t> </a:t>
            </a:r>
            <a:r>
              <a:rPr lang="en-US" sz="2800" dirty="0" err="1" smtClean="0">
                <a:sym typeface="Wingdings"/>
              </a:rPr>
              <a:t>Thực</a:t>
            </a:r>
            <a:r>
              <a:rPr lang="en-US" sz="2800" dirty="0" smtClean="0">
                <a:sym typeface="Wingdings"/>
              </a:rPr>
              <a:t> </a:t>
            </a:r>
            <a:r>
              <a:rPr lang="en-US" sz="2800" dirty="0" err="1" smtClean="0">
                <a:sym typeface="Wingdings"/>
              </a:rPr>
              <a:t>hành</a:t>
            </a:r>
            <a:r>
              <a:rPr lang="en-US" sz="2800" dirty="0" smtClean="0">
                <a:sym typeface="Wingdings"/>
              </a:rPr>
              <a:t> </a:t>
            </a:r>
            <a:r>
              <a:rPr lang="en-US" sz="2800" dirty="0" err="1" smtClean="0">
                <a:sym typeface="Wingdings"/>
              </a:rPr>
              <a:t>thuyết</a:t>
            </a:r>
            <a:r>
              <a:rPr lang="en-US" sz="2800" dirty="0" smtClean="0">
                <a:sym typeface="Wingdings"/>
              </a:rPr>
              <a:t> </a:t>
            </a:r>
            <a:r>
              <a:rPr lang="en-US" sz="2800" dirty="0" err="1" smtClean="0">
                <a:sym typeface="Wingdings"/>
              </a:rPr>
              <a:t>trình</a:t>
            </a:r>
            <a:r>
              <a:rPr lang="en-US" sz="2800" dirty="0" smtClean="0">
                <a:sym typeface="Wingdings"/>
              </a:rPr>
              <a:t> (</a:t>
            </a:r>
            <a:r>
              <a:rPr lang="en-US" sz="2800" b="1" dirty="0" err="1" smtClean="0">
                <a:sym typeface="Wingdings"/>
              </a:rPr>
              <a:t>cá</a:t>
            </a:r>
            <a:r>
              <a:rPr lang="en-US" sz="2800" b="1" dirty="0" smtClean="0">
                <a:sym typeface="Wingdings"/>
              </a:rPr>
              <a:t> </a:t>
            </a:r>
            <a:r>
              <a:rPr lang="en-US" sz="2800" b="1" dirty="0" err="1" smtClean="0">
                <a:sym typeface="Wingdings"/>
              </a:rPr>
              <a:t>nhân</a:t>
            </a:r>
            <a:r>
              <a:rPr lang="en-US" sz="2800" b="1" dirty="0" smtClean="0">
                <a:sym typeface="Wingdings"/>
              </a:rPr>
              <a:t> </a:t>
            </a:r>
            <a:r>
              <a:rPr lang="en-US" sz="2800" b="1" dirty="0" err="1" smtClean="0">
                <a:sym typeface="Wingdings"/>
              </a:rPr>
              <a:t>và</a:t>
            </a:r>
            <a:r>
              <a:rPr lang="en-US" sz="2800" b="1" dirty="0" smtClean="0">
                <a:sym typeface="Wingdings"/>
              </a:rPr>
              <a:t> </a:t>
            </a:r>
            <a:r>
              <a:rPr lang="en-US" sz="2800" b="1" dirty="0" err="1" smtClean="0">
                <a:sym typeface="Wingdings"/>
              </a:rPr>
              <a:t>nhóm</a:t>
            </a:r>
            <a:r>
              <a:rPr lang="en-US" sz="2800" dirty="0" smtClean="0">
                <a:sym typeface="Wingdings"/>
              </a:rPr>
              <a:t>) </a:t>
            </a:r>
            <a:r>
              <a:rPr lang="en-US" sz="2800" dirty="0" err="1" smtClean="0">
                <a:sym typeface="Wingdings"/>
              </a:rPr>
              <a:t>sau</a:t>
            </a:r>
            <a:r>
              <a:rPr lang="en-US" sz="2800" dirty="0" smtClean="0">
                <a:sym typeface="Wingdings"/>
              </a:rPr>
              <a:t> </a:t>
            </a:r>
            <a:r>
              <a:rPr lang="en-US" sz="2800" dirty="0" err="1" smtClean="0">
                <a:sym typeface="Wingdings"/>
              </a:rPr>
              <a:t>khi</a:t>
            </a:r>
            <a:r>
              <a:rPr lang="en-US" sz="2800" dirty="0" smtClean="0">
                <a:sym typeface="Wingdings"/>
              </a:rPr>
              <a:t> </a:t>
            </a:r>
            <a:r>
              <a:rPr lang="en-US" sz="2800" dirty="0" err="1" smtClean="0">
                <a:sym typeface="Wingdings"/>
              </a:rPr>
              <a:t>đã</a:t>
            </a:r>
            <a:r>
              <a:rPr lang="en-US" sz="2800" dirty="0" smtClean="0">
                <a:sym typeface="Wingdings"/>
              </a:rPr>
              <a:t> </a:t>
            </a:r>
            <a:r>
              <a:rPr lang="en-US" sz="2800" dirty="0" err="1" smtClean="0">
                <a:sym typeface="Wingdings"/>
              </a:rPr>
              <a:t>chuẩn</a:t>
            </a:r>
            <a:r>
              <a:rPr lang="en-US" sz="2800" dirty="0" smtClean="0">
                <a:sym typeface="Wingdings"/>
              </a:rPr>
              <a:t> </a:t>
            </a:r>
            <a:r>
              <a:rPr lang="en-US" sz="2800" dirty="0" err="1" smtClean="0">
                <a:sym typeface="Wingdings"/>
              </a:rPr>
              <a:t>bị</a:t>
            </a:r>
            <a:r>
              <a:rPr lang="en-US" sz="2800" dirty="0" smtClean="0">
                <a:sym typeface="Wingdings"/>
              </a:rPr>
              <a:t> </a:t>
            </a:r>
            <a:r>
              <a:rPr lang="en-US" sz="2800" dirty="0" err="1" smtClean="0">
                <a:sym typeface="Wingdings"/>
              </a:rPr>
              <a:t>xong</a:t>
            </a:r>
            <a:r>
              <a:rPr lang="en-US" sz="2800" dirty="0" smtClean="0">
                <a:sym typeface="Wingdings"/>
              </a:rPr>
              <a:t>.</a:t>
            </a:r>
            <a:endParaRPr lang="en-US" sz="2800" dirty="0" smtClean="0"/>
          </a:p>
        </p:txBody>
      </p:sp>
      <p:sp>
        <p:nvSpPr>
          <p:cNvPr id="7" name="Title 6"/>
          <p:cNvSpPr>
            <a:spLocks noGrp="1"/>
          </p:cNvSpPr>
          <p:nvPr>
            <p:ph type="title"/>
          </p:nvPr>
        </p:nvSpPr>
        <p:spPr>
          <a:xfrm>
            <a:off x="2209800" y="0"/>
            <a:ext cx="5181600" cy="914400"/>
          </a:xfrm>
        </p:spPr>
        <p:txBody>
          <a:bodyPr/>
          <a:lstStyle/>
          <a:p>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8.2.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thuyết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B7F032E3-485A-4493-ABD4-5310D8CE969F}" type="slidenum">
              <a:rPr lang="en-US" smtClean="0"/>
              <a:pPr>
                <a:defRPr/>
              </a:pPr>
              <a:t>25</a:t>
            </a:fld>
            <a:endParaRPr lang="en-US"/>
          </a:p>
        </p:txBody>
      </p:sp>
      <p:sp>
        <p:nvSpPr>
          <p:cNvPr id="6"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defRPr/>
            </a:pPr>
            <a:endParaRPr lang="en-US" sz="3200" b="1" dirty="0">
              <a:solidFill>
                <a:srgbClr val="002060"/>
              </a:solidFill>
              <a:latin typeface="Arial" pitchFamily="34" charset="0"/>
              <a:ea typeface="+mj-ea"/>
              <a:cs typeface="Arial" pitchFamily="34" charset="0"/>
            </a:endParaRPr>
          </a:p>
        </p:txBody>
      </p:sp>
      <p:sp>
        <p:nvSpPr>
          <p:cNvPr id="9" name="WordArt 8"/>
          <p:cNvSpPr>
            <a:spLocks noChangeArrowheads="1" noChangeShapeType="1" noTextEdit="1"/>
          </p:cNvSpPr>
          <p:nvPr/>
        </p:nvSpPr>
        <p:spPr bwMode="auto">
          <a:xfrm>
            <a:off x="4038600" y="4953000"/>
            <a:ext cx="4495800" cy="1676400"/>
          </a:xfrm>
          <a:prstGeom prst="rect">
            <a:avLst/>
          </a:prstGeom>
        </p:spPr>
        <p:txBody>
          <a:bodyPr wrap="none" fromWordArt="1">
            <a:prstTxWarp prst="textRingInside">
              <a:avLst/>
            </a:prstTxWarp>
          </a:bodyPr>
          <a:lstStyle/>
          <a:p>
            <a:pPr algn="ctr"/>
            <a:r>
              <a:rPr lang="en-US" sz="3600" kern="10" dirty="0" err="1"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Tập</a:t>
            </a:r>
            <a:r>
              <a:rPr lang="en-US"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 </a:t>
            </a:r>
            <a:r>
              <a:rPr lang="en-US" sz="3600" kern="10" dirty="0" err="1"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dượt</a:t>
            </a:r>
            <a:r>
              <a:rPr lang="en-US"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 </a:t>
            </a:r>
            <a:r>
              <a:rPr lang="en-US" sz="3600" kern="10" dirty="0" err="1"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trướcTThực</a:t>
            </a:r>
            <a:r>
              <a:rPr lang="en-US"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 </a:t>
            </a:r>
            <a:r>
              <a:rPr lang="en-US" sz="3600" kern="10" dirty="0" err="1"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hành</a:t>
            </a:r>
            <a:r>
              <a:rPr lang="en-US"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  </a:t>
            </a:r>
            <a:r>
              <a:rPr lang="en-US" sz="3600" kern="10" dirty="0" err="1"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nói</a:t>
            </a:r>
            <a:r>
              <a:rPr lang="en-US" sz="3600" kern="10" dirty="0" smtClean="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 </a:t>
            </a:r>
            <a:endParaRPr lang="en-US" sz="3600" kern="1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p:txBody>
          <a:bodyPr/>
          <a:lstStyle/>
          <a:p>
            <a:pPr>
              <a:defRPr/>
            </a:pPr>
            <a:fld id="{C9FFEB72-F2C0-4678-B517-B9D6A78808B0}" type="slidenum">
              <a:rPr lang="en-US"/>
              <a:pPr>
                <a:defRPr/>
              </a:pPr>
              <a:t>26</a:t>
            </a:fld>
            <a:endParaRPr lang="en-US"/>
          </a:p>
        </p:txBody>
      </p:sp>
      <p:sp>
        <p:nvSpPr>
          <p:cNvPr id="35843" name="Rectangle 3"/>
          <p:cNvSpPr>
            <a:spLocks noGrp="1" noChangeArrowheads="1"/>
          </p:cNvSpPr>
          <p:nvPr>
            <p:ph type="body" idx="1"/>
          </p:nvPr>
        </p:nvSpPr>
        <p:spPr>
          <a:xfrm>
            <a:off x="0" y="1295400"/>
            <a:ext cx="9144000" cy="5334000"/>
          </a:xfrm>
        </p:spPr>
        <p:txBody>
          <a:bodyPr/>
          <a:lstStyle/>
          <a:p>
            <a:pPr eaLnBrk="1" hangingPunct="1">
              <a:buFont typeface="Courier New" pitchFamily="49" charset="0"/>
              <a:buChar char="o"/>
            </a:pPr>
            <a:r>
              <a:rPr lang="vi-VN" sz="2800" b="1" dirty="0" smtClean="0">
                <a:latin typeface="Arial" pitchFamily="34" charset="0"/>
                <a:cs typeface="Arial" pitchFamily="34" charset="0"/>
              </a:rPr>
              <a:t>Thời </a:t>
            </a:r>
            <a:r>
              <a:rPr lang="en-US" sz="2800" b="1" dirty="0" err="1" smtClean="0">
                <a:latin typeface="Arial" pitchFamily="34" charset="0"/>
                <a:cs typeface="Arial" pitchFamily="34" charset="0"/>
              </a:rPr>
              <a:t>gian</a:t>
            </a:r>
            <a:r>
              <a:rPr lang="en-US" sz="2800" b="1" dirty="0" smtClean="0">
                <a:latin typeface="Arial" pitchFamily="34" charset="0"/>
                <a:cs typeface="Arial" pitchFamily="34" charset="0"/>
              </a:rPr>
              <a:t> </a:t>
            </a:r>
            <a:r>
              <a:rPr lang="en-US" sz="2800" dirty="0" err="1" smtClean="0">
                <a:latin typeface="Arial" pitchFamily="34" charset="0"/>
                <a:cs typeface="Arial" pitchFamily="34" charset="0"/>
              </a:rPr>
              <a:t>trình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bày</a:t>
            </a:r>
            <a:r>
              <a:rPr lang="en-US" sz="2800" dirty="0" smtClean="0">
                <a:latin typeface="Arial" pitchFamily="34" charset="0"/>
                <a:cs typeface="Arial" pitchFamily="34" charset="0"/>
              </a:rPr>
              <a:t>?</a:t>
            </a:r>
          </a:p>
          <a:p>
            <a:pPr eaLnBrk="1" hangingPunct="1">
              <a:buFont typeface="Courier New" pitchFamily="49" charset="0"/>
              <a:buChar char="o"/>
            </a:pPr>
            <a:r>
              <a:rPr lang="vi-VN" sz="2800" b="1" dirty="0" smtClean="0">
                <a:latin typeface="Arial" pitchFamily="34" charset="0"/>
                <a:cs typeface="Arial" pitchFamily="34" charset="0"/>
              </a:rPr>
              <a:t>Mục đích và phạm vi </a:t>
            </a:r>
            <a:r>
              <a:rPr lang="vi-VN" sz="2800" dirty="0" smtClean="0">
                <a:latin typeface="Arial" pitchFamily="34" charset="0"/>
                <a:cs typeface="Arial" pitchFamily="34" charset="0"/>
              </a:rPr>
              <a:t>của bài trình bày của bạn?</a:t>
            </a:r>
            <a:endParaRPr lang="en-US" sz="2800" dirty="0" smtClean="0">
              <a:latin typeface="Arial" pitchFamily="34" charset="0"/>
              <a:cs typeface="Arial" pitchFamily="34" charset="0"/>
            </a:endParaRPr>
          </a:p>
          <a:p>
            <a:pPr eaLnBrk="1" hangingPunct="1">
              <a:buFont typeface="Courier New" pitchFamily="49" charset="0"/>
              <a:buChar char="o"/>
            </a:pPr>
            <a:r>
              <a:rPr lang="vi-VN" sz="2800" b="1" dirty="0" smtClean="0">
                <a:latin typeface="Arial" pitchFamily="34" charset="0"/>
                <a:cs typeface="Arial" pitchFamily="34" charset="0"/>
              </a:rPr>
              <a:t>Trọng </a:t>
            </a:r>
            <a:r>
              <a:rPr lang="en-US" sz="2800" b="1" dirty="0" err="1" smtClean="0">
                <a:latin typeface="Arial" pitchFamily="34" charset="0"/>
                <a:cs typeface="Arial" pitchFamily="34" charset="0"/>
              </a:rPr>
              <a:t>tâm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của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vấn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đề</a:t>
            </a:r>
            <a:r>
              <a:rPr lang="en-US" sz="2800" b="1" dirty="0" smtClean="0">
                <a:latin typeface="Arial" pitchFamily="34" charset="0"/>
                <a:cs typeface="Arial" pitchFamily="34" charset="0"/>
              </a:rPr>
              <a:t> </a:t>
            </a:r>
            <a:r>
              <a:rPr lang="en-US" sz="2800" dirty="0" smtClean="0">
                <a:latin typeface="Arial" pitchFamily="34" charset="0"/>
                <a:cs typeface="Arial" pitchFamily="34" charset="0"/>
              </a:rPr>
              <a:t>n</a:t>
            </a:r>
            <a:r>
              <a:rPr lang="vi-VN" sz="2800" dirty="0" smtClean="0">
                <a:latin typeface="Arial" pitchFamily="34" charset="0"/>
                <a:cs typeface="Arial" pitchFamily="34" charset="0"/>
              </a:rPr>
              <a:t>ếu có nhiều hơn một diễn giả?</a:t>
            </a:r>
            <a:endParaRPr lang="en-US" sz="2800" dirty="0" smtClean="0">
              <a:latin typeface="Arial" pitchFamily="34" charset="0"/>
              <a:cs typeface="Arial" pitchFamily="34" charset="0"/>
            </a:endParaRPr>
          </a:p>
        </p:txBody>
      </p:sp>
      <p:sp>
        <p:nvSpPr>
          <p:cNvPr id="6" name="Title 1"/>
          <p:cNvSpPr txBox="1">
            <a:spLocks/>
          </p:cNvSpPr>
          <p:nvPr/>
        </p:nvSpPr>
        <p:spPr bwMode="auto">
          <a:xfrm>
            <a:off x="2362200" y="0"/>
            <a:ext cx="4572000" cy="685800"/>
          </a:xfrm>
          <a:prstGeom prst="rect">
            <a:avLst/>
          </a:prstGeom>
          <a:noFill/>
          <a:ln w="9525">
            <a:noFill/>
            <a:miter lim="800000"/>
            <a:headEnd/>
            <a:tailEnd/>
          </a:ln>
        </p:spPr>
        <p:txBody>
          <a:bodyPr anchor="ctr"/>
          <a:lstStyle/>
          <a:p>
            <a:pPr algn="ctr" eaLnBrk="0" hangingPunct="0">
              <a:defRPr/>
            </a:pPr>
            <a:r>
              <a:rPr lang="en-US" sz="36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Bạn</a:t>
            </a:r>
            <a:r>
              <a:rPr lang="en-US" sz="36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6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mong</a:t>
            </a:r>
            <a:r>
              <a:rPr lang="en-US" sz="36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6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đợi</a:t>
            </a:r>
            <a:r>
              <a:rPr lang="en-US" sz="36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6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gì</a:t>
            </a:r>
            <a:r>
              <a:rPr lang="en-US" sz="36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a:t>
            </a:r>
          </a:p>
        </p:txBody>
      </p:sp>
      <p:pic>
        <p:nvPicPr>
          <p:cNvPr id="33794" name="Picture 2"/>
          <p:cNvPicPr>
            <a:picLocks noChangeAspect="1" noChangeArrowheads="1"/>
          </p:cNvPicPr>
          <p:nvPr/>
        </p:nvPicPr>
        <p:blipFill>
          <a:blip r:embed="rId3" cstate="print"/>
          <a:srcRect/>
          <a:stretch>
            <a:fillRect/>
          </a:stretch>
        </p:blipFill>
        <p:spPr bwMode="auto">
          <a:xfrm>
            <a:off x="2590800" y="3352800"/>
            <a:ext cx="4572000" cy="32004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p:txBody>
          <a:bodyPr/>
          <a:lstStyle/>
          <a:p>
            <a:pPr>
              <a:defRPr/>
            </a:pPr>
            <a:fld id="{EDD84830-AAD8-4076-9E65-107CB850C8C6}" type="slidenum">
              <a:rPr lang="en-US"/>
              <a:pPr>
                <a:defRPr/>
              </a:pPr>
              <a:t>27</a:t>
            </a:fld>
            <a:endParaRPr lang="en-US"/>
          </a:p>
        </p:txBody>
      </p:sp>
      <p:sp>
        <p:nvSpPr>
          <p:cNvPr id="36867" name="Rectangle 3"/>
          <p:cNvSpPr>
            <a:spLocks noGrp="1" noChangeArrowheads="1"/>
          </p:cNvSpPr>
          <p:nvPr>
            <p:ph type="body" idx="1"/>
          </p:nvPr>
        </p:nvSpPr>
        <p:spPr>
          <a:xfrm>
            <a:off x="0" y="1295400"/>
            <a:ext cx="9144000" cy="4572000"/>
          </a:xfrm>
        </p:spPr>
        <p:txBody>
          <a:bodyPr/>
          <a:lstStyle/>
          <a:p>
            <a:pPr eaLnBrk="1" hangingPunct="1">
              <a:buFont typeface="Courier New" pitchFamily="49" charset="0"/>
              <a:buChar char="o"/>
            </a:pPr>
            <a:r>
              <a:rPr lang="en-US" sz="2800" dirty="0" err="1" smtClean="0">
                <a:latin typeface="Arial" pitchFamily="34" charset="0"/>
                <a:cs typeface="Arial" pitchFamily="34" charset="0"/>
              </a:rPr>
              <a:t>Khán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giả</a:t>
            </a:r>
            <a:r>
              <a:rPr lang="en-US" sz="2800" dirty="0" smtClean="0">
                <a:latin typeface="Arial" pitchFamily="34" charset="0"/>
                <a:cs typeface="Arial" pitchFamily="34" charset="0"/>
              </a:rPr>
              <a:t> </a:t>
            </a:r>
            <a:r>
              <a:rPr lang="en-US" sz="2800" b="1" dirty="0" err="1" smtClean="0">
                <a:latin typeface="Arial" pitchFamily="34" charset="0"/>
                <a:cs typeface="Arial" pitchFamily="34" charset="0"/>
              </a:rPr>
              <a:t>muốn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nghe</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gì</a:t>
            </a:r>
            <a:r>
              <a:rPr lang="vi-VN" sz="2800" dirty="0" smtClean="0">
                <a:latin typeface="Arial" pitchFamily="34" charset="0"/>
                <a:cs typeface="Arial" pitchFamily="34" charset="0"/>
              </a:rPr>
              <a:t>?</a:t>
            </a:r>
            <a:endParaRPr lang="en-US" sz="2800" dirty="0" smtClean="0">
              <a:latin typeface="Arial" pitchFamily="34" charset="0"/>
              <a:cs typeface="Arial" pitchFamily="34" charset="0"/>
            </a:endParaRPr>
          </a:p>
          <a:p>
            <a:pPr eaLnBrk="1" hangingPunct="1">
              <a:buFont typeface="Courier New" pitchFamily="49" charset="0"/>
              <a:buChar char="o"/>
            </a:pPr>
            <a:r>
              <a:rPr lang="en-US" sz="2800" b="1" dirty="0" err="1" smtClean="0">
                <a:latin typeface="Arial" pitchFamily="34" charset="0"/>
                <a:cs typeface="Arial" pitchFamily="34" charset="0"/>
              </a:rPr>
              <a:t>Bao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nhiêu</a:t>
            </a:r>
            <a:r>
              <a:rPr lang="vi-VN" sz="2800" b="1" dirty="0" smtClean="0">
                <a:latin typeface="Arial" pitchFamily="34" charset="0"/>
                <a:cs typeface="Arial" pitchFamily="34" charset="0"/>
              </a:rPr>
              <a:t> người</a:t>
            </a:r>
            <a:r>
              <a:rPr lang="vi-VN" sz="2800" dirty="0" smtClean="0">
                <a:latin typeface="Arial" pitchFamily="34" charset="0"/>
                <a:cs typeface="Arial" pitchFamily="34" charset="0"/>
              </a:rPr>
              <a:t>?</a:t>
            </a:r>
            <a:endParaRPr lang="en-US" sz="2800" dirty="0" smtClean="0">
              <a:latin typeface="Arial" pitchFamily="34" charset="0"/>
              <a:cs typeface="Arial" pitchFamily="34" charset="0"/>
            </a:endParaRPr>
          </a:p>
          <a:p>
            <a:pPr eaLnBrk="1" hangingPunct="1">
              <a:buFont typeface="Courier New" pitchFamily="49" charset="0"/>
              <a:buChar char="o"/>
            </a:pPr>
            <a:r>
              <a:rPr lang="en-US" sz="2800" b="1" dirty="0" err="1" smtClean="0">
                <a:latin typeface="Arial" pitchFamily="34" charset="0"/>
                <a:cs typeface="Arial" pitchFamily="34" charset="0"/>
              </a:rPr>
              <a:t>Kiến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thức</a:t>
            </a:r>
            <a:r>
              <a:rPr lang="en-US" sz="2800" b="1" dirty="0" smtClean="0">
                <a:latin typeface="Arial" pitchFamily="34" charset="0"/>
                <a:cs typeface="Arial" pitchFamily="34" charset="0"/>
              </a:rPr>
              <a:t> </a:t>
            </a:r>
            <a:r>
              <a:rPr lang="vi-VN" sz="2800" dirty="0" smtClean="0">
                <a:latin typeface="Arial" pitchFamily="34" charset="0"/>
                <a:cs typeface="Arial" pitchFamily="34" charset="0"/>
              </a:rPr>
              <a:t>của họ?</a:t>
            </a:r>
            <a:endParaRPr lang="en-US" sz="2800" dirty="0" smtClean="0">
              <a:latin typeface="Arial" pitchFamily="34" charset="0"/>
              <a:cs typeface="Arial" pitchFamily="34" charset="0"/>
            </a:endParaRPr>
          </a:p>
          <a:p>
            <a:pPr eaLnBrk="1" hangingPunct="1">
              <a:buFont typeface="Courier New" pitchFamily="49" charset="0"/>
              <a:buChar char="o"/>
            </a:pPr>
            <a:r>
              <a:rPr lang="en-US" sz="2800" b="1" dirty="0" err="1" smtClean="0">
                <a:latin typeface="Arial" pitchFamily="34" charset="0"/>
                <a:cs typeface="Arial" pitchFamily="34" charset="0"/>
              </a:rPr>
              <a:t>Những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người</a:t>
            </a:r>
            <a:r>
              <a:rPr lang="en-US" sz="2800" b="1" dirty="0" smtClean="0">
                <a:latin typeface="Arial" pitchFamily="34" charset="0"/>
                <a:cs typeface="Arial" pitchFamily="34" charset="0"/>
              </a:rPr>
              <a:t> ủ</a:t>
            </a:r>
            <a:r>
              <a:rPr lang="vi-VN" sz="2800" b="1" dirty="0" smtClean="0">
                <a:latin typeface="Arial" pitchFamily="34" charset="0"/>
                <a:cs typeface="Arial" pitchFamily="34" charset="0"/>
              </a:rPr>
              <a:t>ng hộ và </a:t>
            </a:r>
            <a:r>
              <a:rPr lang="en-US" sz="2800" b="1" dirty="0" err="1" smtClean="0">
                <a:latin typeface="Arial" pitchFamily="34" charset="0"/>
                <a:cs typeface="Arial" pitchFamily="34" charset="0"/>
              </a:rPr>
              <a:t>không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ủng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hộ</a:t>
            </a:r>
            <a:r>
              <a:rPr lang="en-US" sz="2800" b="1" dirty="0" smtClean="0">
                <a:latin typeface="Arial" pitchFamily="34" charset="0"/>
                <a:cs typeface="Arial" pitchFamily="34" charset="0"/>
              </a:rPr>
              <a:t> </a:t>
            </a:r>
            <a:r>
              <a:rPr lang="vi-VN" sz="2800" dirty="0" smtClean="0">
                <a:latin typeface="Arial" pitchFamily="34" charset="0"/>
                <a:cs typeface="Arial" pitchFamily="34" charset="0"/>
              </a:rPr>
              <a:t>của bạn </a:t>
            </a:r>
            <a:r>
              <a:rPr lang="vi-VN" sz="2800" b="1" dirty="0" smtClean="0">
                <a:latin typeface="Arial" pitchFamily="34" charset="0"/>
                <a:cs typeface="Arial" pitchFamily="34" charset="0"/>
              </a:rPr>
              <a:t>là ai?</a:t>
            </a:r>
            <a:endParaRPr lang="en-US" sz="2800" b="1" dirty="0" smtClean="0">
              <a:latin typeface="Arial" pitchFamily="34" charset="0"/>
              <a:cs typeface="Arial" pitchFamily="34" charset="0"/>
            </a:endParaRPr>
          </a:p>
          <a:p>
            <a:pPr eaLnBrk="1" hangingPunct="1">
              <a:buFont typeface="Courier New" pitchFamily="49" charset="0"/>
              <a:buChar char="o"/>
            </a:pPr>
            <a:r>
              <a:rPr lang="vi-VN" sz="2800" dirty="0" smtClean="0">
                <a:latin typeface="Arial" pitchFamily="34" charset="0"/>
                <a:cs typeface="Arial" pitchFamily="34" charset="0"/>
              </a:rPr>
              <a:t>Những câu hỏi bạn sẽ </a:t>
            </a:r>
            <a:r>
              <a:rPr lang="vi-VN" sz="2800" b="1" dirty="0" smtClean="0">
                <a:latin typeface="Arial" pitchFamily="34" charset="0"/>
                <a:cs typeface="Arial" pitchFamily="34" charset="0"/>
              </a:rPr>
              <a:t>mong đợi để </a:t>
            </a:r>
            <a:r>
              <a:rPr lang="vi-VN" sz="2800" dirty="0" smtClean="0">
                <a:latin typeface="Arial" pitchFamily="34" charset="0"/>
                <a:cs typeface="Arial" pitchFamily="34" charset="0"/>
              </a:rPr>
              <a:t>được yêu cầu?</a:t>
            </a:r>
            <a:endParaRPr lang="en-US" sz="2800" dirty="0" smtClean="0">
              <a:latin typeface="Arial" pitchFamily="34" charset="0"/>
              <a:cs typeface="Arial" pitchFamily="34" charset="0"/>
            </a:endParaRPr>
          </a:p>
        </p:txBody>
      </p:sp>
      <p:sp>
        <p:nvSpPr>
          <p:cNvPr id="6" name="Title 1"/>
          <p:cNvSpPr txBox="1">
            <a:spLocks/>
          </p:cNvSpPr>
          <p:nvPr/>
        </p:nvSpPr>
        <p:spPr bwMode="auto">
          <a:xfrm>
            <a:off x="1524000" y="0"/>
            <a:ext cx="6477000" cy="762000"/>
          </a:xfrm>
          <a:prstGeom prst="rect">
            <a:avLst/>
          </a:prstGeom>
          <a:noFill/>
          <a:ln w="9525">
            <a:noFill/>
            <a:miter lim="800000"/>
            <a:headEnd/>
            <a:tailEnd/>
          </a:ln>
        </p:spPr>
        <p:txBody>
          <a:bodyPr anchor="ctr"/>
          <a:lstStyle/>
          <a:p>
            <a:pPr algn="ctr" eaLnBrk="0" hangingPunct="0">
              <a:defRPr/>
            </a:pP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Xác</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định</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thính</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giả</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của</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ạn</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là</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ai</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a:t>
            </a:r>
          </a:p>
        </p:txBody>
      </p:sp>
      <p:pic>
        <p:nvPicPr>
          <p:cNvPr id="5" name="Picture 2"/>
          <p:cNvPicPr>
            <a:picLocks noChangeAspect="1" noChangeArrowheads="1"/>
          </p:cNvPicPr>
          <p:nvPr/>
        </p:nvPicPr>
        <p:blipFill>
          <a:blip r:embed="rId3" cstate="print"/>
          <a:srcRect/>
          <a:stretch>
            <a:fillRect/>
          </a:stretch>
        </p:blipFill>
        <p:spPr bwMode="auto">
          <a:xfrm>
            <a:off x="3276600" y="4267200"/>
            <a:ext cx="3429000" cy="24384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263D9FFE-9639-46FD-972E-BE330AB0C1ED}" type="slidenum">
              <a:rPr lang="en-US"/>
              <a:pPr/>
              <a:t>28</a:t>
            </a:fld>
            <a:endParaRPr lang="en-US"/>
          </a:p>
        </p:txBody>
      </p:sp>
      <p:sp>
        <p:nvSpPr>
          <p:cNvPr id="34818" name="Rectangle 2"/>
          <p:cNvSpPr>
            <a:spLocks noGrp="1" noChangeArrowheads="1"/>
          </p:cNvSpPr>
          <p:nvPr>
            <p:ph type="title"/>
          </p:nvPr>
        </p:nvSpPr>
        <p:spPr>
          <a:xfrm>
            <a:off x="1295400" y="152400"/>
            <a:ext cx="7086600" cy="487362"/>
          </a:xfrm>
        </p:spPr>
        <p:txBody>
          <a:bodyPr/>
          <a:lstStyle/>
          <a:p>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Định</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dạng</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chung</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của</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slides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trình</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bày</a:t>
            </a:r>
            <a:endParaRPr lang="en-US" sz="2800" b="1" dirty="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4819" name="AutoShape 3"/>
          <p:cNvSpPr>
            <a:spLocks noChangeArrowheads="1"/>
          </p:cNvSpPr>
          <p:nvPr/>
        </p:nvSpPr>
        <p:spPr bwMode="auto">
          <a:xfrm>
            <a:off x="762000" y="1371600"/>
            <a:ext cx="1600200" cy="1143000"/>
          </a:xfrm>
          <a:prstGeom prst="flowChartDocument">
            <a:avLst/>
          </a:prstGeom>
          <a:solidFill>
            <a:schemeClr val="accent1"/>
          </a:solidFill>
          <a:ln w="9525">
            <a:solidFill>
              <a:schemeClr val="tx1"/>
            </a:solidFill>
            <a:miter lim="800000"/>
            <a:headEnd/>
            <a:tailEnd/>
          </a:ln>
          <a:effectLst/>
        </p:spPr>
        <p:txBody>
          <a:bodyPr wrap="none" anchor="ctr"/>
          <a:lstStyle/>
          <a:p>
            <a:pPr algn="ctr"/>
            <a:r>
              <a:rPr lang="en-US" b="1" dirty="0" smtClean="0">
                <a:solidFill>
                  <a:srgbClr val="FFFF00"/>
                </a:solidFill>
              </a:rPr>
              <a:t>Slide </a:t>
            </a:r>
            <a:r>
              <a:rPr lang="en-US" b="1" dirty="0" err="1" smtClean="0">
                <a:solidFill>
                  <a:srgbClr val="FFFF00"/>
                </a:solidFill>
              </a:rPr>
              <a:t>bìa</a:t>
            </a:r>
            <a:endParaRPr lang="en-US" b="1" dirty="0">
              <a:solidFill>
                <a:srgbClr val="FFFF00"/>
              </a:solidFill>
            </a:endParaRPr>
          </a:p>
        </p:txBody>
      </p:sp>
      <p:sp>
        <p:nvSpPr>
          <p:cNvPr id="34820" name="AutoShape 4"/>
          <p:cNvSpPr>
            <a:spLocks noChangeArrowheads="1"/>
          </p:cNvSpPr>
          <p:nvPr/>
        </p:nvSpPr>
        <p:spPr bwMode="auto">
          <a:xfrm>
            <a:off x="1447800" y="2209800"/>
            <a:ext cx="1828800" cy="1143000"/>
          </a:xfrm>
          <a:prstGeom prst="flowChartDocument">
            <a:avLst/>
          </a:prstGeom>
          <a:solidFill>
            <a:schemeClr val="accent1"/>
          </a:solidFill>
          <a:ln w="9525">
            <a:solidFill>
              <a:schemeClr val="tx1"/>
            </a:solidFill>
            <a:miter lim="800000"/>
            <a:headEnd/>
            <a:tailEnd/>
          </a:ln>
          <a:effectLst/>
        </p:spPr>
        <p:txBody>
          <a:bodyPr wrap="none" anchor="ctr"/>
          <a:lstStyle/>
          <a:p>
            <a:pPr algn="ctr"/>
            <a:r>
              <a:rPr lang="en-US" b="1" dirty="0" err="1" smtClean="0">
                <a:solidFill>
                  <a:srgbClr val="FFFF00"/>
                </a:solidFill>
              </a:rPr>
              <a:t>Giới</a:t>
            </a:r>
            <a:r>
              <a:rPr lang="en-US" b="1" dirty="0" smtClean="0">
                <a:solidFill>
                  <a:srgbClr val="FFFF00"/>
                </a:solidFill>
              </a:rPr>
              <a:t> </a:t>
            </a:r>
            <a:r>
              <a:rPr lang="en-US" b="1" dirty="0" err="1" smtClean="0">
                <a:solidFill>
                  <a:srgbClr val="FFFF00"/>
                </a:solidFill>
              </a:rPr>
              <a:t>thiệu</a:t>
            </a:r>
            <a:endParaRPr lang="en-US" b="1" dirty="0">
              <a:solidFill>
                <a:srgbClr val="FFFF00"/>
              </a:solidFill>
            </a:endParaRPr>
          </a:p>
        </p:txBody>
      </p:sp>
      <p:sp>
        <p:nvSpPr>
          <p:cNvPr id="34821" name="AutoShape 5"/>
          <p:cNvSpPr>
            <a:spLocks noChangeArrowheads="1"/>
          </p:cNvSpPr>
          <p:nvPr/>
        </p:nvSpPr>
        <p:spPr bwMode="auto">
          <a:xfrm>
            <a:off x="2057400" y="2819400"/>
            <a:ext cx="4876800" cy="2590800"/>
          </a:xfrm>
          <a:prstGeom prst="flowChartDocument">
            <a:avLst/>
          </a:prstGeom>
          <a:solidFill>
            <a:schemeClr val="accent1"/>
          </a:solidFill>
          <a:ln w="9525">
            <a:solidFill>
              <a:schemeClr val="tx1"/>
            </a:solidFill>
            <a:miter lim="800000"/>
            <a:headEnd/>
            <a:tailEnd/>
          </a:ln>
          <a:effectLst/>
        </p:spPr>
        <p:txBody>
          <a:bodyPr wrap="none" anchor="ctr"/>
          <a:lstStyle/>
          <a:p>
            <a:pPr algn="ctr"/>
            <a:r>
              <a:rPr lang="en-US" b="1" dirty="0" err="1" smtClean="0">
                <a:solidFill>
                  <a:srgbClr val="FFFF00"/>
                </a:solidFill>
              </a:rPr>
              <a:t>Nội</a:t>
            </a:r>
            <a:r>
              <a:rPr lang="en-US" b="1" dirty="0" smtClean="0">
                <a:solidFill>
                  <a:srgbClr val="FFFF00"/>
                </a:solidFill>
              </a:rPr>
              <a:t> dung </a:t>
            </a:r>
            <a:endParaRPr lang="en-US" b="1" dirty="0">
              <a:solidFill>
                <a:srgbClr val="FFFF00"/>
              </a:solidFill>
            </a:endParaRPr>
          </a:p>
          <a:p>
            <a:pPr algn="ctr"/>
            <a:endParaRPr lang="en-US" b="1" dirty="0">
              <a:solidFill>
                <a:srgbClr val="FFFF00"/>
              </a:solidFill>
            </a:endParaRPr>
          </a:p>
          <a:p>
            <a:pPr algn="ctr"/>
            <a:endParaRPr lang="en-US" b="1" dirty="0">
              <a:solidFill>
                <a:srgbClr val="FFFF00"/>
              </a:solidFill>
            </a:endParaRPr>
          </a:p>
          <a:p>
            <a:pPr algn="ctr"/>
            <a:endParaRPr lang="en-US" b="1" dirty="0">
              <a:solidFill>
                <a:srgbClr val="FFFF00"/>
              </a:solidFill>
            </a:endParaRPr>
          </a:p>
          <a:p>
            <a:pPr algn="ctr"/>
            <a:endParaRPr lang="en-US" b="1" dirty="0">
              <a:solidFill>
                <a:srgbClr val="FFFF00"/>
              </a:solidFill>
            </a:endParaRPr>
          </a:p>
          <a:p>
            <a:pPr algn="ctr"/>
            <a:endParaRPr lang="en-US" b="1" dirty="0">
              <a:solidFill>
                <a:srgbClr val="FFFF00"/>
              </a:solidFill>
            </a:endParaRPr>
          </a:p>
        </p:txBody>
      </p:sp>
      <p:sp>
        <p:nvSpPr>
          <p:cNvPr id="34822" name="Text Box 6"/>
          <p:cNvSpPr txBox="1">
            <a:spLocks noChangeArrowheads="1"/>
          </p:cNvSpPr>
          <p:nvPr/>
        </p:nvSpPr>
        <p:spPr bwMode="auto">
          <a:xfrm rot="16200000">
            <a:off x="45244" y="1859756"/>
            <a:ext cx="1220787" cy="396875"/>
          </a:xfrm>
          <a:prstGeom prst="rect">
            <a:avLst/>
          </a:prstGeom>
          <a:noFill/>
          <a:ln w="9525">
            <a:noFill/>
            <a:miter lim="800000"/>
            <a:headEnd/>
            <a:tailEnd/>
          </a:ln>
          <a:effectLst/>
        </p:spPr>
        <p:txBody>
          <a:bodyPr wrap="square">
            <a:spAutoFit/>
          </a:bodyPr>
          <a:lstStyle/>
          <a:p>
            <a:r>
              <a:rPr lang="en-US" sz="2000" b="1" i="1" dirty="0" err="1" smtClean="0">
                <a:solidFill>
                  <a:schemeClr val="accent6">
                    <a:lumMod val="75000"/>
                  </a:schemeClr>
                </a:solidFill>
              </a:rPr>
              <a:t>Mở</a:t>
            </a:r>
            <a:r>
              <a:rPr lang="en-US" sz="2000" b="1" i="1" dirty="0" smtClean="0">
                <a:solidFill>
                  <a:schemeClr val="accent6">
                    <a:lumMod val="75000"/>
                  </a:schemeClr>
                </a:solidFill>
              </a:rPr>
              <a:t> </a:t>
            </a:r>
            <a:r>
              <a:rPr lang="en-US" sz="2000" b="1" i="1" dirty="0" err="1" smtClean="0">
                <a:solidFill>
                  <a:schemeClr val="accent6">
                    <a:lumMod val="75000"/>
                  </a:schemeClr>
                </a:solidFill>
              </a:rPr>
              <a:t>đầu</a:t>
            </a:r>
            <a:endParaRPr lang="en-US" sz="2000" b="1" i="1" dirty="0">
              <a:solidFill>
                <a:schemeClr val="accent6">
                  <a:lumMod val="75000"/>
                </a:schemeClr>
              </a:solidFill>
            </a:endParaRPr>
          </a:p>
        </p:txBody>
      </p:sp>
      <p:sp>
        <p:nvSpPr>
          <p:cNvPr id="34823" name="AutoShape 7"/>
          <p:cNvSpPr>
            <a:spLocks noChangeArrowheads="1"/>
          </p:cNvSpPr>
          <p:nvPr/>
        </p:nvSpPr>
        <p:spPr bwMode="auto">
          <a:xfrm>
            <a:off x="5638800" y="4648200"/>
            <a:ext cx="1676400" cy="990600"/>
          </a:xfrm>
          <a:prstGeom prst="flowChartDocument">
            <a:avLst/>
          </a:prstGeom>
          <a:solidFill>
            <a:schemeClr val="accent1"/>
          </a:solidFill>
          <a:ln w="9525">
            <a:solidFill>
              <a:schemeClr val="tx1"/>
            </a:solidFill>
            <a:miter lim="800000"/>
            <a:headEnd/>
            <a:tailEnd/>
          </a:ln>
          <a:effectLst/>
        </p:spPr>
        <p:txBody>
          <a:bodyPr wrap="none" anchor="ctr"/>
          <a:lstStyle/>
          <a:p>
            <a:pPr algn="ctr"/>
            <a:r>
              <a:rPr lang="en-US" b="1" dirty="0" err="1" smtClean="0">
                <a:solidFill>
                  <a:srgbClr val="FFFF00"/>
                </a:solidFill>
              </a:rPr>
              <a:t>Kết</a:t>
            </a:r>
            <a:r>
              <a:rPr lang="en-US" b="1" dirty="0" smtClean="0">
                <a:solidFill>
                  <a:srgbClr val="FFFF00"/>
                </a:solidFill>
              </a:rPr>
              <a:t> </a:t>
            </a:r>
            <a:r>
              <a:rPr lang="en-US" b="1" dirty="0" err="1" smtClean="0">
                <a:solidFill>
                  <a:srgbClr val="FFFF00"/>
                </a:solidFill>
              </a:rPr>
              <a:t>luận</a:t>
            </a:r>
            <a:endParaRPr lang="en-US" b="1" dirty="0">
              <a:solidFill>
                <a:srgbClr val="FFFF00"/>
              </a:solidFill>
            </a:endParaRPr>
          </a:p>
        </p:txBody>
      </p:sp>
      <p:sp>
        <p:nvSpPr>
          <p:cNvPr id="34824" name="AutoShape 8"/>
          <p:cNvSpPr>
            <a:spLocks noChangeArrowheads="1"/>
          </p:cNvSpPr>
          <p:nvPr/>
        </p:nvSpPr>
        <p:spPr bwMode="auto">
          <a:xfrm>
            <a:off x="6400800" y="5334000"/>
            <a:ext cx="1981200" cy="1143000"/>
          </a:xfrm>
          <a:prstGeom prst="flowChartDocument">
            <a:avLst/>
          </a:prstGeom>
          <a:solidFill>
            <a:schemeClr val="accent1"/>
          </a:solidFill>
          <a:ln w="9525">
            <a:solidFill>
              <a:schemeClr val="tx1"/>
            </a:solidFill>
            <a:miter lim="800000"/>
            <a:headEnd/>
            <a:tailEnd/>
          </a:ln>
          <a:effectLst/>
        </p:spPr>
        <p:txBody>
          <a:bodyPr wrap="none" anchor="ctr"/>
          <a:lstStyle/>
          <a:p>
            <a:pPr algn="ctr"/>
            <a:r>
              <a:rPr lang="en-US" b="1" dirty="0" err="1" smtClean="0">
                <a:solidFill>
                  <a:srgbClr val="FFFF00"/>
                </a:solidFill>
              </a:rPr>
              <a:t>Nhận</a:t>
            </a:r>
            <a:r>
              <a:rPr lang="en-US" b="1" dirty="0" smtClean="0">
                <a:solidFill>
                  <a:srgbClr val="FFFF00"/>
                </a:solidFill>
              </a:rPr>
              <a:t> </a:t>
            </a:r>
            <a:r>
              <a:rPr lang="en-US" b="1" dirty="0" err="1" smtClean="0">
                <a:solidFill>
                  <a:srgbClr val="FFFF00"/>
                </a:solidFill>
              </a:rPr>
              <a:t>xét</a:t>
            </a:r>
            <a:r>
              <a:rPr lang="en-US" b="1" dirty="0" smtClean="0">
                <a:solidFill>
                  <a:srgbClr val="FFFF00"/>
                </a:solidFill>
              </a:rPr>
              <a:t>, </a:t>
            </a:r>
            <a:r>
              <a:rPr lang="en-US" b="1" dirty="0" err="1" smtClean="0">
                <a:solidFill>
                  <a:srgbClr val="FFFF00"/>
                </a:solidFill>
              </a:rPr>
              <a:t>Đề</a:t>
            </a:r>
            <a:r>
              <a:rPr lang="en-US" b="1" dirty="0" smtClean="0">
                <a:solidFill>
                  <a:srgbClr val="FFFF00"/>
                </a:solidFill>
              </a:rPr>
              <a:t> </a:t>
            </a:r>
            <a:r>
              <a:rPr lang="en-US" b="1" dirty="0" err="1" smtClean="0">
                <a:solidFill>
                  <a:srgbClr val="FFFF00"/>
                </a:solidFill>
              </a:rPr>
              <a:t>nghị</a:t>
            </a:r>
            <a:endParaRPr lang="en-US" b="1" dirty="0">
              <a:solidFill>
                <a:srgbClr val="FFFF00"/>
              </a:solidFill>
            </a:endParaRPr>
          </a:p>
        </p:txBody>
      </p:sp>
      <p:sp>
        <p:nvSpPr>
          <p:cNvPr id="34825" name="Text Box 9"/>
          <p:cNvSpPr txBox="1">
            <a:spLocks noChangeArrowheads="1"/>
          </p:cNvSpPr>
          <p:nvPr/>
        </p:nvSpPr>
        <p:spPr bwMode="auto">
          <a:xfrm rot="16200000">
            <a:off x="7957344" y="5125244"/>
            <a:ext cx="1350963" cy="396875"/>
          </a:xfrm>
          <a:prstGeom prst="rect">
            <a:avLst/>
          </a:prstGeom>
          <a:noFill/>
          <a:ln w="9525">
            <a:noFill/>
            <a:miter lim="800000"/>
            <a:headEnd/>
            <a:tailEnd/>
          </a:ln>
          <a:effectLst/>
        </p:spPr>
        <p:txBody>
          <a:bodyPr>
            <a:spAutoFit/>
          </a:bodyPr>
          <a:lstStyle/>
          <a:p>
            <a:r>
              <a:rPr lang="en-US" sz="2000" b="1" i="1" dirty="0" err="1" smtClean="0">
                <a:solidFill>
                  <a:schemeClr val="accent6">
                    <a:lumMod val="75000"/>
                  </a:schemeClr>
                </a:solidFill>
              </a:rPr>
              <a:t>Kết</a:t>
            </a:r>
            <a:r>
              <a:rPr lang="en-US" sz="2000" b="1" i="1" dirty="0" smtClean="0">
                <a:solidFill>
                  <a:schemeClr val="accent6">
                    <a:lumMod val="75000"/>
                  </a:schemeClr>
                </a:solidFill>
              </a:rPr>
              <a:t> </a:t>
            </a:r>
            <a:r>
              <a:rPr lang="en-US" sz="2000" b="1" i="1" dirty="0" err="1" smtClean="0">
                <a:solidFill>
                  <a:schemeClr val="accent6">
                    <a:lumMod val="75000"/>
                  </a:schemeClr>
                </a:solidFill>
              </a:rPr>
              <a:t>thúc</a:t>
            </a:r>
            <a:endParaRPr lang="en-US" sz="2000" b="1" i="1" dirty="0">
              <a:solidFill>
                <a:schemeClr val="accent6">
                  <a:lumMod val="75000"/>
                </a:schemeClr>
              </a:solidFill>
            </a:endParaRPr>
          </a:p>
        </p:txBody>
      </p:sp>
      <p:sp>
        <p:nvSpPr>
          <p:cNvPr id="34826" name="Text Box 10"/>
          <p:cNvSpPr txBox="1">
            <a:spLocks noChangeArrowheads="1"/>
          </p:cNvSpPr>
          <p:nvPr/>
        </p:nvSpPr>
        <p:spPr bwMode="auto">
          <a:xfrm>
            <a:off x="5089525" y="2373313"/>
            <a:ext cx="1692275" cy="400110"/>
          </a:xfrm>
          <a:prstGeom prst="rect">
            <a:avLst/>
          </a:prstGeom>
          <a:noFill/>
          <a:ln w="9525">
            <a:noFill/>
            <a:miter lim="800000"/>
            <a:headEnd/>
            <a:tailEnd/>
          </a:ln>
          <a:effectLst/>
        </p:spPr>
        <p:txBody>
          <a:bodyPr wrap="square">
            <a:spAutoFit/>
          </a:bodyPr>
          <a:lstStyle/>
          <a:p>
            <a:r>
              <a:rPr lang="en-US" sz="2000" b="1" i="1" dirty="0" err="1" smtClean="0">
                <a:solidFill>
                  <a:schemeClr val="accent6">
                    <a:lumMod val="75000"/>
                  </a:schemeClr>
                </a:solidFill>
              </a:rPr>
              <a:t>Nội</a:t>
            </a:r>
            <a:r>
              <a:rPr lang="en-US" sz="2000" b="1" i="1" dirty="0" smtClean="0">
                <a:solidFill>
                  <a:schemeClr val="accent6">
                    <a:lumMod val="75000"/>
                  </a:schemeClr>
                </a:solidFill>
              </a:rPr>
              <a:t> dung</a:t>
            </a:r>
            <a:endParaRPr lang="en-US" sz="2000" b="1" i="1" dirty="0">
              <a:solidFill>
                <a:schemeClr val="accent6">
                  <a:lumMod val="75000"/>
                </a:schemeClr>
              </a:solidFill>
            </a:endParaRPr>
          </a:p>
        </p:txBody>
      </p:sp>
      <p:sp>
        <p:nvSpPr>
          <p:cNvPr id="34827" name="AutoShape 11"/>
          <p:cNvSpPr>
            <a:spLocks noChangeArrowheads="1"/>
          </p:cNvSpPr>
          <p:nvPr/>
        </p:nvSpPr>
        <p:spPr bwMode="auto">
          <a:xfrm>
            <a:off x="2438400" y="3429000"/>
            <a:ext cx="914400" cy="609600"/>
          </a:xfrm>
          <a:prstGeom prst="flowChartDocument">
            <a:avLst/>
          </a:prstGeom>
          <a:solidFill>
            <a:schemeClr val="accent1"/>
          </a:solidFill>
          <a:ln w="9525">
            <a:solidFill>
              <a:schemeClr val="tx1"/>
            </a:solidFill>
            <a:miter lim="800000"/>
            <a:headEnd/>
            <a:tailEnd/>
          </a:ln>
          <a:effectLst/>
        </p:spPr>
        <p:txBody>
          <a:bodyPr wrap="none" anchor="ctr"/>
          <a:lstStyle/>
          <a:p>
            <a:endParaRPr lang="en-US"/>
          </a:p>
        </p:txBody>
      </p:sp>
      <p:sp>
        <p:nvSpPr>
          <p:cNvPr id="34828" name="AutoShape 12"/>
          <p:cNvSpPr>
            <a:spLocks noChangeArrowheads="1"/>
          </p:cNvSpPr>
          <p:nvPr/>
        </p:nvSpPr>
        <p:spPr bwMode="auto">
          <a:xfrm>
            <a:off x="2971800" y="3581400"/>
            <a:ext cx="914400" cy="609600"/>
          </a:xfrm>
          <a:prstGeom prst="flowChartDocument">
            <a:avLst/>
          </a:prstGeom>
          <a:solidFill>
            <a:schemeClr val="accent1"/>
          </a:solidFill>
          <a:ln w="9525">
            <a:solidFill>
              <a:schemeClr val="tx1"/>
            </a:solidFill>
            <a:miter lim="800000"/>
            <a:headEnd/>
            <a:tailEnd/>
          </a:ln>
          <a:effectLst/>
        </p:spPr>
        <p:txBody>
          <a:bodyPr wrap="none" anchor="ctr"/>
          <a:lstStyle/>
          <a:p>
            <a:endParaRPr lang="en-US"/>
          </a:p>
        </p:txBody>
      </p:sp>
      <p:sp>
        <p:nvSpPr>
          <p:cNvPr id="34829" name="AutoShape 13"/>
          <p:cNvSpPr>
            <a:spLocks noChangeArrowheads="1"/>
          </p:cNvSpPr>
          <p:nvPr/>
        </p:nvSpPr>
        <p:spPr bwMode="auto">
          <a:xfrm>
            <a:off x="3581400" y="3886200"/>
            <a:ext cx="914400" cy="609600"/>
          </a:xfrm>
          <a:prstGeom prst="flowChartDocument">
            <a:avLst/>
          </a:prstGeom>
          <a:solidFill>
            <a:schemeClr val="accent1"/>
          </a:solidFill>
          <a:ln w="9525">
            <a:solidFill>
              <a:schemeClr val="tx1"/>
            </a:solidFill>
            <a:miter lim="800000"/>
            <a:headEnd/>
            <a:tailEnd/>
          </a:ln>
          <a:effectLst/>
        </p:spPr>
        <p:txBody>
          <a:bodyPr wrap="none" anchor="ctr"/>
          <a:lstStyle/>
          <a:p>
            <a:endParaRPr lang="en-US"/>
          </a:p>
        </p:txBody>
      </p:sp>
      <p:sp>
        <p:nvSpPr>
          <p:cNvPr id="34830" name="AutoShape 14"/>
          <p:cNvSpPr>
            <a:spLocks noChangeArrowheads="1"/>
          </p:cNvSpPr>
          <p:nvPr/>
        </p:nvSpPr>
        <p:spPr bwMode="auto">
          <a:xfrm>
            <a:off x="4267200" y="4114800"/>
            <a:ext cx="914400" cy="609600"/>
          </a:xfrm>
          <a:prstGeom prst="flowChartDocumen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p:spPr>
        <p:txBody>
          <a:bodyPr/>
          <a:lstStyle/>
          <a:p>
            <a:pPr marL="571500" indent="-571500">
              <a:buNone/>
            </a:pPr>
            <a:r>
              <a:rPr lang="en-US" sz="2800" dirty="0" smtClean="0">
                <a:latin typeface="Tahoma" pitchFamily="34" charset="0"/>
                <a:ea typeface="Tahoma" pitchFamily="34" charset="0"/>
                <a:cs typeface="Tahoma" pitchFamily="34" charset="0"/>
              </a:rPr>
              <a:t>	</a:t>
            </a:r>
            <a:r>
              <a:rPr lang="en-US" sz="2800" b="1" dirty="0" smtClean="0">
                <a:latin typeface="Arial" pitchFamily="34" charset="0"/>
                <a:ea typeface="Tahoma" pitchFamily="34" charset="0"/>
                <a:cs typeface="Arial" pitchFamily="34" charset="0"/>
              </a:rPr>
              <a:t>3 </a:t>
            </a:r>
            <a:r>
              <a:rPr lang="en-US" sz="2800" b="1" dirty="0" err="1" smtClean="0">
                <a:latin typeface="Arial" pitchFamily="34" charset="0"/>
                <a:ea typeface="Tahoma" pitchFamily="34" charset="0"/>
                <a:cs typeface="Arial" pitchFamily="34" charset="0"/>
              </a:rPr>
              <a:t>yêu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cầu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bắt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buộc</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cần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phải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có</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trong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bài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thuyết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trình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là</a:t>
            </a:r>
            <a:r>
              <a:rPr lang="en-US" sz="2800" dirty="0" smtClean="0">
                <a:latin typeface="Arial" pitchFamily="34" charset="0"/>
                <a:ea typeface="Tahoma" pitchFamily="34" charset="0"/>
                <a:cs typeface="Arial" pitchFamily="34" charset="0"/>
              </a:rPr>
              <a:t>:</a:t>
            </a:r>
          </a:p>
          <a:p>
            <a:pPr marL="971550" lvl="1" indent="-571500">
              <a:buFont typeface="Wingdings" pitchFamily="2" charset="2"/>
              <a:buAutoNum type="arabicPeriod"/>
            </a:pPr>
            <a:r>
              <a:rPr lang="en-US" b="1" dirty="0" err="1" smtClean="0">
                <a:latin typeface="Arial" pitchFamily="34" charset="0"/>
                <a:ea typeface="Tahoma" pitchFamily="34" charset="0"/>
                <a:cs typeface="Arial" pitchFamily="34" charset="0"/>
              </a:rPr>
              <a:t>Giới</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thiệu</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và</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làm</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quen</a:t>
            </a:r>
            <a:endParaRPr lang="en-US" b="1" dirty="0" smtClean="0">
              <a:latin typeface="Arial" pitchFamily="34" charset="0"/>
              <a:ea typeface="Tahoma" pitchFamily="34" charset="0"/>
              <a:cs typeface="Arial" pitchFamily="34" charset="0"/>
            </a:endParaRPr>
          </a:p>
          <a:p>
            <a:pPr marL="971550" lvl="1" indent="-571500">
              <a:buFont typeface="Wingdings" pitchFamily="2" charset="2"/>
              <a:buAutoNum type="arabicPeriod"/>
            </a:pPr>
            <a:r>
              <a:rPr lang="en-US" b="1" dirty="0" err="1" smtClean="0">
                <a:latin typeface="Arial" pitchFamily="34" charset="0"/>
                <a:ea typeface="Tahoma" pitchFamily="34" charset="0"/>
                <a:cs typeface="Arial" pitchFamily="34" charset="0"/>
              </a:rPr>
              <a:t>Thông</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báo</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nội</a:t>
            </a:r>
            <a:r>
              <a:rPr lang="en-US" b="1" dirty="0" smtClean="0">
                <a:latin typeface="Arial" pitchFamily="34" charset="0"/>
                <a:ea typeface="Tahoma" pitchFamily="34" charset="0"/>
                <a:cs typeface="Arial" pitchFamily="34" charset="0"/>
              </a:rPr>
              <a:t> dung </a:t>
            </a:r>
            <a:r>
              <a:rPr lang="en-US" b="1" dirty="0" err="1" smtClean="0">
                <a:latin typeface="Arial" pitchFamily="34" charset="0"/>
                <a:ea typeface="Tahoma" pitchFamily="34" charset="0"/>
                <a:cs typeface="Arial" pitchFamily="34" charset="0"/>
              </a:rPr>
              <a:t>thuyết</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trình</a:t>
            </a:r>
            <a:endParaRPr lang="en-US" b="1" dirty="0" smtClean="0">
              <a:latin typeface="Arial" pitchFamily="34" charset="0"/>
              <a:ea typeface="Tahoma" pitchFamily="34" charset="0"/>
              <a:cs typeface="Arial" pitchFamily="34" charset="0"/>
            </a:endParaRPr>
          </a:p>
          <a:p>
            <a:pPr marL="971550" lvl="1" indent="-571500">
              <a:buFont typeface="Wingdings" pitchFamily="2" charset="2"/>
              <a:buAutoNum type="arabicPeriod"/>
            </a:pPr>
            <a:r>
              <a:rPr lang="en-US" b="1" dirty="0" err="1" smtClean="0">
                <a:latin typeface="Arial" pitchFamily="34" charset="0"/>
                <a:ea typeface="Tahoma" pitchFamily="34" charset="0"/>
                <a:cs typeface="Arial" pitchFamily="34" charset="0"/>
              </a:rPr>
              <a:t>Thông</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báo</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thời</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gian</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và</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phương</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thức</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tiến</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hành</a:t>
            </a:r>
            <a:r>
              <a:rPr lang="en-US" b="1" dirty="0" smtClean="0">
                <a:latin typeface="Arial" pitchFamily="34" charset="0"/>
                <a:ea typeface="Tahoma" pitchFamily="34" charset="0"/>
                <a:cs typeface="Arial" pitchFamily="34" charset="0"/>
              </a:rPr>
              <a:t> </a:t>
            </a:r>
            <a:endParaRPr lang="en-US" b="1" dirty="0">
              <a:latin typeface="Arial" pitchFamily="34" charset="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29</a:t>
            </a:fld>
            <a:endParaRPr lang="en-US"/>
          </a:p>
        </p:txBody>
      </p:sp>
      <p:sp>
        <p:nvSpPr>
          <p:cNvPr id="5" name="Title 4"/>
          <p:cNvSpPr>
            <a:spLocks noGrp="1"/>
          </p:cNvSpPr>
          <p:nvPr>
            <p:ph type="title"/>
          </p:nvPr>
        </p:nvSpPr>
        <p:spPr>
          <a:xfrm>
            <a:off x="1600200" y="0"/>
            <a:ext cx="6096000" cy="1143000"/>
          </a:xfrm>
        </p:spPr>
        <p:txBody>
          <a:bodyPr/>
          <a:lstStyle/>
          <a:p>
            <a:endParaRPr lang="en-US" dirty="0"/>
          </a:p>
        </p:txBody>
      </p:sp>
      <p:sp>
        <p:nvSpPr>
          <p:cNvPr id="6" name="Rectangle 5"/>
          <p:cNvSpPr/>
          <p:nvPr/>
        </p:nvSpPr>
        <p:spPr>
          <a:xfrm>
            <a:off x="1676400" y="152400"/>
            <a:ext cx="6096000" cy="8382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Chuẩn</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bị</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thuyết</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trình</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(PP)</a:t>
            </a:r>
            <a:endParaRPr lang="en-US" sz="5400" b="1" cap="none" spc="0" dirty="0">
              <a:ln w="11430"/>
              <a:solidFill>
                <a:srgbClr val="FFC000"/>
              </a:solidFill>
              <a:effectLst>
                <a:glow rad="139700">
                  <a:schemeClr val="accent4">
                    <a:satMod val="175000"/>
                    <a:alpha val="40000"/>
                  </a:schemeClr>
                </a:glow>
                <a:outerShdw blurRad="50800" dist="39000" dir="5460000" algn="tl">
                  <a:srgbClr val="000000">
                    <a:alpha val="38000"/>
                  </a:srgbClr>
                </a:outerShdw>
              </a:effectLst>
            </a:endParaRPr>
          </a:p>
        </p:txBody>
      </p:sp>
      <p:pic>
        <p:nvPicPr>
          <p:cNvPr id="8" name="Picture 2"/>
          <p:cNvPicPr>
            <a:picLocks noChangeAspect="1" noChangeArrowheads="1"/>
          </p:cNvPicPr>
          <p:nvPr/>
        </p:nvPicPr>
        <p:blipFill>
          <a:blip r:embed="rId2" cstate="print"/>
          <a:srcRect/>
          <a:stretch>
            <a:fillRect/>
          </a:stretch>
        </p:blipFill>
        <p:spPr bwMode="auto">
          <a:xfrm>
            <a:off x="2819400" y="4191000"/>
            <a:ext cx="3657600" cy="25146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511175" y="493713"/>
            <a:ext cx="8229600" cy="1335087"/>
          </a:xfrm>
          <a:prstGeom prst="rect">
            <a:avLst/>
          </a:prstGeom>
          <a:noFill/>
          <a:ln w="12700">
            <a:noFill/>
            <a:miter lim="800000"/>
            <a:headEnd/>
            <a:tailEnd/>
          </a:ln>
        </p:spPr>
        <p:txBody>
          <a:bodyPr lIns="90488" tIns="44450" rIns="90488" bIns="44450" anchor="ctr"/>
          <a:lstStyle/>
          <a:p>
            <a:pPr algn="ctr" eaLnBrk="0" hangingPunct="0"/>
            <a:endParaRPr lang="en-US" sz="4800" b="1">
              <a:latin typeface="Verdana" pitchFamily="34" charset="0"/>
            </a:endParaRPr>
          </a:p>
        </p:txBody>
      </p:sp>
      <p:sp>
        <p:nvSpPr>
          <p:cNvPr id="7171" name="Rectangle 5"/>
          <p:cNvSpPr>
            <a:spLocks noChangeArrowheads="1"/>
          </p:cNvSpPr>
          <p:nvPr/>
        </p:nvSpPr>
        <p:spPr bwMode="auto">
          <a:xfrm>
            <a:off x="2286000" y="3105150"/>
            <a:ext cx="4572000" cy="647700"/>
          </a:xfrm>
          <a:prstGeom prst="rect">
            <a:avLst/>
          </a:prstGeom>
          <a:noFill/>
          <a:ln w="9525">
            <a:noFill/>
            <a:miter lim="800000"/>
            <a:headEnd/>
            <a:tailEnd/>
          </a:ln>
        </p:spPr>
        <p:txBody>
          <a:bodyP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CHAPTER 8 </a:t>
            </a:r>
            <a:br>
              <a:rPr lang="en-US">
                <a:solidFill>
                  <a:srgbClr val="FFFFFF"/>
                </a:solidFill>
              </a:rPr>
            </a:br>
            <a:r>
              <a:rPr lang="en-US">
                <a:solidFill>
                  <a:srgbClr val="FFFFFF"/>
                </a:solidFill>
                <a:cs typeface="Times New Roman" pitchFamily="18" charset="0"/>
              </a:rPr>
              <a:t>Engineering Communication</a:t>
            </a:r>
          </a:p>
        </p:txBody>
      </p:sp>
      <p:sp>
        <p:nvSpPr>
          <p:cNvPr id="7172" name="Rectangle 6"/>
          <p:cNvSpPr>
            <a:spLocks noChangeArrowheads="1"/>
          </p:cNvSpPr>
          <p:nvPr/>
        </p:nvSpPr>
        <p:spPr bwMode="auto">
          <a:xfrm>
            <a:off x="2286000" y="3105150"/>
            <a:ext cx="4572000" cy="647700"/>
          </a:xfrm>
          <a:prstGeom prst="rect">
            <a:avLst/>
          </a:prstGeom>
          <a:noFill/>
          <a:ln w="9525">
            <a:noFill/>
            <a:miter lim="800000"/>
            <a:headEnd/>
            <a:tailEnd/>
          </a:ln>
        </p:spPr>
        <p:txBody>
          <a:bodyP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CHAPTER 8 </a:t>
            </a:r>
            <a:br>
              <a:rPr lang="en-US">
                <a:solidFill>
                  <a:srgbClr val="FFFFFF"/>
                </a:solidFill>
              </a:rPr>
            </a:br>
            <a:r>
              <a:rPr lang="en-US">
                <a:solidFill>
                  <a:srgbClr val="FFFFFF"/>
                </a:solidFill>
                <a:cs typeface="Times New Roman" pitchFamily="18" charset="0"/>
              </a:rPr>
              <a:t>Engineering Communication</a:t>
            </a:r>
          </a:p>
        </p:txBody>
      </p:sp>
      <p:sp>
        <p:nvSpPr>
          <p:cNvPr id="7173" name="Rectangle 7"/>
          <p:cNvSpPr>
            <a:spLocks noChangeArrowheads="1"/>
          </p:cNvSpPr>
          <p:nvPr/>
        </p:nvSpPr>
        <p:spPr bwMode="auto">
          <a:xfrm>
            <a:off x="2286000" y="3105150"/>
            <a:ext cx="4572000" cy="647700"/>
          </a:xfrm>
          <a:prstGeom prst="rect">
            <a:avLst/>
          </a:prstGeom>
          <a:noFill/>
          <a:ln w="9525">
            <a:noFill/>
            <a:miter lim="800000"/>
            <a:headEnd/>
            <a:tailEnd/>
          </a:ln>
        </p:spPr>
        <p:txBody>
          <a:bodyP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CHAPTER 8 </a:t>
            </a:r>
            <a:br>
              <a:rPr lang="en-US">
                <a:solidFill>
                  <a:srgbClr val="FFFFFF"/>
                </a:solidFill>
              </a:rPr>
            </a:br>
            <a:r>
              <a:rPr lang="en-US">
                <a:solidFill>
                  <a:srgbClr val="FFFFFF"/>
                </a:solidFill>
                <a:cs typeface="Times New Roman" pitchFamily="18" charset="0"/>
              </a:rPr>
              <a:t>Engineering Communication</a:t>
            </a:r>
          </a:p>
        </p:txBody>
      </p:sp>
      <p:sp>
        <p:nvSpPr>
          <p:cNvPr id="7174" name="Rectangle 8"/>
          <p:cNvSpPr>
            <a:spLocks noChangeArrowheads="1"/>
          </p:cNvSpPr>
          <p:nvPr/>
        </p:nvSpPr>
        <p:spPr bwMode="auto">
          <a:xfrm>
            <a:off x="2286000" y="3105150"/>
            <a:ext cx="4572000" cy="647700"/>
          </a:xfrm>
          <a:prstGeom prst="rect">
            <a:avLst/>
          </a:prstGeom>
          <a:noFill/>
          <a:ln w="9525">
            <a:noFill/>
            <a:miter lim="800000"/>
            <a:headEnd/>
            <a:tailEnd/>
          </a:ln>
        </p:spPr>
        <p:txBody>
          <a:bodyP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FFFFFF"/>
                </a:solidFill>
              </a:rPr>
              <a:t>CHAPTER 8 </a:t>
            </a:r>
            <a:br>
              <a:rPr lang="en-US">
                <a:solidFill>
                  <a:srgbClr val="FFFFFF"/>
                </a:solidFill>
              </a:rPr>
            </a:br>
            <a:r>
              <a:rPr lang="en-US">
                <a:solidFill>
                  <a:srgbClr val="FFFFFF"/>
                </a:solidFill>
                <a:cs typeface="Times New Roman" pitchFamily="18" charset="0"/>
              </a:rPr>
              <a:t>Engineering Communication</a:t>
            </a:r>
          </a:p>
        </p:txBody>
      </p:sp>
      <p:sp>
        <p:nvSpPr>
          <p:cNvPr id="7175" name="Rectangle 9"/>
          <p:cNvSpPr>
            <a:spLocks noChangeArrowheads="1"/>
          </p:cNvSpPr>
          <p:nvPr/>
        </p:nvSpPr>
        <p:spPr bwMode="auto">
          <a:xfrm>
            <a:off x="762000" y="304800"/>
            <a:ext cx="4572000" cy="369888"/>
          </a:xfrm>
          <a:prstGeom prst="rect">
            <a:avLst/>
          </a:prstGeom>
          <a:noFill/>
          <a:ln w="9525">
            <a:noFill/>
            <a:miter lim="800000"/>
            <a:headEnd/>
            <a:tailEnd/>
          </a:ln>
        </p:spPr>
        <p:txBody>
          <a:bodyP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solidFill>
                <a:schemeClr val="tx2"/>
              </a:solidFill>
              <a:cs typeface="Times New Roman" pitchFamily="18" charset="0"/>
            </a:endParaRPr>
          </a:p>
        </p:txBody>
      </p:sp>
      <p:sp>
        <p:nvSpPr>
          <p:cNvPr id="7176" name="Rectangle 11"/>
          <p:cNvSpPr>
            <a:spLocks noChangeArrowheads="1"/>
          </p:cNvSpPr>
          <p:nvPr/>
        </p:nvSpPr>
        <p:spPr bwMode="auto">
          <a:xfrm>
            <a:off x="2971800" y="228601"/>
            <a:ext cx="2514600" cy="584775"/>
          </a:xfrm>
          <a:prstGeom prst="rect">
            <a:avLst/>
          </a:prstGeom>
          <a:noFill/>
          <a:ln w="9525">
            <a:noFill/>
            <a:miter lim="800000"/>
            <a:headEnd/>
            <a:tailEnd/>
          </a:ln>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rgbClr val="C00000"/>
                </a:solidFill>
                <a:effectLst>
                  <a:outerShdw blurRad="38100" dist="38100" dir="2700000" algn="tl">
                    <a:srgbClr val="000000">
                      <a:alpha val="43137"/>
                    </a:srgbClr>
                  </a:outerShdw>
                </a:effectLst>
                <a:latin typeface="Arial" pitchFamily="34" charset="0"/>
                <a:ea typeface="Tahoma" pitchFamily="34" charset="0"/>
                <a:cs typeface="Arial" pitchFamily="34" charset="0"/>
              </a:rPr>
              <a:t>MỤC ĐÍCH</a:t>
            </a:r>
            <a:endParaRPr lang="en-US" sz="3200" b="1" dirty="0">
              <a:solidFill>
                <a:srgbClr val="C00000"/>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12" name="Slide Number Placeholder 10"/>
          <p:cNvSpPr>
            <a:spLocks noGrp="1"/>
          </p:cNvSpPr>
          <p:nvPr>
            <p:ph type="sldNum" sz="quarter" idx="12"/>
          </p:nvPr>
        </p:nvSpPr>
        <p:spPr>
          <a:xfrm>
            <a:off x="6553200" y="6492875"/>
            <a:ext cx="2133600" cy="365125"/>
          </a:xfrm>
        </p:spPr>
        <p:txBody>
          <a:bodyPr/>
          <a:lstStyle/>
          <a:p>
            <a:pPr>
              <a:defRPr/>
            </a:pPr>
            <a:fld id="{1ADC09A9-CF2A-4F2C-B9EB-8B88F034C03B}" type="slidenum">
              <a:rPr lang="en-US" smtClean="0"/>
              <a:pPr>
                <a:defRPr/>
              </a:pPr>
              <a:t>3</a:t>
            </a:fld>
            <a:endParaRPr lang="en-US"/>
          </a:p>
        </p:txBody>
      </p:sp>
      <p:sp>
        <p:nvSpPr>
          <p:cNvPr id="7178" name="Content Placeholder 2"/>
          <p:cNvSpPr txBox="1">
            <a:spLocks/>
          </p:cNvSpPr>
          <p:nvPr/>
        </p:nvSpPr>
        <p:spPr bwMode="auto">
          <a:xfrm>
            <a:off x="152400" y="1371600"/>
            <a:ext cx="8839200" cy="4876800"/>
          </a:xfrm>
          <a:prstGeom prst="rect">
            <a:avLst/>
          </a:prstGeom>
          <a:noFill/>
          <a:ln w="9525">
            <a:noFill/>
            <a:miter lim="800000"/>
            <a:headEnd/>
            <a:tailEnd/>
          </a:ln>
        </p:spPr>
        <p:txBody>
          <a:bodyPr/>
          <a:lstStyle/>
          <a:p>
            <a:pPr algn="just" eaLnBrk="0" hangingPunct="0">
              <a:spcBef>
                <a:spcPts val="1200"/>
              </a:spcBef>
              <a:buFont typeface="Arial" charset="0"/>
              <a:buChar char="•"/>
            </a:pPr>
            <a:r>
              <a:rPr lang="en-US" sz="2800" dirty="0" smtClean="0">
                <a:latin typeface="Tahoma" pitchFamily="34" charset="0"/>
                <a:ea typeface="Tahoma" pitchFamily="34" charset="0"/>
                <a:cs typeface="Tahoma" pitchFamily="34" charset="0"/>
              </a:rPr>
              <a:t> </a:t>
            </a:r>
            <a:r>
              <a:rPr lang="en-US" sz="2800" dirty="0" err="1" smtClean="0">
                <a:latin typeface="Arial" pitchFamily="34" charset="0"/>
                <a:ea typeface="Tahoma" pitchFamily="34" charset="0"/>
                <a:cs typeface="Arial" pitchFamily="34" charset="0"/>
              </a:rPr>
              <a:t>Cung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cấp</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sinh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viên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những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hiểu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biết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cơ</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bản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về</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các</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kỹ</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năng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giao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tiếp</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cần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thiết</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của</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người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kỹ</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sư</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trong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kỹ</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thuật</a:t>
            </a:r>
            <a:r>
              <a:rPr lang="en-US" sz="2800" b="1" dirty="0" smtClean="0">
                <a:latin typeface="Arial" pitchFamily="34" charset="0"/>
                <a:ea typeface="Tahoma" pitchFamily="34" charset="0"/>
                <a:cs typeface="Arial" pitchFamily="34" charset="0"/>
              </a:rPr>
              <a:t> .</a:t>
            </a:r>
          </a:p>
          <a:p>
            <a:pPr algn="just" eaLnBrk="0" hangingPunct="0">
              <a:spcBef>
                <a:spcPts val="1200"/>
              </a:spcBef>
              <a:buFont typeface="Arial" charset="0"/>
              <a:buChar char="•"/>
            </a:pP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Giúp</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sinh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viên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có</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khả</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năng</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hoàn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thiện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và</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ứng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dụng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các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kỹ</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năng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giao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tiếp</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như</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kỹ</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năng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nói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viết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báo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cáo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thuyết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trình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về</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một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vấn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đề</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kỹ</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thuật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trong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quá</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trình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thực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hiện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đồ</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án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môn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học</a:t>
            </a:r>
            <a:r>
              <a:rPr lang="en-US" sz="2800" dirty="0" smtClean="0">
                <a:latin typeface="Arial" pitchFamily="34" charset="0"/>
                <a:ea typeface="Tahoma" pitchFamily="34" charset="0"/>
                <a:cs typeface="Arial" pitchFamily="34" charset="0"/>
              </a:rPr>
              <a:t>.</a:t>
            </a:r>
          </a:p>
          <a:p>
            <a:pPr algn="just" eaLnBrk="0" hangingPunct="0">
              <a:spcBef>
                <a:spcPts val="1200"/>
              </a:spcBef>
              <a:buFont typeface="Arial" charset="0"/>
              <a:buChar char="•"/>
            </a:pP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Hoàn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thiện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các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kỹ</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năng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giao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tiếp</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nghề</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nghiệp</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giúp</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sinh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viên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tự</a:t>
            </a:r>
            <a:r>
              <a:rPr lang="en-US" sz="2800" b="1" dirty="0" smtClean="0">
                <a:latin typeface="Arial" pitchFamily="34" charset="0"/>
                <a:ea typeface="Tahoma" pitchFamily="34" charset="0"/>
                <a:cs typeface="Arial" pitchFamily="34" charset="0"/>
              </a:rPr>
              <a:t> tin </a:t>
            </a:r>
            <a:r>
              <a:rPr lang="en-US" sz="2800" b="1" dirty="0" err="1" smtClean="0">
                <a:latin typeface="Arial" pitchFamily="34" charset="0"/>
                <a:ea typeface="Tahoma" pitchFamily="34" charset="0"/>
                <a:cs typeface="Arial" pitchFamily="34" charset="0"/>
              </a:rPr>
              <a:t>hơn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trong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công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việc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và</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cuộc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sống</a:t>
            </a:r>
            <a:r>
              <a:rPr lang="en-US" sz="2800" b="1" dirty="0" smtClean="0">
                <a:latin typeface="Arial" pitchFamily="34" charset="0"/>
                <a:ea typeface="Tahoma" pitchFamily="34" charset="0"/>
                <a:cs typeface="Arial" pitchFamily="34" charset="0"/>
              </a:rPr>
              <a:t>.</a:t>
            </a:r>
          </a:p>
          <a:p>
            <a:pPr algn="just" eaLnBrk="0" hangingPunct="0">
              <a:spcBef>
                <a:spcPts val="1200"/>
              </a:spcBef>
            </a:pPr>
            <a:endParaRPr lang="en-US" sz="2800" dirty="0">
              <a:latin typeface="Tahoma" pitchFamily="34" charset="0"/>
              <a:ea typeface="Tahoma" pitchFamily="34" charset="0"/>
              <a:cs typeface="Tahoma" pitchFamily="34" charset="0"/>
            </a:endParaRPr>
          </a:p>
          <a:p>
            <a:pPr algn="just" eaLnBrk="0" hangingPunct="0">
              <a:spcBef>
                <a:spcPts val="1200"/>
              </a:spcBef>
            </a:pPr>
            <a:endParaRPr lang="en-US" sz="2800" dirty="0">
              <a:latin typeface="Tahoma" pitchFamily="34" charset="0"/>
              <a:ea typeface="Tahoma" pitchFamily="34" charset="0"/>
              <a:cs typeface="Tahoma" pitchFamily="34" charset="0"/>
            </a:endParaRPr>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839200" cy="4876800"/>
          </a:xfrm>
        </p:spPr>
        <p:txBody>
          <a:bodyPr/>
          <a:lstStyle/>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Mỗi</a:t>
            </a:r>
            <a:r>
              <a:rPr lang="en-US" sz="2400" dirty="0" smtClean="0">
                <a:latin typeface="Arial" pitchFamily="34" charset="0"/>
                <a:ea typeface="Tahoma" pitchFamily="34" charset="0"/>
                <a:cs typeface="Arial" pitchFamily="34" charset="0"/>
              </a:rPr>
              <a:t> slide </a:t>
            </a:r>
            <a:r>
              <a:rPr lang="en-US" sz="2400" dirty="0" err="1" smtClean="0">
                <a:latin typeface="Arial" pitchFamily="34" charset="0"/>
                <a:ea typeface="Tahoma" pitchFamily="34" charset="0"/>
                <a:cs typeface="Arial" pitchFamily="34" charset="0"/>
              </a:rPr>
              <a:t>trình</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bày</a:t>
            </a:r>
            <a:r>
              <a:rPr lang="en-US" sz="2400"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một</a:t>
            </a:r>
            <a:r>
              <a:rPr lang="en-US" sz="2400" b="1" dirty="0" smtClean="0">
                <a:latin typeface="Arial" pitchFamily="34" charset="0"/>
                <a:ea typeface="Tahoma" pitchFamily="34" charset="0"/>
                <a:cs typeface="Arial" pitchFamily="34" charset="0"/>
              </a:rPr>
              <a:t> ý </a:t>
            </a:r>
            <a:r>
              <a:rPr lang="en-US" sz="2400" b="1" dirty="0" err="1" smtClean="0">
                <a:latin typeface="Arial" pitchFamily="34" charset="0"/>
                <a:ea typeface="Tahoma" pitchFamily="34" charset="0"/>
                <a:cs typeface="Arial" pitchFamily="34" charset="0"/>
              </a:rPr>
              <a:t>tưởng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chính</a:t>
            </a:r>
            <a:endParaRPr lang="en-US" sz="2400" b="1" dirty="0" smtClean="0">
              <a:latin typeface="Arial" pitchFamily="34" charset="0"/>
              <a:ea typeface="Tahoma" pitchFamily="34" charset="0"/>
              <a:cs typeface="Arial" pitchFamily="34" charset="0"/>
            </a:endParaRPr>
          </a:p>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smtClean="0">
                <a:latin typeface="Arial" pitchFamily="34" charset="0"/>
                <a:ea typeface="Tahoma" pitchFamily="34" charset="0"/>
                <a:cs typeface="Arial" pitchFamily="34" charset="0"/>
              </a:rPr>
              <a:t>Sử dụng biểu đồ </a:t>
            </a:r>
            <a:r>
              <a:rPr lang="vi-VN" sz="2400" b="1" dirty="0" smtClean="0">
                <a:latin typeface="Arial" pitchFamily="34" charset="0"/>
                <a:ea typeface="Tahoma" pitchFamily="34" charset="0"/>
                <a:cs typeface="Arial" pitchFamily="34" charset="0"/>
              </a:rPr>
              <a:t>đầy màu sắc, đồ thị, bảng</a:t>
            </a:r>
            <a:endParaRPr lang="en-US" sz="2400" b="1" dirty="0" smtClean="0">
              <a:latin typeface="Arial" pitchFamily="34" charset="0"/>
              <a:ea typeface="Tahoma" pitchFamily="34" charset="0"/>
              <a:cs typeface="Arial" pitchFamily="34" charset="0"/>
            </a:endParaRPr>
          </a:p>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latin typeface="Arial" pitchFamily="34" charset="0"/>
                <a:ea typeface="Tahoma" pitchFamily="34" charset="0"/>
                <a:cs typeface="Arial" pitchFamily="34" charset="0"/>
              </a:rPr>
              <a:t> </a:t>
            </a:r>
            <a:r>
              <a:rPr lang="vi-VN" sz="2400" dirty="0" smtClean="0">
                <a:latin typeface="Arial" pitchFamily="34" charset="0"/>
                <a:ea typeface="Tahoma" pitchFamily="34" charset="0"/>
                <a:cs typeface="Arial" pitchFamily="34" charset="0"/>
              </a:rPr>
              <a:t>Sử dụng </a:t>
            </a:r>
            <a:r>
              <a:rPr lang="vi-VN" sz="2400" b="1" dirty="0" smtClean="0">
                <a:latin typeface="Arial" pitchFamily="34" charset="0"/>
                <a:ea typeface="Tahoma" pitchFamily="34" charset="0"/>
                <a:cs typeface="Arial" pitchFamily="34" charset="0"/>
              </a:rPr>
              <a:t>tương phản thích hợp</a:t>
            </a:r>
            <a:endParaRPr lang="en-US" sz="2400" b="1" dirty="0" smtClean="0">
              <a:latin typeface="Arial" pitchFamily="34" charset="0"/>
              <a:ea typeface="Tahoma" pitchFamily="34" charset="0"/>
              <a:cs typeface="Arial" pitchFamily="34" charset="0"/>
            </a:endParaRPr>
          </a:p>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latin typeface="Arial" pitchFamily="34" charset="0"/>
                <a:ea typeface="Tahoma" pitchFamily="34" charset="0"/>
                <a:cs typeface="Arial" pitchFamily="34" charset="0"/>
              </a:rPr>
              <a:t> </a:t>
            </a:r>
            <a:r>
              <a:rPr lang="vi-VN" sz="2400" dirty="0" smtClean="0">
                <a:latin typeface="Arial" pitchFamily="34" charset="0"/>
                <a:ea typeface="Tahoma" pitchFamily="34" charset="0"/>
                <a:cs typeface="Arial" pitchFamily="34" charset="0"/>
              </a:rPr>
              <a:t>Sử dụng phông </a:t>
            </a:r>
            <a:r>
              <a:rPr lang="vi-VN" sz="2400" b="1" dirty="0" smtClean="0">
                <a:latin typeface="Arial" pitchFamily="34" charset="0"/>
                <a:ea typeface="Tahoma" pitchFamily="34" charset="0"/>
                <a:cs typeface="Arial" pitchFamily="34" charset="0"/>
              </a:rPr>
              <a:t>chữ lớn</a:t>
            </a:r>
            <a:r>
              <a:rPr lang="en-US" sz="2400" b="1" dirty="0" smtClean="0">
                <a:latin typeface="Arial" pitchFamily="34" charset="0"/>
                <a:ea typeface="Tahoma" pitchFamily="34" charset="0"/>
                <a:cs typeface="Arial" pitchFamily="34" charset="0"/>
              </a:rPr>
              <a:t>:</a:t>
            </a:r>
            <a:r>
              <a:rPr lang="en-US" sz="2400" dirty="0" smtClean="0">
                <a:latin typeface="Arial" pitchFamily="34" charset="0"/>
                <a:ea typeface="Tahoma" pitchFamily="34" charset="0"/>
                <a:cs typeface="Arial" pitchFamily="34" charset="0"/>
              </a:rPr>
              <a:t> </a:t>
            </a:r>
          </a:p>
          <a:p>
            <a:pPr marL="628650" lvl="1"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err="1" smtClean="0">
                <a:latin typeface="Arial" pitchFamily="34" charset="0"/>
                <a:ea typeface="Tahoma" pitchFamily="34" charset="0"/>
                <a:cs typeface="Arial" pitchFamily="34" charset="0"/>
              </a:rPr>
              <a:t>tiêu</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đề</a:t>
            </a:r>
            <a:r>
              <a:rPr lang="en-US" sz="2400" dirty="0" smtClean="0">
                <a:latin typeface="Arial" pitchFamily="34" charset="0"/>
                <a:ea typeface="Tahoma" pitchFamily="34" charset="0"/>
                <a:cs typeface="Arial" pitchFamily="34" charset="0"/>
              </a:rPr>
              <a:t> slide: &gt;18, </a:t>
            </a:r>
            <a:r>
              <a:rPr lang="en-US" sz="2400" dirty="0" err="1" smtClean="0">
                <a:latin typeface="Arial" pitchFamily="34" charset="0"/>
                <a:ea typeface="Tahoma" pitchFamily="34" charset="0"/>
                <a:cs typeface="Arial" pitchFamily="34" charset="0"/>
              </a:rPr>
              <a:t>trong</a:t>
            </a:r>
            <a:r>
              <a:rPr lang="en-US" sz="2400" dirty="0" smtClean="0">
                <a:latin typeface="Arial" pitchFamily="34" charset="0"/>
                <a:ea typeface="Tahoma" pitchFamily="34" charset="0"/>
                <a:cs typeface="Arial" pitchFamily="34" charset="0"/>
              </a:rPr>
              <a:t> slide: &gt;12</a:t>
            </a:r>
          </a:p>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latin typeface="Arial" pitchFamily="34" charset="0"/>
                <a:ea typeface="Tahoma" pitchFamily="34" charset="0"/>
                <a:cs typeface="Arial" pitchFamily="34" charset="0"/>
              </a:rPr>
              <a:t> </a:t>
            </a:r>
            <a:r>
              <a:rPr lang="vi-VN" sz="2400" b="1" dirty="0" smtClean="0">
                <a:latin typeface="Arial" pitchFamily="34" charset="0"/>
                <a:ea typeface="Tahoma" pitchFamily="34" charset="0"/>
                <a:cs typeface="Arial" pitchFamily="34" charset="0"/>
              </a:rPr>
              <a:t>Đừng quá tải "slide</a:t>
            </a:r>
            <a:r>
              <a:rPr lang="vi-VN" sz="2400" dirty="0" smtClean="0">
                <a:latin typeface="Arial" pitchFamily="34" charset="0"/>
                <a:ea typeface="Tahoma" pitchFamily="34" charset="0"/>
                <a:cs typeface="Arial" pitchFamily="34" charset="0"/>
              </a:rPr>
              <a:t>“</a:t>
            </a:r>
            <a:endParaRPr lang="en-US" sz="2400" dirty="0" smtClean="0">
              <a:latin typeface="Arial" pitchFamily="34" charset="0"/>
              <a:ea typeface="Tahoma" pitchFamily="34" charset="0"/>
              <a:cs typeface="Arial" pitchFamily="34" charset="0"/>
            </a:endParaRPr>
          </a:p>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latin typeface="Arial" pitchFamily="34" charset="0"/>
                <a:ea typeface="Tahoma" pitchFamily="34" charset="0"/>
                <a:cs typeface="Arial" pitchFamily="34" charset="0"/>
              </a:rPr>
              <a:t> </a:t>
            </a:r>
            <a:r>
              <a:rPr lang="vi-VN" sz="2400" dirty="0" smtClean="0">
                <a:latin typeface="Arial" pitchFamily="34" charset="0"/>
                <a:ea typeface="Tahoma" pitchFamily="34" charset="0"/>
                <a:cs typeface="Arial" pitchFamily="34" charset="0"/>
              </a:rPr>
              <a:t>Sử dụng các </a:t>
            </a:r>
            <a:r>
              <a:rPr lang="vi-VN" sz="2400" b="1" dirty="0" smtClean="0">
                <a:latin typeface="Arial" pitchFamily="34" charset="0"/>
                <a:ea typeface="Tahoma" pitchFamily="34" charset="0"/>
                <a:cs typeface="Arial" pitchFamily="34" charset="0"/>
              </a:rPr>
              <a:t>cụm từ ngắn </a:t>
            </a:r>
            <a:r>
              <a:rPr lang="vi-VN" sz="2400" dirty="0" smtClean="0">
                <a:latin typeface="Arial" pitchFamily="34" charset="0"/>
                <a:ea typeface="Tahoma" pitchFamily="34" charset="0"/>
                <a:cs typeface="Arial" pitchFamily="34" charset="0"/>
              </a:rPr>
              <a:t>thay vì các đoạn văn</a:t>
            </a:r>
            <a:endParaRPr lang="en-US" sz="2400" dirty="0" smtClean="0">
              <a:latin typeface="Arial" pitchFamily="34" charset="0"/>
              <a:ea typeface="Tahoma" pitchFamily="34" charset="0"/>
              <a:cs typeface="Arial" pitchFamily="34" charset="0"/>
            </a:endParaRPr>
          </a:p>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latin typeface="Arial" pitchFamily="34" charset="0"/>
                <a:ea typeface="Tahoma" pitchFamily="34" charset="0"/>
                <a:cs typeface="Arial" pitchFamily="34" charset="0"/>
              </a:rPr>
              <a:t> S</a:t>
            </a:r>
            <a:r>
              <a:rPr lang="vi-VN" sz="2400" dirty="0" smtClean="0">
                <a:latin typeface="Arial" pitchFamily="34" charset="0"/>
                <a:ea typeface="Tahoma" pitchFamily="34" charset="0"/>
                <a:cs typeface="Arial" pitchFamily="34" charset="0"/>
              </a:rPr>
              <a:t>ử dụng các </a:t>
            </a:r>
            <a:r>
              <a:rPr lang="vi-VN" sz="2400" b="1" dirty="0" smtClean="0">
                <a:latin typeface="Arial" pitchFamily="34" charset="0"/>
                <a:ea typeface="Tahoma" pitchFamily="34" charset="0"/>
                <a:cs typeface="Arial" pitchFamily="34" charset="0"/>
              </a:rPr>
              <a:t>mô hình và nguyên mẫu</a:t>
            </a:r>
            <a:r>
              <a:rPr lang="en-US" sz="2400" dirty="0" smtClean="0">
                <a:latin typeface="Arial" pitchFamily="34" charset="0"/>
                <a:ea typeface="Tahoma" pitchFamily="34" charset="0"/>
                <a:cs typeface="Arial" pitchFamily="34" charset="0"/>
              </a:rPr>
              <a:t>, </a:t>
            </a:r>
            <a:r>
              <a:rPr lang="vi-VN" sz="2400" dirty="0" smtClean="0">
                <a:latin typeface="Arial" pitchFamily="34" charset="0"/>
                <a:ea typeface="Tahoma" pitchFamily="34" charset="0"/>
                <a:cs typeface="Arial" pitchFamily="34" charset="0"/>
              </a:rPr>
              <a:t>video clip và </a:t>
            </a:r>
            <a:r>
              <a:rPr lang="vi-VN" sz="2400" b="1" dirty="0" smtClean="0">
                <a:latin typeface="Arial" pitchFamily="34" charset="0"/>
                <a:ea typeface="Tahoma" pitchFamily="34" charset="0"/>
                <a:cs typeface="Arial" pitchFamily="34" charset="0"/>
              </a:rPr>
              <a:t>hình ảnh động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nếu</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cần</a:t>
            </a:r>
            <a:r>
              <a:rPr lang="en-US" sz="2400" b="1" dirty="0" smtClean="0">
                <a:latin typeface="Tahoma" pitchFamily="34" charset="0"/>
                <a:ea typeface="Tahoma" pitchFamily="34" charset="0"/>
                <a:cs typeface="Tahoma" pitchFamily="34" charset="0"/>
              </a:rPr>
              <a:t>.</a:t>
            </a:r>
            <a:endParaRPr lang="en-US" sz="2400" b="1"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30</a:t>
            </a:fld>
            <a:endParaRPr lang="en-US"/>
          </a:p>
        </p:txBody>
      </p:sp>
      <p:sp>
        <p:nvSpPr>
          <p:cNvPr id="5" name="Rectangle 4"/>
          <p:cNvSpPr/>
          <p:nvPr/>
        </p:nvSpPr>
        <p:spPr>
          <a:xfrm>
            <a:off x="1676400" y="152400"/>
            <a:ext cx="6096000" cy="8382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Chuẩn</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bị</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thuyết</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trình</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(PP)</a:t>
            </a:r>
            <a:endParaRPr lang="en-US" sz="5400" b="1" cap="none" spc="0" dirty="0">
              <a:ln w="11430"/>
              <a:solidFill>
                <a:srgbClr val="FFC000"/>
              </a:solidFill>
              <a:effectLst>
                <a:glow rad="139700">
                  <a:schemeClr val="accent4">
                    <a:satMod val="175000"/>
                    <a:alpha val="40000"/>
                  </a:schemeClr>
                </a:glow>
                <a:outerShdw blurRad="50800" dist="39000" dir="5460000" algn="tl">
                  <a:srgbClr val="000000">
                    <a:alpha val="38000"/>
                  </a:srgbClr>
                </a:outerShdw>
              </a:effectLst>
            </a:endParaRPr>
          </a:p>
        </p:txBody>
      </p:sp>
    </p:spTree>
  </p:cSld>
  <p:clrMapOvr>
    <a:masterClrMapping/>
  </p:clrMapOvr>
  <p:transition>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429000" y="0"/>
            <a:ext cx="2362200" cy="838200"/>
          </a:xfrm>
        </p:spPr>
        <p:txBody>
          <a:bodyPr/>
          <a:lstStyle/>
          <a:p>
            <a:r>
              <a:rPr lang="en-AU"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Font </a:t>
            </a:r>
            <a:r>
              <a:rPr lang="en-AU"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chữ</a:t>
            </a:r>
            <a:endParaRPr lang="en-AU" sz="3200" b="1" dirty="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4275" name="Rectangle 3"/>
          <p:cNvSpPr>
            <a:spLocks noGrp="1" noChangeArrowheads="1"/>
          </p:cNvSpPr>
          <p:nvPr>
            <p:ph type="body" idx="1"/>
          </p:nvPr>
        </p:nvSpPr>
        <p:spPr>
          <a:xfrm>
            <a:off x="1524000" y="1219200"/>
            <a:ext cx="6553200" cy="3429000"/>
          </a:xfrm>
        </p:spPr>
        <p:txBody>
          <a:bodyPr/>
          <a:lstStyle/>
          <a:p>
            <a:r>
              <a:rPr lang="en-AU" sz="1200" b="1" dirty="0">
                <a:latin typeface="Arial" pitchFamily="34" charset="0"/>
                <a:cs typeface="Arial" pitchFamily="34" charset="0"/>
              </a:rPr>
              <a:t>This is Arial 12</a:t>
            </a:r>
            <a:endParaRPr lang="en-AU" b="1" dirty="0">
              <a:latin typeface="Arial" pitchFamily="34" charset="0"/>
              <a:cs typeface="Arial" pitchFamily="34" charset="0"/>
            </a:endParaRPr>
          </a:p>
          <a:p>
            <a:r>
              <a:rPr lang="en-AU" sz="1800" b="1" dirty="0">
                <a:latin typeface="Arial" pitchFamily="34" charset="0"/>
                <a:cs typeface="Arial" pitchFamily="34" charset="0"/>
              </a:rPr>
              <a:t>This is Arial 18</a:t>
            </a:r>
            <a:endParaRPr lang="en-AU" b="1" dirty="0">
              <a:latin typeface="Arial" pitchFamily="34" charset="0"/>
              <a:cs typeface="Arial" pitchFamily="34" charset="0"/>
            </a:endParaRPr>
          </a:p>
          <a:p>
            <a:r>
              <a:rPr lang="en-AU" sz="2400" b="1" dirty="0">
                <a:latin typeface="Arial" pitchFamily="34" charset="0"/>
                <a:cs typeface="Arial" pitchFamily="34" charset="0"/>
              </a:rPr>
              <a:t>This is Arial 24</a:t>
            </a:r>
            <a:endParaRPr lang="en-AU" b="1" dirty="0">
              <a:latin typeface="Arial" pitchFamily="34" charset="0"/>
              <a:cs typeface="Arial" pitchFamily="34" charset="0"/>
            </a:endParaRPr>
          </a:p>
          <a:p>
            <a:r>
              <a:rPr lang="en-AU" b="1" dirty="0">
                <a:latin typeface="Arial" pitchFamily="34" charset="0"/>
                <a:cs typeface="Arial" pitchFamily="34" charset="0"/>
              </a:rPr>
              <a:t>This is Arial 32</a:t>
            </a:r>
          </a:p>
          <a:p>
            <a:r>
              <a:rPr lang="en-AU" sz="3600" b="1" dirty="0">
                <a:latin typeface="Arial" pitchFamily="34" charset="0"/>
                <a:cs typeface="Arial" pitchFamily="34" charset="0"/>
              </a:rPr>
              <a:t>This is Arial 36</a:t>
            </a:r>
            <a:endParaRPr lang="en-AU" b="1" dirty="0">
              <a:latin typeface="Arial" pitchFamily="34" charset="0"/>
              <a:cs typeface="Arial" pitchFamily="34" charset="0"/>
            </a:endParaRPr>
          </a:p>
          <a:p>
            <a:r>
              <a:rPr lang="en-AU" sz="4400" b="1" dirty="0">
                <a:latin typeface="Arial" pitchFamily="34" charset="0"/>
                <a:cs typeface="Arial" pitchFamily="34" charset="0"/>
              </a:rPr>
              <a:t>This is Arial 44</a:t>
            </a:r>
          </a:p>
        </p:txBody>
      </p:sp>
      <p:sp>
        <p:nvSpPr>
          <p:cNvPr id="7" name="AutoShape 5"/>
          <p:cNvSpPr>
            <a:spLocks noChangeArrowheads="1"/>
          </p:cNvSpPr>
          <p:nvPr/>
        </p:nvSpPr>
        <p:spPr bwMode="auto">
          <a:xfrm>
            <a:off x="4419600" y="1524000"/>
            <a:ext cx="3348037" cy="788988"/>
          </a:xfrm>
          <a:prstGeom prst="leftArrow">
            <a:avLst>
              <a:gd name="adj1" fmla="val 50000"/>
              <a:gd name="adj2" fmla="val 106086"/>
            </a:avLst>
          </a:prstGeom>
          <a:noFill/>
          <a:ln w="38100">
            <a:solidFill>
              <a:schemeClr val="tx1"/>
            </a:solidFill>
            <a:miter lim="800000"/>
            <a:headEnd type="none" w="sm" len="sm"/>
            <a:tailEnd type="none" w="sm" len="sm"/>
          </a:ln>
          <a:effectLst/>
        </p:spPr>
        <p:txBody>
          <a:bodyPr wrap="none" anchor="ctr"/>
          <a:lstStyle/>
          <a:p>
            <a:pPr algn="ctr" rtl="0"/>
            <a:r>
              <a:rPr kumimoji="1" lang="en-US" altLang="zh-TW" sz="2400" b="1" dirty="0" err="1" smtClean="0">
                <a:solidFill>
                  <a:srgbClr val="C00000"/>
                </a:solidFill>
              </a:rPr>
              <a:t>Quá</a:t>
            </a:r>
            <a:r>
              <a:rPr kumimoji="1" lang="en-US" altLang="zh-TW" sz="2400" b="1" dirty="0" smtClean="0">
                <a:solidFill>
                  <a:srgbClr val="C00000"/>
                </a:solidFill>
              </a:rPr>
              <a:t> </a:t>
            </a:r>
            <a:r>
              <a:rPr kumimoji="1" lang="en-US" altLang="zh-TW" sz="2400" b="1" dirty="0" err="1" smtClean="0">
                <a:solidFill>
                  <a:srgbClr val="C00000"/>
                </a:solidFill>
              </a:rPr>
              <a:t>nhỏ</a:t>
            </a:r>
            <a:endParaRPr kumimoji="1" lang="en-US" altLang="zh-TW" sz="2400" b="1" dirty="0">
              <a:solidFill>
                <a:srgbClr val="C00000"/>
              </a:solidFill>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32</a:t>
            </a:fld>
            <a:endParaRPr lang="en-US"/>
          </a:p>
        </p:txBody>
      </p:sp>
      <p:sp>
        <p:nvSpPr>
          <p:cNvPr id="5" name="Rectangle 3"/>
          <p:cNvSpPr>
            <a:spLocks noGrp="1" noChangeArrowheads="1"/>
          </p:cNvSpPr>
          <p:nvPr>
            <p:ph idx="1"/>
          </p:nvPr>
        </p:nvSpPr>
        <p:spPr>
          <a:xfrm>
            <a:off x="990600" y="1066800"/>
            <a:ext cx="6781800" cy="5334000"/>
          </a:xfrm>
        </p:spPr>
        <p:txBody>
          <a:bodyPr/>
          <a:lstStyle/>
          <a:p>
            <a:r>
              <a:rPr lang="en-US" altLang="zh-CN" sz="2800" dirty="0" err="1" smtClean="0">
                <a:latin typeface="Arial" pitchFamily="34" charset="0"/>
                <a:ea typeface="Tahoma" pitchFamily="34" charset="0"/>
                <a:cs typeface="Arial" pitchFamily="34" charset="0"/>
              </a:rPr>
              <a:t>Không</a:t>
            </a:r>
            <a:r>
              <a:rPr lang="en-US" altLang="zh-CN" sz="2800" dirty="0" smtClean="0">
                <a:latin typeface="Arial" pitchFamily="34" charset="0"/>
                <a:ea typeface="Tahoma" pitchFamily="34" charset="0"/>
                <a:cs typeface="Arial" pitchFamily="34" charset="0"/>
              </a:rPr>
              <a:t> </a:t>
            </a:r>
            <a:r>
              <a:rPr lang="en-US" altLang="zh-CN" sz="2800" dirty="0" err="1" smtClean="0">
                <a:latin typeface="Arial" pitchFamily="34" charset="0"/>
                <a:ea typeface="Tahoma" pitchFamily="34" charset="0"/>
                <a:cs typeface="Arial" pitchFamily="34" charset="0"/>
              </a:rPr>
              <a:t>sử</a:t>
            </a:r>
            <a:r>
              <a:rPr lang="en-US" altLang="zh-CN" sz="2800" dirty="0" smtClean="0">
                <a:latin typeface="Arial" pitchFamily="34" charset="0"/>
                <a:ea typeface="Tahoma" pitchFamily="34" charset="0"/>
                <a:cs typeface="Arial" pitchFamily="34" charset="0"/>
              </a:rPr>
              <a:t> </a:t>
            </a:r>
            <a:r>
              <a:rPr lang="en-US" altLang="zh-CN" sz="2800" dirty="0" err="1" smtClean="0">
                <a:latin typeface="Arial" pitchFamily="34" charset="0"/>
                <a:ea typeface="Tahoma" pitchFamily="34" charset="0"/>
                <a:cs typeface="Arial" pitchFamily="34" charset="0"/>
              </a:rPr>
              <a:t>dụng</a:t>
            </a:r>
            <a:r>
              <a:rPr lang="en-US" altLang="zh-CN" sz="2800" dirty="0" smtClean="0">
                <a:latin typeface="Arial" pitchFamily="34" charset="0"/>
                <a:ea typeface="Tahoma" pitchFamily="34" charset="0"/>
                <a:cs typeface="Arial" pitchFamily="34" charset="0"/>
              </a:rPr>
              <a:t> </a:t>
            </a:r>
            <a:r>
              <a:rPr lang="en-US" altLang="zh-CN" b="1" dirty="0" err="1" smtClean="0">
                <a:solidFill>
                  <a:srgbClr val="FF0066"/>
                </a:solidFill>
                <a:latin typeface="Arial" pitchFamily="34" charset="0"/>
                <a:ea typeface="Tahoma" pitchFamily="34" charset="0"/>
                <a:cs typeface="Arial" pitchFamily="34" charset="0"/>
              </a:rPr>
              <a:t>q</a:t>
            </a:r>
            <a:r>
              <a:rPr lang="en-US" altLang="zh-CN" b="1" dirty="0" err="1" smtClean="0">
                <a:solidFill>
                  <a:schemeClr val="tx2">
                    <a:lumMod val="60000"/>
                    <a:lumOff val="40000"/>
                  </a:schemeClr>
                </a:solidFill>
                <a:latin typeface="Arial" pitchFamily="34" charset="0"/>
                <a:ea typeface="Tahoma" pitchFamily="34" charset="0"/>
                <a:cs typeface="Arial" pitchFamily="34" charset="0"/>
              </a:rPr>
              <a:t>u</a:t>
            </a:r>
            <a:r>
              <a:rPr lang="en-US" altLang="zh-CN" b="1" dirty="0" err="1" smtClean="0">
                <a:solidFill>
                  <a:srgbClr val="FF0066"/>
                </a:solidFill>
                <a:latin typeface="Arial" pitchFamily="34" charset="0"/>
                <a:ea typeface="Tahoma" pitchFamily="34" charset="0"/>
                <a:cs typeface="Arial" pitchFamily="34" charset="0"/>
              </a:rPr>
              <a:t>á</a:t>
            </a:r>
            <a:r>
              <a:rPr lang="en-US" altLang="zh-CN" b="1" dirty="0" smtClean="0">
                <a:solidFill>
                  <a:srgbClr val="FF0066"/>
                </a:solidFill>
                <a:latin typeface="Arial" pitchFamily="34" charset="0"/>
                <a:ea typeface="Tahoma" pitchFamily="34" charset="0"/>
                <a:cs typeface="Arial" pitchFamily="34" charset="0"/>
              </a:rPr>
              <a:t> </a:t>
            </a:r>
            <a:r>
              <a:rPr lang="en-US" altLang="zh-CN" b="1" dirty="0" err="1" smtClean="0">
                <a:solidFill>
                  <a:schemeClr val="accent2">
                    <a:lumMod val="75000"/>
                  </a:schemeClr>
                </a:solidFill>
                <a:latin typeface="Arial" pitchFamily="34" charset="0"/>
                <a:ea typeface="Tahoma" pitchFamily="34" charset="0"/>
                <a:cs typeface="Arial" pitchFamily="34" charset="0"/>
              </a:rPr>
              <a:t>nhi</a:t>
            </a:r>
            <a:r>
              <a:rPr lang="en-US" altLang="zh-CN" b="1" dirty="0" err="1" smtClean="0">
                <a:solidFill>
                  <a:srgbClr val="FFC000"/>
                </a:solidFill>
                <a:latin typeface="Arial" pitchFamily="34" charset="0"/>
                <a:ea typeface="Tahoma" pitchFamily="34" charset="0"/>
                <a:cs typeface="Arial" pitchFamily="34" charset="0"/>
              </a:rPr>
              <a:t>ề</a:t>
            </a:r>
            <a:r>
              <a:rPr lang="en-US" altLang="zh-CN" b="1" dirty="0" err="1" smtClean="0">
                <a:solidFill>
                  <a:schemeClr val="accent2">
                    <a:lumMod val="75000"/>
                  </a:schemeClr>
                </a:solidFill>
                <a:latin typeface="Arial" pitchFamily="34" charset="0"/>
                <a:ea typeface="Tahoma" pitchFamily="34" charset="0"/>
                <a:cs typeface="Arial" pitchFamily="34" charset="0"/>
              </a:rPr>
              <a:t>u</a:t>
            </a:r>
            <a:r>
              <a:rPr lang="en-US" altLang="zh-CN" b="1" dirty="0" smtClean="0">
                <a:solidFill>
                  <a:srgbClr val="FF0066"/>
                </a:solidFill>
                <a:latin typeface="Arial" pitchFamily="34" charset="0"/>
                <a:ea typeface="Tahoma" pitchFamily="34" charset="0"/>
                <a:cs typeface="Arial" pitchFamily="34" charset="0"/>
              </a:rPr>
              <a:t> </a:t>
            </a:r>
            <a:r>
              <a:rPr lang="en-US" altLang="zh-CN" b="1" dirty="0" err="1" smtClean="0">
                <a:solidFill>
                  <a:schemeClr val="accent3"/>
                </a:solidFill>
                <a:latin typeface="Arial" pitchFamily="34" charset="0"/>
                <a:ea typeface="Tahoma" pitchFamily="34" charset="0"/>
                <a:cs typeface="Arial" pitchFamily="34" charset="0"/>
              </a:rPr>
              <a:t>m</a:t>
            </a:r>
            <a:r>
              <a:rPr lang="en-US" altLang="zh-CN" b="1" dirty="0" err="1" smtClean="0">
                <a:solidFill>
                  <a:srgbClr val="C00000"/>
                </a:solidFill>
                <a:latin typeface="Arial" pitchFamily="34" charset="0"/>
                <a:ea typeface="Tahoma" pitchFamily="34" charset="0"/>
                <a:cs typeface="Arial" pitchFamily="34" charset="0"/>
              </a:rPr>
              <a:t>à</a:t>
            </a:r>
            <a:r>
              <a:rPr lang="en-US" altLang="zh-CN" b="1" dirty="0" err="1" smtClean="0">
                <a:solidFill>
                  <a:schemeClr val="accent3"/>
                </a:solidFill>
                <a:latin typeface="Arial" pitchFamily="34" charset="0"/>
                <a:ea typeface="Tahoma" pitchFamily="34" charset="0"/>
                <a:cs typeface="Arial" pitchFamily="34" charset="0"/>
              </a:rPr>
              <a:t>u</a:t>
            </a:r>
            <a:r>
              <a:rPr lang="en-US" altLang="zh-CN" b="1" dirty="0" smtClean="0">
                <a:solidFill>
                  <a:schemeClr val="accent3"/>
                </a:solidFill>
                <a:latin typeface="Arial" pitchFamily="34" charset="0"/>
                <a:ea typeface="Tahoma" pitchFamily="34" charset="0"/>
                <a:cs typeface="Arial" pitchFamily="34" charset="0"/>
              </a:rPr>
              <a:t> </a:t>
            </a:r>
            <a:endParaRPr lang="en-US" altLang="zh-CN" b="1" dirty="0">
              <a:solidFill>
                <a:schemeClr val="accent3"/>
              </a:solidFill>
              <a:latin typeface="Arial" pitchFamily="34" charset="0"/>
              <a:ea typeface="Tahoma" pitchFamily="34" charset="0"/>
              <a:cs typeface="Arial" pitchFamily="34" charset="0"/>
            </a:endParaRPr>
          </a:p>
          <a:p>
            <a:r>
              <a:rPr lang="en-US" altLang="zh-CN" sz="2800" b="1" dirty="0" err="1" smtClean="0">
                <a:latin typeface="Arial" pitchFamily="34" charset="0"/>
                <a:ea typeface="Tahoma" pitchFamily="34" charset="0"/>
                <a:cs typeface="Arial" pitchFamily="34" charset="0"/>
              </a:rPr>
              <a:t>Quá</a:t>
            </a:r>
            <a:r>
              <a:rPr lang="en-US" altLang="zh-CN" sz="2800" b="1" dirty="0" smtClean="0">
                <a:latin typeface="Arial" pitchFamily="34" charset="0"/>
                <a:ea typeface="Tahoma" pitchFamily="34" charset="0"/>
                <a:cs typeface="Arial" pitchFamily="34" charset="0"/>
              </a:rPr>
              <a:t> </a:t>
            </a:r>
            <a:r>
              <a:rPr lang="en-US" altLang="zh-CN" sz="2800" b="1" i="1" dirty="0" err="1" smtClean="0">
                <a:latin typeface="Arial" pitchFamily="34" charset="0"/>
                <a:ea typeface="Tahoma" pitchFamily="34" charset="0"/>
                <a:cs typeface="Arial" pitchFamily="34" charset="0"/>
              </a:rPr>
              <a:t>nhiều</a:t>
            </a:r>
            <a:r>
              <a:rPr lang="zh-CN" sz="2800" b="1" dirty="0" smtClean="0">
                <a:latin typeface="Arial" pitchFamily="34" charset="0"/>
                <a:ea typeface="宋体" pitchFamily="18" charset="-122"/>
                <a:cs typeface="Arial" pitchFamily="34" charset="0"/>
              </a:rPr>
              <a:t> </a:t>
            </a:r>
            <a:r>
              <a:rPr lang="en-US" altLang="zh-CN" baseline="30000" dirty="0">
                <a:latin typeface="Arial" pitchFamily="34" charset="0"/>
                <a:ea typeface="Tahoma" pitchFamily="34" charset="0"/>
                <a:cs typeface="Arial" pitchFamily="34" charset="0"/>
              </a:rPr>
              <a:t>Fonts</a:t>
            </a:r>
            <a:r>
              <a:rPr lang="zh-CN" dirty="0">
                <a:latin typeface="Arial" pitchFamily="34" charset="0"/>
                <a:ea typeface="宋体" pitchFamily="18" charset="-122"/>
                <a:cs typeface="Arial" pitchFamily="34" charset="0"/>
              </a:rPr>
              <a:t> </a:t>
            </a:r>
            <a:r>
              <a:rPr lang="en-US" altLang="zh-CN" sz="2800" u="sng" dirty="0" err="1" smtClean="0">
                <a:latin typeface="Arial" pitchFamily="34" charset="0"/>
                <a:ea typeface="Tahoma" pitchFamily="34" charset="0"/>
                <a:cs typeface="Arial" pitchFamily="34" charset="0"/>
              </a:rPr>
              <a:t>và</a:t>
            </a:r>
            <a:r>
              <a:rPr lang="zh-CN" dirty="0" smtClean="0">
                <a:latin typeface="Arial" pitchFamily="34" charset="0"/>
                <a:ea typeface="宋体" pitchFamily="18" charset="-122"/>
                <a:cs typeface="Arial" pitchFamily="34" charset="0"/>
              </a:rPr>
              <a:t> </a:t>
            </a:r>
            <a:r>
              <a:rPr lang="en-US" altLang="zh-CN" baseline="-25000" dirty="0" err="1" smtClean="0">
                <a:latin typeface="Arial" pitchFamily="34" charset="0"/>
                <a:ea typeface="Tahoma" pitchFamily="34" charset="0"/>
                <a:cs typeface="Arial" pitchFamily="34" charset="0"/>
              </a:rPr>
              <a:t>Kiểu</a:t>
            </a:r>
            <a:endParaRPr lang="en-US" altLang="zh-CN" baseline="-25000" dirty="0" smtClean="0">
              <a:latin typeface="Arial" pitchFamily="34" charset="0"/>
              <a:ea typeface="Tahoma" pitchFamily="34" charset="0"/>
              <a:cs typeface="Arial" pitchFamily="34" charset="0"/>
            </a:endParaRPr>
          </a:p>
          <a:p>
            <a:r>
              <a:rPr lang="en-US" altLang="zh-CN" sz="2800" dirty="0" err="1" smtClean="0">
                <a:latin typeface="Arial" pitchFamily="34" charset="0"/>
                <a:ea typeface="Tahoma" pitchFamily="34" charset="0"/>
                <a:cs typeface="Arial" pitchFamily="34" charset="0"/>
              </a:rPr>
              <a:t>Sử</a:t>
            </a:r>
            <a:r>
              <a:rPr lang="en-US" altLang="zh-CN" sz="2800" dirty="0" smtClean="0">
                <a:latin typeface="Arial" pitchFamily="34" charset="0"/>
                <a:ea typeface="Tahoma" pitchFamily="34" charset="0"/>
                <a:cs typeface="Arial" pitchFamily="34" charset="0"/>
              </a:rPr>
              <a:t> </a:t>
            </a:r>
            <a:r>
              <a:rPr lang="en-US" altLang="zh-CN" sz="2800" dirty="0" err="1" smtClean="0">
                <a:latin typeface="Arial" pitchFamily="34" charset="0"/>
                <a:ea typeface="Tahoma" pitchFamily="34" charset="0"/>
                <a:cs typeface="Arial" pitchFamily="34" charset="0"/>
              </a:rPr>
              <a:t>dụng</a:t>
            </a:r>
            <a:r>
              <a:rPr lang="en-US" altLang="zh-CN" sz="2800" dirty="0" smtClean="0">
                <a:latin typeface="Arial" pitchFamily="34" charset="0"/>
                <a:ea typeface="Tahoma" pitchFamily="34" charset="0"/>
                <a:cs typeface="Arial" pitchFamily="34" charset="0"/>
              </a:rPr>
              <a:t> </a:t>
            </a:r>
            <a:r>
              <a:rPr lang="en-US" altLang="zh-CN" sz="2800" b="1" dirty="0" smtClean="0">
                <a:latin typeface="Arial" pitchFamily="34" charset="0"/>
                <a:ea typeface="Tahoma" pitchFamily="34" charset="0"/>
                <a:cs typeface="Arial" pitchFamily="34" charset="0"/>
              </a:rPr>
              <a:t>qui </a:t>
            </a:r>
            <a:r>
              <a:rPr lang="en-US" altLang="zh-CN" sz="2800" b="1" dirty="0" err="1" smtClean="0">
                <a:latin typeface="Arial" pitchFamily="34" charset="0"/>
                <a:ea typeface="Tahoma" pitchFamily="34" charset="0"/>
                <a:cs typeface="Arial" pitchFamily="34" charset="0"/>
              </a:rPr>
              <a:t>luật</a:t>
            </a:r>
            <a:r>
              <a:rPr lang="en-US" altLang="zh-CN" sz="2800" b="1" dirty="0" smtClean="0">
                <a:latin typeface="Arial" pitchFamily="34" charset="0"/>
                <a:ea typeface="Tahoma" pitchFamily="34" charset="0"/>
                <a:cs typeface="Arial" pitchFamily="34" charset="0"/>
              </a:rPr>
              <a:t> L</a:t>
            </a:r>
            <a:r>
              <a:rPr lang="en-US" altLang="zh-CN" sz="2800" b="1" baseline="30000" dirty="0" smtClean="0">
                <a:latin typeface="Arial" pitchFamily="34" charset="0"/>
                <a:ea typeface="Tahoma" pitchFamily="34" charset="0"/>
                <a:cs typeface="Arial" pitchFamily="34" charset="0"/>
              </a:rPr>
              <a:t>2</a:t>
            </a:r>
            <a:endParaRPr lang="en-US" altLang="zh-CN" sz="2800" b="1" baseline="-25000" dirty="0" smtClean="0">
              <a:latin typeface="Arial" pitchFamily="34" charset="0"/>
              <a:ea typeface="Tahoma" pitchFamily="34" charset="0"/>
              <a:cs typeface="Arial" pitchFamily="34" charset="0"/>
            </a:endParaRPr>
          </a:p>
          <a:p>
            <a:pPr marL="342900" lvl="3" indent="-342900">
              <a:buNone/>
            </a:pPr>
            <a:r>
              <a:rPr lang="en-US" b="1" dirty="0" smtClean="0">
                <a:latin typeface="Arial" pitchFamily="34" charset="0"/>
                <a:ea typeface="Tahoma" pitchFamily="34" charset="0"/>
                <a:cs typeface="Arial" pitchFamily="34" charset="0"/>
              </a:rPr>
              <a:t>	</a:t>
            </a:r>
            <a:r>
              <a:rPr lang="en-US" dirty="0" smtClean="0">
                <a:solidFill>
                  <a:srgbClr val="C00000"/>
                </a:solidFill>
                <a:latin typeface="Arial" pitchFamily="34" charset="0"/>
                <a:ea typeface="Tahoma" pitchFamily="34" charset="0"/>
                <a:cs typeface="Arial" pitchFamily="34" charset="0"/>
              </a:rPr>
              <a:t>L</a:t>
            </a:r>
            <a:r>
              <a:rPr lang="en-US" dirty="0" smtClean="0">
                <a:latin typeface="Arial" pitchFamily="34" charset="0"/>
                <a:ea typeface="Tahoma" pitchFamily="34" charset="0"/>
                <a:cs typeface="Arial" pitchFamily="34" charset="0"/>
              </a:rPr>
              <a:t>arge ( font: 20-22 minimum) </a:t>
            </a:r>
            <a:r>
              <a:rPr lang="en-US" dirty="0" err="1" smtClean="0">
                <a:latin typeface="Arial" pitchFamily="34" charset="0"/>
                <a:ea typeface="Tahoma" pitchFamily="34" charset="0"/>
                <a:cs typeface="Arial" pitchFamily="34" charset="0"/>
              </a:rPr>
              <a:t>và</a:t>
            </a:r>
            <a:r>
              <a:rPr lang="en-US" dirty="0" smtClean="0">
                <a:latin typeface="Arial" pitchFamily="34" charset="0"/>
                <a:ea typeface="Tahoma" pitchFamily="34" charset="0"/>
                <a:cs typeface="Arial" pitchFamily="34" charset="0"/>
              </a:rPr>
              <a:t> </a:t>
            </a:r>
            <a:r>
              <a:rPr lang="en-US" dirty="0" smtClean="0">
                <a:solidFill>
                  <a:srgbClr val="C00000"/>
                </a:solidFill>
                <a:latin typeface="Arial" pitchFamily="34" charset="0"/>
                <a:ea typeface="Tahoma" pitchFamily="34" charset="0"/>
                <a:cs typeface="Arial" pitchFamily="34" charset="0"/>
              </a:rPr>
              <a:t>L</a:t>
            </a:r>
            <a:r>
              <a:rPr lang="en-US" dirty="0" smtClean="0">
                <a:latin typeface="Arial" pitchFamily="34" charset="0"/>
                <a:ea typeface="Tahoma" pitchFamily="34" charset="0"/>
                <a:cs typeface="Arial" pitchFamily="34" charset="0"/>
              </a:rPr>
              <a:t>oud</a:t>
            </a:r>
          </a:p>
          <a:p>
            <a:pPr marL="342900" lvl="3" indent="-342900">
              <a:buNone/>
            </a:pP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dùng</a:t>
            </a:r>
            <a:r>
              <a:rPr lang="en-US" dirty="0" smtClean="0">
                <a:latin typeface="Arial" pitchFamily="34" charset="0"/>
                <a:ea typeface="Tahoma" pitchFamily="34" charset="0"/>
                <a:cs typeface="Arial" pitchFamily="34" charset="0"/>
              </a:rPr>
              <a:t> font </a:t>
            </a:r>
            <a:r>
              <a:rPr lang="en-US" dirty="0" err="1" smtClean="0">
                <a:latin typeface="Arial" pitchFamily="34" charset="0"/>
                <a:ea typeface="Tahoma" pitchFamily="34" charset="0"/>
                <a:cs typeface="Arial" pitchFamily="34" charset="0"/>
              </a:rPr>
              <a:t>chữ</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lớn</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và</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nói</a:t>
            </a:r>
            <a:r>
              <a:rPr lang="en-US" dirty="0" smtClean="0">
                <a:latin typeface="Arial" pitchFamily="34" charset="0"/>
                <a:ea typeface="Tahoma" pitchFamily="34" charset="0"/>
                <a:cs typeface="Arial" pitchFamily="34" charset="0"/>
              </a:rPr>
              <a:t> to)</a:t>
            </a:r>
            <a:endParaRPr lang="en-AU" dirty="0">
              <a:latin typeface="Arial" pitchFamily="34" charset="0"/>
              <a:ea typeface="Tahoma" pitchFamily="34" charset="0"/>
              <a:cs typeface="Arial" pitchFamily="34" charset="0"/>
            </a:endParaRPr>
          </a:p>
          <a:p>
            <a:pPr algn="just"/>
            <a:r>
              <a:rPr lang="en-US" sz="2800" dirty="0" err="1" smtClean="0">
                <a:latin typeface="Arial" pitchFamily="34" charset="0"/>
                <a:ea typeface="Tahoma" pitchFamily="34" charset="0"/>
                <a:cs typeface="Arial" pitchFamily="34" charset="0"/>
              </a:rPr>
              <a:t>Sử</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dụng</a:t>
            </a:r>
            <a:r>
              <a:rPr lang="en-US" sz="2800" dirty="0" smtClean="0">
                <a:latin typeface="Arial" pitchFamily="34" charset="0"/>
                <a:ea typeface="Tahoma" pitchFamily="34" charset="0"/>
                <a:cs typeface="Arial" pitchFamily="34" charset="0"/>
              </a:rPr>
              <a:t> </a:t>
            </a:r>
            <a:r>
              <a:rPr lang="en-US" sz="2800" b="1" dirty="0" smtClean="0">
                <a:latin typeface="Arial" pitchFamily="34" charset="0"/>
                <a:ea typeface="Tahoma" pitchFamily="34" charset="0"/>
                <a:cs typeface="Arial" pitchFamily="34" charset="0"/>
              </a:rPr>
              <a:t>qui </a:t>
            </a:r>
            <a:r>
              <a:rPr lang="en-US" sz="2800" b="1" dirty="0" err="1" smtClean="0">
                <a:latin typeface="Arial" pitchFamily="34" charset="0"/>
                <a:ea typeface="Tahoma" pitchFamily="34" charset="0"/>
                <a:cs typeface="Arial" pitchFamily="34" charset="0"/>
              </a:rPr>
              <a:t>luật</a:t>
            </a:r>
            <a:r>
              <a:rPr lang="en-US" sz="2800" b="1" dirty="0" smtClean="0">
                <a:latin typeface="Arial" pitchFamily="34" charset="0"/>
                <a:ea typeface="Tahoma" pitchFamily="34" charset="0"/>
                <a:cs typeface="Arial" pitchFamily="34" charset="0"/>
              </a:rPr>
              <a:t> 6 </a:t>
            </a:r>
            <a:r>
              <a:rPr lang="en-US" sz="2800" b="1" dirty="0">
                <a:latin typeface="Arial" pitchFamily="34" charset="0"/>
                <a:ea typeface="Tahoma" pitchFamily="34" charset="0"/>
                <a:cs typeface="Arial" pitchFamily="34" charset="0"/>
              </a:rPr>
              <a:t>x </a:t>
            </a:r>
            <a:r>
              <a:rPr lang="en-US" sz="2800" b="1" dirty="0" smtClean="0">
                <a:latin typeface="Arial" pitchFamily="34" charset="0"/>
                <a:ea typeface="Tahoma" pitchFamily="34" charset="0"/>
                <a:cs typeface="Arial" pitchFamily="34" charset="0"/>
              </a:rPr>
              <a:t>7:</a:t>
            </a:r>
            <a:endParaRPr lang="en-US" sz="2800" b="1" dirty="0">
              <a:latin typeface="Arial" pitchFamily="34" charset="0"/>
              <a:ea typeface="Tahoma" pitchFamily="34" charset="0"/>
              <a:cs typeface="Arial" pitchFamily="34" charset="0"/>
            </a:endParaRPr>
          </a:p>
          <a:p>
            <a:pPr lvl="1" algn="just"/>
            <a:r>
              <a:rPr lang="en-US" dirty="0" err="1" smtClean="0">
                <a:latin typeface="Arial" pitchFamily="34" charset="0"/>
                <a:ea typeface="Tahoma" pitchFamily="34" charset="0"/>
                <a:cs typeface="Arial" pitchFamily="34" charset="0"/>
              </a:rPr>
              <a:t>Không</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quá</a:t>
            </a:r>
            <a:r>
              <a:rPr lang="en-US" dirty="0" smtClean="0">
                <a:latin typeface="Arial" pitchFamily="34" charset="0"/>
                <a:ea typeface="Tahoma" pitchFamily="34" charset="0"/>
                <a:cs typeface="Arial" pitchFamily="34" charset="0"/>
              </a:rPr>
              <a:t> 6 </a:t>
            </a:r>
            <a:r>
              <a:rPr lang="en-US" dirty="0" err="1" smtClean="0">
                <a:latin typeface="Arial" pitchFamily="34" charset="0"/>
                <a:ea typeface="Tahoma" pitchFamily="34" charset="0"/>
                <a:cs typeface="Arial" pitchFamily="34" charset="0"/>
              </a:rPr>
              <a:t>hàng</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trong</a:t>
            </a:r>
            <a:r>
              <a:rPr lang="en-US" dirty="0" smtClean="0">
                <a:latin typeface="Arial" pitchFamily="34" charset="0"/>
                <a:ea typeface="Tahoma" pitchFamily="34" charset="0"/>
                <a:cs typeface="Arial" pitchFamily="34" charset="0"/>
              </a:rPr>
              <a:t> 1 slide</a:t>
            </a:r>
            <a:endParaRPr lang="en-US" dirty="0">
              <a:latin typeface="Arial" pitchFamily="34" charset="0"/>
              <a:ea typeface="Tahoma" pitchFamily="34" charset="0"/>
              <a:cs typeface="Arial" pitchFamily="34" charset="0"/>
            </a:endParaRPr>
          </a:p>
          <a:p>
            <a:pPr lvl="1" algn="just"/>
            <a:r>
              <a:rPr lang="en-US" dirty="0" err="1" smtClean="0">
                <a:latin typeface="Arial" pitchFamily="34" charset="0"/>
                <a:ea typeface="Tahoma" pitchFamily="34" charset="0"/>
                <a:cs typeface="Arial" pitchFamily="34" charset="0"/>
              </a:rPr>
              <a:t>Không</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quá</a:t>
            </a:r>
            <a:r>
              <a:rPr lang="en-US" dirty="0" smtClean="0">
                <a:latin typeface="Arial" pitchFamily="34" charset="0"/>
                <a:ea typeface="Tahoma" pitchFamily="34" charset="0"/>
                <a:cs typeface="Arial" pitchFamily="34" charset="0"/>
              </a:rPr>
              <a:t> 7 </a:t>
            </a:r>
            <a:r>
              <a:rPr lang="en-US" dirty="0" err="1" smtClean="0">
                <a:latin typeface="Arial" pitchFamily="34" charset="0"/>
                <a:ea typeface="Tahoma" pitchFamily="34" charset="0"/>
                <a:cs typeface="Arial" pitchFamily="34" charset="0"/>
              </a:rPr>
              <a:t>từ</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trong</a:t>
            </a:r>
            <a:r>
              <a:rPr lang="en-US" dirty="0" smtClean="0">
                <a:latin typeface="Arial" pitchFamily="34" charset="0"/>
                <a:ea typeface="Tahoma" pitchFamily="34" charset="0"/>
                <a:cs typeface="Arial" pitchFamily="34" charset="0"/>
              </a:rPr>
              <a:t> 1 </a:t>
            </a:r>
            <a:r>
              <a:rPr lang="en-US" dirty="0" err="1" smtClean="0">
                <a:latin typeface="Arial" pitchFamily="34" charset="0"/>
                <a:ea typeface="Tahoma" pitchFamily="34" charset="0"/>
                <a:cs typeface="Arial" pitchFamily="34" charset="0"/>
              </a:rPr>
              <a:t>hàng</a:t>
            </a:r>
            <a:endParaRPr lang="en-US" dirty="0" smtClean="0">
              <a:latin typeface="Arial" pitchFamily="34" charset="0"/>
              <a:ea typeface="Tahoma" pitchFamily="34" charset="0"/>
              <a:cs typeface="Arial" pitchFamily="34" charset="0"/>
            </a:endParaRPr>
          </a:p>
        </p:txBody>
      </p:sp>
      <p:sp>
        <p:nvSpPr>
          <p:cNvPr id="7" name="TextBox 6"/>
          <p:cNvSpPr txBox="1"/>
          <p:nvPr/>
        </p:nvSpPr>
        <p:spPr>
          <a:xfrm>
            <a:off x="2057400" y="228600"/>
            <a:ext cx="5105400" cy="584775"/>
          </a:xfrm>
          <a:prstGeom prst="rect">
            <a:avLst/>
          </a:prstGeom>
          <a:noFill/>
        </p:spPr>
        <p:txBody>
          <a:bodyPr wrap="square" rtlCol="0">
            <a:spAutoFit/>
          </a:bodyPr>
          <a:lstStyle/>
          <a:p>
            <a:r>
              <a:rPr lang="en-US" sz="3200" b="1" dirty="0" err="1" smtClean="0">
                <a:solidFill>
                  <a:schemeClr val="tx2">
                    <a:lumMod val="60000"/>
                    <a:lumOff val="40000"/>
                  </a:schemeClr>
                </a:solidFill>
                <a:effectLst>
                  <a:outerShdw blurRad="38100" dist="38100" dir="2700000" algn="tl">
                    <a:srgbClr val="000000">
                      <a:alpha val="43137"/>
                    </a:srgbClr>
                  </a:outerShdw>
                </a:effectLst>
              </a:rPr>
              <a:t>Viết</a:t>
            </a:r>
            <a:r>
              <a:rPr lang="en-US" sz="3200" b="1" dirty="0" smtClean="0">
                <a:solidFill>
                  <a:schemeClr val="tx2">
                    <a:lumMod val="60000"/>
                    <a:lumOff val="40000"/>
                  </a:schemeClr>
                </a:solidFill>
                <a:effectLst>
                  <a:outerShdw blurRad="38100" dist="38100" dir="2700000" algn="tl">
                    <a:srgbClr val="000000">
                      <a:alpha val="43137"/>
                    </a:srgbClr>
                  </a:outerShdw>
                </a:effectLst>
              </a:rPr>
              <a:t> </a:t>
            </a:r>
            <a:r>
              <a:rPr lang="en-US" sz="3200" b="1" dirty="0" err="1" smtClean="0">
                <a:solidFill>
                  <a:schemeClr val="tx2">
                    <a:lumMod val="60000"/>
                    <a:lumOff val="40000"/>
                  </a:schemeClr>
                </a:solidFill>
                <a:effectLst>
                  <a:outerShdw blurRad="38100" dist="38100" dir="2700000" algn="tl">
                    <a:srgbClr val="000000">
                      <a:alpha val="43137"/>
                    </a:srgbClr>
                  </a:outerShdw>
                </a:effectLst>
              </a:rPr>
              <a:t>đơn</a:t>
            </a:r>
            <a:r>
              <a:rPr lang="en-US" sz="3200" b="1" dirty="0" smtClean="0">
                <a:solidFill>
                  <a:schemeClr val="tx2">
                    <a:lumMod val="60000"/>
                    <a:lumOff val="40000"/>
                  </a:schemeClr>
                </a:solidFill>
                <a:effectLst>
                  <a:outerShdw blurRad="38100" dist="38100" dir="2700000" algn="tl">
                    <a:srgbClr val="000000">
                      <a:alpha val="43137"/>
                    </a:srgbClr>
                  </a:outerShdw>
                </a:effectLst>
              </a:rPr>
              <a:t> </a:t>
            </a:r>
            <a:r>
              <a:rPr lang="en-US" sz="3200" b="1" dirty="0" err="1" smtClean="0">
                <a:solidFill>
                  <a:schemeClr val="tx2">
                    <a:lumMod val="60000"/>
                    <a:lumOff val="40000"/>
                  </a:schemeClr>
                </a:solidFill>
                <a:effectLst>
                  <a:outerShdw blurRad="38100" dist="38100" dir="2700000" algn="tl">
                    <a:srgbClr val="000000">
                      <a:alpha val="43137"/>
                    </a:srgbClr>
                  </a:outerShdw>
                </a:effectLst>
              </a:rPr>
              <a:t>giản</a:t>
            </a:r>
            <a:r>
              <a:rPr lang="en-US" sz="3200" b="1" dirty="0" smtClean="0">
                <a:solidFill>
                  <a:schemeClr val="tx2">
                    <a:lumMod val="60000"/>
                    <a:lumOff val="40000"/>
                  </a:schemeClr>
                </a:solidFill>
                <a:effectLst>
                  <a:outerShdw blurRad="38100" dist="38100" dir="2700000" algn="tl">
                    <a:srgbClr val="000000">
                      <a:alpha val="43137"/>
                    </a:srgbClr>
                  </a:outerShdw>
                </a:effectLst>
              </a:rPr>
              <a:t>, </a:t>
            </a:r>
            <a:r>
              <a:rPr lang="en-US" sz="3200" b="1" dirty="0" err="1" smtClean="0">
                <a:solidFill>
                  <a:schemeClr val="tx2">
                    <a:lumMod val="60000"/>
                    <a:lumOff val="40000"/>
                  </a:schemeClr>
                </a:solidFill>
                <a:effectLst>
                  <a:outerShdw blurRad="38100" dist="38100" dir="2700000" algn="tl">
                    <a:srgbClr val="000000">
                      <a:alpha val="43137"/>
                    </a:srgbClr>
                  </a:outerShdw>
                </a:effectLst>
              </a:rPr>
              <a:t>ngắn</a:t>
            </a:r>
            <a:r>
              <a:rPr lang="en-US" sz="3200" b="1" dirty="0" smtClean="0">
                <a:solidFill>
                  <a:schemeClr val="tx2">
                    <a:lumMod val="60000"/>
                    <a:lumOff val="40000"/>
                  </a:schemeClr>
                </a:solidFill>
                <a:effectLst>
                  <a:outerShdw blurRad="38100" dist="38100" dir="2700000" algn="tl">
                    <a:srgbClr val="000000">
                      <a:alpha val="43137"/>
                    </a:srgbClr>
                  </a:outerShdw>
                </a:effectLst>
              </a:rPr>
              <a:t> </a:t>
            </a:r>
            <a:r>
              <a:rPr lang="en-US" sz="3200" b="1" dirty="0" err="1" smtClean="0">
                <a:solidFill>
                  <a:schemeClr val="tx2">
                    <a:lumMod val="60000"/>
                    <a:lumOff val="40000"/>
                  </a:schemeClr>
                </a:solidFill>
                <a:effectLst>
                  <a:outerShdw blurRad="38100" dist="38100" dir="2700000" algn="tl">
                    <a:srgbClr val="000000">
                      <a:alpha val="43137"/>
                    </a:srgbClr>
                  </a:outerShdw>
                </a:effectLst>
              </a:rPr>
              <a:t>gọn</a:t>
            </a:r>
            <a:endParaRPr lang="en-US" sz="3200" b="1" dirty="0">
              <a:solidFill>
                <a:schemeClr val="tx2">
                  <a:lumMod val="60000"/>
                  <a:lumOff val="40000"/>
                </a:schemeClr>
              </a:solidFill>
              <a:effectLst>
                <a:outerShdw blurRad="38100" dist="38100" dir="2700000" algn="tl">
                  <a:srgbClr val="000000">
                    <a:alpha val="43137"/>
                  </a:srgbClr>
                </a:outerShdw>
              </a:effectLst>
            </a:endParaRPr>
          </a:p>
        </p:txBody>
      </p:sp>
      <p:sp>
        <p:nvSpPr>
          <p:cNvPr id="8" name="TextBox 7"/>
          <p:cNvSpPr txBox="1"/>
          <p:nvPr/>
        </p:nvSpPr>
        <p:spPr>
          <a:xfrm>
            <a:off x="1295400" y="5181600"/>
            <a:ext cx="6248400" cy="523220"/>
          </a:xfrm>
          <a:prstGeom prst="rect">
            <a:avLst/>
          </a:prstGeom>
          <a:noFill/>
        </p:spPr>
        <p:txBody>
          <a:bodyPr wrap="square" rtlCol="0">
            <a:spAutoFit/>
          </a:bodyPr>
          <a:lstStyle/>
          <a:p>
            <a:pPr>
              <a:buFont typeface="Arial" pitchFamily="34" charset="0"/>
              <a:buChar char="•"/>
            </a:pPr>
            <a:r>
              <a:rPr lang="en-US" sz="2800" dirty="0" smtClean="0"/>
              <a:t> </a:t>
            </a:r>
            <a:r>
              <a:rPr lang="en-US" sz="2800" dirty="0" err="1" smtClean="0"/>
              <a:t>Chỉ</a:t>
            </a:r>
            <a:r>
              <a:rPr lang="en-US" sz="2800" dirty="0" smtClean="0"/>
              <a:t> </a:t>
            </a:r>
            <a:r>
              <a:rPr lang="en-US" sz="2800" dirty="0" err="1" smtClean="0"/>
              <a:t>sử</a:t>
            </a:r>
            <a:r>
              <a:rPr lang="en-US" sz="2800" dirty="0" smtClean="0"/>
              <a:t> </a:t>
            </a:r>
            <a:r>
              <a:rPr lang="en-US" sz="2800" dirty="0" err="1" smtClean="0"/>
              <a:t>dụng</a:t>
            </a:r>
            <a:r>
              <a:rPr lang="en-US" sz="2800" dirty="0" smtClean="0"/>
              <a:t> </a:t>
            </a:r>
            <a:r>
              <a:rPr lang="en-US" sz="2800" b="1" dirty="0" err="1" smtClean="0"/>
              <a:t>âm</a:t>
            </a:r>
            <a:r>
              <a:rPr lang="en-US" sz="2800" b="1" dirty="0" smtClean="0"/>
              <a:t> </a:t>
            </a:r>
            <a:r>
              <a:rPr lang="en-US" sz="2800" b="1" dirty="0" err="1" smtClean="0"/>
              <a:t>thanh</a:t>
            </a:r>
            <a:r>
              <a:rPr lang="en-US" sz="2800" b="1" dirty="0" smtClean="0"/>
              <a:t> </a:t>
            </a:r>
            <a:r>
              <a:rPr lang="en-US" sz="2800" dirty="0" err="1" smtClean="0"/>
              <a:t>khi</a:t>
            </a:r>
            <a:r>
              <a:rPr lang="en-US" sz="2800" dirty="0" smtClean="0"/>
              <a:t> </a:t>
            </a:r>
            <a:r>
              <a:rPr lang="en-US" sz="2800" dirty="0" err="1" smtClean="0"/>
              <a:t>cần</a:t>
            </a:r>
            <a:r>
              <a:rPr lang="en-US" sz="2800" dirty="0" smtClean="0"/>
              <a:t> </a:t>
            </a:r>
            <a:r>
              <a:rPr lang="en-US" sz="2800" dirty="0" err="1" smtClean="0"/>
              <a:t>thiết</a:t>
            </a:r>
            <a:endParaRPr lang="en-US" sz="2800" dirty="0"/>
          </a:p>
        </p:txBody>
      </p:sp>
    </p:spTree>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Content Placeholder 2"/>
          <p:cNvSpPr>
            <a:spLocks/>
          </p:cNvSpPr>
          <p:nvPr/>
        </p:nvSpPr>
        <p:spPr bwMode="auto">
          <a:xfrm>
            <a:off x="228600" y="2590800"/>
            <a:ext cx="8610600" cy="3124200"/>
          </a:xfrm>
          <a:prstGeom prst="rect">
            <a:avLst/>
          </a:prstGeom>
          <a:noFill/>
          <a:ln w="9525">
            <a:noFill/>
            <a:miter lim="800000"/>
            <a:headEnd/>
            <a:tailEnd/>
          </a:ln>
        </p:spPr>
        <p:txBody>
          <a:bodyPr/>
          <a:lstStyle/>
          <a:p>
            <a:pPr marL="342900" indent="-342900">
              <a:lnSpc>
                <a:spcPct val="115000"/>
              </a:lnSpc>
              <a:spcBef>
                <a:spcPct val="20000"/>
              </a:spcBef>
              <a:buClr>
                <a:schemeClr val="folHlink"/>
              </a:buClr>
              <a:buSzPct val="75000"/>
              <a:buFont typeface="Courier New" pitchFamily="49" charset="0"/>
              <a:buChar char="o"/>
            </a:pPr>
            <a:r>
              <a:rPr lang="vi-VN" sz="2800" dirty="0"/>
              <a:t>Có </a:t>
            </a:r>
            <a:r>
              <a:rPr lang="en-US" sz="2800" b="1" dirty="0" err="1" smtClean="0"/>
              <a:t>dàn</a:t>
            </a:r>
            <a:r>
              <a:rPr lang="en-US" sz="2800" b="1" dirty="0" smtClean="0"/>
              <a:t> ý</a:t>
            </a:r>
            <a:r>
              <a:rPr lang="en-US" sz="2800" b="1" dirty="0" smtClean="0">
                <a:effectLst>
                  <a:outerShdw blurRad="38100" dist="38100" dir="2700000" algn="tl">
                    <a:srgbClr val="000000">
                      <a:alpha val="43137"/>
                    </a:srgbClr>
                  </a:outerShdw>
                </a:effectLst>
              </a:rPr>
              <a:t> </a:t>
            </a:r>
            <a:r>
              <a:rPr lang="en-US" sz="2800" dirty="0" err="1" smtClean="0"/>
              <a:t>tốt</a:t>
            </a:r>
            <a:endParaRPr lang="en-US" sz="2800" dirty="0"/>
          </a:p>
          <a:p>
            <a:pPr marL="342900" indent="-342900">
              <a:lnSpc>
                <a:spcPct val="115000"/>
              </a:lnSpc>
              <a:spcBef>
                <a:spcPct val="20000"/>
              </a:spcBef>
              <a:buClr>
                <a:schemeClr val="folHlink"/>
              </a:buClr>
              <a:buSzPct val="75000"/>
              <a:buFont typeface="Courier New" pitchFamily="49" charset="0"/>
              <a:buChar char="o"/>
            </a:pPr>
            <a:r>
              <a:rPr lang="vi-VN" sz="2800" b="1" dirty="0"/>
              <a:t>Sắp xếp các phần </a:t>
            </a:r>
            <a:r>
              <a:rPr lang="vi-VN" sz="2800" dirty="0"/>
              <a:t>/ bộ phận </a:t>
            </a:r>
            <a:r>
              <a:rPr lang="vi-VN" sz="2800" b="1" dirty="0"/>
              <a:t>hợp lý</a:t>
            </a:r>
            <a:endParaRPr lang="en-US" sz="2800" b="1" dirty="0"/>
          </a:p>
          <a:p>
            <a:pPr marL="342900" indent="-342900">
              <a:lnSpc>
                <a:spcPct val="115000"/>
              </a:lnSpc>
              <a:spcBef>
                <a:spcPct val="20000"/>
              </a:spcBef>
              <a:buClr>
                <a:schemeClr val="folHlink"/>
              </a:buClr>
              <a:buSzPct val="75000"/>
              <a:buFont typeface="Courier New" pitchFamily="49" charset="0"/>
              <a:buChar char="o"/>
            </a:pPr>
            <a:r>
              <a:rPr lang="vi-VN" sz="2800" dirty="0"/>
              <a:t>Sắp xếp các </a:t>
            </a:r>
            <a:r>
              <a:rPr lang="vi-VN" sz="2800" b="1" dirty="0"/>
              <a:t>ý tưởng chính </a:t>
            </a:r>
            <a:r>
              <a:rPr lang="vi-VN" sz="2800" dirty="0"/>
              <a:t>trong mỗi phần</a:t>
            </a:r>
            <a:endParaRPr lang="en-US" sz="2800" dirty="0"/>
          </a:p>
          <a:p>
            <a:pPr marL="342900" indent="-342900">
              <a:lnSpc>
                <a:spcPct val="115000"/>
              </a:lnSpc>
              <a:spcBef>
                <a:spcPct val="20000"/>
              </a:spcBef>
              <a:buClr>
                <a:schemeClr val="folHlink"/>
              </a:buClr>
              <a:buSzPct val="75000"/>
              <a:buFont typeface="Courier New" pitchFamily="49" charset="0"/>
              <a:buChar char="o"/>
            </a:pPr>
            <a:r>
              <a:rPr lang="vi-VN" sz="2800" dirty="0"/>
              <a:t>Sử dụng </a:t>
            </a:r>
            <a:r>
              <a:rPr lang="vi-VN" sz="2800" b="1" dirty="0"/>
              <a:t>hình ảnh thích hợp</a:t>
            </a:r>
            <a:r>
              <a:rPr lang="vi-VN" sz="2800" dirty="0"/>
              <a:t>, hình ảnh hoặc </a:t>
            </a:r>
            <a:r>
              <a:rPr lang="vi-VN" sz="2800" b="1" dirty="0"/>
              <a:t>video cho bài trình bày</a:t>
            </a:r>
            <a:r>
              <a:rPr lang="vi-VN" sz="2800" dirty="0"/>
              <a:t>.</a:t>
            </a:r>
            <a:br>
              <a:rPr lang="vi-VN" sz="2800" dirty="0"/>
            </a:br>
            <a:endParaRPr lang="en-US" sz="2000" i="1" dirty="0">
              <a:solidFill>
                <a:srgbClr val="FF0000"/>
              </a:solidFill>
            </a:endParaRPr>
          </a:p>
        </p:txBody>
      </p:sp>
      <p:sp>
        <p:nvSpPr>
          <p:cNvPr id="6" name="Slide Number Placeholder 5"/>
          <p:cNvSpPr>
            <a:spLocks noGrp="1"/>
          </p:cNvSpPr>
          <p:nvPr>
            <p:ph type="sldNum" sz="quarter" idx="12"/>
          </p:nvPr>
        </p:nvSpPr>
        <p:spPr/>
        <p:txBody>
          <a:bodyPr/>
          <a:lstStyle/>
          <a:p>
            <a:pPr>
              <a:defRPr/>
            </a:pPr>
            <a:fld id="{B79B5DE0-EFCF-4A63-9B6B-F42BFB8D5536}" type="slidenum">
              <a:rPr lang="en-US" smtClean="0"/>
              <a:pPr>
                <a:defRPr/>
              </a:pPr>
              <a:t>33</a:t>
            </a:fld>
            <a:endParaRPr lang="en-US"/>
          </a:p>
        </p:txBody>
      </p:sp>
      <p:sp>
        <p:nvSpPr>
          <p:cNvPr id="8" name="Rectangle 7"/>
          <p:cNvSpPr/>
          <p:nvPr/>
        </p:nvSpPr>
        <p:spPr>
          <a:xfrm>
            <a:off x="228600" y="1447800"/>
            <a:ext cx="8610600" cy="954088"/>
          </a:xfrm>
          <a:prstGeom prst="rect">
            <a:avLst/>
          </a:prstGeom>
        </p:spPr>
        <p:txBody>
          <a:bodyPr wrap="square">
            <a:spAutoFit/>
          </a:bodyPr>
          <a:lstStyle/>
          <a:p>
            <a:pPr>
              <a:defRPr/>
            </a:pPr>
            <a:r>
              <a:rPr lang="vi-VN" sz="2800" dirty="0">
                <a:latin typeface="Arial" pitchFamily="34" charset="0"/>
                <a:cs typeface="Arial" pitchFamily="34" charset="0"/>
              </a:rPr>
              <a:t>Đề nghị một số</a:t>
            </a:r>
            <a:r>
              <a:rPr lang="en-US" sz="2800" dirty="0">
                <a:latin typeface="Arial" pitchFamily="34" charset="0"/>
                <a:cs typeface="Arial" pitchFamily="34" charset="0"/>
              </a:rPr>
              <a:t> </a:t>
            </a:r>
            <a:r>
              <a:rPr lang="en-US" sz="2800" b="1" dirty="0" err="1">
                <a:latin typeface="Arial" pitchFamily="34" charset="0"/>
                <a:cs typeface="Arial" pitchFamily="34" charset="0"/>
              </a:rPr>
              <a:t>Chiến</a:t>
            </a:r>
            <a:r>
              <a:rPr lang="en-US" sz="2800" b="1" dirty="0">
                <a:latin typeface="Arial" pitchFamily="34" charset="0"/>
                <a:cs typeface="Arial" pitchFamily="34" charset="0"/>
              </a:rPr>
              <a:t> </a:t>
            </a:r>
            <a:r>
              <a:rPr lang="en-US" sz="2800" b="1" dirty="0" err="1">
                <a:latin typeface="Arial" pitchFamily="34" charset="0"/>
                <a:cs typeface="Arial" pitchFamily="34" charset="0"/>
              </a:rPr>
              <a:t>lược</a:t>
            </a:r>
            <a:r>
              <a:rPr lang="vi-VN" sz="2800" b="1" dirty="0">
                <a:latin typeface="Arial" pitchFamily="34" charset="0"/>
                <a:cs typeface="Arial" pitchFamily="34" charset="0"/>
              </a:rPr>
              <a:t> </a:t>
            </a:r>
            <a:r>
              <a:rPr lang="vi-VN" sz="2800" dirty="0">
                <a:latin typeface="Arial" pitchFamily="34" charset="0"/>
                <a:cs typeface="Arial" pitchFamily="34" charset="0"/>
              </a:rPr>
              <a:t>mà bạn nghĩ </a:t>
            </a:r>
            <a:r>
              <a:rPr lang="vi-VN" sz="2800" dirty="0" smtClean="0">
                <a:latin typeface="Arial" pitchFamily="34" charset="0"/>
                <a:cs typeface="Arial" pitchFamily="34" charset="0"/>
              </a:rPr>
              <a:t>rằng</a:t>
            </a:r>
            <a:r>
              <a:rPr lang="en-US" sz="2800" dirty="0" smtClean="0">
                <a:latin typeface="Arial" pitchFamily="34" charset="0"/>
                <a:cs typeface="Arial" pitchFamily="34" charset="0"/>
              </a:rPr>
              <a:t> </a:t>
            </a:r>
            <a:r>
              <a:rPr lang="vi-VN" sz="2800" dirty="0" smtClean="0">
                <a:latin typeface="Arial" pitchFamily="34" charset="0"/>
                <a:cs typeface="Arial" pitchFamily="34" charset="0"/>
              </a:rPr>
              <a:t>có </a:t>
            </a:r>
            <a:r>
              <a:rPr lang="vi-VN" sz="2800" dirty="0">
                <a:latin typeface="Arial" pitchFamily="34" charset="0"/>
                <a:cs typeface="Arial" pitchFamily="34" charset="0"/>
              </a:rPr>
              <a:t>thể </a:t>
            </a:r>
            <a:r>
              <a:rPr lang="vi-VN" sz="2800" dirty="0" smtClean="0">
                <a:latin typeface="Arial" pitchFamily="34" charset="0"/>
                <a:cs typeface="Arial" pitchFamily="34" charset="0"/>
              </a:rPr>
              <a:t>làm </a:t>
            </a:r>
            <a:r>
              <a:rPr lang="vi-VN" sz="2800" dirty="0">
                <a:latin typeface="Arial" pitchFamily="34" charset="0"/>
                <a:cs typeface="Arial" pitchFamily="34" charset="0"/>
              </a:rPr>
              <a:t>cho </a:t>
            </a:r>
            <a:r>
              <a:rPr lang="vi-VN" sz="2800" b="1" dirty="0">
                <a:latin typeface="Arial" pitchFamily="34" charset="0"/>
                <a:cs typeface="Arial" pitchFamily="34" charset="0"/>
              </a:rPr>
              <a:t>một </a:t>
            </a:r>
            <a:r>
              <a:rPr lang="en-US" sz="2800" b="1" dirty="0">
                <a:latin typeface="Arial" pitchFamily="34" charset="0"/>
                <a:cs typeface="Arial" pitchFamily="34" charset="0"/>
              </a:rPr>
              <a:t>PP </a:t>
            </a:r>
            <a:r>
              <a:rPr lang="vi-VN" sz="2800" b="1" dirty="0">
                <a:latin typeface="Arial" pitchFamily="34" charset="0"/>
                <a:cs typeface="Arial" pitchFamily="34" charset="0"/>
              </a:rPr>
              <a:t>có hiệu quả</a:t>
            </a:r>
            <a:r>
              <a:rPr lang="vi-VN" sz="2800" dirty="0">
                <a:latin typeface="Arial" pitchFamily="34" charset="0"/>
                <a:cs typeface="Arial" pitchFamily="34" charset="0"/>
              </a:rPr>
              <a:t>?</a:t>
            </a:r>
            <a:endParaRPr lang="en-US" sz="2800" dirty="0">
              <a:latin typeface="Arial" pitchFamily="34" charset="0"/>
              <a:cs typeface="Arial" pitchFamily="34" charset="0"/>
            </a:endParaRPr>
          </a:p>
        </p:txBody>
      </p:sp>
      <p:sp>
        <p:nvSpPr>
          <p:cNvPr id="9" name="Rectangle 8"/>
          <p:cNvSpPr/>
          <p:nvPr/>
        </p:nvSpPr>
        <p:spPr>
          <a:xfrm>
            <a:off x="1752600" y="152400"/>
            <a:ext cx="6096000" cy="8382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Chuẩn</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bị</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thuyết</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trình</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(PP)</a:t>
            </a:r>
            <a:endParaRPr lang="en-US" sz="5400" b="1" cap="none" spc="0" dirty="0">
              <a:ln w="11430"/>
              <a:solidFill>
                <a:srgbClr val="FFC000"/>
              </a:solidFill>
              <a:effectLst>
                <a:glow rad="139700">
                  <a:schemeClr val="accent4">
                    <a:satMod val="175000"/>
                    <a:alpha val="40000"/>
                  </a:schemeClr>
                </a:glow>
                <a:outerShdw blurRad="50800" dist="39000" dir="5460000" algn="tl">
                  <a:srgbClr val="000000">
                    <a:alpha val="38000"/>
                  </a:srgbClr>
                </a:out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p:cNvSpPr>
          <p:nvPr/>
        </p:nvSpPr>
        <p:spPr bwMode="auto">
          <a:xfrm>
            <a:off x="152400" y="2057400"/>
            <a:ext cx="8839200" cy="3810000"/>
          </a:xfrm>
          <a:prstGeom prst="rect">
            <a:avLst/>
          </a:prstGeom>
          <a:noFill/>
          <a:ln w="9525">
            <a:noFill/>
            <a:miter lim="800000"/>
            <a:headEnd/>
            <a:tailEnd/>
          </a:ln>
        </p:spPr>
        <p:txBody>
          <a:bodyPr/>
          <a:lstStyle/>
          <a:p>
            <a:pPr marL="514350" indent="-514350" algn="just">
              <a:lnSpc>
                <a:spcPct val="115000"/>
              </a:lnSpc>
              <a:spcBef>
                <a:spcPct val="20000"/>
              </a:spcBef>
              <a:spcAft>
                <a:spcPct val="20000"/>
              </a:spcAft>
              <a:buClr>
                <a:schemeClr val="folHlink"/>
              </a:buClr>
              <a:buSzPct val="75000"/>
            </a:pPr>
            <a:r>
              <a:rPr lang="vi-VN" sz="2800" dirty="0">
                <a:latin typeface="Arial" pitchFamily="34" charset="0"/>
                <a:ea typeface="Tahoma" pitchFamily="34" charset="0"/>
                <a:cs typeface="Arial" pitchFamily="34" charset="0"/>
              </a:rPr>
              <a:t>1.</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Nền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chữ</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và</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hình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ảnh</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tương</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phản</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tốt</a:t>
            </a:r>
            <a:endParaRPr lang="en-US" sz="2800" dirty="0">
              <a:latin typeface="Arial" pitchFamily="34" charset="0"/>
              <a:ea typeface="Tahoma" pitchFamily="34" charset="0"/>
              <a:cs typeface="Arial" pitchFamily="34" charset="0"/>
            </a:endParaRPr>
          </a:p>
          <a:p>
            <a:pPr marL="514350" indent="-514350" algn="just">
              <a:lnSpc>
                <a:spcPct val="115000"/>
              </a:lnSpc>
              <a:spcBef>
                <a:spcPct val="20000"/>
              </a:spcBef>
              <a:spcAft>
                <a:spcPct val="20000"/>
              </a:spcAft>
              <a:buClr>
                <a:schemeClr val="folHlink"/>
              </a:buClr>
              <a:buSzPct val="75000"/>
            </a:pPr>
            <a:r>
              <a:rPr lang="vi-VN" sz="2800" dirty="0">
                <a:latin typeface="Arial" pitchFamily="34" charset="0"/>
                <a:ea typeface="Tahoma" pitchFamily="34" charset="0"/>
                <a:cs typeface="Arial" pitchFamily="34" charset="0"/>
              </a:rPr>
              <a:t>2. </a:t>
            </a:r>
            <a:r>
              <a:rPr lang="en-US" sz="2800" dirty="0" err="1">
                <a:latin typeface="Arial" pitchFamily="34" charset="0"/>
                <a:ea typeface="Tahoma" pitchFamily="34" charset="0"/>
                <a:cs typeface="Arial" pitchFamily="34" charset="0"/>
              </a:rPr>
              <a:t>Không</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gây</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mất</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tập</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trung</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bằng</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quá</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nhiều</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thứ</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trên</a:t>
            </a:r>
            <a:r>
              <a:rPr lang="en-US" sz="2800" b="1" dirty="0">
                <a:latin typeface="Arial" pitchFamily="34" charset="0"/>
                <a:ea typeface="Tahoma" pitchFamily="34" charset="0"/>
                <a:cs typeface="Arial" pitchFamily="34" charset="0"/>
              </a:rPr>
              <a:t> 1 slice</a:t>
            </a:r>
          </a:p>
          <a:p>
            <a:pPr marL="514350" indent="-514350" algn="just">
              <a:lnSpc>
                <a:spcPct val="115000"/>
              </a:lnSpc>
              <a:spcBef>
                <a:spcPct val="20000"/>
              </a:spcBef>
              <a:spcAft>
                <a:spcPct val="20000"/>
              </a:spcAft>
              <a:buClr>
                <a:schemeClr val="folHlink"/>
              </a:buClr>
              <a:buSzPct val="75000"/>
            </a:pPr>
            <a:r>
              <a:rPr lang="vi-VN" sz="2800" dirty="0">
                <a:latin typeface="Arial" pitchFamily="34" charset="0"/>
                <a:ea typeface="Tahoma" pitchFamily="34" charset="0"/>
                <a:cs typeface="Arial" pitchFamily="34" charset="0"/>
              </a:rPr>
              <a:t>3. </a:t>
            </a:r>
            <a:r>
              <a:rPr lang="en-US" sz="2800" dirty="0" err="1" smtClean="0">
                <a:latin typeface="Arial" pitchFamily="34" charset="0"/>
                <a:ea typeface="Tahoma" pitchFamily="34" charset="0"/>
                <a:cs typeface="Arial" pitchFamily="34" charset="0"/>
              </a:rPr>
              <a:t>Sử</a:t>
            </a:r>
            <a:r>
              <a:rPr lang="en-US" sz="2800" dirty="0" smtClean="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dụng</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hình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ảnh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trực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quan</a:t>
            </a:r>
            <a:r>
              <a:rPr lang="en-US" sz="2800" b="1" dirty="0">
                <a:latin typeface="Arial" pitchFamily="34" charset="0"/>
                <a:ea typeface="Tahoma" pitchFamily="34" charset="0"/>
                <a:cs typeface="Arial" pitchFamily="34" charset="0"/>
              </a:rPr>
              <a:t> </a:t>
            </a:r>
            <a:r>
              <a:rPr lang="en-US" sz="2800" dirty="0">
                <a:latin typeface="Arial" pitchFamily="34" charset="0"/>
                <a:ea typeface="Tahoma" pitchFamily="34" charset="0"/>
                <a:cs typeface="Arial" pitchFamily="34" charset="0"/>
              </a:rPr>
              <a:t>(</a:t>
            </a:r>
            <a:r>
              <a:rPr lang="en-US" sz="2800" dirty="0" err="1">
                <a:latin typeface="Arial" pitchFamily="34" charset="0"/>
                <a:ea typeface="Tahoma" pitchFamily="34" charset="0"/>
                <a:cs typeface="Arial" pitchFamily="34" charset="0"/>
              </a:rPr>
              <a:t>khi</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cần</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thiết</a:t>
            </a:r>
            <a:r>
              <a:rPr lang="en-US" sz="2800" dirty="0">
                <a:latin typeface="Arial" pitchFamily="34" charset="0"/>
                <a:ea typeface="Tahoma" pitchFamily="34" charset="0"/>
                <a:cs typeface="Arial" pitchFamily="34" charset="0"/>
              </a:rPr>
              <a:t>)</a:t>
            </a:r>
          </a:p>
          <a:p>
            <a:pPr marL="514350" indent="-514350" algn="just">
              <a:lnSpc>
                <a:spcPct val="115000"/>
              </a:lnSpc>
              <a:spcBef>
                <a:spcPct val="20000"/>
              </a:spcBef>
              <a:spcAft>
                <a:spcPct val="20000"/>
              </a:spcAft>
              <a:buClr>
                <a:schemeClr val="folHlink"/>
              </a:buClr>
              <a:buSzPct val="75000"/>
            </a:pPr>
            <a:r>
              <a:rPr lang="vi-VN" sz="2800" dirty="0">
                <a:latin typeface="Arial" pitchFamily="34" charset="0"/>
                <a:ea typeface="Tahoma" pitchFamily="34" charset="0"/>
                <a:cs typeface="Arial" pitchFamily="34" charset="0"/>
              </a:rPr>
              <a:t>4.</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Hình</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ảnh</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động</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có</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mục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đích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rõ</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ràng</a:t>
            </a:r>
            <a:endParaRPr lang="en-US" sz="2800" b="1" dirty="0">
              <a:latin typeface="Arial" pitchFamily="34" charset="0"/>
              <a:ea typeface="Tahoma" pitchFamily="34" charset="0"/>
              <a:cs typeface="Arial" pitchFamily="34" charset="0"/>
            </a:endParaRPr>
          </a:p>
          <a:p>
            <a:pPr marL="514350" indent="-514350" algn="just">
              <a:lnSpc>
                <a:spcPct val="115000"/>
              </a:lnSpc>
              <a:spcBef>
                <a:spcPct val="20000"/>
              </a:spcBef>
              <a:spcAft>
                <a:spcPct val="20000"/>
              </a:spcAft>
              <a:buClr>
                <a:schemeClr val="folHlink"/>
              </a:buClr>
              <a:buSzPct val="75000"/>
            </a:pPr>
            <a:r>
              <a:rPr lang="vi-VN" sz="2800" dirty="0">
                <a:latin typeface="Arial" pitchFamily="34" charset="0"/>
                <a:ea typeface="Tahoma" pitchFamily="34" charset="0"/>
                <a:cs typeface="Arial" pitchFamily="34" charset="0"/>
              </a:rPr>
              <a:t>5.</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Chừa</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lề</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hai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bên</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để</a:t>
            </a:r>
            <a:r>
              <a:rPr lang="en-US" sz="2800" dirty="0">
                <a:latin typeface="Arial" pitchFamily="34" charset="0"/>
                <a:ea typeface="Tahoma" pitchFamily="34" charset="0"/>
                <a:cs typeface="Arial" pitchFamily="34" charset="0"/>
              </a:rPr>
              <a:t> slice </a:t>
            </a:r>
            <a:r>
              <a:rPr lang="en-US" sz="2800" dirty="0" err="1">
                <a:latin typeface="Arial" pitchFamily="34" charset="0"/>
                <a:ea typeface="Tahoma" pitchFamily="34" charset="0"/>
                <a:cs typeface="Arial" pitchFamily="34" charset="0"/>
              </a:rPr>
              <a:t>rõ</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ràng</a:t>
            </a:r>
            <a:endParaRPr lang="en-US" sz="2800" dirty="0">
              <a:latin typeface="Arial" pitchFamily="34" charset="0"/>
              <a:ea typeface="Tahoma"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2A957046-C70C-44F7-8392-E745E1D03889}" type="slidenum">
              <a:rPr lang="en-US" smtClean="0"/>
              <a:pPr>
                <a:defRPr/>
              </a:pPr>
              <a:t>34</a:t>
            </a:fld>
            <a:endParaRPr lang="en-US"/>
          </a:p>
        </p:txBody>
      </p:sp>
      <p:sp>
        <p:nvSpPr>
          <p:cNvPr id="6" name="Title 1"/>
          <p:cNvSpPr txBox="1">
            <a:spLocks/>
          </p:cNvSpPr>
          <p:nvPr/>
        </p:nvSpPr>
        <p:spPr bwMode="auto">
          <a:xfrm>
            <a:off x="2590800" y="1143000"/>
            <a:ext cx="3886200" cy="381000"/>
          </a:xfrm>
          <a:prstGeom prst="rect">
            <a:avLst/>
          </a:prstGeom>
          <a:noFill/>
          <a:ln w="9525">
            <a:noFill/>
            <a:miter lim="800000"/>
            <a:headEnd/>
            <a:tailEnd/>
          </a:ln>
        </p:spPr>
        <p:txBody>
          <a:bodyPr anchor="ctr"/>
          <a:lstStyle/>
          <a:p>
            <a:pPr algn="ctr" eaLnBrk="0" hangingPunct="0">
              <a:defRPr/>
            </a:pPr>
            <a:r>
              <a:rPr lang="en-US" sz="3000" b="1" dirty="0" err="1">
                <a:solidFill>
                  <a:srgbClr val="002060"/>
                </a:solidFill>
                <a:latin typeface="Arial" pitchFamily="34" charset="0"/>
                <a:ea typeface="+mj-ea"/>
                <a:cs typeface="Arial" pitchFamily="34" charset="0"/>
              </a:rPr>
              <a:t>Chiến</a:t>
            </a:r>
            <a:r>
              <a:rPr lang="en-US" sz="3000" b="1" dirty="0">
                <a:solidFill>
                  <a:srgbClr val="002060"/>
                </a:solidFill>
                <a:latin typeface="Arial" pitchFamily="34" charset="0"/>
                <a:ea typeface="+mj-ea"/>
                <a:cs typeface="Arial" pitchFamily="34" charset="0"/>
              </a:rPr>
              <a:t> </a:t>
            </a:r>
            <a:r>
              <a:rPr lang="en-US" sz="3000" b="1" dirty="0" err="1">
                <a:solidFill>
                  <a:srgbClr val="002060"/>
                </a:solidFill>
                <a:latin typeface="Arial" pitchFamily="34" charset="0"/>
                <a:ea typeface="+mj-ea"/>
                <a:cs typeface="Arial" pitchFamily="34" charset="0"/>
              </a:rPr>
              <a:t>lược</a:t>
            </a:r>
            <a:r>
              <a:rPr lang="en-US" sz="3000" b="1" dirty="0">
                <a:solidFill>
                  <a:srgbClr val="002060"/>
                </a:solidFill>
                <a:latin typeface="Arial" pitchFamily="34" charset="0"/>
                <a:ea typeface="+mj-ea"/>
                <a:cs typeface="Arial" pitchFamily="34" charset="0"/>
              </a:rPr>
              <a:t> </a:t>
            </a:r>
            <a:r>
              <a:rPr lang="en-US" sz="3000" b="1" dirty="0" err="1">
                <a:solidFill>
                  <a:srgbClr val="002060"/>
                </a:solidFill>
                <a:latin typeface="Arial" pitchFamily="34" charset="0"/>
                <a:ea typeface="+mj-ea"/>
                <a:cs typeface="Arial" pitchFamily="34" charset="0"/>
              </a:rPr>
              <a:t>tổng</a:t>
            </a:r>
            <a:r>
              <a:rPr lang="en-US" sz="3000" b="1" dirty="0">
                <a:solidFill>
                  <a:srgbClr val="002060"/>
                </a:solidFill>
                <a:latin typeface="Arial" pitchFamily="34" charset="0"/>
                <a:ea typeface="+mj-ea"/>
                <a:cs typeface="Arial" pitchFamily="34" charset="0"/>
              </a:rPr>
              <a:t> </a:t>
            </a:r>
            <a:r>
              <a:rPr lang="en-US" sz="3000" b="1" dirty="0" err="1" smtClean="0">
                <a:solidFill>
                  <a:srgbClr val="002060"/>
                </a:solidFill>
                <a:latin typeface="Arial" pitchFamily="34" charset="0"/>
                <a:ea typeface="+mj-ea"/>
                <a:cs typeface="Arial" pitchFamily="34" charset="0"/>
              </a:rPr>
              <a:t>thể</a:t>
            </a:r>
            <a:endParaRPr lang="en-US" sz="3000" b="1" dirty="0">
              <a:solidFill>
                <a:srgbClr val="002060"/>
              </a:solidFill>
              <a:latin typeface="Arial" pitchFamily="34" charset="0"/>
              <a:ea typeface="+mj-ea"/>
              <a:cs typeface="Arial" pitchFamily="34" charset="0"/>
            </a:endParaRPr>
          </a:p>
        </p:txBody>
      </p:sp>
      <p:sp>
        <p:nvSpPr>
          <p:cNvPr id="7" name="Rectangle 6"/>
          <p:cNvSpPr/>
          <p:nvPr/>
        </p:nvSpPr>
        <p:spPr>
          <a:xfrm>
            <a:off x="1828800" y="152400"/>
            <a:ext cx="6096000" cy="8382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Chuẩn</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bị</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thuyết</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trình</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(PP)</a:t>
            </a:r>
            <a:endParaRPr lang="en-US" sz="5400" b="1" cap="none" spc="0" dirty="0">
              <a:ln w="11430"/>
              <a:solidFill>
                <a:srgbClr val="FFC000"/>
              </a:solidFill>
              <a:effectLst>
                <a:glow rad="139700">
                  <a:schemeClr val="accent4">
                    <a:satMod val="175000"/>
                    <a:alpha val="40000"/>
                  </a:schemeClr>
                </a:glow>
                <a:outerShdw blurRad="50800" dist="39000" dir="5460000" algn="tl">
                  <a:srgbClr val="000000">
                    <a:alpha val="38000"/>
                  </a:srgbClr>
                </a:outerShdw>
              </a:effectLst>
            </a:endParaRPr>
          </a:p>
        </p:txBody>
      </p:sp>
    </p:spTree>
  </p:cSld>
  <p:clrMapOvr>
    <a:masterClrMapping/>
  </p:clrMapOvr>
  <p:transition>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52400" y="1981200"/>
            <a:ext cx="8839200" cy="4228850"/>
          </a:xfrm>
          <a:prstGeom prst="rect">
            <a:avLst/>
          </a:prstGeom>
          <a:noFill/>
          <a:ln w="9525">
            <a:noFill/>
            <a:miter lim="800000"/>
            <a:headEnd/>
            <a:tailEnd/>
          </a:ln>
        </p:spPr>
        <p:txBody>
          <a:bodyPr wrap="square">
            <a:spAutoFit/>
          </a:bodyPr>
          <a:lstStyle/>
          <a:p>
            <a:pPr>
              <a:spcBef>
                <a:spcPct val="20000"/>
              </a:spcBef>
              <a:spcAft>
                <a:spcPct val="20000"/>
              </a:spcAft>
            </a:pPr>
            <a:r>
              <a:rPr lang="vi-VN" sz="2800" dirty="0">
                <a:latin typeface="Tahoma" pitchFamily="34" charset="0"/>
                <a:ea typeface="Tahoma" pitchFamily="34" charset="0"/>
                <a:cs typeface="Tahoma" pitchFamily="34" charset="0"/>
              </a:rPr>
              <a:t>6</a:t>
            </a:r>
            <a:r>
              <a:rPr lang="vi-VN" sz="2800" dirty="0">
                <a:latin typeface="Arial" pitchFamily="34" charset="0"/>
                <a:ea typeface="Tahoma" pitchFamily="34" charset="0"/>
                <a:cs typeface="Arial" pitchFamily="34" charset="0"/>
              </a:rPr>
              <a:t>.</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Kích</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cỡ</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chữ</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đủ</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lớn</a:t>
            </a:r>
            <a:endParaRPr lang="en-US" sz="2800" b="1" dirty="0">
              <a:latin typeface="Arial" pitchFamily="34" charset="0"/>
              <a:ea typeface="Tahoma" pitchFamily="34" charset="0"/>
              <a:cs typeface="Arial" pitchFamily="34" charset="0"/>
            </a:endParaRPr>
          </a:p>
          <a:p>
            <a:pPr>
              <a:spcBef>
                <a:spcPct val="20000"/>
              </a:spcBef>
              <a:spcAft>
                <a:spcPct val="20000"/>
              </a:spcAft>
            </a:pPr>
            <a:r>
              <a:rPr lang="vi-VN" sz="2800" dirty="0">
                <a:latin typeface="Arial" pitchFamily="34" charset="0"/>
                <a:ea typeface="Tahoma" pitchFamily="34" charset="0"/>
                <a:cs typeface="Arial" pitchFamily="34" charset="0"/>
              </a:rPr>
              <a:t>7. </a:t>
            </a:r>
            <a:r>
              <a:rPr lang="en-US" sz="2800" dirty="0" err="1">
                <a:latin typeface="Arial" pitchFamily="34" charset="0"/>
                <a:ea typeface="Tahoma" pitchFamily="34" charset="0"/>
                <a:cs typeface="Arial" pitchFamily="34" charset="0"/>
              </a:rPr>
              <a:t>Kiểu</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chữ</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đơn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giản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và</a:t>
            </a:r>
            <a:r>
              <a:rPr lang="en-US" sz="2800" b="1" dirty="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dễ</a:t>
            </a:r>
            <a:r>
              <a:rPr lang="en-US" sz="2800" b="1" dirty="0" smtClean="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đọc</a:t>
            </a:r>
            <a:endParaRPr lang="en-US" sz="2800" b="1" dirty="0">
              <a:latin typeface="Arial" pitchFamily="34" charset="0"/>
              <a:ea typeface="Tahoma" pitchFamily="34" charset="0"/>
              <a:cs typeface="Arial" pitchFamily="34" charset="0"/>
            </a:endParaRPr>
          </a:p>
          <a:p>
            <a:pPr>
              <a:spcBef>
                <a:spcPct val="20000"/>
              </a:spcBef>
              <a:spcAft>
                <a:spcPct val="20000"/>
              </a:spcAft>
            </a:pPr>
            <a:r>
              <a:rPr lang="vi-VN" sz="2800" dirty="0">
                <a:latin typeface="Arial" pitchFamily="34" charset="0"/>
                <a:ea typeface="Tahoma" pitchFamily="34" charset="0"/>
                <a:cs typeface="Arial" pitchFamily="34" charset="0"/>
              </a:rPr>
              <a:t>8. Kích thước </a:t>
            </a:r>
            <a:r>
              <a:rPr lang="vi-VN" sz="2800" b="1" dirty="0">
                <a:latin typeface="Arial" pitchFamily="34" charset="0"/>
                <a:ea typeface="Tahoma" pitchFamily="34" charset="0"/>
                <a:cs typeface="Arial" pitchFamily="34" charset="0"/>
              </a:rPr>
              <a:t>phông chữ khác nhau </a:t>
            </a:r>
            <a:r>
              <a:rPr lang="vi-VN" sz="2800" dirty="0">
                <a:latin typeface="Arial" pitchFamily="34" charset="0"/>
                <a:ea typeface="Tahoma" pitchFamily="34" charset="0"/>
                <a:cs typeface="Arial" pitchFamily="34" charset="0"/>
              </a:rPr>
              <a:t>cho thấy tầm quan trọng tương đối của thông tin (lớn hơn </a:t>
            </a:r>
            <a:r>
              <a:rPr lang="en-US" sz="2800" dirty="0" smtClean="0">
                <a:latin typeface="Arial" pitchFamily="34" charset="0"/>
                <a:ea typeface="Tahoma" pitchFamily="34" charset="0"/>
                <a:cs typeface="Arial" pitchFamily="34" charset="0"/>
                <a:sym typeface="Wingdings" pitchFamily="2" charset="2"/>
              </a:rPr>
              <a:t></a:t>
            </a:r>
            <a:r>
              <a:rPr lang="vi-VN" sz="2800" dirty="0" smtClean="0">
                <a:latin typeface="Arial" pitchFamily="34" charset="0"/>
                <a:ea typeface="Tahoma" pitchFamily="34" charset="0"/>
                <a:cs typeface="Arial" pitchFamily="34" charset="0"/>
              </a:rPr>
              <a:t> </a:t>
            </a:r>
            <a:r>
              <a:rPr lang="vi-VN" sz="2800" dirty="0">
                <a:latin typeface="Arial" pitchFamily="34" charset="0"/>
                <a:ea typeface="Tahoma" pitchFamily="34" charset="0"/>
                <a:cs typeface="Arial" pitchFamily="34" charset="0"/>
              </a:rPr>
              <a:t>quan trọng hơn)</a:t>
            </a:r>
            <a:endParaRPr lang="en-US" sz="2800" dirty="0">
              <a:latin typeface="Arial" pitchFamily="34" charset="0"/>
              <a:ea typeface="Tahoma" pitchFamily="34" charset="0"/>
              <a:cs typeface="Arial" pitchFamily="34" charset="0"/>
            </a:endParaRPr>
          </a:p>
          <a:p>
            <a:pPr>
              <a:spcBef>
                <a:spcPct val="20000"/>
              </a:spcBef>
              <a:spcAft>
                <a:spcPct val="20000"/>
              </a:spcAft>
            </a:pPr>
            <a:r>
              <a:rPr lang="vi-VN" sz="2800" dirty="0">
                <a:latin typeface="Arial" pitchFamily="34" charset="0"/>
                <a:ea typeface="Tahoma" pitchFamily="34" charset="0"/>
                <a:cs typeface="Arial" pitchFamily="34" charset="0"/>
              </a:rPr>
              <a:t>9. </a:t>
            </a:r>
            <a:r>
              <a:rPr lang="en-US" sz="2800" dirty="0" err="1">
                <a:latin typeface="Arial" pitchFamily="34" charset="0"/>
                <a:ea typeface="Tahoma" pitchFamily="34" charset="0"/>
                <a:cs typeface="Arial" pitchFamily="34" charset="0"/>
              </a:rPr>
              <a:t>Tạo</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sự</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thống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nhất</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về</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kiểu</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kích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cỡ</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và</a:t>
            </a:r>
            <a:r>
              <a:rPr lang="en-US" sz="2800" b="1" dirty="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màu</a:t>
            </a:r>
            <a:r>
              <a:rPr lang="en-US" sz="2800" b="1" dirty="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chữ</a:t>
            </a:r>
            <a:endParaRPr lang="en-US" sz="2800" b="1" dirty="0">
              <a:latin typeface="Arial" pitchFamily="34" charset="0"/>
              <a:ea typeface="Tahoma" pitchFamily="34" charset="0"/>
              <a:cs typeface="Arial" pitchFamily="34" charset="0"/>
            </a:endParaRPr>
          </a:p>
          <a:p>
            <a:pPr>
              <a:spcBef>
                <a:spcPct val="20000"/>
              </a:spcBef>
              <a:spcAft>
                <a:spcPct val="20000"/>
              </a:spcAft>
            </a:pPr>
            <a:r>
              <a:rPr lang="vi-VN" sz="2800" dirty="0">
                <a:latin typeface="Arial" pitchFamily="34" charset="0"/>
                <a:ea typeface="Tahoma" pitchFamily="34" charset="0"/>
                <a:cs typeface="Arial" pitchFamily="34" charset="0"/>
              </a:rPr>
              <a:t>10.</a:t>
            </a:r>
            <a:r>
              <a:rPr lang="en-US" sz="2800" dirty="0">
                <a:latin typeface="Arial" pitchFamily="34" charset="0"/>
                <a:ea typeface="Tahoma" pitchFamily="34" charset="0"/>
                <a:cs typeface="Arial" pitchFamily="34" charset="0"/>
              </a:rPr>
              <a:t> Đ</a:t>
            </a:r>
            <a:r>
              <a:rPr lang="vi-VN" sz="2800" dirty="0">
                <a:latin typeface="Arial" pitchFamily="34" charset="0"/>
                <a:ea typeface="Tahoma" pitchFamily="34" charset="0"/>
                <a:cs typeface="Arial" pitchFamily="34" charset="0"/>
              </a:rPr>
              <a:t>ồ thị và bảng biểu được </a:t>
            </a:r>
            <a:r>
              <a:rPr lang="vi-VN" sz="2800" b="1" dirty="0">
                <a:latin typeface="Arial" pitchFamily="34" charset="0"/>
                <a:ea typeface="Tahoma" pitchFamily="34" charset="0"/>
                <a:cs typeface="Arial" pitchFamily="34" charset="0"/>
              </a:rPr>
              <a:t>dán nhãn rõ ràng</a:t>
            </a:r>
            <a:r>
              <a:rPr lang="vi-VN" sz="2800" dirty="0">
                <a:latin typeface="Arial" pitchFamily="34" charset="0"/>
                <a:ea typeface="Tahoma" pitchFamily="34" charset="0"/>
                <a:cs typeface="Arial" pitchFamily="34" charset="0"/>
              </a:rPr>
              <a:t>, </a:t>
            </a:r>
            <a:r>
              <a:rPr lang="vi-VN" sz="2800" b="1" dirty="0">
                <a:latin typeface="Arial" pitchFamily="34" charset="0"/>
                <a:ea typeface="Tahoma" pitchFamily="34" charset="0"/>
                <a:cs typeface="Arial" pitchFamily="34" charset="0"/>
              </a:rPr>
              <a:t>đơn giản</a:t>
            </a:r>
            <a:endParaRPr lang="en-US" sz="2800" b="1" dirty="0">
              <a:latin typeface="Arial" pitchFamily="34" charset="0"/>
              <a:ea typeface="Tahoma" pitchFamily="34" charset="0"/>
              <a:cs typeface="Arial" pitchFamily="34" charset="0"/>
            </a:endParaRPr>
          </a:p>
        </p:txBody>
      </p:sp>
      <p:sp>
        <p:nvSpPr>
          <p:cNvPr id="5" name="Slide Number Placeholder 4"/>
          <p:cNvSpPr>
            <a:spLocks noGrp="1"/>
          </p:cNvSpPr>
          <p:nvPr>
            <p:ph type="sldNum" sz="quarter" idx="12"/>
          </p:nvPr>
        </p:nvSpPr>
        <p:spPr/>
        <p:txBody>
          <a:bodyPr/>
          <a:lstStyle/>
          <a:p>
            <a:pPr>
              <a:defRPr/>
            </a:pPr>
            <a:fld id="{63DCF5C3-D5EC-404F-B52C-B418CDAC0817}" type="slidenum">
              <a:rPr lang="en-US" smtClean="0"/>
              <a:pPr>
                <a:defRPr/>
              </a:pPr>
              <a:t>35</a:t>
            </a:fld>
            <a:endParaRPr lang="en-US"/>
          </a:p>
        </p:txBody>
      </p:sp>
      <p:sp>
        <p:nvSpPr>
          <p:cNvPr id="7" name="Rectangle 6"/>
          <p:cNvSpPr/>
          <p:nvPr/>
        </p:nvSpPr>
        <p:spPr>
          <a:xfrm>
            <a:off x="1752600" y="152400"/>
            <a:ext cx="6096000" cy="8382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Chuẩn</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bị</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thuyết</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trình</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(PP)</a:t>
            </a:r>
            <a:endParaRPr lang="en-US" sz="5400" b="1" cap="none" spc="0" dirty="0">
              <a:ln w="11430"/>
              <a:solidFill>
                <a:srgbClr val="FFC000"/>
              </a:solidFill>
              <a:effectLst>
                <a:glow rad="139700">
                  <a:schemeClr val="accent4">
                    <a:satMod val="175000"/>
                    <a:alpha val="40000"/>
                  </a:schemeClr>
                </a:glow>
                <a:outerShdw blurRad="50800" dist="39000" dir="5460000" algn="tl">
                  <a:srgbClr val="000000">
                    <a:alpha val="38000"/>
                  </a:srgbClr>
                </a:outerShdw>
              </a:effectLst>
            </a:endParaRPr>
          </a:p>
        </p:txBody>
      </p:sp>
      <p:sp>
        <p:nvSpPr>
          <p:cNvPr id="8" name="Title 1"/>
          <p:cNvSpPr txBox="1">
            <a:spLocks/>
          </p:cNvSpPr>
          <p:nvPr/>
        </p:nvSpPr>
        <p:spPr bwMode="auto">
          <a:xfrm>
            <a:off x="2667000" y="1143000"/>
            <a:ext cx="4648200" cy="533400"/>
          </a:xfrm>
          <a:prstGeom prst="rect">
            <a:avLst/>
          </a:prstGeom>
          <a:noFill/>
          <a:ln w="9525">
            <a:noFill/>
            <a:miter lim="800000"/>
            <a:headEnd/>
            <a:tailEnd/>
          </a:ln>
        </p:spPr>
        <p:txBody>
          <a:bodyPr anchor="ctr"/>
          <a:lstStyle/>
          <a:p>
            <a:pPr algn="ctr" eaLnBrk="0" hangingPunct="0">
              <a:defRPr/>
            </a:pPr>
            <a:r>
              <a:rPr lang="en-US" sz="3000" b="1" dirty="0" err="1">
                <a:solidFill>
                  <a:srgbClr val="002060"/>
                </a:solidFill>
                <a:latin typeface="Arial" pitchFamily="34" charset="0"/>
                <a:ea typeface="+mj-ea"/>
                <a:cs typeface="Arial" pitchFamily="34" charset="0"/>
              </a:rPr>
              <a:t>Chiến</a:t>
            </a:r>
            <a:r>
              <a:rPr lang="en-US" sz="3000" b="1" dirty="0">
                <a:solidFill>
                  <a:srgbClr val="002060"/>
                </a:solidFill>
                <a:latin typeface="Arial" pitchFamily="34" charset="0"/>
                <a:ea typeface="+mj-ea"/>
                <a:cs typeface="Arial" pitchFamily="34" charset="0"/>
              </a:rPr>
              <a:t> </a:t>
            </a:r>
            <a:r>
              <a:rPr lang="en-US" sz="3000" b="1" dirty="0" err="1">
                <a:solidFill>
                  <a:srgbClr val="002060"/>
                </a:solidFill>
                <a:latin typeface="Arial" pitchFamily="34" charset="0"/>
                <a:ea typeface="+mj-ea"/>
                <a:cs typeface="Arial" pitchFamily="34" charset="0"/>
              </a:rPr>
              <a:t>lược</a:t>
            </a:r>
            <a:r>
              <a:rPr lang="en-US" sz="3000" b="1" dirty="0">
                <a:solidFill>
                  <a:srgbClr val="002060"/>
                </a:solidFill>
                <a:latin typeface="Arial" pitchFamily="34" charset="0"/>
                <a:ea typeface="+mj-ea"/>
                <a:cs typeface="Arial" pitchFamily="34" charset="0"/>
              </a:rPr>
              <a:t> </a:t>
            </a:r>
            <a:r>
              <a:rPr lang="en-US" sz="3000" b="1" dirty="0" err="1">
                <a:solidFill>
                  <a:srgbClr val="002060"/>
                </a:solidFill>
                <a:latin typeface="Arial" pitchFamily="34" charset="0"/>
                <a:ea typeface="+mj-ea"/>
                <a:cs typeface="Arial" pitchFamily="34" charset="0"/>
              </a:rPr>
              <a:t>tổng</a:t>
            </a:r>
            <a:r>
              <a:rPr lang="en-US" sz="3000" b="1" dirty="0">
                <a:solidFill>
                  <a:srgbClr val="002060"/>
                </a:solidFill>
                <a:latin typeface="Arial" pitchFamily="34" charset="0"/>
                <a:ea typeface="+mj-ea"/>
                <a:cs typeface="Arial" pitchFamily="34" charset="0"/>
              </a:rPr>
              <a:t> </a:t>
            </a:r>
            <a:r>
              <a:rPr lang="en-US" sz="3000" b="1" dirty="0" err="1" smtClean="0">
                <a:solidFill>
                  <a:srgbClr val="002060"/>
                </a:solidFill>
                <a:latin typeface="Arial" pitchFamily="34" charset="0"/>
                <a:ea typeface="+mj-ea"/>
                <a:cs typeface="Arial" pitchFamily="34" charset="0"/>
              </a:rPr>
              <a:t>thể</a:t>
            </a:r>
            <a:r>
              <a:rPr lang="en-US" sz="3000" b="1" dirty="0" smtClean="0">
                <a:solidFill>
                  <a:srgbClr val="002060"/>
                </a:solidFill>
                <a:latin typeface="Arial" pitchFamily="34" charset="0"/>
                <a:ea typeface="+mj-ea"/>
                <a:cs typeface="Arial" pitchFamily="34" charset="0"/>
              </a:rPr>
              <a:t> (</a:t>
            </a:r>
            <a:r>
              <a:rPr lang="en-US" sz="3000" b="1" dirty="0" err="1" smtClean="0">
                <a:solidFill>
                  <a:srgbClr val="002060"/>
                </a:solidFill>
                <a:latin typeface="Arial" pitchFamily="34" charset="0"/>
                <a:ea typeface="+mj-ea"/>
                <a:cs typeface="Arial" pitchFamily="34" charset="0"/>
              </a:rPr>
              <a:t>tt</a:t>
            </a:r>
            <a:r>
              <a:rPr lang="en-US" sz="3000" b="1" dirty="0" smtClean="0">
                <a:solidFill>
                  <a:srgbClr val="002060"/>
                </a:solidFill>
                <a:latin typeface="Arial" pitchFamily="34" charset="0"/>
                <a:ea typeface="+mj-ea"/>
                <a:cs typeface="Arial" pitchFamily="34" charset="0"/>
              </a:rPr>
              <a:t>)</a:t>
            </a:r>
            <a:endParaRPr lang="en-US" sz="3000" b="1" dirty="0">
              <a:solidFill>
                <a:srgbClr val="002060"/>
              </a:solidFill>
              <a:latin typeface="Arial" pitchFamily="34" charset="0"/>
              <a:ea typeface="+mj-ea"/>
              <a:cs typeface="Arial" pitchFamily="34" charset="0"/>
            </a:endParaRPr>
          </a:p>
        </p:txBody>
      </p:sp>
    </p:spTree>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10A1A1F-1FC5-495D-B4F3-577B08633E5D}" type="slidenum">
              <a:rPr lang="en-US" smtClean="0"/>
              <a:pPr>
                <a:defRPr/>
              </a:pPr>
              <a:t>36</a:t>
            </a:fld>
            <a:endParaRPr lang="en-US"/>
          </a:p>
        </p:txBody>
      </p:sp>
      <p:sp>
        <p:nvSpPr>
          <p:cNvPr id="31748" name="Rectangle 4"/>
          <p:cNvSpPr>
            <a:spLocks noChangeArrowheads="1"/>
          </p:cNvSpPr>
          <p:nvPr/>
        </p:nvSpPr>
        <p:spPr bwMode="auto">
          <a:xfrm>
            <a:off x="609600" y="1905000"/>
            <a:ext cx="7391400" cy="3927229"/>
          </a:xfrm>
          <a:prstGeom prst="rect">
            <a:avLst/>
          </a:prstGeom>
          <a:noFill/>
          <a:ln w="9525">
            <a:noFill/>
            <a:miter lim="800000"/>
            <a:headEnd/>
            <a:tailEnd/>
          </a:ln>
        </p:spPr>
        <p:txBody>
          <a:bodyPr wrap="square">
            <a:spAutoFit/>
          </a:bodyPr>
          <a:lstStyle/>
          <a:p>
            <a:pPr algn="just">
              <a:lnSpc>
                <a:spcPct val="115000"/>
              </a:lnSpc>
              <a:spcBef>
                <a:spcPct val="20000"/>
              </a:spcBef>
              <a:spcAft>
                <a:spcPct val="20000"/>
              </a:spcAft>
            </a:pPr>
            <a:r>
              <a:rPr lang="vi-VN" sz="2800" dirty="0">
                <a:latin typeface="Arial" pitchFamily="34" charset="0"/>
                <a:ea typeface="Tahoma" pitchFamily="34" charset="0"/>
                <a:cs typeface="Arial" pitchFamily="34" charset="0"/>
              </a:rPr>
              <a:t>11</a:t>
            </a:r>
            <a:r>
              <a:rPr lang="en-US" sz="2800" dirty="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Sử</a:t>
            </a:r>
            <a:r>
              <a:rPr lang="en-US" sz="2800" dirty="0" smtClean="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dụng</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từ</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khóa</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nói</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chung</a:t>
            </a:r>
            <a:r>
              <a:rPr lang="en-US" sz="2800" dirty="0">
                <a:latin typeface="Arial" pitchFamily="34" charset="0"/>
                <a:ea typeface="Tahoma" pitchFamily="34" charset="0"/>
                <a:cs typeface="Arial" pitchFamily="34" charset="0"/>
              </a:rPr>
              <a:t>)</a:t>
            </a:r>
          </a:p>
          <a:p>
            <a:pPr algn="just">
              <a:lnSpc>
                <a:spcPct val="115000"/>
              </a:lnSpc>
              <a:spcBef>
                <a:spcPct val="20000"/>
              </a:spcBef>
              <a:spcAft>
                <a:spcPct val="20000"/>
              </a:spcAft>
            </a:pPr>
            <a:r>
              <a:rPr lang="vi-VN" sz="2800" dirty="0">
                <a:latin typeface="Arial" pitchFamily="34" charset="0"/>
                <a:ea typeface="Tahoma" pitchFamily="34" charset="0"/>
                <a:cs typeface="Arial" pitchFamily="34" charset="0"/>
              </a:rPr>
              <a:t>12. </a:t>
            </a:r>
            <a:r>
              <a:rPr lang="en-US" sz="2800" dirty="0" err="1">
                <a:latin typeface="Arial" pitchFamily="34" charset="0"/>
                <a:ea typeface="Tahoma" pitchFamily="34" charset="0"/>
                <a:cs typeface="Arial" pitchFamily="34" charset="0"/>
              </a:rPr>
              <a:t>Nên</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chừa</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trống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dòng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cuối</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trong</a:t>
            </a:r>
            <a:r>
              <a:rPr lang="en-US" sz="2800" dirty="0">
                <a:latin typeface="Arial" pitchFamily="34" charset="0"/>
                <a:ea typeface="Tahoma" pitchFamily="34" charset="0"/>
                <a:cs typeface="Arial" pitchFamily="34" charset="0"/>
              </a:rPr>
              <a:t> </a:t>
            </a:r>
            <a:r>
              <a:rPr lang="en-US" sz="2800" dirty="0" smtClean="0">
                <a:latin typeface="Arial" pitchFamily="34" charset="0"/>
                <a:ea typeface="Tahoma" pitchFamily="34" charset="0"/>
                <a:cs typeface="Arial" pitchFamily="34" charset="0"/>
              </a:rPr>
              <a:t>slide</a:t>
            </a:r>
            <a:endParaRPr lang="en-US" sz="2800" dirty="0">
              <a:latin typeface="Arial" pitchFamily="34" charset="0"/>
              <a:ea typeface="Tahoma" pitchFamily="34" charset="0"/>
              <a:cs typeface="Arial" pitchFamily="34" charset="0"/>
            </a:endParaRPr>
          </a:p>
          <a:p>
            <a:pPr algn="just">
              <a:lnSpc>
                <a:spcPct val="115000"/>
              </a:lnSpc>
              <a:spcBef>
                <a:spcPct val="20000"/>
              </a:spcBef>
              <a:spcAft>
                <a:spcPct val="20000"/>
              </a:spcAft>
            </a:pPr>
            <a:r>
              <a:rPr lang="vi-VN" sz="2800" dirty="0">
                <a:latin typeface="Arial" pitchFamily="34" charset="0"/>
                <a:ea typeface="Tahoma" pitchFamily="34" charset="0"/>
                <a:cs typeface="Arial" pitchFamily="34" charset="0"/>
              </a:rPr>
              <a:t>13. </a:t>
            </a:r>
            <a:r>
              <a:rPr lang="en-US" sz="2800" b="1" dirty="0" err="1" smtClean="0">
                <a:latin typeface="Arial" pitchFamily="34" charset="0"/>
                <a:ea typeface="Tahoma" pitchFamily="34" charset="0"/>
                <a:cs typeface="Arial" pitchFamily="34" charset="0"/>
              </a:rPr>
              <a:t>Thực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hiện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liên</a:t>
            </a:r>
            <a:r>
              <a:rPr lang="en-US" sz="2800" b="1" dirty="0" smtClean="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kết</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đến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trang</a:t>
            </a:r>
            <a:r>
              <a:rPr lang="en-US" sz="2800" b="1" dirty="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khác</a:t>
            </a:r>
            <a:endParaRPr lang="en-US" sz="2800" b="1" dirty="0">
              <a:latin typeface="Arial" pitchFamily="34" charset="0"/>
              <a:ea typeface="Tahoma" pitchFamily="34" charset="0"/>
              <a:cs typeface="Arial" pitchFamily="34" charset="0"/>
            </a:endParaRPr>
          </a:p>
          <a:p>
            <a:pPr algn="just">
              <a:lnSpc>
                <a:spcPct val="115000"/>
              </a:lnSpc>
              <a:spcBef>
                <a:spcPct val="20000"/>
              </a:spcBef>
              <a:spcAft>
                <a:spcPct val="20000"/>
              </a:spcAft>
            </a:pPr>
            <a:r>
              <a:rPr lang="vi-VN" sz="2800" dirty="0">
                <a:latin typeface="Arial" pitchFamily="34" charset="0"/>
                <a:ea typeface="Tahoma" pitchFamily="34" charset="0"/>
                <a:cs typeface="Arial" pitchFamily="34" charset="0"/>
              </a:rPr>
              <a:t>14. </a:t>
            </a:r>
            <a:r>
              <a:rPr lang="en-US" sz="2800" b="1" dirty="0" err="1">
                <a:latin typeface="Arial" pitchFamily="34" charset="0"/>
                <a:ea typeface="Tahoma" pitchFamily="34" charset="0"/>
                <a:cs typeface="Arial" pitchFamily="34" charset="0"/>
              </a:rPr>
              <a:t>Đúng</a:t>
            </a:r>
            <a:r>
              <a:rPr lang="en-US" sz="2800" b="1" dirty="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vi-VN" sz="2800" dirty="0">
                <a:latin typeface="Arial" pitchFamily="34" charset="0"/>
                <a:ea typeface="Tahoma" pitchFamily="34" charset="0"/>
                <a:cs typeface="Arial" pitchFamily="34" charset="0"/>
              </a:rPr>
              <a:t>chính tả và ngữ pháp</a:t>
            </a:r>
            <a:endParaRPr lang="en-US" sz="2800" dirty="0">
              <a:latin typeface="Arial" pitchFamily="34" charset="0"/>
              <a:ea typeface="Tahoma" pitchFamily="34" charset="0"/>
              <a:cs typeface="Arial" pitchFamily="34" charset="0"/>
            </a:endParaRPr>
          </a:p>
          <a:p>
            <a:pPr algn="just">
              <a:lnSpc>
                <a:spcPct val="115000"/>
              </a:lnSpc>
              <a:spcBef>
                <a:spcPct val="20000"/>
              </a:spcBef>
              <a:spcAft>
                <a:spcPct val="20000"/>
              </a:spcAft>
            </a:pPr>
            <a:r>
              <a:rPr lang="vi-VN" sz="2800" dirty="0">
                <a:latin typeface="Arial" pitchFamily="34" charset="0"/>
                <a:ea typeface="Tahoma" pitchFamily="34" charset="0"/>
                <a:cs typeface="Arial" pitchFamily="34" charset="0"/>
              </a:rPr>
              <a:t>15. Không </a:t>
            </a:r>
            <a:r>
              <a:rPr lang="en-US" sz="2800" dirty="0" err="1">
                <a:latin typeface="Arial" pitchFamily="34" charset="0"/>
                <a:ea typeface="Tahoma" pitchFamily="34" charset="0"/>
                <a:cs typeface="Arial" pitchFamily="34" charset="0"/>
              </a:rPr>
              <a:t>có</a:t>
            </a:r>
            <a:r>
              <a:rPr lang="en-US" sz="2800" dirty="0">
                <a:latin typeface="Arial" pitchFamily="34" charset="0"/>
                <a:ea typeface="Tahoma" pitchFamily="34" charset="0"/>
                <a:cs typeface="Arial" pitchFamily="34" charset="0"/>
              </a:rPr>
              <a:t> slice </a:t>
            </a:r>
            <a:r>
              <a:rPr lang="en-US" sz="2800" b="1" dirty="0" err="1">
                <a:latin typeface="Arial" pitchFamily="34" charset="0"/>
                <a:ea typeface="Tahoma" pitchFamily="34" charset="0"/>
                <a:cs typeface="Arial" pitchFamily="34" charset="0"/>
              </a:rPr>
              <a:t>ngẫu</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nhiên</a:t>
            </a:r>
            <a:endParaRPr lang="en-US" sz="2800" b="1" dirty="0">
              <a:latin typeface="Arial" pitchFamily="34" charset="0"/>
              <a:ea typeface="Tahoma" pitchFamily="34" charset="0"/>
              <a:cs typeface="Arial" pitchFamily="34" charset="0"/>
            </a:endParaRPr>
          </a:p>
          <a:p>
            <a:pPr algn="just">
              <a:lnSpc>
                <a:spcPct val="115000"/>
              </a:lnSpc>
              <a:spcBef>
                <a:spcPct val="20000"/>
              </a:spcBef>
              <a:spcAft>
                <a:spcPct val="20000"/>
              </a:spcAft>
            </a:pPr>
            <a:r>
              <a:rPr lang="vi-VN" sz="2800" dirty="0">
                <a:latin typeface="Arial" pitchFamily="34" charset="0"/>
                <a:ea typeface="Tahoma" pitchFamily="34" charset="0"/>
                <a:cs typeface="Arial" pitchFamily="34" charset="0"/>
              </a:rPr>
              <a:t>16. Tất cả các slide </a:t>
            </a:r>
            <a:r>
              <a:rPr lang="vi-VN" sz="2800" b="1" dirty="0">
                <a:latin typeface="Arial" pitchFamily="34" charset="0"/>
                <a:ea typeface="Tahoma" pitchFamily="34" charset="0"/>
                <a:cs typeface="Arial" pitchFamily="34" charset="0"/>
              </a:rPr>
              <a:t>theo thứ tự</a:t>
            </a:r>
            <a:endParaRPr lang="en-US" sz="2800" b="1" dirty="0">
              <a:latin typeface="Arial" pitchFamily="34" charset="0"/>
              <a:ea typeface="Tahoma" pitchFamily="34" charset="0"/>
              <a:cs typeface="Arial" pitchFamily="34" charset="0"/>
            </a:endParaRPr>
          </a:p>
        </p:txBody>
      </p:sp>
      <p:sp>
        <p:nvSpPr>
          <p:cNvPr id="7" name="Rectangle 6"/>
          <p:cNvSpPr/>
          <p:nvPr/>
        </p:nvSpPr>
        <p:spPr>
          <a:xfrm>
            <a:off x="1752600" y="152400"/>
            <a:ext cx="6096000" cy="8382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Chuẩn</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bị</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thuyết</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trình</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(PP)</a:t>
            </a:r>
            <a:endParaRPr lang="en-US" sz="5400" b="1" cap="none" spc="0" dirty="0">
              <a:ln w="11430"/>
              <a:solidFill>
                <a:srgbClr val="FFC000"/>
              </a:solidFill>
              <a:effectLst>
                <a:glow rad="139700">
                  <a:schemeClr val="accent4">
                    <a:satMod val="175000"/>
                    <a:alpha val="40000"/>
                  </a:schemeClr>
                </a:glow>
                <a:outerShdw blurRad="50800" dist="39000" dir="5460000" algn="tl">
                  <a:srgbClr val="000000">
                    <a:alpha val="38000"/>
                  </a:srgbClr>
                </a:outerShdw>
              </a:effectLst>
            </a:endParaRPr>
          </a:p>
        </p:txBody>
      </p:sp>
      <p:sp>
        <p:nvSpPr>
          <p:cNvPr id="8" name="Title 1"/>
          <p:cNvSpPr txBox="1">
            <a:spLocks/>
          </p:cNvSpPr>
          <p:nvPr/>
        </p:nvSpPr>
        <p:spPr bwMode="auto">
          <a:xfrm>
            <a:off x="2133600" y="1219200"/>
            <a:ext cx="4495800" cy="609600"/>
          </a:xfrm>
          <a:prstGeom prst="rect">
            <a:avLst/>
          </a:prstGeom>
          <a:noFill/>
          <a:ln w="9525">
            <a:noFill/>
            <a:miter lim="800000"/>
            <a:headEnd/>
            <a:tailEnd/>
          </a:ln>
        </p:spPr>
        <p:txBody>
          <a:bodyPr anchor="ctr"/>
          <a:lstStyle/>
          <a:p>
            <a:pPr algn="ctr" eaLnBrk="0" hangingPunct="0">
              <a:defRPr/>
            </a:pPr>
            <a:r>
              <a:rPr lang="en-US" sz="3000" b="1" dirty="0" err="1">
                <a:solidFill>
                  <a:srgbClr val="002060"/>
                </a:solidFill>
                <a:latin typeface="Arial" pitchFamily="34" charset="0"/>
                <a:ea typeface="+mj-ea"/>
                <a:cs typeface="Arial" pitchFamily="34" charset="0"/>
              </a:rPr>
              <a:t>Chiến</a:t>
            </a:r>
            <a:r>
              <a:rPr lang="en-US" sz="3000" b="1" dirty="0">
                <a:solidFill>
                  <a:srgbClr val="002060"/>
                </a:solidFill>
                <a:latin typeface="Arial" pitchFamily="34" charset="0"/>
                <a:ea typeface="+mj-ea"/>
                <a:cs typeface="Arial" pitchFamily="34" charset="0"/>
              </a:rPr>
              <a:t> </a:t>
            </a:r>
            <a:r>
              <a:rPr lang="en-US" sz="3000" b="1" dirty="0" err="1">
                <a:solidFill>
                  <a:srgbClr val="002060"/>
                </a:solidFill>
                <a:latin typeface="Arial" pitchFamily="34" charset="0"/>
                <a:ea typeface="+mj-ea"/>
                <a:cs typeface="Arial" pitchFamily="34" charset="0"/>
              </a:rPr>
              <a:t>lược</a:t>
            </a:r>
            <a:r>
              <a:rPr lang="en-US" sz="3000" b="1" dirty="0">
                <a:solidFill>
                  <a:srgbClr val="002060"/>
                </a:solidFill>
                <a:latin typeface="Arial" pitchFamily="34" charset="0"/>
                <a:ea typeface="+mj-ea"/>
                <a:cs typeface="Arial" pitchFamily="34" charset="0"/>
              </a:rPr>
              <a:t> </a:t>
            </a:r>
            <a:r>
              <a:rPr lang="en-US" sz="3000" b="1" dirty="0" err="1">
                <a:solidFill>
                  <a:srgbClr val="002060"/>
                </a:solidFill>
                <a:latin typeface="Arial" pitchFamily="34" charset="0"/>
                <a:ea typeface="+mj-ea"/>
                <a:cs typeface="Arial" pitchFamily="34" charset="0"/>
              </a:rPr>
              <a:t>tổng</a:t>
            </a:r>
            <a:r>
              <a:rPr lang="en-US" sz="3000" b="1" dirty="0">
                <a:solidFill>
                  <a:srgbClr val="002060"/>
                </a:solidFill>
                <a:latin typeface="Arial" pitchFamily="34" charset="0"/>
                <a:ea typeface="+mj-ea"/>
                <a:cs typeface="Arial" pitchFamily="34" charset="0"/>
              </a:rPr>
              <a:t> </a:t>
            </a:r>
            <a:r>
              <a:rPr lang="en-US" sz="3000" b="1" dirty="0" err="1" smtClean="0">
                <a:solidFill>
                  <a:srgbClr val="002060"/>
                </a:solidFill>
                <a:latin typeface="Arial" pitchFamily="34" charset="0"/>
                <a:ea typeface="+mj-ea"/>
                <a:cs typeface="Arial" pitchFamily="34" charset="0"/>
              </a:rPr>
              <a:t>thể</a:t>
            </a:r>
            <a:r>
              <a:rPr lang="en-US" sz="3000" b="1" dirty="0" smtClean="0">
                <a:solidFill>
                  <a:srgbClr val="002060"/>
                </a:solidFill>
                <a:latin typeface="Arial" pitchFamily="34" charset="0"/>
                <a:ea typeface="+mj-ea"/>
                <a:cs typeface="Arial" pitchFamily="34" charset="0"/>
              </a:rPr>
              <a:t> (</a:t>
            </a:r>
            <a:r>
              <a:rPr lang="en-US" sz="3000" b="1" dirty="0" err="1" smtClean="0">
                <a:solidFill>
                  <a:srgbClr val="002060"/>
                </a:solidFill>
                <a:latin typeface="Arial" pitchFamily="34" charset="0"/>
                <a:ea typeface="+mj-ea"/>
                <a:cs typeface="Arial" pitchFamily="34" charset="0"/>
              </a:rPr>
              <a:t>tt</a:t>
            </a:r>
            <a:r>
              <a:rPr lang="en-US" sz="3000" b="1" dirty="0" smtClean="0">
                <a:solidFill>
                  <a:srgbClr val="002060"/>
                </a:solidFill>
                <a:latin typeface="Arial" pitchFamily="34" charset="0"/>
                <a:ea typeface="+mj-ea"/>
                <a:cs typeface="Arial" pitchFamily="34" charset="0"/>
              </a:rPr>
              <a:t>)</a:t>
            </a:r>
            <a:endParaRPr lang="en-US" sz="3000" b="1" dirty="0">
              <a:solidFill>
                <a:srgbClr val="002060"/>
              </a:solidFill>
              <a:latin typeface="Arial" pitchFamily="34" charset="0"/>
              <a:ea typeface="+mj-ea"/>
              <a:cs typeface="Arial" pitchFamily="34" charset="0"/>
            </a:endParaRPr>
          </a:p>
        </p:txBody>
      </p:sp>
    </p:spTree>
  </p:cSld>
  <p:clrMapOvr>
    <a:masterClrMapping/>
  </p:clrMapOvr>
  <p:transition>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97F5A82-9863-40D5-9A45-0A2C36F60ED9}" type="slidenum">
              <a:rPr lang="en-US" smtClean="0"/>
              <a:pPr>
                <a:defRPr/>
              </a:pPr>
              <a:t>37</a:t>
            </a:fld>
            <a:endParaRPr lang="en-US"/>
          </a:p>
        </p:txBody>
      </p:sp>
      <p:sp>
        <p:nvSpPr>
          <p:cNvPr id="32772" name="Rectangle 4"/>
          <p:cNvSpPr>
            <a:spLocks noChangeArrowheads="1"/>
          </p:cNvSpPr>
          <p:nvPr/>
        </p:nvSpPr>
        <p:spPr bwMode="auto">
          <a:xfrm>
            <a:off x="152400" y="1905000"/>
            <a:ext cx="8839200" cy="4228850"/>
          </a:xfrm>
          <a:prstGeom prst="rect">
            <a:avLst/>
          </a:prstGeom>
          <a:noFill/>
          <a:ln w="9525">
            <a:noFill/>
            <a:miter lim="800000"/>
            <a:headEnd/>
            <a:tailEnd/>
          </a:ln>
        </p:spPr>
        <p:txBody>
          <a:bodyPr wrap="square">
            <a:spAutoFit/>
          </a:bodyPr>
          <a:lstStyle/>
          <a:p>
            <a:pPr algn="just">
              <a:spcBef>
                <a:spcPct val="20000"/>
              </a:spcBef>
              <a:spcAft>
                <a:spcPct val="20000"/>
              </a:spcAft>
            </a:pPr>
            <a:r>
              <a:rPr lang="vi-VN" sz="2800" dirty="0">
                <a:latin typeface="Arial" pitchFamily="34" charset="0"/>
                <a:ea typeface="Tahoma" pitchFamily="34" charset="0"/>
                <a:cs typeface="Arial" pitchFamily="34" charset="0"/>
              </a:rPr>
              <a:t>17.</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Nên</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có</a:t>
            </a:r>
            <a:r>
              <a:rPr lang="en-US" sz="2800" dirty="0">
                <a:latin typeface="Arial" pitchFamily="34" charset="0"/>
                <a:ea typeface="Tahoma" pitchFamily="34" charset="0"/>
                <a:cs typeface="Arial" pitchFamily="34" charset="0"/>
              </a:rPr>
              <a:t> </a:t>
            </a:r>
            <a:r>
              <a:rPr lang="en-US" sz="2800" b="1" dirty="0">
                <a:latin typeface="Arial" pitchFamily="34" charset="0"/>
                <a:ea typeface="Tahoma" pitchFamily="34" charset="0"/>
                <a:cs typeface="Arial" pitchFamily="34" charset="0"/>
              </a:rPr>
              <a:t>slice </a:t>
            </a:r>
            <a:r>
              <a:rPr lang="en-US" sz="2800" b="1" dirty="0" err="1">
                <a:latin typeface="Arial" pitchFamily="34" charset="0"/>
                <a:ea typeface="Tahoma" pitchFamily="34" charset="0"/>
                <a:cs typeface="Arial" pitchFamily="34" charset="0"/>
              </a:rPr>
              <a:t>đầu</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giới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thiệu</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chung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nội</a:t>
            </a:r>
            <a:r>
              <a:rPr lang="en-US" sz="2800" b="1" dirty="0">
                <a:latin typeface="Arial" pitchFamily="34" charset="0"/>
                <a:ea typeface="Tahoma" pitchFamily="34" charset="0"/>
                <a:cs typeface="Arial" pitchFamily="34" charset="0"/>
              </a:rPr>
              <a:t> dung </a:t>
            </a:r>
            <a:r>
              <a:rPr lang="en-US" sz="2800" dirty="0" err="1">
                <a:latin typeface="Arial" pitchFamily="34" charset="0"/>
                <a:ea typeface="Tahoma" pitchFamily="34" charset="0"/>
                <a:cs typeface="Arial" pitchFamily="34" charset="0"/>
              </a:rPr>
              <a:t>cần</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nói</a:t>
            </a:r>
            <a:endParaRPr lang="en-US" sz="2800" dirty="0">
              <a:latin typeface="Arial" pitchFamily="34" charset="0"/>
              <a:ea typeface="Tahoma" pitchFamily="34" charset="0"/>
              <a:cs typeface="Arial" pitchFamily="34" charset="0"/>
            </a:endParaRPr>
          </a:p>
          <a:p>
            <a:pPr algn="just">
              <a:spcBef>
                <a:spcPct val="20000"/>
              </a:spcBef>
              <a:spcAft>
                <a:spcPct val="20000"/>
              </a:spcAft>
            </a:pPr>
            <a:r>
              <a:rPr lang="vi-VN" sz="2800" dirty="0">
                <a:latin typeface="Arial" pitchFamily="34" charset="0"/>
                <a:ea typeface="Tahoma" pitchFamily="34" charset="0"/>
                <a:cs typeface="Arial" pitchFamily="34" charset="0"/>
              </a:rPr>
              <a:t>18. </a:t>
            </a:r>
            <a:r>
              <a:rPr lang="en-US" sz="2800" dirty="0">
                <a:latin typeface="Arial" pitchFamily="34" charset="0"/>
                <a:ea typeface="Tahoma" pitchFamily="34" charset="0"/>
                <a:cs typeface="Arial" pitchFamily="34" charset="0"/>
              </a:rPr>
              <a:t>Slice </a:t>
            </a:r>
            <a:r>
              <a:rPr lang="en-US" sz="2800" dirty="0" err="1">
                <a:latin typeface="Arial" pitchFamily="34" charset="0"/>
                <a:ea typeface="Tahoma" pitchFamily="34" charset="0"/>
                <a:cs typeface="Arial" pitchFamily="34" charset="0"/>
              </a:rPr>
              <a:t>phải</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được</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đánh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số</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trang</a:t>
            </a:r>
            <a:r>
              <a:rPr lang="en-US" sz="2800" b="1" dirty="0">
                <a:latin typeface="Arial" pitchFamily="34" charset="0"/>
                <a:ea typeface="Tahoma" pitchFamily="34" charset="0"/>
                <a:cs typeface="Arial" pitchFamily="34" charset="0"/>
              </a:rPr>
              <a:t> </a:t>
            </a:r>
          </a:p>
          <a:p>
            <a:pPr algn="just">
              <a:spcBef>
                <a:spcPct val="20000"/>
              </a:spcBef>
              <a:spcAft>
                <a:spcPct val="20000"/>
              </a:spcAft>
            </a:pPr>
            <a:r>
              <a:rPr lang="vi-VN" sz="2800" dirty="0">
                <a:latin typeface="Arial" pitchFamily="34" charset="0"/>
                <a:ea typeface="Tahoma" pitchFamily="34" charset="0"/>
                <a:cs typeface="Arial" pitchFamily="34" charset="0"/>
              </a:rPr>
              <a:t>19. </a:t>
            </a:r>
            <a:r>
              <a:rPr lang="en-US" sz="2800" b="1" dirty="0" err="1">
                <a:latin typeface="Arial" pitchFamily="34" charset="0"/>
                <a:ea typeface="Tahoma" pitchFamily="34" charset="0"/>
                <a:cs typeface="Arial" pitchFamily="34" charset="0"/>
              </a:rPr>
              <a:t>Kiểm</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lại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thông</a:t>
            </a:r>
            <a:r>
              <a:rPr lang="en-US" sz="2800" b="1" dirty="0">
                <a:latin typeface="Arial" pitchFamily="34" charset="0"/>
                <a:ea typeface="Tahoma" pitchFamily="34" charset="0"/>
                <a:cs typeface="Arial" pitchFamily="34" charset="0"/>
              </a:rPr>
              <a:t> tin </a:t>
            </a:r>
            <a:r>
              <a:rPr lang="en-US" sz="2800" dirty="0" err="1">
                <a:latin typeface="Arial" pitchFamily="34" charset="0"/>
                <a:ea typeface="Tahoma" pitchFamily="34" charset="0"/>
                <a:cs typeface="Arial" pitchFamily="34" charset="0"/>
              </a:rPr>
              <a:t>giữa</a:t>
            </a:r>
            <a:r>
              <a:rPr lang="en-US" sz="2800" dirty="0">
                <a:latin typeface="Arial" pitchFamily="34" charset="0"/>
                <a:ea typeface="Tahoma" pitchFamily="34" charset="0"/>
                <a:cs typeface="Arial" pitchFamily="34" charset="0"/>
              </a:rPr>
              <a:t> </a:t>
            </a:r>
            <a:r>
              <a:rPr lang="en-US" sz="2800" b="1" dirty="0">
                <a:latin typeface="Arial" pitchFamily="34" charset="0"/>
                <a:ea typeface="Tahoma" pitchFamily="34" charset="0"/>
                <a:cs typeface="Arial" pitchFamily="34" charset="0"/>
              </a:rPr>
              <a:t>slice </a:t>
            </a:r>
            <a:r>
              <a:rPr lang="en-US" sz="2800" b="1" dirty="0" err="1">
                <a:latin typeface="Arial" pitchFamily="34" charset="0"/>
                <a:ea typeface="Tahoma" pitchFamily="34" charset="0"/>
                <a:cs typeface="Arial" pitchFamily="34" charset="0"/>
              </a:rPr>
              <a:t>đầu</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và</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nội</a:t>
            </a:r>
            <a:r>
              <a:rPr lang="en-US" sz="2800" b="1" dirty="0">
                <a:latin typeface="Arial" pitchFamily="34" charset="0"/>
                <a:ea typeface="Tahoma" pitchFamily="34" charset="0"/>
                <a:cs typeface="Arial" pitchFamily="34" charset="0"/>
              </a:rPr>
              <a:t> dung </a:t>
            </a:r>
            <a:r>
              <a:rPr lang="en-US" sz="2800" dirty="0" err="1">
                <a:latin typeface="Arial" pitchFamily="34" charset="0"/>
                <a:ea typeface="Tahoma" pitchFamily="34" charset="0"/>
                <a:cs typeface="Arial" pitchFamily="34" charset="0"/>
              </a:rPr>
              <a:t>trình</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bày</a:t>
            </a:r>
            <a:endParaRPr lang="en-US" sz="2800" dirty="0">
              <a:latin typeface="Arial" pitchFamily="34" charset="0"/>
              <a:ea typeface="Tahoma" pitchFamily="34" charset="0"/>
              <a:cs typeface="Arial" pitchFamily="34" charset="0"/>
            </a:endParaRPr>
          </a:p>
          <a:p>
            <a:pPr algn="just">
              <a:spcBef>
                <a:spcPct val="20000"/>
              </a:spcBef>
              <a:spcAft>
                <a:spcPct val="20000"/>
              </a:spcAft>
            </a:pPr>
            <a:r>
              <a:rPr lang="vi-VN" sz="2800" dirty="0">
                <a:latin typeface="Arial" pitchFamily="34" charset="0"/>
                <a:ea typeface="Tahoma" pitchFamily="34" charset="0"/>
                <a:cs typeface="Arial" pitchFamily="34" charset="0"/>
              </a:rPr>
              <a:t>20. </a:t>
            </a:r>
            <a:r>
              <a:rPr lang="en-US" sz="2800" b="1" dirty="0" err="1">
                <a:latin typeface="Arial" pitchFamily="34" charset="0"/>
                <a:ea typeface="Tahoma" pitchFamily="34" charset="0"/>
                <a:cs typeface="Arial" pitchFamily="34" charset="0"/>
              </a:rPr>
              <a:t>Không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nên</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chỉ</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đọc</a:t>
            </a:r>
            <a:r>
              <a:rPr lang="en-US" sz="2800" dirty="0">
                <a:latin typeface="Arial" pitchFamily="34" charset="0"/>
                <a:ea typeface="Tahoma" pitchFamily="34" charset="0"/>
                <a:cs typeface="Arial" pitchFamily="34" charset="0"/>
              </a:rPr>
              <a:t> slice</a:t>
            </a:r>
          </a:p>
          <a:p>
            <a:pPr algn="just">
              <a:spcBef>
                <a:spcPct val="20000"/>
              </a:spcBef>
              <a:spcAft>
                <a:spcPct val="20000"/>
              </a:spcAft>
            </a:pPr>
            <a:r>
              <a:rPr lang="vi-VN" sz="2800" dirty="0">
                <a:latin typeface="Arial" pitchFamily="34" charset="0"/>
                <a:ea typeface="Tahoma" pitchFamily="34" charset="0"/>
                <a:cs typeface="Arial" pitchFamily="34" charset="0"/>
              </a:rPr>
              <a:t>21. Tránh quá </a:t>
            </a:r>
            <a:r>
              <a:rPr lang="vi-VN" sz="2800" b="1" dirty="0">
                <a:latin typeface="Arial" pitchFamily="34" charset="0"/>
                <a:ea typeface="Tahoma" pitchFamily="34" charset="0"/>
                <a:cs typeface="Arial" pitchFamily="34" charset="0"/>
              </a:rPr>
              <a:t>nhiều thông tin </a:t>
            </a:r>
            <a:r>
              <a:rPr lang="vi-VN" sz="2800" dirty="0">
                <a:latin typeface="Arial" pitchFamily="34" charset="0"/>
                <a:ea typeface="Tahoma" pitchFamily="34" charset="0"/>
                <a:cs typeface="Arial" pitchFamily="34" charset="0"/>
              </a:rPr>
              <a:t>trên bất kỳ trang trình bày</a:t>
            </a:r>
            <a:endParaRPr lang="en-US" sz="2800" dirty="0">
              <a:latin typeface="Arial" pitchFamily="34" charset="0"/>
              <a:ea typeface="Tahoma" pitchFamily="34" charset="0"/>
              <a:cs typeface="Arial" pitchFamily="34" charset="0"/>
            </a:endParaRPr>
          </a:p>
        </p:txBody>
      </p:sp>
      <p:sp>
        <p:nvSpPr>
          <p:cNvPr id="7" name="Rectangle 6"/>
          <p:cNvSpPr/>
          <p:nvPr/>
        </p:nvSpPr>
        <p:spPr>
          <a:xfrm>
            <a:off x="1828800" y="152400"/>
            <a:ext cx="6096000" cy="838200"/>
          </a:xfrm>
          <a:prstGeom prst="rect">
            <a:avLst/>
          </a:prstGeom>
          <a:noFill/>
        </p:spPr>
        <p:txBody>
          <a:bodyPr wrap="none" lIns="91440" tIns="45720" rIns="91440" bIns="4572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Chuẩn</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bị</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thuyết</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a:t>
            </a:r>
            <a:r>
              <a:rPr lang="en-US" sz="5400" b="1" cap="none" spc="0" dirty="0" err="1"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trình</a:t>
            </a:r>
            <a:r>
              <a:rPr lang="en-US" sz="5400" b="1" cap="none" spc="0" dirty="0" smtClean="0">
                <a:ln w="11430"/>
                <a:solidFill>
                  <a:srgbClr val="FFC000"/>
                </a:solidFill>
                <a:effectLst>
                  <a:glow rad="139700">
                    <a:schemeClr val="accent4">
                      <a:satMod val="175000"/>
                      <a:alpha val="40000"/>
                    </a:schemeClr>
                  </a:glow>
                  <a:outerShdw blurRad="50800" dist="39000" dir="5460000" algn="tl">
                    <a:srgbClr val="000000">
                      <a:alpha val="38000"/>
                    </a:srgbClr>
                  </a:outerShdw>
                </a:effectLst>
                <a:latin typeface="Arial" pitchFamily="34" charset="0"/>
                <a:cs typeface="Arial" pitchFamily="34" charset="0"/>
              </a:rPr>
              <a:t> (PP)</a:t>
            </a:r>
            <a:endParaRPr lang="en-US" sz="5400" b="1" cap="none" spc="0" dirty="0">
              <a:ln w="11430"/>
              <a:solidFill>
                <a:srgbClr val="FFC000"/>
              </a:solidFill>
              <a:effectLst>
                <a:glow rad="139700">
                  <a:schemeClr val="accent4">
                    <a:satMod val="175000"/>
                    <a:alpha val="40000"/>
                  </a:schemeClr>
                </a:glow>
                <a:outerShdw blurRad="50800" dist="39000" dir="5460000" algn="tl">
                  <a:srgbClr val="000000">
                    <a:alpha val="38000"/>
                  </a:srgbClr>
                </a:outerShdw>
              </a:effectLst>
            </a:endParaRPr>
          </a:p>
        </p:txBody>
      </p:sp>
      <p:sp>
        <p:nvSpPr>
          <p:cNvPr id="8" name="Title 1"/>
          <p:cNvSpPr txBox="1">
            <a:spLocks/>
          </p:cNvSpPr>
          <p:nvPr/>
        </p:nvSpPr>
        <p:spPr bwMode="auto">
          <a:xfrm>
            <a:off x="2057400" y="1143000"/>
            <a:ext cx="4724400" cy="685800"/>
          </a:xfrm>
          <a:prstGeom prst="rect">
            <a:avLst/>
          </a:prstGeom>
          <a:noFill/>
          <a:ln w="9525">
            <a:noFill/>
            <a:miter lim="800000"/>
            <a:headEnd/>
            <a:tailEnd/>
          </a:ln>
        </p:spPr>
        <p:txBody>
          <a:bodyPr anchor="ctr"/>
          <a:lstStyle/>
          <a:p>
            <a:pPr algn="ctr" eaLnBrk="0" hangingPunct="0">
              <a:defRPr/>
            </a:pPr>
            <a:r>
              <a:rPr lang="en-US" sz="3000" b="1" dirty="0" err="1">
                <a:solidFill>
                  <a:srgbClr val="002060"/>
                </a:solidFill>
                <a:latin typeface="Arial" pitchFamily="34" charset="0"/>
                <a:ea typeface="+mj-ea"/>
                <a:cs typeface="Arial" pitchFamily="34" charset="0"/>
              </a:rPr>
              <a:t>Chiến</a:t>
            </a:r>
            <a:r>
              <a:rPr lang="en-US" sz="3000" b="1" dirty="0">
                <a:solidFill>
                  <a:srgbClr val="002060"/>
                </a:solidFill>
                <a:latin typeface="Arial" pitchFamily="34" charset="0"/>
                <a:ea typeface="+mj-ea"/>
                <a:cs typeface="Arial" pitchFamily="34" charset="0"/>
              </a:rPr>
              <a:t> </a:t>
            </a:r>
            <a:r>
              <a:rPr lang="en-US" sz="3000" b="1" dirty="0" err="1">
                <a:solidFill>
                  <a:srgbClr val="002060"/>
                </a:solidFill>
                <a:latin typeface="Arial" pitchFamily="34" charset="0"/>
                <a:ea typeface="+mj-ea"/>
                <a:cs typeface="Arial" pitchFamily="34" charset="0"/>
              </a:rPr>
              <a:t>lược</a:t>
            </a:r>
            <a:r>
              <a:rPr lang="en-US" sz="3000" b="1" dirty="0">
                <a:solidFill>
                  <a:srgbClr val="002060"/>
                </a:solidFill>
                <a:latin typeface="Arial" pitchFamily="34" charset="0"/>
                <a:ea typeface="+mj-ea"/>
                <a:cs typeface="Arial" pitchFamily="34" charset="0"/>
              </a:rPr>
              <a:t> </a:t>
            </a:r>
            <a:r>
              <a:rPr lang="en-US" sz="3000" b="1" dirty="0" err="1">
                <a:solidFill>
                  <a:srgbClr val="002060"/>
                </a:solidFill>
                <a:latin typeface="Arial" pitchFamily="34" charset="0"/>
                <a:ea typeface="+mj-ea"/>
                <a:cs typeface="Arial" pitchFamily="34" charset="0"/>
              </a:rPr>
              <a:t>tổng</a:t>
            </a:r>
            <a:r>
              <a:rPr lang="en-US" sz="3000" b="1" dirty="0">
                <a:solidFill>
                  <a:srgbClr val="002060"/>
                </a:solidFill>
                <a:latin typeface="Arial" pitchFamily="34" charset="0"/>
                <a:ea typeface="+mj-ea"/>
                <a:cs typeface="Arial" pitchFamily="34" charset="0"/>
              </a:rPr>
              <a:t> </a:t>
            </a:r>
            <a:r>
              <a:rPr lang="en-US" sz="3000" b="1" dirty="0" err="1" smtClean="0">
                <a:solidFill>
                  <a:srgbClr val="002060"/>
                </a:solidFill>
                <a:latin typeface="Arial" pitchFamily="34" charset="0"/>
                <a:ea typeface="+mj-ea"/>
                <a:cs typeface="Arial" pitchFamily="34" charset="0"/>
              </a:rPr>
              <a:t>thể</a:t>
            </a:r>
            <a:r>
              <a:rPr lang="en-US" sz="3000" b="1" dirty="0" smtClean="0">
                <a:solidFill>
                  <a:srgbClr val="002060"/>
                </a:solidFill>
                <a:latin typeface="Arial" pitchFamily="34" charset="0"/>
                <a:ea typeface="+mj-ea"/>
                <a:cs typeface="Arial" pitchFamily="34" charset="0"/>
              </a:rPr>
              <a:t> (</a:t>
            </a:r>
            <a:r>
              <a:rPr lang="en-US" sz="3000" b="1" dirty="0" err="1" smtClean="0">
                <a:solidFill>
                  <a:srgbClr val="002060"/>
                </a:solidFill>
                <a:latin typeface="Arial" pitchFamily="34" charset="0"/>
                <a:ea typeface="+mj-ea"/>
                <a:cs typeface="Arial" pitchFamily="34" charset="0"/>
              </a:rPr>
              <a:t>tt</a:t>
            </a:r>
            <a:r>
              <a:rPr lang="en-US" sz="3000" b="1" dirty="0" smtClean="0">
                <a:solidFill>
                  <a:srgbClr val="002060"/>
                </a:solidFill>
                <a:latin typeface="Arial" pitchFamily="34" charset="0"/>
                <a:ea typeface="+mj-ea"/>
                <a:cs typeface="Arial" pitchFamily="34" charset="0"/>
              </a:rPr>
              <a:t>)</a:t>
            </a:r>
            <a:endParaRPr lang="en-US" sz="3000" b="1" dirty="0">
              <a:solidFill>
                <a:srgbClr val="002060"/>
              </a:solidFill>
              <a:latin typeface="Arial" pitchFamily="34" charset="0"/>
              <a:ea typeface="+mj-ea"/>
              <a:cs typeface="Arial" pitchFamily="34" charset="0"/>
            </a:endParaRPr>
          </a:p>
        </p:txBody>
      </p:sp>
    </p:spTree>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p:txBody>
          <a:bodyPr/>
          <a:lstStyle/>
          <a:p>
            <a:pPr>
              <a:defRPr/>
            </a:pPr>
            <a:fld id="{B0E4FEE0-F185-47BD-930F-99A3328B8496}" type="slidenum">
              <a:rPr lang="en-US"/>
              <a:pPr>
                <a:defRPr/>
              </a:pPr>
              <a:t>38</a:t>
            </a:fld>
            <a:endParaRPr lang="en-US"/>
          </a:p>
        </p:txBody>
      </p:sp>
      <p:sp>
        <p:nvSpPr>
          <p:cNvPr id="38915" name="Rectangle 3"/>
          <p:cNvSpPr>
            <a:spLocks noGrp="1" noChangeArrowheads="1"/>
          </p:cNvSpPr>
          <p:nvPr>
            <p:ph type="body" idx="1"/>
          </p:nvPr>
        </p:nvSpPr>
        <p:spPr>
          <a:xfrm>
            <a:off x="0" y="1143000"/>
            <a:ext cx="7391400" cy="4648200"/>
          </a:xfrm>
        </p:spPr>
        <p:txBody>
          <a:bodyPr/>
          <a:lstStyle/>
          <a:p>
            <a:pPr algn="just" eaLnBrk="1" hangingPunct="1">
              <a:lnSpc>
                <a:spcPct val="90000"/>
              </a:lnSpc>
              <a:buFont typeface="Courier New" pitchFamily="49" charset="0"/>
              <a:buChar char="o"/>
            </a:pPr>
            <a:r>
              <a:rPr lang="vi-VN" sz="2800" dirty="0" smtClean="0">
                <a:latin typeface="Arial" pitchFamily="34" charset="0"/>
                <a:ea typeface="Tahoma" pitchFamily="34" charset="0"/>
                <a:cs typeface="Arial" pitchFamily="34" charset="0"/>
              </a:rPr>
              <a:t>Thực hành</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nói</a:t>
            </a:r>
            <a:r>
              <a:rPr lang="vi-VN" sz="2800" b="1" dirty="0" smtClean="0">
                <a:latin typeface="Arial" pitchFamily="34" charset="0"/>
                <a:ea typeface="Tahoma" pitchFamily="34" charset="0"/>
                <a:cs typeface="Arial" pitchFamily="34" charset="0"/>
              </a:rPr>
              <a:t> lớn </a:t>
            </a:r>
            <a:r>
              <a:rPr lang="vi-VN" sz="2800" dirty="0" smtClean="0">
                <a:latin typeface="Arial" pitchFamily="34" charset="0"/>
                <a:ea typeface="Tahoma" pitchFamily="34" charset="0"/>
                <a:cs typeface="Arial" pitchFamily="34" charset="0"/>
              </a:rPr>
              <a:t>ở phía trước gương và </a:t>
            </a:r>
            <a:r>
              <a:rPr lang="vi-VN" sz="2800" b="1" dirty="0" smtClean="0">
                <a:latin typeface="Arial" pitchFamily="34" charset="0"/>
                <a:ea typeface="Tahoma" pitchFamily="34" charset="0"/>
                <a:cs typeface="Arial" pitchFamily="34" charset="0"/>
              </a:rPr>
              <a:t>sử dụng một bộ đếm thời gian</a:t>
            </a:r>
            <a:endParaRPr lang="en-US" sz="2800" b="1" dirty="0" smtClean="0">
              <a:latin typeface="Arial" pitchFamily="34" charset="0"/>
              <a:ea typeface="Tahoma" pitchFamily="34" charset="0"/>
              <a:cs typeface="Arial" pitchFamily="34" charset="0"/>
            </a:endParaRPr>
          </a:p>
          <a:p>
            <a:pPr algn="just" eaLnBrk="1" hangingPunct="1">
              <a:lnSpc>
                <a:spcPct val="90000"/>
              </a:lnSpc>
              <a:buFont typeface="Courier New" pitchFamily="49" charset="0"/>
              <a:buChar char="o"/>
            </a:pPr>
            <a:r>
              <a:rPr lang="vi-VN" sz="2800" dirty="0" smtClean="0">
                <a:latin typeface="Arial" pitchFamily="34" charset="0"/>
                <a:ea typeface="Tahoma" pitchFamily="34" charset="0"/>
                <a:cs typeface="Arial" pitchFamily="34" charset="0"/>
              </a:rPr>
              <a:t>Thực hành mà </a:t>
            </a:r>
            <a:r>
              <a:rPr lang="vi-VN" sz="2800" b="1" dirty="0" smtClean="0">
                <a:latin typeface="Arial" pitchFamily="34" charset="0"/>
                <a:ea typeface="Tahoma" pitchFamily="34" charset="0"/>
                <a:cs typeface="Arial" pitchFamily="34" charset="0"/>
              </a:rPr>
              <a:t>không có ghi chú</a:t>
            </a:r>
            <a:endParaRPr lang="en-US" sz="2800" b="1" dirty="0" smtClean="0">
              <a:latin typeface="Arial" pitchFamily="34" charset="0"/>
              <a:ea typeface="Tahoma" pitchFamily="34" charset="0"/>
              <a:cs typeface="Arial" pitchFamily="34" charset="0"/>
            </a:endParaRPr>
          </a:p>
          <a:p>
            <a:pPr algn="just" eaLnBrk="1" hangingPunct="1">
              <a:lnSpc>
                <a:spcPct val="90000"/>
              </a:lnSpc>
              <a:buFont typeface="Courier New" pitchFamily="49" charset="0"/>
              <a:buChar char="o"/>
            </a:pPr>
            <a:r>
              <a:rPr lang="vi-VN" sz="2800" dirty="0" smtClean="0">
                <a:latin typeface="Arial" pitchFamily="34" charset="0"/>
                <a:ea typeface="Tahoma" pitchFamily="34" charset="0"/>
                <a:cs typeface="Arial" pitchFamily="34" charset="0"/>
              </a:rPr>
              <a:t>Thực hành trước </a:t>
            </a:r>
            <a:r>
              <a:rPr lang="vi-VN" sz="2800" b="1" dirty="0" smtClean="0">
                <a:latin typeface="Arial" pitchFamily="34" charset="0"/>
                <a:ea typeface="Tahoma" pitchFamily="34" charset="0"/>
                <a:cs typeface="Arial" pitchFamily="34" charset="0"/>
              </a:rPr>
              <a:t>mặt đồng nghiệp</a:t>
            </a:r>
            <a:endParaRPr lang="en-US" sz="2800" b="1" dirty="0" smtClean="0">
              <a:latin typeface="Arial" pitchFamily="34" charset="0"/>
              <a:ea typeface="Tahoma" pitchFamily="34" charset="0"/>
              <a:cs typeface="Arial" pitchFamily="34" charset="0"/>
            </a:endParaRPr>
          </a:p>
          <a:p>
            <a:pPr algn="just" eaLnBrk="1" hangingPunct="1">
              <a:lnSpc>
                <a:spcPct val="90000"/>
              </a:lnSpc>
              <a:buFont typeface="Courier New" pitchFamily="49" charset="0"/>
              <a:buChar char="o"/>
            </a:pPr>
            <a:r>
              <a:rPr lang="en-US" sz="2800" dirty="0" smtClean="0">
                <a:latin typeface="Arial" pitchFamily="34" charset="0"/>
                <a:ea typeface="Tahoma" pitchFamily="34" charset="0"/>
                <a:cs typeface="Arial" pitchFamily="34" charset="0"/>
              </a:rPr>
              <a:t>T</a:t>
            </a:r>
            <a:r>
              <a:rPr lang="vi-VN" sz="2800" dirty="0" smtClean="0">
                <a:latin typeface="Arial" pitchFamily="34" charset="0"/>
                <a:ea typeface="Tahoma" pitchFamily="34" charset="0"/>
                <a:cs typeface="Arial" pitchFamily="34" charset="0"/>
              </a:rPr>
              <a:t>hực hành trong phòng </a:t>
            </a:r>
            <a:r>
              <a:rPr lang="vi-VN" sz="2800" b="1" dirty="0" smtClean="0">
                <a:latin typeface="Arial" pitchFamily="34" charset="0"/>
                <a:ea typeface="Tahoma" pitchFamily="34" charset="0"/>
                <a:cs typeface="Arial" pitchFamily="34" charset="0"/>
              </a:rPr>
              <a:t>thuyết trình thực tế</a:t>
            </a:r>
            <a:r>
              <a:rPr lang="vi-VN" sz="2800" b="1"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với </a:t>
            </a:r>
            <a:r>
              <a:rPr lang="vi-VN" sz="2800" b="1" dirty="0" smtClean="0">
                <a:latin typeface="Arial" pitchFamily="34" charset="0"/>
                <a:ea typeface="Tahoma" pitchFamily="34" charset="0"/>
                <a:cs typeface="Arial" pitchFamily="34" charset="0"/>
              </a:rPr>
              <a:t>tất cả các thiết bị </a:t>
            </a:r>
            <a:r>
              <a:rPr lang="vi-VN" sz="2800" dirty="0" smtClean="0">
                <a:latin typeface="Arial" pitchFamily="34" charset="0"/>
                <a:ea typeface="Tahoma" pitchFamily="34" charset="0"/>
                <a:cs typeface="Arial" pitchFamily="34" charset="0"/>
              </a:rPr>
              <a:t>hoặc trong một tương tự như có thể</a:t>
            </a:r>
            <a:endParaRPr lang="en-US" sz="2800" dirty="0" smtClean="0">
              <a:latin typeface="Arial" pitchFamily="34" charset="0"/>
              <a:ea typeface="Tahoma" pitchFamily="34" charset="0"/>
              <a:cs typeface="Arial" pitchFamily="34" charset="0"/>
            </a:endParaRPr>
          </a:p>
          <a:p>
            <a:pPr algn="just" eaLnBrk="1" hangingPunct="1">
              <a:lnSpc>
                <a:spcPct val="90000"/>
              </a:lnSpc>
              <a:buFont typeface="Courier New" pitchFamily="49" charset="0"/>
              <a:buChar char="o"/>
            </a:pPr>
            <a:r>
              <a:rPr lang="en-US" sz="2800" b="1" dirty="0" err="1" smtClean="0">
                <a:latin typeface="Arial" pitchFamily="34" charset="0"/>
                <a:ea typeface="Tahoma" pitchFamily="34" charset="0"/>
                <a:cs typeface="Arial" pitchFamily="34" charset="0"/>
              </a:rPr>
              <a:t>Thực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hành</a:t>
            </a:r>
            <a:r>
              <a:rPr lang="en-US" sz="2800" b="1" dirty="0" smtClean="0">
                <a:latin typeface="Arial" pitchFamily="34" charset="0"/>
                <a:ea typeface="Tahoma" pitchFamily="34" charset="0"/>
                <a:cs typeface="Arial" pitchFamily="34" charset="0"/>
              </a:rPr>
              <a:t> </a:t>
            </a:r>
            <a:r>
              <a:rPr lang="en-US" sz="2800" dirty="0" smtClean="0">
                <a:latin typeface="Arial" pitchFamily="34" charset="0"/>
                <a:ea typeface="Tahoma" pitchFamily="34" charset="0"/>
                <a:cs typeface="Arial" pitchFamily="34" charset="0"/>
              </a:rPr>
              <a:t>n</a:t>
            </a:r>
            <a:r>
              <a:rPr lang="vi-VN" sz="2800" dirty="0" smtClean="0">
                <a:latin typeface="Arial" pitchFamily="34" charset="0"/>
                <a:ea typeface="Tahoma" pitchFamily="34" charset="0"/>
                <a:cs typeface="Arial" pitchFamily="34" charset="0"/>
              </a:rPr>
              <a:t>hững gì </a:t>
            </a:r>
            <a:r>
              <a:rPr lang="vi-VN" sz="2800" b="1" dirty="0" smtClean="0">
                <a:latin typeface="Arial" pitchFamily="34" charset="0"/>
                <a:ea typeface="Tahoma" pitchFamily="34" charset="0"/>
                <a:cs typeface="Arial" pitchFamily="34" charset="0"/>
              </a:rPr>
              <a:t>bạn sẽ xóa nếu thời gian</a:t>
            </a:r>
            <a:r>
              <a:rPr lang="vi-VN" sz="2800" dirty="0" smtClean="0">
                <a:latin typeface="Arial" pitchFamily="34" charset="0"/>
                <a:ea typeface="Tahoma" pitchFamily="34" charset="0"/>
                <a:cs typeface="Arial" pitchFamily="34" charset="0"/>
              </a:rPr>
              <a:t> đã </a:t>
            </a:r>
            <a:r>
              <a:rPr lang="vi-VN" sz="2800" b="1" dirty="0" smtClean="0">
                <a:latin typeface="Arial" pitchFamily="34" charset="0"/>
                <a:ea typeface="Tahoma" pitchFamily="34" charset="0"/>
                <a:cs typeface="Arial" pitchFamily="34" charset="0"/>
              </a:rPr>
              <a:t>được rút ngắn 1, 5, hoặc 10 phút</a:t>
            </a:r>
            <a:r>
              <a:rPr lang="vi-VN" sz="2800" dirty="0" smtClean="0">
                <a:latin typeface="Arial" pitchFamily="34" charset="0"/>
                <a:ea typeface="Tahoma" pitchFamily="34" charset="0"/>
                <a:cs typeface="Arial" pitchFamily="34" charset="0"/>
              </a:rPr>
              <a:t>?</a:t>
            </a:r>
            <a:endParaRPr lang="en-US" sz="2800" dirty="0" smtClean="0">
              <a:latin typeface="Arial" pitchFamily="34" charset="0"/>
              <a:ea typeface="Tahoma" pitchFamily="34" charset="0"/>
              <a:cs typeface="Arial" pitchFamily="34" charset="0"/>
            </a:endParaRPr>
          </a:p>
        </p:txBody>
      </p:sp>
      <p:sp>
        <p:nvSpPr>
          <p:cNvPr id="6" name="Title 1"/>
          <p:cNvSpPr txBox="1">
            <a:spLocks/>
          </p:cNvSpPr>
          <p:nvPr/>
        </p:nvSpPr>
        <p:spPr bwMode="auto">
          <a:xfrm>
            <a:off x="0" y="304800"/>
            <a:ext cx="9144000" cy="1143000"/>
          </a:xfrm>
          <a:prstGeom prst="rect">
            <a:avLst/>
          </a:prstGeom>
          <a:noFill/>
          <a:ln w="9525">
            <a:noFill/>
            <a:miter lim="800000"/>
            <a:headEnd/>
            <a:tailEnd/>
          </a:ln>
        </p:spPr>
        <p:txBody>
          <a:bodyPr anchor="ctr"/>
          <a:lstStyle/>
          <a:p>
            <a:pPr algn="ctr" eaLnBrk="0" hangingPunct="0">
              <a:defRPr/>
            </a:pPr>
            <a:endParaRPr lang="en-US" sz="3200" b="1" dirty="0">
              <a:solidFill>
                <a:srgbClr val="002060"/>
              </a:solidFill>
              <a:latin typeface="Arial" pitchFamily="34" charset="0"/>
              <a:ea typeface="+mj-ea"/>
              <a:cs typeface="Arial" pitchFamily="34" charset="0"/>
            </a:endParaRPr>
          </a:p>
        </p:txBody>
      </p:sp>
      <p:sp>
        <p:nvSpPr>
          <p:cNvPr id="5" name="Rectangle 4"/>
          <p:cNvSpPr/>
          <p:nvPr/>
        </p:nvSpPr>
        <p:spPr>
          <a:xfrm>
            <a:off x="2286000" y="0"/>
            <a:ext cx="5006242" cy="847130"/>
          </a:xfrm>
          <a:prstGeom prst="rect">
            <a:avLst/>
          </a:prstGeom>
          <a:noFill/>
        </p:spPr>
        <p:txBody>
          <a:bodyPr wrap="none" lIns="91440" tIns="45720" rIns="91440" bIns="45720">
            <a:prstTxWarp prst="textDoubleWave1">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smtClean="0">
                <a:ln w="11430"/>
                <a:solidFill>
                  <a:srgbClr val="FFC000"/>
                </a:solidFill>
                <a:effectLst>
                  <a:outerShdw blurRad="80000" dist="40000" dir="5040000" algn="tl">
                    <a:srgbClr val="000000">
                      <a:alpha val="30000"/>
                    </a:srgbClr>
                  </a:outerShdw>
                </a:effectLst>
              </a:rPr>
              <a:t>Thực</a:t>
            </a:r>
            <a:r>
              <a:rPr lang="en-US" sz="5400" b="1" cap="none" spc="0" dirty="0" smtClean="0">
                <a:ln w="11430"/>
                <a:solidFill>
                  <a:srgbClr val="FFC000"/>
                </a:solidFill>
                <a:effectLst>
                  <a:outerShdw blurRad="80000" dist="40000" dir="5040000" algn="tl">
                    <a:srgbClr val="000000">
                      <a:alpha val="30000"/>
                    </a:srgbClr>
                  </a:outerShdw>
                </a:effectLst>
              </a:rPr>
              <a:t> </a:t>
            </a:r>
            <a:r>
              <a:rPr lang="en-US" sz="5400" b="1" cap="none" spc="0" dirty="0" err="1" smtClean="0">
                <a:ln w="11430"/>
                <a:solidFill>
                  <a:srgbClr val="FFC000"/>
                </a:solidFill>
                <a:effectLst>
                  <a:outerShdw blurRad="80000" dist="40000" dir="5040000" algn="tl">
                    <a:srgbClr val="000000">
                      <a:alpha val="30000"/>
                    </a:srgbClr>
                  </a:outerShdw>
                </a:effectLst>
              </a:rPr>
              <a:t>hành</a:t>
            </a:r>
            <a:r>
              <a:rPr lang="en-US" sz="5400" b="1" cap="none" spc="0" dirty="0" smtClean="0">
                <a:ln w="11430"/>
                <a:solidFill>
                  <a:srgbClr val="FFC000"/>
                </a:solidFill>
                <a:effectLst>
                  <a:outerShdw blurRad="80000" dist="40000" dir="5040000" algn="tl">
                    <a:srgbClr val="000000">
                      <a:alpha val="30000"/>
                    </a:srgbClr>
                  </a:outerShdw>
                </a:effectLst>
              </a:rPr>
              <a:t> </a:t>
            </a:r>
            <a:r>
              <a:rPr lang="en-US" sz="5400" b="1" cap="none" spc="0" dirty="0" err="1" smtClean="0">
                <a:ln w="11430"/>
                <a:solidFill>
                  <a:srgbClr val="FFC000"/>
                </a:solidFill>
                <a:effectLst>
                  <a:outerShdw blurRad="80000" dist="40000" dir="5040000" algn="tl">
                    <a:srgbClr val="000000">
                      <a:alpha val="30000"/>
                    </a:srgbClr>
                  </a:outerShdw>
                </a:effectLst>
              </a:rPr>
              <a:t>thuyết</a:t>
            </a:r>
            <a:r>
              <a:rPr lang="en-US" sz="5400" b="1" cap="none" spc="0" dirty="0" smtClean="0">
                <a:ln w="11430"/>
                <a:solidFill>
                  <a:srgbClr val="FFC000"/>
                </a:solidFill>
                <a:effectLst>
                  <a:outerShdw blurRad="80000" dist="40000" dir="5040000" algn="tl">
                    <a:srgbClr val="000000">
                      <a:alpha val="30000"/>
                    </a:srgbClr>
                  </a:outerShdw>
                </a:effectLst>
              </a:rPr>
              <a:t> </a:t>
            </a:r>
            <a:r>
              <a:rPr lang="en-US" sz="5400" b="1" cap="none" spc="0" dirty="0" err="1" smtClean="0">
                <a:ln w="11430"/>
                <a:solidFill>
                  <a:srgbClr val="FFC000"/>
                </a:solidFill>
                <a:effectLst>
                  <a:outerShdw blurRad="80000" dist="40000" dir="5040000" algn="tl">
                    <a:srgbClr val="000000">
                      <a:alpha val="30000"/>
                    </a:srgbClr>
                  </a:outerShdw>
                </a:effectLst>
              </a:rPr>
              <a:t>trình</a:t>
            </a:r>
            <a:endParaRPr lang="en-US" sz="5400" b="1" cap="none" spc="0" dirty="0">
              <a:ln w="11430"/>
              <a:solidFill>
                <a:srgbClr val="FFC000"/>
              </a:solidFill>
              <a:effectLst>
                <a:outerShdw blurRad="80000" dist="40000" dir="5040000" algn="tl">
                  <a:srgbClr val="000000">
                    <a:alpha val="30000"/>
                  </a:srgbClr>
                </a:outerShdw>
              </a:effectLst>
            </a:endParaRPr>
          </a:p>
        </p:txBody>
      </p:sp>
      <p:pic>
        <p:nvPicPr>
          <p:cNvPr id="24578" name="Picture 2"/>
          <p:cNvPicPr>
            <a:picLocks noChangeAspect="1" noChangeArrowheads="1"/>
          </p:cNvPicPr>
          <p:nvPr/>
        </p:nvPicPr>
        <p:blipFill>
          <a:blip r:embed="rId3" cstate="print"/>
          <a:srcRect/>
          <a:stretch>
            <a:fillRect/>
          </a:stretch>
        </p:blipFill>
        <p:spPr bwMode="auto">
          <a:xfrm>
            <a:off x="7315200" y="1676400"/>
            <a:ext cx="1828800" cy="3048000"/>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a:lstStyle/>
          <a:p>
            <a:pPr>
              <a:defRPr/>
            </a:pPr>
            <a:fld id="{E4FA61D5-DAC6-46F3-B9AF-0FF311E8F1A8}" type="slidenum">
              <a:rPr lang="en-US"/>
              <a:pPr>
                <a:defRPr/>
              </a:pPr>
              <a:t>39</a:t>
            </a:fld>
            <a:endParaRPr lang="en-US"/>
          </a:p>
        </p:txBody>
      </p:sp>
      <p:sp>
        <p:nvSpPr>
          <p:cNvPr id="39939" name="Rectangle 3"/>
          <p:cNvSpPr>
            <a:spLocks noGrp="1" noChangeArrowheads="1"/>
          </p:cNvSpPr>
          <p:nvPr>
            <p:ph type="body" idx="1"/>
          </p:nvPr>
        </p:nvSpPr>
        <p:spPr>
          <a:xfrm>
            <a:off x="0" y="1752600"/>
            <a:ext cx="8839200" cy="4648200"/>
          </a:xfrm>
        </p:spPr>
        <p:txBody>
          <a:bodyPr/>
          <a:lstStyle/>
          <a:p>
            <a:pPr algn="just" eaLnBrk="1" hangingPunct="1">
              <a:buFont typeface="Courier New" pitchFamily="49" charset="0"/>
              <a:buChar char="o"/>
            </a:pPr>
            <a:r>
              <a:rPr lang="vi-VN" sz="2600" dirty="0" smtClean="0">
                <a:latin typeface="Arial" pitchFamily="34" charset="0"/>
                <a:ea typeface="Tahoma" pitchFamily="34" charset="0"/>
                <a:cs typeface="Arial" pitchFamily="34" charset="0"/>
              </a:rPr>
              <a:t>Hình thức bên ngoài</a:t>
            </a:r>
            <a:r>
              <a:rPr lang="en-US" sz="2600" dirty="0" smtClean="0">
                <a:latin typeface="Arial" pitchFamily="34" charset="0"/>
                <a:ea typeface="Tahoma" pitchFamily="34" charset="0"/>
                <a:cs typeface="Arial" pitchFamily="34" charset="0"/>
              </a:rPr>
              <a:t>:</a:t>
            </a:r>
            <a:endParaRPr lang="vi-VN" sz="2600" dirty="0" smtClean="0">
              <a:latin typeface="Arial" pitchFamily="34" charset="0"/>
              <a:ea typeface="Tahoma" pitchFamily="34" charset="0"/>
              <a:cs typeface="Arial" pitchFamily="34" charset="0"/>
            </a:endParaRPr>
          </a:p>
          <a:p>
            <a:pPr algn="just" eaLnBrk="1" hangingPunct="1">
              <a:buFont typeface="Courier New" pitchFamily="49" charset="0"/>
              <a:buChar char="o"/>
            </a:pPr>
            <a:r>
              <a:rPr lang="vi-VN" sz="2600" dirty="0" smtClean="0">
                <a:latin typeface="Arial" pitchFamily="34" charset="0"/>
                <a:ea typeface="Tahoma" pitchFamily="34" charset="0"/>
                <a:cs typeface="Arial" pitchFamily="34" charset="0"/>
              </a:rPr>
              <a:t>Trang phục</a:t>
            </a:r>
            <a:r>
              <a:rPr lang="en-US" sz="2600" dirty="0" smtClean="0">
                <a:latin typeface="Arial" pitchFamily="34" charset="0"/>
                <a:ea typeface="Tahoma" pitchFamily="34" charset="0"/>
                <a:cs typeface="Arial" pitchFamily="34" charset="0"/>
              </a:rPr>
              <a:t>: </a:t>
            </a:r>
            <a:r>
              <a:rPr lang="vi-VN" sz="2600" dirty="0" smtClean="0">
                <a:latin typeface="Arial" pitchFamily="34" charset="0"/>
                <a:ea typeface="Tahoma" pitchFamily="34" charset="0"/>
                <a:cs typeface="Arial" pitchFamily="34" charset="0"/>
              </a:rPr>
              <a:t>thoải mái trong cử động</a:t>
            </a:r>
            <a:r>
              <a:rPr lang="en-US" sz="2600"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phù</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hợp</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với</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buổi</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thuyết</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trình</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phối</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màu</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phải</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hài</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hòa</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sạch</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sẽ</a:t>
            </a:r>
            <a:r>
              <a:rPr lang="en-US" sz="2600" b="1" dirty="0" smtClean="0">
                <a:latin typeface="Arial" pitchFamily="34" charset="0"/>
                <a:ea typeface="Tahoma" pitchFamily="34" charset="0"/>
                <a:cs typeface="Arial" pitchFamily="34" charset="0"/>
              </a:rPr>
              <a:t>.</a:t>
            </a:r>
          </a:p>
          <a:p>
            <a:pPr algn="just" eaLnBrk="1" hangingPunct="1">
              <a:buFont typeface="Courier New" pitchFamily="49" charset="0"/>
              <a:buChar char="o"/>
            </a:pPr>
            <a:r>
              <a:rPr lang="vi-VN" sz="2600" b="1" dirty="0" smtClean="0">
                <a:latin typeface="Arial" pitchFamily="34" charset="0"/>
                <a:ea typeface="Tahoma" pitchFamily="34" charset="0"/>
                <a:cs typeface="Arial" pitchFamily="34" charset="0"/>
              </a:rPr>
              <a:t>Đầu tóc gọn gàng, thắt lưng phù hợp</a:t>
            </a:r>
          </a:p>
          <a:p>
            <a:pPr algn="just" eaLnBrk="1" hangingPunct="1">
              <a:buFont typeface="Courier New" pitchFamily="49" charset="0"/>
              <a:buChar char="o"/>
            </a:pPr>
            <a:r>
              <a:rPr lang="vi-VN" sz="2600" b="1" dirty="0" smtClean="0">
                <a:latin typeface="Arial" pitchFamily="34" charset="0"/>
                <a:ea typeface="Tahoma" pitchFamily="34" charset="0"/>
                <a:cs typeface="Arial" pitchFamily="34" charset="0"/>
              </a:rPr>
              <a:t>Tự tin</a:t>
            </a:r>
            <a:endParaRPr lang="en-US" sz="2600" b="1" dirty="0" smtClean="0">
              <a:latin typeface="Arial" pitchFamily="34" charset="0"/>
              <a:ea typeface="Tahoma" pitchFamily="34" charset="0"/>
              <a:cs typeface="Arial" pitchFamily="34" charset="0"/>
            </a:endParaRPr>
          </a:p>
          <a:p>
            <a:pPr lvl="1" algn="just" eaLnBrk="1" hangingPunct="1">
              <a:buFont typeface="Courier New" pitchFamily="49" charset="0"/>
              <a:buChar char="o"/>
            </a:pPr>
            <a:r>
              <a:rPr lang="vi-VN" sz="2600" dirty="0" smtClean="0">
                <a:latin typeface="Arial" pitchFamily="34" charset="0"/>
                <a:ea typeface="Tahoma" pitchFamily="34" charset="0"/>
                <a:cs typeface="Arial" pitchFamily="34" charset="0"/>
              </a:rPr>
              <a:t>Chuẩn bị </a:t>
            </a:r>
            <a:r>
              <a:rPr lang="vi-VN" sz="2600" b="1" dirty="0" smtClean="0">
                <a:latin typeface="Arial" pitchFamily="34" charset="0"/>
                <a:ea typeface="Tahoma" pitchFamily="34" charset="0"/>
                <a:cs typeface="Arial" pitchFamily="34" charset="0"/>
              </a:rPr>
              <a:t>kỹ càng</a:t>
            </a:r>
            <a:endParaRPr lang="en-US" sz="2600" b="1" dirty="0" smtClean="0">
              <a:latin typeface="Arial" pitchFamily="34" charset="0"/>
              <a:ea typeface="Tahoma" pitchFamily="34" charset="0"/>
              <a:cs typeface="Arial" pitchFamily="34" charset="0"/>
            </a:endParaRPr>
          </a:p>
          <a:p>
            <a:pPr lvl="1" algn="just" eaLnBrk="1" hangingPunct="1">
              <a:buFont typeface="Courier New" pitchFamily="49" charset="0"/>
              <a:buChar char="o"/>
            </a:pPr>
            <a:r>
              <a:rPr lang="vi-VN" sz="2600" b="1" dirty="0" smtClean="0">
                <a:latin typeface="Arial" pitchFamily="34" charset="0"/>
                <a:ea typeface="Tahoma" pitchFamily="34" charset="0"/>
                <a:cs typeface="Arial" pitchFamily="34" charset="0"/>
              </a:rPr>
              <a:t>Tưởng tượng </a:t>
            </a:r>
            <a:r>
              <a:rPr lang="vi-VN" sz="2600" dirty="0" smtClean="0">
                <a:latin typeface="Arial" pitchFamily="34" charset="0"/>
                <a:ea typeface="Tahoma" pitchFamily="34" charset="0"/>
                <a:cs typeface="Arial" pitchFamily="34" charset="0"/>
              </a:rPr>
              <a:t>bạn sẽ thuyết trình thành công</a:t>
            </a:r>
          </a:p>
          <a:p>
            <a:pPr algn="just" eaLnBrk="1" hangingPunct="1">
              <a:buFont typeface="Courier New" pitchFamily="49" charset="0"/>
              <a:buChar char="o"/>
            </a:pPr>
            <a:r>
              <a:rPr lang="en-US" sz="2600" b="1" dirty="0" err="1" smtClean="0">
                <a:latin typeface="Arial" pitchFamily="34" charset="0"/>
                <a:ea typeface="Tahoma" pitchFamily="34" charset="0"/>
                <a:cs typeface="Arial" pitchFamily="34" charset="0"/>
              </a:rPr>
              <a:t>Giữ</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gìn</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sức</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khỏe</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và</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bảo</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vệ</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giọng</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nói</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trước</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ngày</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thuyết</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trình</a:t>
            </a:r>
            <a:endParaRPr lang="en-US" sz="2600" b="1" dirty="0" smtClean="0">
              <a:latin typeface="Arial" pitchFamily="34" charset="0"/>
              <a:ea typeface="Tahoma" pitchFamily="34" charset="0"/>
              <a:cs typeface="Arial" pitchFamily="34" charset="0"/>
            </a:endParaRPr>
          </a:p>
        </p:txBody>
      </p:sp>
      <p:sp>
        <p:nvSpPr>
          <p:cNvPr id="7" name="Rectangle 6"/>
          <p:cNvSpPr/>
          <p:nvPr/>
        </p:nvSpPr>
        <p:spPr>
          <a:xfrm>
            <a:off x="1143000" y="1066800"/>
            <a:ext cx="6930102"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err="1"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Chuẩn</a:t>
            </a:r>
            <a:r>
              <a:rPr lang="en-US" sz="3200" b="1" cap="all" spc="0" dirty="0"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200" b="1" cap="all" spc="0" dirty="0" err="1"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bị</a:t>
            </a:r>
            <a:r>
              <a:rPr lang="en-US" sz="3200" b="1" cap="all" spc="0" dirty="0"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200" b="1" cap="all" spc="0" dirty="0" err="1"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tâm</a:t>
            </a:r>
            <a:r>
              <a:rPr lang="en-US" sz="3200" b="1" cap="all" spc="0" dirty="0"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200" b="1" cap="all" spc="0" dirty="0" err="1"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lý</a:t>
            </a:r>
            <a:r>
              <a:rPr lang="en-US" sz="3200" b="1" cap="all" spc="0" dirty="0"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200" b="1" cap="all" spc="0" dirty="0" err="1"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và</a:t>
            </a:r>
            <a:r>
              <a:rPr lang="en-US" sz="3200" b="1" cap="all" spc="0" dirty="0"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200" b="1" cap="all" spc="0" dirty="0" err="1"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hình</a:t>
            </a:r>
            <a:r>
              <a:rPr lang="en-US" sz="3200" b="1" cap="all" spc="0" dirty="0"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200" b="1" cap="all" spc="0" dirty="0" err="1" smtClean="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thức</a:t>
            </a:r>
            <a:endParaRPr lang="en-US" sz="3200" b="1" cap="all" spc="0" dirty="0">
              <a:ln/>
              <a:solidFill>
                <a:schemeClr val="tx2">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2971800" cy="838200"/>
          </a:xfrm>
        </p:spPr>
        <p:txBody>
          <a:bodyPr/>
          <a:lstStyle/>
          <a:p>
            <a:pPr>
              <a:defRPr/>
            </a:pPr>
            <a:r>
              <a:rPr lang="en-US" sz="4000" b="1" dirty="0" smtClean="0">
                <a:solidFill>
                  <a:srgbClr val="C00000"/>
                </a:solidFill>
                <a:effectLst>
                  <a:outerShdw blurRad="38100" dist="38100" dir="2700000" algn="tl">
                    <a:srgbClr val="000000">
                      <a:alpha val="43137"/>
                    </a:srgbClr>
                  </a:outerShdw>
                </a:effectLst>
                <a:latin typeface="Arial" pitchFamily="34" charset="0"/>
                <a:ea typeface="Tahoma" pitchFamily="34" charset="0"/>
                <a:cs typeface="Arial" pitchFamily="34" charset="0"/>
              </a:rPr>
              <a:t>NỘI DUNG</a:t>
            </a:r>
          </a:p>
        </p:txBody>
      </p:sp>
      <p:sp>
        <p:nvSpPr>
          <p:cNvPr id="4" name="Slide Number Placeholder 3"/>
          <p:cNvSpPr>
            <a:spLocks noGrp="1"/>
          </p:cNvSpPr>
          <p:nvPr>
            <p:ph type="sldNum" sz="quarter" idx="12"/>
          </p:nvPr>
        </p:nvSpPr>
        <p:spPr/>
        <p:txBody>
          <a:bodyPr/>
          <a:lstStyle/>
          <a:p>
            <a:pPr>
              <a:defRPr/>
            </a:pPr>
            <a:fld id="{985C633D-6997-43BC-8493-CC150F2AD804}" type="slidenum">
              <a:rPr lang="en-US" smtClean="0"/>
              <a:pPr>
                <a:defRPr/>
              </a:pPr>
              <a:t>4</a:t>
            </a:fld>
            <a:endParaRPr lang="en-US"/>
          </a:p>
        </p:txBody>
      </p:sp>
      <p:sp>
        <p:nvSpPr>
          <p:cNvPr id="10244" name="Rectangle 13"/>
          <p:cNvSpPr>
            <a:spLocks noChangeArrowheads="1"/>
          </p:cNvSpPr>
          <p:nvPr/>
        </p:nvSpPr>
        <p:spPr bwMode="auto">
          <a:xfrm>
            <a:off x="152400" y="1524000"/>
            <a:ext cx="8763000" cy="3867725"/>
          </a:xfrm>
          <a:prstGeom prst="rect">
            <a:avLst/>
          </a:prstGeom>
          <a:noFill/>
          <a:ln w="9525">
            <a:noFill/>
            <a:miter lim="800000"/>
            <a:headEnd/>
            <a:tailEnd/>
          </a:ln>
        </p:spPr>
        <p:txBody>
          <a:bodyPr wrap="square">
            <a:spAutoFit/>
          </a:bodyPr>
          <a:lstStyle/>
          <a:p>
            <a:pPr marL="228600" indent="-227013" algn="just">
              <a:spcBef>
                <a:spcPts val="1563"/>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rgbClr val="002060"/>
                </a:solidFill>
                <a:latin typeface="Arial" pitchFamily="34" charset="0"/>
                <a:ea typeface="Tahoma" pitchFamily="34" charset="0"/>
                <a:cs typeface="Arial" pitchFamily="34" charset="0"/>
              </a:rPr>
              <a:t>8.1. </a:t>
            </a:r>
            <a:r>
              <a:rPr lang="en-US" sz="3200" b="1" dirty="0" err="1" smtClean="0">
                <a:solidFill>
                  <a:srgbClr val="002060"/>
                </a:solidFill>
                <a:latin typeface="Arial" pitchFamily="34" charset="0"/>
                <a:ea typeface="Tahoma" pitchFamily="34" charset="0"/>
                <a:cs typeface="Arial" pitchFamily="34" charset="0"/>
              </a:rPr>
              <a:t>Giới</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thiệu</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chung</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về</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giao</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tiếp</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trong</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kỹ</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thuật</a:t>
            </a:r>
            <a:endParaRPr lang="en-US" sz="3200" b="1" dirty="0">
              <a:solidFill>
                <a:srgbClr val="002060"/>
              </a:solidFill>
              <a:latin typeface="Arial" pitchFamily="34" charset="0"/>
              <a:ea typeface="Tahoma" pitchFamily="34" charset="0"/>
              <a:cs typeface="Arial" pitchFamily="34" charset="0"/>
            </a:endParaRPr>
          </a:p>
          <a:p>
            <a:pPr marL="228600" indent="-227013" algn="just">
              <a:spcBef>
                <a:spcPts val="1563"/>
              </a:spcBef>
              <a:buClr>
                <a:srgbClr val="0000CC"/>
              </a:buCl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rgbClr val="002060"/>
                </a:solidFill>
                <a:latin typeface="Arial" pitchFamily="34" charset="0"/>
                <a:ea typeface="Tahoma" pitchFamily="34" charset="0"/>
                <a:cs typeface="Arial" pitchFamily="34" charset="0"/>
              </a:rPr>
              <a:t>8.2. </a:t>
            </a:r>
            <a:r>
              <a:rPr lang="en-US" sz="3200" b="1" dirty="0" err="1" smtClean="0">
                <a:solidFill>
                  <a:srgbClr val="002060"/>
                </a:solidFill>
                <a:latin typeface="Arial" pitchFamily="34" charset="0"/>
                <a:ea typeface="Tahoma" pitchFamily="34" charset="0"/>
                <a:cs typeface="Arial" pitchFamily="34" charset="0"/>
              </a:rPr>
              <a:t>Kỹ</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năng</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nói</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và</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thuyết</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trình</a:t>
            </a:r>
            <a:endParaRPr lang="en-US" sz="3200" b="1" dirty="0" smtClean="0">
              <a:solidFill>
                <a:srgbClr val="002060"/>
              </a:solidFill>
              <a:latin typeface="Arial" pitchFamily="34" charset="0"/>
              <a:ea typeface="Tahoma" pitchFamily="34" charset="0"/>
              <a:cs typeface="Arial" pitchFamily="34" charset="0"/>
            </a:endParaRPr>
          </a:p>
          <a:p>
            <a:pPr marL="228600" indent="-227013" algn="just">
              <a:spcBef>
                <a:spcPts val="1563"/>
              </a:spcBef>
              <a:buClr>
                <a:srgbClr val="0000CC"/>
              </a:buCl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rgbClr val="002060"/>
                </a:solidFill>
                <a:latin typeface="Arial" pitchFamily="34" charset="0"/>
                <a:ea typeface="Tahoma" pitchFamily="34" charset="0"/>
                <a:cs typeface="Arial" pitchFamily="34" charset="0"/>
              </a:rPr>
              <a:t>8.3. </a:t>
            </a:r>
            <a:r>
              <a:rPr lang="en-US" sz="3200" b="1" dirty="0" err="1" smtClean="0">
                <a:solidFill>
                  <a:srgbClr val="002060"/>
                </a:solidFill>
                <a:latin typeface="Arial" pitchFamily="34" charset="0"/>
                <a:ea typeface="Tahoma" pitchFamily="34" charset="0"/>
                <a:cs typeface="Arial" pitchFamily="34" charset="0"/>
              </a:rPr>
              <a:t>Kỹ</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năng</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viết</a:t>
            </a:r>
            <a:endParaRPr lang="en-US" sz="3200" b="1" dirty="0" smtClean="0">
              <a:solidFill>
                <a:srgbClr val="002060"/>
              </a:solidFill>
              <a:latin typeface="Arial" pitchFamily="34" charset="0"/>
              <a:ea typeface="Tahoma" pitchFamily="34" charset="0"/>
              <a:cs typeface="Arial" pitchFamily="34" charset="0"/>
            </a:endParaRPr>
          </a:p>
          <a:p>
            <a:pPr marL="228600" indent="-227013" algn="just">
              <a:spcBef>
                <a:spcPts val="1563"/>
              </a:spcBef>
              <a:buClr>
                <a:srgbClr val="0000CC"/>
              </a:buCl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rgbClr val="002060"/>
                </a:solidFill>
                <a:latin typeface="Arial" pitchFamily="34" charset="0"/>
                <a:ea typeface="Tahoma" pitchFamily="34" charset="0"/>
                <a:cs typeface="Arial" pitchFamily="34" charset="0"/>
              </a:rPr>
              <a:t>8.4. </a:t>
            </a:r>
            <a:r>
              <a:rPr lang="en-US" sz="3200" b="1" dirty="0" err="1" smtClean="0">
                <a:solidFill>
                  <a:srgbClr val="002060"/>
                </a:solidFill>
                <a:latin typeface="Arial" pitchFamily="34" charset="0"/>
                <a:ea typeface="Tahoma" pitchFamily="34" charset="0"/>
                <a:cs typeface="Arial" pitchFamily="34" charset="0"/>
              </a:rPr>
              <a:t>Kỹ</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năng</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nghe</a:t>
            </a:r>
            <a:endParaRPr lang="en-US" sz="3200" b="1" dirty="0">
              <a:solidFill>
                <a:srgbClr val="002060"/>
              </a:solidFill>
              <a:latin typeface="Arial" pitchFamily="34" charset="0"/>
              <a:ea typeface="Tahoma" pitchFamily="34" charset="0"/>
              <a:cs typeface="Arial" pitchFamily="34" charset="0"/>
            </a:endParaRPr>
          </a:p>
          <a:p>
            <a:pPr marL="228600" indent="-227013" algn="just">
              <a:spcBef>
                <a:spcPts val="1563"/>
              </a:spcBef>
              <a:buClr>
                <a:srgbClr val="0000CC"/>
              </a:buCl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rgbClr val="002060"/>
                </a:solidFill>
                <a:latin typeface="Arial" pitchFamily="34" charset="0"/>
                <a:ea typeface="Tahoma" pitchFamily="34" charset="0"/>
                <a:cs typeface="Arial" pitchFamily="34" charset="0"/>
              </a:rPr>
              <a:t>8.5. </a:t>
            </a:r>
            <a:r>
              <a:rPr lang="en-US" sz="3200" b="1" dirty="0" err="1" smtClean="0">
                <a:solidFill>
                  <a:srgbClr val="002060"/>
                </a:solidFill>
                <a:latin typeface="Arial" pitchFamily="34" charset="0"/>
                <a:ea typeface="Tahoma" pitchFamily="34" charset="0"/>
                <a:cs typeface="Arial" pitchFamily="34" charset="0"/>
              </a:rPr>
              <a:t>Một</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số</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kỹ</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năng</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giao</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tiếp</a:t>
            </a:r>
            <a:r>
              <a:rPr lang="en-US" sz="3200" b="1" dirty="0" smtClean="0">
                <a:solidFill>
                  <a:srgbClr val="002060"/>
                </a:solidFill>
                <a:latin typeface="Arial" pitchFamily="34" charset="0"/>
                <a:ea typeface="Tahoma" pitchFamily="34" charset="0"/>
                <a:cs typeface="Arial" pitchFamily="34" charset="0"/>
              </a:rPr>
              <a:t> </a:t>
            </a:r>
            <a:r>
              <a:rPr lang="en-US" sz="3200" b="1" dirty="0" err="1" smtClean="0">
                <a:solidFill>
                  <a:srgbClr val="002060"/>
                </a:solidFill>
                <a:latin typeface="Arial" pitchFamily="34" charset="0"/>
                <a:ea typeface="Tahoma" pitchFamily="34" charset="0"/>
                <a:cs typeface="Arial" pitchFamily="34" charset="0"/>
              </a:rPr>
              <a:t>khác</a:t>
            </a:r>
            <a:endParaRPr lang="en-US" sz="3200" b="1" dirty="0" smtClean="0">
              <a:solidFill>
                <a:srgbClr val="002060"/>
              </a:solidFill>
              <a:latin typeface="Arial" pitchFamily="34" charset="0"/>
              <a:ea typeface="Tahoma" pitchFamily="34" charset="0"/>
              <a:cs typeface="Arial" pitchFamily="34" charset="0"/>
            </a:endParaRPr>
          </a:p>
        </p:txBody>
      </p:sp>
    </p:spTree>
  </p:cSld>
  <p:clrMapOvr>
    <a:masterClrMapping/>
  </p:clrMapOvr>
  <p:transition>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429000"/>
            <a:ext cx="4191000" cy="2362200"/>
          </a:xfrm>
        </p:spPr>
        <p:txBody>
          <a:bodyPr/>
          <a:lstStyle/>
          <a:p>
            <a:pPr eaLnBrk="1" hangingPunct="1">
              <a:buFont typeface="Courier New" pitchFamily="49" charset="0"/>
              <a:buChar char="o"/>
            </a:pPr>
            <a:r>
              <a:rPr lang="en-US" sz="2400" dirty="0" err="1" smtClean="0">
                <a:latin typeface="Arial" pitchFamily="34" charset="0"/>
                <a:ea typeface="Tahoma" pitchFamily="34" charset="0"/>
                <a:cs typeface="Arial" pitchFamily="34" charset="0"/>
              </a:rPr>
              <a:t>Tác</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động</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của</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người</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thuyết</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trình</a:t>
            </a:r>
            <a:r>
              <a:rPr lang="en-US" sz="2400" dirty="0" smtClean="0">
                <a:latin typeface="Arial" pitchFamily="34" charset="0"/>
                <a:ea typeface="Tahoma" pitchFamily="34" charset="0"/>
                <a:cs typeface="Arial" pitchFamily="34" charset="0"/>
              </a:rPr>
              <a:t>:</a:t>
            </a:r>
          </a:p>
          <a:p>
            <a:pPr lvl="1" eaLnBrk="1" hangingPunct="1">
              <a:buFont typeface="Courier New" pitchFamily="49" charset="0"/>
              <a:buChar char="o"/>
            </a:pPr>
            <a:r>
              <a:rPr lang="en-US" sz="2400" b="1" dirty="0" err="1" smtClean="0">
                <a:latin typeface="Arial" pitchFamily="34" charset="0"/>
                <a:ea typeface="Tahoma" pitchFamily="34" charset="0"/>
                <a:cs typeface="Arial" pitchFamily="34" charset="0"/>
              </a:rPr>
              <a:t>Ngoại</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hình</a:t>
            </a:r>
            <a:r>
              <a:rPr lang="en-US" sz="2400" dirty="0" smtClean="0">
                <a:latin typeface="Arial" pitchFamily="34" charset="0"/>
                <a:ea typeface="Tahoma" pitchFamily="34" charset="0"/>
                <a:cs typeface="Arial" pitchFamily="34" charset="0"/>
              </a:rPr>
              <a:t>: 55%</a:t>
            </a:r>
          </a:p>
          <a:p>
            <a:pPr lvl="1" eaLnBrk="1" hangingPunct="1">
              <a:buFont typeface="Courier New" pitchFamily="49" charset="0"/>
              <a:buChar char="o"/>
            </a:pPr>
            <a:r>
              <a:rPr lang="en-US" sz="2400" b="1" dirty="0" err="1" smtClean="0">
                <a:latin typeface="Arial" pitchFamily="34" charset="0"/>
                <a:ea typeface="Tahoma" pitchFamily="34" charset="0"/>
                <a:cs typeface="Arial" pitchFamily="34" charset="0"/>
              </a:rPr>
              <a:t>Giọng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nói</a:t>
            </a:r>
            <a:r>
              <a:rPr lang="en-US" sz="2400" b="1" dirty="0" smtClean="0">
                <a:latin typeface="Arial" pitchFamily="34" charset="0"/>
                <a:ea typeface="Tahoma" pitchFamily="34" charset="0"/>
                <a:cs typeface="Arial" pitchFamily="34" charset="0"/>
              </a:rPr>
              <a:t>: 38%</a:t>
            </a:r>
          </a:p>
          <a:p>
            <a:pPr lvl="1" eaLnBrk="1" hangingPunct="1">
              <a:buFont typeface="Courier New" pitchFamily="49" charset="0"/>
              <a:buChar char="o"/>
            </a:pPr>
            <a:r>
              <a:rPr lang="en-US" sz="2400" b="1" dirty="0" err="1" smtClean="0">
                <a:latin typeface="Arial" pitchFamily="34" charset="0"/>
                <a:ea typeface="Tahoma" pitchFamily="34" charset="0"/>
                <a:cs typeface="Arial" pitchFamily="34" charset="0"/>
              </a:rPr>
              <a:t>Những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gì</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bạn</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nói</a:t>
            </a:r>
            <a:r>
              <a:rPr lang="en-US" sz="2400" dirty="0" smtClean="0">
                <a:latin typeface="Arial" pitchFamily="34" charset="0"/>
                <a:ea typeface="Tahoma" pitchFamily="34" charset="0"/>
                <a:cs typeface="Arial" pitchFamily="34" charset="0"/>
              </a:rPr>
              <a:t>: 7%</a:t>
            </a: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40</a:t>
            </a:fld>
            <a:endParaRPr lang="en-US"/>
          </a:p>
        </p:txBody>
      </p:sp>
      <p:pic>
        <p:nvPicPr>
          <p:cNvPr id="5" name="Picture 2"/>
          <p:cNvPicPr>
            <a:picLocks noChangeAspect="1" noChangeArrowheads="1"/>
          </p:cNvPicPr>
          <p:nvPr/>
        </p:nvPicPr>
        <p:blipFill>
          <a:blip r:embed="rId2" cstate="print"/>
          <a:srcRect/>
          <a:stretch>
            <a:fillRect/>
          </a:stretch>
        </p:blipFill>
        <p:spPr bwMode="auto">
          <a:xfrm>
            <a:off x="4419600" y="3352800"/>
            <a:ext cx="4572000" cy="3352800"/>
          </a:xfrm>
          <a:prstGeom prst="rect">
            <a:avLst/>
          </a:prstGeom>
          <a:noFill/>
          <a:ln w="9525">
            <a:noFill/>
            <a:miter lim="800000"/>
            <a:headEnd/>
            <a:tailEnd/>
          </a:ln>
        </p:spPr>
      </p:pic>
      <p:sp>
        <p:nvSpPr>
          <p:cNvPr id="6" name="Rectangle 5"/>
          <p:cNvSpPr/>
          <p:nvPr/>
        </p:nvSpPr>
        <p:spPr>
          <a:xfrm>
            <a:off x="152400" y="1066800"/>
            <a:ext cx="8839200" cy="2308324"/>
          </a:xfrm>
          <a:prstGeom prst="rect">
            <a:avLst/>
          </a:prstGeom>
        </p:spPr>
        <p:txBody>
          <a:bodyPr wrap="square">
            <a:spAutoFit/>
          </a:bodyPr>
          <a:lstStyle/>
          <a:p>
            <a:pPr marL="0" indent="514350">
              <a:buFont typeface="Wingdings" pitchFamily="2" charset="2"/>
              <a:buNone/>
            </a:pPr>
            <a:r>
              <a:rPr lang="en-US" sz="2400" b="1" dirty="0" err="1" smtClean="0">
                <a:solidFill>
                  <a:schemeClr val="tx2"/>
                </a:solidFill>
              </a:rPr>
              <a:t>Những</a:t>
            </a:r>
            <a:r>
              <a:rPr lang="en-US" sz="2400" b="1" dirty="0" smtClean="0">
                <a:solidFill>
                  <a:schemeClr val="tx2"/>
                </a:solidFill>
              </a:rPr>
              <a:t> </a:t>
            </a:r>
            <a:r>
              <a:rPr lang="en-US" sz="2400" b="1" dirty="0" err="1" smtClean="0">
                <a:solidFill>
                  <a:schemeClr val="tx2"/>
                </a:solidFill>
              </a:rPr>
              <a:t>trang</a:t>
            </a:r>
            <a:r>
              <a:rPr lang="en-US" sz="2400" b="1" dirty="0" smtClean="0">
                <a:solidFill>
                  <a:schemeClr val="tx2"/>
                </a:solidFill>
              </a:rPr>
              <a:t> </a:t>
            </a:r>
            <a:r>
              <a:rPr lang="en-US" sz="2400" b="1" dirty="0" err="1" smtClean="0">
                <a:solidFill>
                  <a:schemeClr val="tx2"/>
                </a:solidFill>
              </a:rPr>
              <a:t>phục</a:t>
            </a:r>
            <a:r>
              <a:rPr lang="en-US" sz="2400" b="1" dirty="0" smtClean="0">
                <a:solidFill>
                  <a:schemeClr val="tx2"/>
                </a:solidFill>
              </a:rPr>
              <a:t> </a:t>
            </a:r>
            <a:r>
              <a:rPr lang="en-US" sz="2400" b="1" dirty="0" err="1" smtClean="0">
                <a:solidFill>
                  <a:schemeClr val="tx2"/>
                </a:solidFill>
              </a:rPr>
              <a:t>nên</a:t>
            </a:r>
            <a:r>
              <a:rPr lang="en-US" sz="2400" b="1" dirty="0" smtClean="0">
                <a:solidFill>
                  <a:schemeClr val="tx2"/>
                </a:solidFill>
              </a:rPr>
              <a:t> </a:t>
            </a:r>
            <a:r>
              <a:rPr lang="en-US" sz="2400" b="1" dirty="0" err="1" smtClean="0">
                <a:solidFill>
                  <a:schemeClr val="tx2"/>
                </a:solidFill>
              </a:rPr>
              <a:t>tránh</a:t>
            </a:r>
            <a:r>
              <a:rPr lang="en-US" sz="2400" dirty="0" smtClean="0">
                <a:solidFill>
                  <a:schemeClr val="tx2"/>
                </a:solidFill>
              </a:rPr>
              <a:t>:</a:t>
            </a:r>
          </a:p>
          <a:p>
            <a:pPr marL="0" indent="514350"/>
            <a:r>
              <a:rPr lang="en-US" sz="2400" dirty="0" smtClean="0"/>
              <a:t>- </a:t>
            </a:r>
            <a:r>
              <a:rPr lang="en-US" sz="2400" b="1" dirty="0" err="1" smtClean="0"/>
              <a:t>Trang</a:t>
            </a:r>
            <a:r>
              <a:rPr lang="en-US" sz="2400" b="1" dirty="0" smtClean="0"/>
              <a:t> </a:t>
            </a:r>
            <a:r>
              <a:rPr lang="en-US" sz="2400" b="1" dirty="0" err="1" smtClean="0"/>
              <a:t>phục</a:t>
            </a:r>
            <a:r>
              <a:rPr lang="en-US" sz="2400" b="1" dirty="0" smtClean="0"/>
              <a:t> </a:t>
            </a:r>
            <a:r>
              <a:rPr lang="en-US" sz="2400" b="1" dirty="0" err="1" smtClean="0"/>
              <a:t>lôi</a:t>
            </a:r>
            <a:r>
              <a:rPr lang="en-US" sz="2400" b="1" dirty="0" smtClean="0"/>
              <a:t> </a:t>
            </a:r>
            <a:r>
              <a:rPr lang="en-US" sz="2400" b="1" dirty="0" err="1" smtClean="0"/>
              <a:t>thôi</a:t>
            </a:r>
            <a:r>
              <a:rPr lang="en-US" sz="2400" dirty="0" smtClean="0"/>
              <a:t>, </a:t>
            </a:r>
            <a:r>
              <a:rPr lang="en-US" sz="2400" dirty="0" err="1" smtClean="0"/>
              <a:t>không</a:t>
            </a:r>
            <a:r>
              <a:rPr lang="en-US" sz="2400" dirty="0" smtClean="0"/>
              <a:t> </a:t>
            </a:r>
            <a:r>
              <a:rPr lang="en-US" sz="2400" dirty="0" err="1" smtClean="0"/>
              <a:t>có</a:t>
            </a:r>
            <a:r>
              <a:rPr lang="en-US" sz="2400" dirty="0" smtClean="0"/>
              <a:t> </a:t>
            </a:r>
            <a:r>
              <a:rPr lang="en-US" sz="2400" dirty="0" err="1" smtClean="0"/>
              <a:t>tính</a:t>
            </a:r>
            <a:r>
              <a:rPr lang="en-US" sz="2400" dirty="0" smtClean="0"/>
              <a:t> </a:t>
            </a:r>
            <a:r>
              <a:rPr lang="en-US" sz="2400" dirty="0" err="1" smtClean="0"/>
              <a:t>thích</a:t>
            </a:r>
            <a:r>
              <a:rPr lang="en-US" sz="2400" dirty="0" smtClean="0"/>
              <a:t> </a:t>
            </a:r>
            <a:r>
              <a:rPr lang="en-US" sz="2400" dirty="0" err="1" smtClean="0"/>
              <a:t>ứng</a:t>
            </a:r>
            <a:endParaRPr lang="en-US" sz="2400" dirty="0" smtClean="0"/>
          </a:p>
          <a:p>
            <a:pPr marL="0" indent="514350"/>
            <a:r>
              <a:rPr lang="en-US" sz="2400" dirty="0" smtClean="0"/>
              <a:t>- </a:t>
            </a:r>
            <a:r>
              <a:rPr lang="en-US" sz="2400" b="1" dirty="0" err="1" smtClean="0"/>
              <a:t>Quá</a:t>
            </a:r>
            <a:r>
              <a:rPr lang="en-US" sz="2400" b="1" dirty="0" smtClean="0"/>
              <a:t> </a:t>
            </a:r>
            <a:r>
              <a:rPr lang="en-US" sz="2400" b="1" dirty="0" err="1" smtClean="0"/>
              <a:t>màu</a:t>
            </a:r>
            <a:r>
              <a:rPr lang="en-US" sz="2400" b="1" dirty="0" smtClean="0"/>
              <a:t> </a:t>
            </a:r>
            <a:r>
              <a:rPr lang="en-US" sz="2400" b="1" dirty="0" err="1" smtClean="0"/>
              <a:t>mè</a:t>
            </a:r>
            <a:r>
              <a:rPr lang="en-US" sz="2400" dirty="0" smtClean="0"/>
              <a:t>, </a:t>
            </a:r>
            <a:r>
              <a:rPr lang="en-US" sz="2400" dirty="0" err="1" smtClean="0"/>
              <a:t>nhiều</a:t>
            </a:r>
            <a:r>
              <a:rPr lang="en-US" sz="2400" dirty="0" smtClean="0"/>
              <a:t> </a:t>
            </a:r>
            <a:r>
              <a:rPr lang="en-US" sz="2400" dirty="0" err="1" smtClean="0"/>
              <a:t>hoa</a:t>
            </a:r>
            <a:r>
              <a:rPr lang="en-US" sz="2400" dirty="0" smtClean="0"/>
              <a:t> </a:t>
            </a:r>
            <a:r>
              <a:rPr lang="en-US" sz="2400" dirty="0" err="1" smtClean="0"/>
              <a:t>văn</a:t>
            </a:r>
            <a:r>
              <a:rPr lang="en-US" sz="2400" dirty="0" smtClean="0"/>
              <a:t>, </a:t>
            </a:r>
            <a:r>
              <a:rPr lang="en-US" sz="2400" dirty="0" err="1" smtClean="0"/>
              <a:t>diêm</a:t>
            </a:r>
            <a:r>
              <a:rPr lang="en-US" sz="2400" dirty="0" smtClean="0"/>
              <a:t> </a:t>
            </a:r>
            <a:r>
              <a:rPr lang="en-US" sz="2400" dirty="0" err="1" smtClean="0"/>
              <a:t>dúa</a:t>
            </a:r>
            <a:r>
              <a:rPr lang="en-US" sz="2400" dirty="0" smtClean="0"/>
              <a:t>, </a:t>
            </a:r>
            <a:r>
              <a:rPr lang="en-US" sz="2400" dirty="0" err="1" smtClean="0"/>
              <a:t>thiết</a:t>
            </a:r>
            <a:r>
              <a:rPr lang="en-US" sz="2400" dirty="0" smtClean="0"/>
              <a:t> </a:t>
            </a:r>
            <a:r>
              <a:rPr lang="en-US" sz="2400" b="1" dirty="0" err="1" smtClean="0"/>
              <a:t>kế</a:t>
            </a:r>
            <a:r>
              <a:rPr lang="en-US" sz="2400" b="1" dirty="0" smtClean="0"/>
              <a:t> </a:t>
            </a:r>
            <a:r>
              <a:rPr lang="en-US" sz="2400" b="1" dirty="0" err="1" smtClean="0"/>
              <a:t>nhiều</a:t>
            </a:r>
            <a:r>
              <a:rPr lang="en-US" sz="2400" b="1" dirty="0" smtClean="0"/>
              <a:t> chi </a:t>
            </a:r>
            <a:r>
              <a:rPr lang="en-US" sz="2400" b="1" dirty="0" err="1" smtClean="0"/>
              <a:t>tiết</a:t>
            </a:r>
            <a:r>
              <a:rPr lang="en-US" sz="2400" b="1" dirty="0" smtClean="0"/>
              <a:t> </a:t>
            </a:r>
            <a:r>
              <a:rPr lang="en-US" sz="2400" b="1" dirty="0" err="1" smtClean="0"/>
              <a:t>thừa</a:t>
            </a:r>
            <a:endParaRPr lang="en-US" sz="2400" b="1" dirty="0" smtClean="0"/>
          </a:p>
          <a:p>
            <a:pPr marL="0" indent="514350"/>
            <a:r>
              <a:rPr lang="en-US" sz="2400" dirty="0" smtClean="0"/>
              <a:t>- </a:t>
            </a:r>
            <a:r>
              <a:rPr lang="en-US" sz="2400" dirty="0" err="1" smtClean="0"/>
              <a:t>Quá</a:t>
            </a:r>
            <a:r>
              <a:rPr lang="en-US" sz="2400" dirty="0" smtClean="0"/>
              <a:t> </a:t>
            </a:r>
            <a:r>
              <a:rPr lang="en-US" sz="2400" dirty="0" err="1" smtClean="0"/>
              <a:t>lạm</a:t>
            </a:r>
            <a:r>
              <a:rPr lang="en-US" sz="2400" dirty="0" smtClean="0"/>
              <a:t> </a:t>
            </a:r>
            <a:r>
              <a:rPr lang="en-US" sz="2400" dirty="0" err="1" smtClean="0"/>
              <a:t>dụng</a:t>
            </a:r>
            <a:r>
              <a:rPr lang="en-US" sz="2400" dirty="0" smtClean="0"/>
              <a:t> </a:t>
            </a:r>
            <a:r>
              <a:rPr lang="en-US" sz="2400" dirty="0" err="1" smtClean="0"/>
              <a:t>việc</a:t>
            </a:r>
            <a:r>
              <a:rPr lang="en-US" sz="2400" dirty="0" smtClean="0"/>
              <a:t> </a:t>
            </a:r>
            <a:r>
              <a:rPr lang="en-US" sz="2400" b="1" dirty="0" err="1" smtClean="0"/>
              <a:t>sử</a:t>
            </a:r>
            <a:r>
              <a:rPr lang="en-US" sz="2400" b="1" dirty="0" smtClean="0"/>
              <a:t> </a:t>
            </a:r>
            <a:r>
              <a:rPr lang="en-US" sz="2400" b="1" dirty="0" err="1" smtClean="0"/>
              <a:t>dụng</a:t>
            </a:r>
            <a:r>
              <a:rPr lang="en-US" sz="2400" b="1" dirty="0" smtClean="0"/>
              <a:t> </a:t>
            </a:r>
            <a:r>
              <a:rPr lang="en-US" sz="2400" b="1" dirty="0" err="1" smtClean="0"/>
              <a:t>nữ</a:t>
            </a:r>
            <a:r>
              <a:rPr lang="en-US" sz="2400" b="1" dirty="0" smtClean="0"/>
              <a:t> </a:t>
            </a:r>
            <a:r>
              <a:rPr lang="en-US" sz="2400" b="1" dirty="0" err="1" smtClean="0"/>
              <a:t>trang</a:t>
            </a:r>
            <a:r>
              <a:rPr lang="en-US" sz="2400" b="1" dirty="0" smtClean="0"/>
              <a:t> </a:t>
            </a:r>
            <a:r>
              <a:rPr lang="en-US" sz="2400" b="1" dirty="0" err="1" smtClean="0"/>
              <a:t>đi</a:t>
            </a:r>
            <a:r>
              <a:rPr lang="en-US" sz="2400" b="1" dirty="0" smtClean="0"/>
              <a:t> </a:t>
            </a:r>
            <a:r>
              <a:rPr lang="en-US" sz="2400" b="1" dirty="0" err="1" smtClean="0"/>
              <a:t>kèm</a:t>
            </a:r>
            <a:endParaRPr lang="en-US" sz="2400" b="1" dirty="0" smtClean="0"/>
          </a:p>
          <a:p>
            <a:pPr marL="0" indent="514350"/>
            <a:r>
              <a:rPr lang="en-US" sz="2400" dirty="0" smtClean="0"/>
              <a:t>- </a:t>
            </a:r>
            <a:r>
              <a:rPr lang="en-US" sz="2400" b="1" dirty="0" err="1" smtClean="0"/>
              <a:t>Trang</a:t>
            </a:r>
            <a:r>
              <a:rPr lang="en-US" sz="2400" b="1" dirty="0" smtClean="0"/>
              <a:t> </a:t>
            </a:r>
            <a:r>
              <a:rPr lang="en-US" sz="2400" b="1" dirty="0" err="1" smtClean="0"/>
              <a:t>phục</a:t>
            </a:r>
            <a:r>
              <a:rPr lang="en-US" sz="2400" dirty="0" smtClean="0"/>
              <a:t>, </a:t>
            </a:r>
            <a:r>
              <a:rPr lang="en-US" sz="2400" dirty="0" err="1" smtClean="0"/>
              <a:t>đầu</a:t>
            </a:r>
            <a:r>
              <a:rPr lang="en-US" sz="2400" dirty="0" smtClean="0"/>
              <a:t> </a:t>
            </a:r>
            <a:r>
              <a:rPr lang="en-US" sz="2400" dirty="0" err="1" smtClean="0"/>
              <a:t>tóc</a:t>
            </a:r>
            <a:r>
              <a:rPr lang="en-US" sz="2400" dirty="0" smtClean="0"/>
              <a:t> </a:t>
            </a:r>
            <a:r>
              <a:rPr lang="en-US" sz="2400" dirty="0" err="1" smtClean="0"/>
              <a:t>lạc</a:t>
            </a:r>
            <a:r>
              <a:rPr lang="en-US" sz="2400" dirty="0" smtClean="0"/>
              <a:t> </a:t>
            </a:r>
            <a:r>
              <a:rPr lang="en-US" sz="2400" dirty="0" err="1" smtClean="0"/>
              <a:t>hậu</a:t>
            </a:r>
            <a:r>
              <a:rPr lang="en-US" sz="2400" dirty="0" smtClean="0"/>
              <a:t>, </a:t>
            </a:r>
            <a:r>
              <a:rPr lang="en-US" sz="2400" b="1" dirty="0" err="1" smtClean="0"/>
              <a:t>lỗi</a:t>
            </a:r>
            <a:r>
              <a:rPr lang="en-US" sz="2400" b="1" dirty="0" smtClean="0"/>
              <a:t> </a:t>
            </a:r>
            <a:r>
              <a:rPr lang="en-US" sz="2400" b="1" dirty="0" err="1" smtClean="0"/>
              <a:t>thời</a:t>
            </a:r>
            <a:r>
              <a:rPr lang="en-US" sz="2400" b="1" dirty="0" smtClean="0"/>
              <a:t>.</a:t>
            </a:r>
            <a:endParaRPr lang="en-US" sz="2400" b="1" dirty="0"/>
          </a:p>
        </p:txBody>
      </p:sp>
    </p:spTree>
  </p:cSld>
  <p:clrMapOvr>
    <a:masterClrMapping/>
  </p:clrMapOvr>
  <p:transition>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p:txBody>
          <a:bodyPr/>
          <a:lstStyle/>
          <a:p>
            <a:pPr>
              <a:defRPr/>
            </a:pPr>
            <a:fld id="{A8B1D501-6153-487C-9476-ED262EBC343F}" type="slidenum">
              <a:rPr lang="en-US"/>
              <a:pPr>
                <a:defRPr/>
              </a:pPr>
              <a:t>41</a:t>
            </a:fld>
            <a:endParaRPr lang="en-US"/>
          </a:p>
        </p:txBody>
      </p:sp>
      <p:sp>
        <p:nvSpPr>
          <p:cNvPr id="40963" name="Rectangle 3"/>
          <p:cNvSpPr>
            <a:spLocks noGrp="1" noChangeArrowheads="1"/>
          </p:cNvSpPr>
          <p:nvPr>
            <p:ph type="body" idx="1"/>
          </p:nvPr>
        </p:nvSpPr>
        <p:spPr>
          <a:xfrm>
            <a:off x="0" y="1371600"/>
            <a:ext cx="6705600" cy="4267200"/>
          </a:xfrm>
        </p:spPr>
        <p:txBody>
          <a:bodyPr/>
          <a:lstStyle/>
          <a:p>
            <a:pPr algn="just" eaLnBrk="1" hangingPunct="1">
              <a:buFont typeface="Courier New" pitchFamily="49" charset="0"/>
              <a:buChar char="o"/>
            </a:pPr>
            <a:r>
              <a:rPr lang="vi-VN" sz="2400" dirty="0" smtClean="0">
                <a:latin typeface="Arial" pitchFamily="34" charset="0"/>
                <a:ea typeface="Tahoma" pitchFamily="34" charset="0"/>
                <a:cs typeface="Arial" pitchFamily="34" charset="0"/>
              </a:rPr>
              <a:t>Tổ chức </a:t>
            </a:r>
            <a:r>
              <a:rPr lang="en-US" sz="2400" dirty="0" err="1" smtClean="0">
                <a:latin typeface="Arial" pitchFamily="34" charset="0"/>
                <a:ea typeface="Tahoma" pitchFamily="34" charset="0"/>
                <a:cs typeface="Arial" pitchFamily="34" charset="0"/>
              </a:rPr>
              <a:t>bài</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trình</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bày</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tập</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trung</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vào</a:t>
            </a:r>
            <a:r>
              <a:rPr lang="en-US" sz="2400" dirty="0" smtClean="0">
                <a:latin typeface="Arial" pitchFamily="34" charset="0"/>
                <a:ea typeface="Tahoma" pitchFamily="34" charset="0"/>
                <a:cs typeface="Arial" pitchFamily="34" charset="0"/>
              </a:rPr>
              <a:t>:</a:t>
            </a:r>
          </a:p>
          <a:p>
            <a:pPr lvl="1" algn="just" eaLnBrk="1" hangingPunct="1">
              <a:buFont typeface="Wingdings" pitchFamily="2" charset="2"/>
              <a:buChar char="ü"/>
            </a:pPr>
            <a:r>
              <a:rPr lang="vi-VN" sz="2400" b="1" dirty="0" smtClean="0">
                <a:latin typeface="Arial" pitchFamily="34" charset="0"/>
                <a:ea typeface="Tahoma" pitchFamily="34" charset="0"/>
                <a:cs typeface="Arial" pitchFamily="34" charset="0"/>
              </a:rPr>
              <a:t>Câu hỏi </a:t>
            </a:r>
            <a:r>
              <a:rPr lang="vi-VN" sz="2400" dirty="0" smtClean="0">
                <a:latin typeface="Arial" pitchFamily="34" charset="0"/>
                <a:ea typeface="Tahoma" pitchFamily="34" charset="0"/>
                <a:cs typeface="Arial" pitchFamily="34" charset="0"/>
              </a:rPr>
              <a:t>bạn sẽ trả lời?</a:t>
            </a:r>
            <a:endParaRPr lang="en-US" sz="2400" dirty="0" smtClean="0">
              <a:latin typeface="Arial" pitchFamily="34" charset="0"/>
              <a:ea typeface="Tahoma" pitchFamily="34" charset="0"/>
              <a:cs typeface="Arial" pitchFamily="34" charset="0"/>
            </a:endParaRPr>
          </a:p>
          <a:p>
            <a:pPr lvl="1" algn="just" eaLnBrk="1" hangingPunct="1">
              <a:buFont typeface="Wingdings" pitchFamily="2" charset="2"/>
              <a:buChar char="ü"/>
            </a:pPr>
            <a:r>
              <a:rPr lang="vi-VN" sz="2400" dirty="0" smtClean="0">
                <a:latin typeface="Arial" pitchFamily="34" charset="0"/>
                <a:ea typeface="Tahoma" pitchFamily="34" charset="0"/>
                <a:cs typeface="Arial" pitchFamily="34" charset="0"/>
              </a:rPr>
              <a:t>Tại sao bạn </a:t>
            </a:r>
            <a:r>
              <a:rPr lang="vi-VN" sz="2400" b="1" dirty="0" smtClean="0">
                <a:latin typeface="Arial" pitchFamily="34" charset="0"/>
                <a:ea typeface="Tahoma" pitchFamily="34" charset="0"/>
                <a:cs typeface="Arial" pitchFamily="34" charset="0"/>
              </a:rPr>
              <a:t>quan tâm?</a:t>
            </a:r>
            <a:endParaRPr lang="en-US" sz="2400" b="1" dirty="0" smtClean="0">
              <a:latin typeface="Arial" pitchFamily="34" charset="0"/>
              <a:ea typeface="Tahoma" pitchFamily="34" charset="0"/>
              <a:cs typeface="Arial" pitchFamily="34" charset="0"/>
            </a:endParaRPr>
          </a:p>
          <a:p>
            <a:pPr lvl="1" algn="just" eaLnBrk="1" hangingPunct="1">
              <a:buFont typeface="Wingdings" pitchFamily="2" charset="2"/>
              <a:buChar char="ü"/>
            </a:pPr>
            <a:r>
              <a:rPr lang="vi-VN" sz="2400" dirty="0" smtClean="0">
                <a:latin typeface="Arial" pitchFamily="34" charset="0"/>
                <a:ea typeface="Tahoma" pitchFamily="34" charset="0"/>
                <a:cs typeface="Arial" pitchFamily="34" charset="0"/>
              </a:rPr>
              <a:t>Tại sao </a:t>
            </a:r>
            <a:r>
              <a:rPr lang="en-US" sz="2400" b="1" dirty="0" err="1" smtClean="0">
                <a:latin typeface="Arial" pitchFamily="34" charset="0"/>
                <a:ea typeface="Tahoma" pitchFamily="34" charset="0"/>
                <a:cs typeface="Arial" pitchFamily="34" charset="0"/>
              </a:rPr>
              <a:t>khán</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giả</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nên</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nghe</a:t>
            </a:r>
            <a:r>
              <a:rPr lang="en-US" sz="2400" dirty="0" smtClean="0">
                <a:latin typeface="Arial" pitchFamily="34" charset="0"/>
                <a:ea typeface="Tahoma" pitchFamily="34" charset="0"/>
                <a:cs typeface="Arial" pitchFamily="34" charset="0"/>
              </a:rPr>
              <a:t>?</a:t>
            </a:r>
          </a:p>
          <a:p>
            <a:pPr lvl="1" algn="just" eaLnBrk="1" hangingPunct="1">
              <a:buFont typeface="Wingdings" pitchFamily="2" charset="2"/>
              <a:buChar char="ü"/>
            </a:pPr>
            <a:r>
              <a:rPr lang="vi-VN" sz="2400" b="1" dirty="0" smtClean="0">
                <a:latin typeface="Arial" pitchFamily="34" charset="0"/>
                <a:ea typeface="Tahoma" pitchFamily="34" charset="0"/>
                <a:cs typeface="Arial" pitchFamily="34" charset="0"/>
              </a:rPr>
              <a:t>Bối cảnh công việc </a:t>
            </a:r>
            <a:r>
              <a:rPr lang="vi-VN" sz="2400" dirty="0" smtClean="0">
                <a:latin typeface="Arial" pitchFamily="34" charset="0"/>
                <a:ea typeface="Tahoma" pitchFamily="34" charset="0"/>
                <a:cs typeface="Arial" pitchFamily="34" charset="0"/>
              </a:rPr>
              <a:t>của bạn là gì?</a:t>
            </a:r>
            <a:endParaRPr lang="en-US" sz="2400" dirty="0" smtClean="0">
              <a:latin typeface="Arial" pitchFamily="34" charset="0"/>
              <a:ea typeface="Tahoma" pitchFamily="34" charset="0"/>
              <a:cs typeface="Arial" pitchFamily="34" charset="0"/>
            </a:endParaRPr>
          </a:p>
          <a:p>
            <a:pPr algn="just" eaLnBrk="1" hangingPunct="1">
              <a:buFont typeface="Courier New" pitchFamily="49" charset="0"/>
              <a:buChar char="o"/>
            </a:pPr>
            <a:r>
              <a:rPr lang="en-US" sz="2400" b="1" dirty="0" err="1" smtClean="0">
                <a:latin typeface="Arial" pitchFamily="34" charset="0"/>
                <a:ea typeface="Tahoma" pitchFamily="34" charset="0"/>
                <a:cs typeface="Arial" pitchFamily="34" charset="0"/>
              </a:rPr>
              <a:t>Giới</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thiệu</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tổng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quát</a:t>
            </a:r>
            <a:r>
              <a:rPr lang="vi-VN"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tách</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thành</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nhiều</a:t>
            </a:r>
            <a:r>
              <a:rPr lang="vi-VN" sz="2400" b="1" dirty="0" smtClean="0">
                <a:latin typeface="Arial" pitchFamily="34" charset="0"/>
                <a:ea typeface="Tahoma" pitchFamily="34" charset="0"/>
                <a:cs typeface="Arial" pitchFamily="34" charset="0"/>
              </a:rPr>
              <a:t> phần nhỏ hơn</a:t>
            </a:r>
            <a:r>
              <a:rPr lang="vi-VN" sz="2400" dirty="0" smtClean="0">
                <a:latin typeface="Arial" pitchFamily="34" charset="0"/>
                <a:ea typeface="Tahoma" pitchFamily="34" charset="0"/>
                <a:cs typeface="Arial" pitchFamily="34" charset="0"/>
              </a:rPr>
              <a:t>, mở rộng từng phần, và tái tạo </a:t>
            </a:r>
            <a:r>
              <a:rPr lang="en-US" sz="2400" dirty="0" err="1" smtClean="0">
                <a:latin typeface="Arial" pitchFamily="34" charset="0"/>
                <a:ea typeface="Tahoma" pitchFamily="34" charset="0"/>
                <a:cs typeface="Arial" pitchFamily="34" charset="0"/>
              </a:rPr>
              <a:t>vấn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đề</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tổng</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quát</a:t>
            </a:r>
            <a:endParaRPr lang="en-US" sz="2400" dirty="0" smtClean="0">
              <a:latin typeface="Arial" pitchFamily="34" charset="0"/>
              <a:ea typeface="Tahoma" pitchFamily="34" charset="0"/>
              <a:cs typeface="Arial" pitchFamily="34" charset="0"/>
            </a:endParaRPr>
          </a:p>
          <a:p>
            <a:pPr algn="just" eaLnBrk="1" hangingPunct="1">
              <a:buFont typeface="Courier New" pitchFamily="49" charset="0"/>
              <a:buChar char="o"/>
            </a:pPr>
            <a:r>
              <a:rPr lang="en-US" sz="2400" dirty="0" smtClean="0">
                <a:latin typeface="Arial" pitchFamily="34" charset="0"/>
                <a:ea typeface="Tahoma" pitchFamily="34" charset="0"/>
                <a:cs typeface="Arial" pitchFamily="34" charset="0"/>
              </a:rPr>
              <a:t>N</a:t>
            </a:r>
            <a:r>
              <a:rPr lang="vi-VN" sz="2400" dirty="0" smtClean="0">
                <a:latin typeface="Arial" pitchFamily="34" charset="0"/>
                <a:ea typeface="Tahoma" pitchFamily="34" charset="0"/>
                <a:cs typeface="Arial" pitchFamily="34" charset="0"/>
              </a:rPr>
              <a:t>ội dung</a:t>
            </a:r>
            <a:r>
              <a:rPr lang="en-US" sz="2400"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đồ</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họa</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và</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hình</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ảnh</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sống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động</a:t>
            </a:r>
            <a:r>
              <a:rPr lang="en-US" sz="2400" dirty="0" smtClean="0">
                <a:latin typeface="Arial" pitchFamily="34" charset="0"/>
                <a:ea typeface="Tahoma" pitchFamily="34" charset="0"/>
                <a:cs typeface="Arial" pitchFamily="34" charset="0"/>
              </a:rPr>
              <a:t>,</a:t>
            </a:r>
            <a:r>
              <a:rPr lang="vi-VN" sz="2400" dirty="0" smtClean="0">
                <a:latin typeface="Arial" pitchFamily="34" charset="0"/>
                <a:ea typeface="Tahoma" pitchFamily="34" charset="0"/>
                <a:cs typeface="Arial" pitchFamily="34" charset="0"/>
              </a:rPr>
              <a:t> không</a:t>
            </a:r>
            <a:r>
              <a:rPr lang="en-US" sz="2400" dirty="0" smtClean="0">
                <a:latin typeface="Arial" pitchFamily="34" charset="0"/>
                <a:ea typeface="Tahoma" pitchFamily="34" charset="0"/>
                <a:cs typeface="Arial" pitchFamily="34" charset="0"/>
              </a:rPr>
              <a:t> </a:t>
            </a:r>
            <a:r>
              <a:rPr lang="vi-VN" sz="2400" dirty="0" smtClean="0">
                <a:latin typeface="Arial" pitchFamily="34" charset="0"/>
                <a:ea typeface="Tahoma" pitchFamily="34" charset="0"/>
                <a:cs typeface="Arial" pitchFamily="34" charset="0"/>
              </a:rPr>
              <a:t>sáo rỗng</a:t>
            </a:r>
            <a:r>
              <a:rPr lang="en-US" sz="2400" dirty="0" smtClean="0">
                <a:latin typeface="Arial" pitchFamily="34" charset="0"/>
                <a:ea typeface="Tahoma" pitchFamily="34" charset="0"/>
                <a:cs typeface="Arial" pitchFamily="34" charset="0"/>
              </a:rPr>
              <a:t>.</a:t>
            </a:r>
          </a:p>
        </p:txBody>
      </p:sp>
      <p:sp>
        <p:nvSpPr>
          <p:cNvPr id="6" name="Title 1"/>
          <p:cNvSpPr txBox="1">
            <a:spLocks/>
          </p:cNvSpPr>
          <p:nvPr/>
        </p:nvSpPr>
        <p:spPr bwMode="auto">
          <a:xfrm>
            <a:off x="1981200" y="152400"/>
            <a:ext cx="5943600" cy="685800"/>
          </a:xfrm>
          <a:prstGeom prst="rect">
            <a:avLst/>
          </a:prstGeom>
          <a:noFill/>
          <a:ln w="9525">
            <a:noFill/>
            <a:miter lim="800000"/>
            <a:headEnd/>
            <a:tailEnd/>
          </a:ln>
        </p:spPr>
        <p:txBody>
          <a:bodyPr anchor="ctr">
            <a:prstTxWarp prst="textWave2">
              <a:avLst/>
            </a:prstTxWarp>
          </a:bodyP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Tổ</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chức</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cách</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thuyết</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trình</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7" name="Picture 2" descr="C:\Program Files\Microsoft Office\MEDIA\CAGCAT10\j0301252.wmf"/>
          <p:cNvPicPr>
            <a:picLocks noChangeAspect="1" noChangeArrowheads="1"/>
          </p:cNvPicPr>
          <p:nvPr/>
        </p:nvPicPr>
        <p:blipFill>
          <a:blip r:embed="rId2" cstate="print"/>
          <a:srcRect/>
          <a:stretch>
            <a:fillRect/>
          </a:stretch>
        </p:blipFill>
        <p:spPr bwMode="auto">
          <a:xfrm>
            <a:off x="6477000" y="1600200"/>
            <a:ext cx="2667000" cy="2133600"/>
          </a:xfrm>
          <a:prstGeom prst="rect">
            <a:avLst/>
          </a:prstGeom>
          <a:noFill/>
        </p:spPr>
      </p:pic>
      <p:pic>
        <p:nvPicPr>
          <p:cNvPr id="8" name="Picture 4"/>
          <p:cNvPicPr>
            <a:picLocks noChangeAspect="1" noChangeArrowheads="1"/>
          </p:cNvPicPr>
          <p:nvPr/>
        </p:nvPicPr>
        <p:blipFill>
          <a:blip r:embed="rId3" cstate="print"/>
          <a:srcRect/>
          <a:stretch>
            <a:fillRect/>
          </a:stretch>
        </p:blipFill>
        <p:spPr bwMode="auto">
          <a:xfrm>
            <a:off x="6705600" y="3810000"/>
            <a:ext cx="2438400" cy="26670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477000" cy="685800"/>
          </a:xfrm>
        </p:spPr>
        <p:txBody>
          <a:bodyPr/>
          <a:lstStyle/>
          <a:p>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8.2.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nói</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và</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thuyết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19200"/>
            <a:ext cx="8763000" cy="5181600"/>
          </a:xfrm>
        </p:spPr>
        <p:txBody>
          <a:bodyPr/>
          <a:lstStyle/>
          <a:p>
            <a:pPr algn="just">
              <a:spcBef>
                <a:spcPct val="50000"/>
              </a:spcBef>
            </a:pPr>
            <a:r>
              <a:rPr lang="en-US" sz="2400" b="1" dirty="0" err="1" smtClean="0">
                <a:solidFill>
                  <a:srgbClr val="7030A0"/>
                </a:solidFill>
                <a:latin typeface="Arial" pitchFamily="34" charset="0"/>
                <a:ea typeface="Tahoma" pitchFamily="34" charset="0"/>
                <a:cs typeface="Arial" pitchFamily="34" charset="0"/>
              </a:rPr>
              <a:t>Khi</a:t>
            </a:r>
            <a:r>
              <a:rPr lang="en-US" sz="2400" b="1" dirty="0" smtClean="0">
                <a:solidFill>
                  <a:srgbClr val="7030A0"/>
                </a:solidFill>
                <a:latin typeface="Arial" pitchFamily="34" charset="0"/>
                <a:ea typeface="Tahoma" pitchFamily="34" charset="0"/>
                <a:cs typeface="Arial" pitchFamily="34" charset="0"/>
              </a:rPr>
              <a:t> </a:t>
            </a:r>
            <a:r>
              <a:rPr lang="en-US" sz="2400" b="1" dirty="0" err="1" smtClean="0">
                <a:solidFill>
                  <a:srgbClr val="7030A0"/>
                </a:solidFill>
                <a:latin typeface="Arial" pitchFamily="34" charset="0"/>
                <a:ea typeface="Tahoma" pitchFamily="34" charset="0"/>
                <a:cs typeface="Arial" pitchFamily="34" charset="0"/>
              </a:rPr>
              <a:t>thuyết</a:t>
            </a:r>
            <a:r>
              <a:rPr lang="en-US" sz="2400" b="1" dirty="0" smtClean="0">
                <a:solidFill>
                  <a:srgbClr val="7030A0"/>
                </a:solidFill>
                <a:latin typeface="Arial" pitchFamily="34" charset="0"/>
                <a:ea typeface="Tahoma" pitchFamily="34" charset="0"/>
                <a:cs typeface="Arial" pitchFamily="34" charset="0"/>
              </a:rPr>
              <a:t> </a:t>
            </a:r>
            <a:r>
              <a:rPr lang="en-US" sz="2400" b="1" dirty="0" err="1" smtClean="0">
                <a:solidFill>
                  <a:srgbClr val="7030A0"/>
                </a:solidFill>
                <a:latin typeface="Arial" pitchFamily="34" charset="0"/>
                <a:ea typeface="Tahoma" pitchFamily="34" charset="0"/>
                <a:cs typeface="Arial" pitchFamily="34" charset="0"/>
              </a:rPr>
              <a:t>trình</a:t>
            </a:r>
            <a:r>
              <a:rPr lang="en-US" sz="2400" b="1" dirty="0" smtClean="0">
                <a:solidFill>
                  <a:srgbClr val="7030A0"/>
                </a:solidFill>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cần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chú</a:t>
            </a:r>
            <a:r>
              <a:rPr lang="en-US" sz="2400" dirty="0" smtClean="0">
                <a:latin typeface="Arial" pitchFamily="34" charset="0"/>
                <a:ea typeface="Tahoma" pitchFamily="34" charset="0"/>
                <a:cs typeface="Arial" pitchFamily="34" charset="0"/>
              </a:rPr>
              <a:t> ý </a:t>
            </a:r>
            <a:r>
              <a:rPr lang="en-US" sz="2400" dirty="0" err="1" smtClean="0">
                <a:latin typeface="Arial" pitchFamily="34" charset="0"/>
                <a:ea typeface="Tahoma" pitchFamily="34" charset="0"/>
                <a:cs typeface="Arial" pitchFamily="34" charset="0"/>
              </a:rPr>
              <a:t>những</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vấn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đề</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sau</a:t>
            </a:r>
            <a:r>
              <a:rPr lang="en-US" sz="2400" dirty="0" smtClean="0">
                <a:latin typeface="Arial" pitchFamily="34" charset="0"/>
                <a:ea typeface="Tahoma" pitchFamily="34" charset="0"/>
                <a:cs typeface="Arial" pitchFamily="34" charset="0"/>
              </a:rPr>
              <a:t>:</a:t>
            </a:r>
          </a:p>
          <a:p>
            <a:pPr algn="just">
              <a:spcBef>
                <a:spcPct val="50000"/>
              </a:spcBef>
              <a:buFontTx/>
              <a:buChar char="-"/>
            </a:pPr>
            <a:r>
              <a:rPr lang="en-US" sz="2400"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Trình</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bày</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phần</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mở</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đầu</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bạn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nên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chọn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cách</a:t>
            </a:r>
            <a:r>
              <a:rPr lang="en-US" sz="2400"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dẫn</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nhập</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trực</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tiếp</a:t>
            </a:r>
            <a:r>
              <a:rPr lang="en-US" sz="2400" b="1"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bằng</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cách</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giới</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thiệu</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chủ</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đề</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mục</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đích</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và</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những</a:t>
            </a:r>
            <a:r>
              <a:rPr lang="en-US" sz="2400"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vấn</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đề</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chính</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cần</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báo</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cáo</a:t>
            </a:r>
            <a:r>
              <a:rPr lang="en-US" sz="2400" dirty="0" smtClean="0">
                <a:latin typeface="Arial" pitchFamily="34" charset="0"/>
                <a:ea typeface="Tahoma" pitchFamily="34" charset="0"/>
                <a:cs typeface="Arial" pitchFamily="34" charset="0"/>
              </a:rPr>
              <a:t>.</a:t>
            </a:r>
          </a:p>
          <a:p>
            <a:pPr algn="just">
              <a:spcBef>
                <a:spcPct val="50000"/>
              </a:spcBef>
              <a:buFontTx/>
              <a:buChar char="-"/>
            </a:pPr>
            <a:r>
              <a:rPr lang="en-US" sz="2400"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Phần</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nội</a:t>
            </a:r>
            <a:r>
              <a:rPr lang="en-US" sz="2400" b="1" dirty="0" smtClean="0">
                <a:latin typeface="Arial" pitchFamily="34" charset="0"/>
                <a:ea typeface="Tahoma" pitchFamily="34" charset="0"/>
                <a:cs typeface="Arial" pitchFamily="34" charset="0"/>
              </a:rPr>
              <a:t> dung: </a:t>
            </a:r>
            <a:r>
              <a:rPr lang="en-US" sz="2400" dirty="0" err="1" smtClean="0">
                <a:latin typeface="Arial" pitchFamily="34" charset="0"/>
                <a:ea typeface="Tahoma" pitchFamily="34" charset="0"/>
                <a:cs typeface="Arial" pitchFamily="34" charset="0"/>
              </a:rPr>
              <a:t>Trong</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phần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này</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bạn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trình</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bày</a:t>
            </a:r>
            <a:r>
              <a:rPr lang="en-US" sz="2400"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các</a:t>
            </a:r>
            <a:r>
              <a:rPr lang="en-US" sz="2400" b="1" dirty="0" smtClean="0">
                <a:latin typeface="Arial" pitchFamily="34" charset="0"/>
                <a:ea typeface="Tahoma" pitchFamily="34" charset="0"/>
                <a:cs typeface="Arial" pitchFamily="34" charset="0"/>
              </a:rPr>
              <a:t> ý </a:t>
            </a:r>
            <a:r>
              <a:rPr lang="en-US" sz="2400" b="1" dirty="0" err="1" smtClean="0">
                <a:latin typeface="Arial" pitchFamily="34" charset="0"/>
                <a:ea typeface="Tahoma" pitchFamily="34" charset="0"/>
                <a:cs typeface="Arial" pitchFamily="34" charset="0"/>
              </a:rPr>
              <a:t>chính</a:t>
            </a:r>
            <a:r>
              <a:rPr lang="en-US" sz="2400" b="1"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với</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sự</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hỗ</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trợ</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bởi</a:t>
            </a:r>
            <a:r>
              <a:rPr lang="en-US" sz="2400"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các</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thông</a:t>
            </a:r>
            <a:r>
              <a:rPr lang="en-US" sz="2400" b="1" dirty="0" smtClean="0">
                <a:latin typeface="Arial" pitchFamily="34" charset="0"/>
                <a:ea typeface="Tahoma" pitchFamily="34" charset="0"/>
                <a:cs typeface="Arial" pitchFamily="34" charset="0"/>
              </a:rPr>
              <a:t> tin </a:t>
            </a:r>
            <a:r>
              <a:rPr lang="en-US" sz="2400" b="1" dirty="0" err="1" smtClean="0">
                <a:latin typeface="Arial" pitchFamily="34" charset="0"/>
                <a:ea typeface="Tahoma" pitchFamily="34" charset="0"/>
                <a:cs typeface="Arial" pitchFamily="34" charset="0"/>
              </a:rPr>
              <a:t>xác</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thực</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Bạn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có</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thể</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sử</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dụng</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các</a:t>
            </a:r>
            <a:r>
              <a:rPr lang="en-US" sz="2400"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số</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liệu</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thống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kê</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bảng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biểu</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mô</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hình</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để</a:t>
            </a:r>
            <a:r>
              <a:rPr lang="en-US" sz="2400" b="1" dirty="0" smtClean="0">
                <a:latin typeface="Arial" pitchFamily="34" charset="0"/>
                <a:ea typeface="Tahoma" pitchFamily="34" charset="0"/>
                <a:cs typeface="Arial" pitchFamily="34" charset="0"/>
              </a:rPr>
              <a:t> minh </a:t>
            </a:r>
            <a:r>
              <a:rPr lang="en-US" sz="2400" b="1" dirty="0" err="1" smtClean="0">
                <a:latin typeface="Arial" pitchFamily="34" charset="0"/>
                <a:ea typeface="Tahoma" pitchFamily="34" charset="0"/>
                <a:cs typeface="Arial" pitchFamily="34" charset="0"/>
              </a:rPr>
              <a:t>họa</a:t>
            </a:r>
            <a:r>
              <a:rPr lang="en-US" sz="2400" b="1" dirty="0" smtClean="0">
                <a:latin typeface="Arial" pitchFamily="34" charset="0"/>
                <a:ea typeface="Tahoma" pitchFamily="34" charset="0"/>
                <a:cs typeface="Arial" pitchFamily="34" charset="0"/>
              </a:rPr>
              <a:t>.</a:t>
            </a:r>
          </a:p>
          <a:p>
            <a:pPr algn="just">
              <a:spcBef>
                <a:spcPct val="50000"/>
              </a:spcBef>
              <a:buFontTx/>
              <a:buChar char="-"/>
            </a:pPr>
            <a:r>
              <a:rPr lang="en-US" sz="2400"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Phần</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kết</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luận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bạn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đưa</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ra</a:t>
            </a:r>
            <a:r>
              <a:rPr lang="en-US" sz="2400"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các</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kết</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luận</a:t>
            </a:r>
            <a:r>
              <a:rPr lang="en-US" sz="2400" b="1"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của</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bản</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báo</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cáo</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và</a:t>
            </a:r>
            <a:r>
              <a:rPr lang="en-US" sz="2400" dirty="0" smtClean="0">
                <a:latin typeface="Arial" pitchFamily="34" charset="0"/>
                <a:ea typeface="Tahoma" pitchFamily="34" charset="0"/>
                <a:cs typeface="Arial" pitchFamily="34" charset="0"/>
              </a:rPr>
              <a:t> </a:t>
            </a:r>
            <a:r>
              <a:rPr lang="en-US" sz="2400" b="1" dirty="0" smtClean="0">
                <a:latin typeface="Arial" pitchFamily="34" charset="0"/>
                <a:ea typeface="Tahoma" pitchFamily="34" charset="0"/>
                <a:cs typeface="Arial" pitchFamily="34" charset="0"/>
              </a:rPr>
              <a:t>minh </a:t>
            </a:r>
            <a:r>
              <a:rPr lang="en-US" sz="2400" b="1" dirty="0" err="1" smtClean="0">
                <a:latin typeface="Arial" pitchFamily="34" charset="0"/>
                <a:ea typeface="Tahoma" pitchFamily="34" charset="0"/>
                <a:cs typeface="Arial" pitchFamily="34" charset="0"/>
              </a:rPr>
              <a:t>họa</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bằng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những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bằng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chứng</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nổi</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bật</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nhất</a:t>
            </a:r>
            <a:r>
              <a:rPr lang="en-US" sz="2400" b="1" dirty="0" smtClean="0">
                <a:latin typeface="Arial" pitchFamily="34" charset="0"/>
                <a:ea typeface="Tahoma" pitchFamily="34" charset="0"/>
                <a:cs typeface="Arial" pitchFamily="34" charset="0"/>
              </a:rPr>
              <a:t>.</a:t>
            </a:r>
          </a:p>
          <a:p>
            <a:pPr>
              <a:buClr>
                <a:schemeClr val="tx1"/>
              </a:buClr>
              <a:buFont typeface="Wingdings" pitchFamily="2" charset="2"/>
              <a:buNone/>
            </a:pPr>
            <a:r>
              <a:rPr lang="en-US" sz="2400"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Cuối</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cùng</a:t>
            </a:r>
            <a:r>
              <a:rPr lang="en-US" sz="2400" dirty="0" smtClean="0">
                <a:latin typeface="Arial" pitchFamily="34" charset="0"/>
                <a:ea typeface="Tahoma" pitchFamily="34" charset="0"/>
                <a:cs typeface="Arial" pitchFamily="34" charset="0"/>
              </a:rPr>
              <a:t>, m</a:t>
            </a:r>
            <a:r>
              <a:rPr lang="vi-VN" sz="2400" dirty="0" smtClean="0">
                <a:latin typeface="Arial" pitchFamily="34" charset="0"/>
                <a:ea typeface="Tahoma" pitchFamily="34" charset="0"/>
                <a:cs typeface="Arial" pitchFamily="34" charset="0"/>
              </a:rPr>
              <a:t>ỉm cười và </a:t>
            </a:r>
            <a:r>
              <a:rPr lang="vi-VN" sz="2400" b="1" dirty="0" smtClean="0">
                <a:latin typeface="Arial" pitchFamily="34" charset="0"/>
                <a:ea typeface="Tahoma" pitchFamily="34" charset="0"/>
                <a:cs typeface="Arial" pitchFamily="34" charset="0"/>
              </a:rPr>
              <a:t>không quên cám ơn </a:t>
            </a:r>
            <a:r>
              <a:rPr lang="vi-VN" sz="2400" dirty="0" smtClean="0">
                <a:latin typeface="Arial" pitchFamily="34" charset="0"/>
                <a:ea typeface="Tahoma" pitchFamily="34" charset="0"/>
                <a:cs typeface="Arial" pitchFamily="34" charset="0"/>
              </a:rPr>
              <a:t>người </a:t>
            </a:r>
            <a:r>
              <a:rPr lang="en-US" sz="2400" dirty="0" err="1" smtClean="0">
                <a:latin typeface="Arial" pitchFamily="34" charset="0"/>
                <a:ea typeface="Tahoma" pitchFamily="34" charset="0"/>
                <a:cs typeface="Arial" pitchFamily="34" charset="0"/>
              </a:rPr>
              <a:t>nghe</a:t>
            </a:r>
            <a:endParaRPr lang="vi-VN" sz="2400" dirty="0" smtClean="0">
              <a:latin typeface="Arial" pitchFamily="34" charset="0"/>
              <a:ea typeface="Tahoma" pitchFamily="34" charset="0"/>
              <a:cs typeface="Arial" pitchFamily="34" charset="0"/>
            </a:endParaRPr>
          </a:p>
          <a:p>
            <a:pPr>
              <a:buClr>
                <a:schemeClr val="tx1"/>
              </a:buClr>
              <a:buFont typeface="Wingdings" pitchFamily="2" charset="2"/>
              <a:buNone/>
            </a:pPr>
            <a:endParaRPr lang="en-US" sz="24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42</a:t>
            </a:fld>
            <a:endParaRPr lang="en-US"/>
          </a:p>
        </p:txBody>
      </p:sp>
    </p:spTree>
  </p:cSld>
  <p:clrMapOvr>
    <a:masterClrMapping/>
  </p:clrMapOvr>
  <p:transition>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p:txBody>
          <a:bodyPr/>
          <a:lstStyle/>
          <a:p>
            <a:pPr>
              <a:defRPr/>
            </a:pPr>
            <a:fld id="{3E2C4734-CD5F-4093-82D1-9377CF80F88C}" type="slidenum">
              <a:rPr lang="en-US"/>
              <a:pPr>
                <a:defRPr/>
              </a:pPr>
              <a:t>43</a:t>
            </a:fld>
            <a:endParaRPr lang="en-US"/>
          </a:p>
        </p:txBody>
      </p:sp>
      <p:sp>
        <p:nvSpPr>
          <p:cNvPr id="47107" name="Rectangle 3"/>
          <p:cNvSpPr>
            <a:spLocks noGrp="1" noChangeArrowheads="1"/>
          </p:cNvSpPr>
          <p:nvPr>
            <p:ph type="body" idx="1"/>
          </p:nvPr>
        </p:nvSpPr>
        <p:spPr>
          <a:xfrm>
            <a:off x="152400" y="1600200"/>
            <a:ext cx="8763000" cy="4114800"/>
          </a:xfrm>
        </p:spPr>
        <p:txBody>
          <a:bodyPr/>
          <a:lstStyle/>
          <a:p>
            <a:pPr eaLnBrk="1" hangingPunct="1">
              <a:buFont typeface="Courier New" pitchFamily="49" charset="0"/>
              <a:buChar char="o"/>
            </a:pPr>
            <a:r>
              <a:rPr lang="vi-VN" sz="2800" b="1" dirty="0" smtClean="0">
                <a:latin typeface="Arial" pitchFamily="34" charset="0"/>
                <a:cs typeface="Arial" pitchFamily="34" charset="0"/>
              </a:rPr>
              <a:t>Đừng đọc từ trang </a:t>
            </a:r>
            <a:r>
              <a:rPr lang="vi-VN" sz="2800" dirty="0" smtClean="0">
                <a:latin typeface="Arial" pitchFamily="34" charset="0"/>
                <a:cs typeface="Arial" pitchFamily="34" charset="0"/>
              </a:rPr>
              <a:t>trình bày</a:t>
            </a:r>
            <a:endParaRPr lang="en-US" sz="2800" dirty="0" smtClean="0">
              <a:latin typeface="Arial" pitchFamily="34" charset="0"/>
              <a:cs typeface="Arial" pitchFamily="34" charset="0"/>
            </a:endParaRPr>
          </a:p>
          <a:p>
            <a:pPr eaLnBrk="1" hangingPunct="1">
              <a:buFont typeface="Courier New" pitchFamily="49" charset="0"/>
              <a:buChar char="o"/>
            </a:pPr>
            <a:r>
              <a:rPr lang="en-US" sz="2800" b="1" dirty="0" err="1" smtClean="0">
                <a:latin typeface="Arial" pitchFamily="34" charset="0"/>
                <a:cs typeface="Arial" pitchFamily="34" charset="0"/>
              </a:rPr>
              <a:t>Chỉ</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ra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các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điểm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quan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trọng</a:t>
            </a:r>
            <a:r>
              <a:rPr lang="en-US" sz="2800" b="1"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không</a:t>
            </a:r>
            <a:r>
              <a:rPr lang="en-US" sz="2800" dirty="0" smtClean="0">
                <a:latin typeface="Arial" pitchFamily="34" charset="0"/>
                <a:cs typeface="Arial" pitchFamily="34" charset="0"/>
              </a:rPr>
              <a:t> quay </a:t>
            </a:r>
            <a:r>
              <a:rPr lang="en-US" sz="2800" dirty="0" err="1" smtClean="0">
                <a:latin typeface="Arial" pitchFamily="34" charset="0"/>
                <a:cs typeface="Arial" pitchFamily="34" charset="0"/>
              </a:rPr>
              <a:t>lưng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giả</a:t>
            </a:r>
            <a:endParaRPr lang="en-US" sz="2800" dirty="0" smtClean="0">
              <a:latin typeface="Arial" pitchFamily="34" charset="0"/>
              <a:cs typeface="Arial" pitchFamily="34" charset="0"/>
            </a:endParaRPr>
          </a:p>
          <a:p>
            <a:pPr eaLnBrk="1" hangingPunct="1">
              <a:buFont typeface="Courier New" pitchFamily="49" charset="0"/>
              <a:buChar char="o"/>
            </a:pPr>
            <a:r>
              <a:rPr lang="vi-VN" sz="2800" b="1" dirty="0" smtClean="0">
                <a:latin typeface="Arial" pitchFamily="34" charset="0"/>
                <a:cs typeface="Arial" pitchFamily="34" charset="0"/>
              </a:rPr>
              <a:t>Không nói </a:t>
            </a:r>
            <a:r>
              <a:rPr lang="en-US" sz="2800" b="1" dirty="0" err="1" smtClean="0">
                <a:latin typeface="Arial" pitchFamily="34" charset="0"/>
                <a:cs typeface="Arial" pitchFamily="34" charset="0"/>
              </a:rPr>
              <a:t>quá</a:t>
            </a:r>
            <a:r>
              <a:rPr lang="en-US" sz="2800" b="1" dirty="0" smtClean="0">
                <a:latin typeface="Arial" pitchFamily="34" charset="0"/>
                <a:cs typeface="Arial" pitchFamily="34" charset="0"/>
              </a:rPr>
              <a:t> 2 </a:t>
            </a:r>
            <a:r>
              <a:rPr lang="en-US" sz="2800" b="1" dirty="0" err="1" smtClean="0">
                <a:latin typeface="Arial" pitchFamily="34" charset="0"/>
                <a:cs typeface="Arial" pitchFamily="34" charset="0"/>
              </a:rPr>
              <a:t>phút</a:t>
            </a:r>
            <a:r>
              <a:rPr lang="en-US" sz="2800" b="1" dirty="0" smtClean="0">
                <a:latin typeface="Arial" pitchFamily="34" charset="0"/>
                <a:cs typeface="Arial" pitchFamily="34" charset="0"/>
              </a:rPr>
              <a:t> </a:t>
            </a:r>
            <a:r>
              <a:rPr lang="en-US" sz="2800" dirty="0" err="1" smtClean="0">
                <a:latin typeface="Arial" pitchFamily="34" charset="0"/>
                <a:cs typeface="Arial" pitchFamily="34" charset="0"/>
              </a:rPr>
              <a:t>mà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không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có</a:t>
            </a:r>
            <a:r>
              <a:rPr lang="en-US" sz="2800" dirty="0" smtClean="0">
                <a:latin typeface="Arial" pitchFamily="34" charset="0"/>
                <a:cs typeface="Arial" pitchFamily="34" charset="0"/>
              </a:rPr>
              <a:t> slice</a:t>
            </a:r>
          </a:p>
          <a:p>
            <a:pPr eaLnBrk="1" hangingPunct="1">
              <a:buFont typeface="Courier New" pitchFamily="49" charset="0"/>
              <a:buChar char="o"/>
            </a:pPr>
            <a:r>
              <a:rPr lang="en-US" sz="2800" b="1" dirty="0" err="1" smtClean="0">
                <a:latin typeface="Arial" pitchFamily="34" charset="0"/>
                <a:cs typeface="Arial" pitchFamily="34" charset="0"/>
              </a:rPr>
              <a:t>Tập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trước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với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người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cùng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trình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bày</a:t>
            </a:r>
            <a:r>
              <a:rPr lang="en-US" sz="2800" b="1" dirty="0" smtClean="0">
                <a:latin typeface="Arial" pitchFamily="34" charset="0"/>
                <a:cs typeface="Arial" pitchFamily="34" charset="0"/>
              </a:rPr>
              <a:t> </a:t>
            </a:r>
            <a:r>
              <a:rPr lang="en-US" sz="2800" dirty="0" err="1" smtClean="0">
                <a:latin typeface="Arial" pitchFamily="34" charset="0"/>
                <a:cs typeface="Arial" pitchFamily="34" charset="0"/>
              </a:rPr>
              <a:t>với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endParaRPr lang="en-US" sz="2800" dirty="0" smtClean="0">
              <a:latin typeface="Arial" pitchFamily="34" charset="0"/>
              <a:cs typeface="Arial" pitchFamily="34" charset="0"/>
            </a:endParaRPr>
          </a:p>
        </p:txBody>
      </p:sp>
      <p:sp>
        <p:nvSpPr>
          <p:cNvPr id="6" name="Title 1"/>
          <p:cNvSpPr txBox="1">
            <a:spLocks/>
          </p:cNvSpPr>
          <p:nvPr/>
        </p:nvSpPr>
        <p:spPr bwMode="auto">
          <a:xfrm>
            <a:off x="0" y="0"/>
            <a:ext cx="9144000" cy="1143000"/>
          </a:xfrm>
          <a:prstGeom prst="rect">
            <a:avLst/>
          </a:prstGeom>
          <a:noFill/>
          <a:ln w="9525">
            <a:noFill/>
            <a:miter lim="800000"/>
            <a:headEnd/>
            <a:tailEnd/>
          </a:ln>
        </p:spPr>
        <p:txBody>
          <a:bodyPr anchor="ctr"/>
          <a:lstStyle/>
          <a:p>
            <a:pPr algn="ctr" eaLnBrk="0" hangingPunct="0">
              <a:defRPr/>
            </a:pPr>
            <a:endParaRPr lang="en-US" sz="3200" b="1" dirty="0">
              <a:solidFill>
                <a:srgbClr val="002060"/>
              </a:solidFill>
              <a:latin typeface="Arial" pitchFamily="34" charset="0"/>
              <a:ea typeface="+mj-ea"/>
              <a:cs typeface="Arial" pitchFamily="34" charset="0"/>
            </a:endParaRPr>
          </a:p>
        </p:txBody>
      </p:sp>
      <p:pic>
        <p:nvPicPr>
          <p:cNvPr id="28674" name="Picture 2"/>
          <p:cNvPicPr>
            <a:picLocks noChangeAspect="1" noChangeArrowheads="1"/>
          </p:cNvPicPr>
          <p:nvPr/>
        </p:nvPicPr>
        <p:blipFill>
          <a:blip r:embed="rId2" cstate="print"/>
          <a:srcRect/>
          <a:stretch>
            <a:fillRect/>
          </a:stretch>
        </p:blipFill>
        <p:spPr bwMode="auto">
          <a:xfrm>
            <a:off x="2286000" y="4114800"/>
            <a:ext cx="4572000" cy="2590800"/>
          </a:xfrm>
          <a:prstGeom prst="rect">
            <a:avLst/>
          </a:prstGeom>
          <a:noFill/>
          <a:ln w="9525">
            <a:noFill/>
            <a:miter lim="800000"/>
            <a:headEnd/>
            <a:tailEnd/>
          </a:ln>
        </p:spPr>
      </p:pic>
      <p:sp>
        <p:nvSpPr>
          <p:cNvPr id="7" name="Rectangle 6"/>
          <p:cNvSpPr/>
          <p:nvPr/>
        </p:nvSpPr>
        <p:spPr>
          <a:xfrm>
            <a:off x="1981200" y="228600"/>
            <a:ext cx="5334000" cy="584775"/>
          </a:xfrm>
          <a:prstGeom prst="rect">
            <a:avLst/>
          </a:prstGeom>
        </p:spPr>
        <p:txBody>
          <a:bodyPr wrap="square">
            <a:spAutoFit/>
          </a:bodyPr>
          <a:lstStyle/>
          <a:p>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8.2.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thuyết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endParaRPr lang="en-US" sz="3200"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02D5D57-E1FB-4383-B283-AEFDD69B1E5C}" type="slidenum">
              <a:rPr lang="en-US" smtClean="0"/>
              <a:pPr>
                <a:defRPr/>
              </a:pPr>
              <a:t>44</a:t>
            </a:fld>
            <a:endParaRPr lang="en-US"/>
          </a:p>
        </p:txBody>
      </p:sp>
      <p:sp>
        <p:nvSpPr>
          <p:cNvPr id="7" name="Title 1"/>
          <p:cNvSpPr txBox="1">
            <a:spLocks/>
          </p:cNvSpPr>
          <p:nvPr/>
        </p:nvSpPr>
        <p:spPr bwMode="auto">
          <a:xfrm>
            <a:off x="1676400" y="0"/>
            <a:ext cx="5562600" cy="838200"/>
          </a:xfrm>
          <a:prstGeom prst="rect">
            <a:avLst/>
          </a:prstGeom>
          <a:noFill/>
          <a:ln w="9525">
            <a:noFill/>
            <a:miter lim="800000"/>
            <a:headEnd/>
            <a:tailEnd/>
          </a:ln>
        </p:spPr>
        <p:txBody>
          <a:bodyPr anchor="ctr"/>
          <a:lstStyle/>
          <a:p>
            <a:pPr algn="ctr" eaLnBrk="0" hangingPunct="0">
              <a:defRPr/>
            </a:pPr>
            <a:r>
              <a:rPr lang="en-US" sz="3200" b="1" dirty="0" smtClean="0">
                <a:solidFill>
                  <a:srgbClr val="C00000"/>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8.2.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thuyết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21509" name="Rectangle 7"/>
          <p:cNvSpPr>
            <a:spLocks noChangeArrowheads="1"/>
          </p:cNvSpPr>
          <p:nvPr/>
        </p:nvSpPr>
        <p:spPr bwMode="auto">
          <a:xfrm>
            <a:off x="0" y="1371600"/>
            <a:ext cx="7010400" cy="3657600"/>
          </a:xfrm>
          <a:prstGeom prst="rect">
            <a:avLst/>
          </a:prstGeom>
          <a:noFill/>
          <a:ln w="9525">
            <a:noFill/>
            <a:miter lim="800000"/>
            <a:headEnd/>
            <a:tailEnd/>
          </a:ln>
        </p:spPr>
        <p:txBody>
          <a:bodyPr wrap="square">
            <a:spAutoFit/>
          </a:bodyPr>
          <a:lstStyle/>
          <a:p>
            <a:pPr algn="just">
              <a:buFont typeface="Courier New" pitchFamily="49" charset="0"/>
              <a:buChar char="o"/>
            </a:pPr>
            <a:r>
              <a:rPr lang="en-US" sz="2800" dirty="0">
                <a:latin typeface="Arial" pitchFamily="34" charset="0"/>
                <a:ea typeface="Tahoma" pitchFamily="34" charset="0"/>
                <a:cs typeface="Arial" pitchFamily="34" charset="0"/>
              </a:rPr>
              <a:t> </a:t>
            </a:r>
            <a:r>
              <a:rPr lang="vi-VN" sz="2800" dirty="0">
                <a:latin typeface="Arial" pitchFamily="34" charset="0"/>
                <a:ea typeface="Tahoma" pitchFamily="34" charset="0"/>
                <a:cs typeface="Arial" pitchFamily="34" charset="0"/>
              </a:rPr>
              <a:t>Giữ sự </a:t>
            </a:r>
            <a:r>
              <a:rPr lang="vi-VN" sz="2800" b="1" dirty="0">
                <a:latin typeface="Arial" pitchFamily="34" charset="0"/>
                <a:ea typeface="Tahoma" pitchFamily="34" charset="0"/>
                <a:cs typeface="Arial" pitchFamily="34" charset="0"/>
              </a:rPr>
              <a:t>chú ý</a:t>
            </a:r>
            <a:r>
              <a:rPr lang="vi-VN" sz="2800" dirty="0">
                <a:latin typeface="Arial" pitchFamily="34" charset="0"/>
                <a:ea typeface="Tahoma" pitchFamily="34" charset="0"/>
                <a:cs typeface="Arial" pitchFamily="34" charset="0"/>
              </a:rPr>
              <a:t> của khán giả</a:t>
            </a:r>
            <a:endParaRPr lang="en-US" sz="2800" dirty="0">
              <a:latin typeface="Arial" pitchFamily="34" charset="0"/>
              <a:ea typeface="Tahoma" pitchFamily="34" charset="0"/>
              <a:cs typeface="Arial" pitchFamily="34" charset="0"/>
            </a:endParaRPr>
          </a:p>
          <a:p>
            <a:pPr algn="just">
              <a:buFont typeface="Courier New" pitchFamily="49" charset="0"/>
              <a:buChar char="o"/>
            </a:pPr>
            <a:r>
              <a:rPr lang="en-US" sz="2800" dirty="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vi-VN" sz="2800" b="1" dirty="0">
                <a:latin typeface="Arial" pitchFamily="34" charset="0"/>
                <a:ea typeface="Tahoma" pitchFamily="34" charset="0"/>
                <a:cs typeface="Arial" pitchFamily="34" charset="0"/>
              </a:rPr>
              <a:t>Duy trì liên lạc </a:t>
            </a:r>
            <a:r>
              <a:rPr lang="vi-VN" sz="2800" dirty="0">
                <a:latin typeface="Arial" pitchFamily="34" charset="0"/>
                <a:ea typeface="Tahoma" pitchFamily="34" charset="0"/>
                <a:cs typeface="Arial" pitchFamily="34" charset="0"/>
              </a:rPr>
              <a:t>bằng mắt </a:t>
            </a:r>
            <a:endParaRPr lang="en-US" sz="2800" dirty="0">
              <a:latin typeface="Arial" pitchFamily="34" charset="0"/>
              <a:ea typeface="Tahoma" pitchFamily="34" charset="0"/>
              <a:cs typeface="Arial" pitchFamily="34" charset="0"/>
            </a:endParaRPr>
          </a:p>
          <a:p>
            <a:pPr algn="just">
              <a:buFont typeface="Courier New" pitchFamily="49" charset="0"/>
              <a:buChar char="o"/>
            </a:pPr>
            <a:r>
              <a:rPr lang="en-US" sz="2800" dirty="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a:latin typeface="Arial" pitchFamily="34" charset="0"/>
                <a:ea typeface="Tahoma" pitchFamily="34" charset="0"/>
                <a:cs typeface="Arial" pitchFamily="34" charset="0"/>
              </a:rPr>
              <a:t>H</a:t>
            </a:r>
            <a:r>
              <a:rPr lang="vi-VN" sz="2800" b="1" dirty="0">
                <a:latin typeface="Arial" pitchFamily="34" charset="0"/>
                <a:ea typeface="Tahoma" pitchFamily="34" charset="0"/>
                <a:cs typeface="Arial" pitchFamily="34" charset="0"/>
              </a:rPr>
              <a:t>ài hước</a:t>
            </a:r>
            <a:endParaRPr lang="en-US" sz="2800" b="1" dirty="0">
              <a:latin typeface="Arial" pitchFamily="34" charset="0"/>
              <a:ea typeface="Tahoma" pitchFamily="34" charset="0"/>
              <a:cs typeface="Arial" pitchFamily="34" charset="0"/>
            </a:endParaRPr>
          </a:p>
          <a:p>
            <a:pPr algn="just">
              <a:buFont typeface="Courier New" pitchFamily="49" charset="0"/>
              <a:buChar char="o"/>
            </a:pPr>
            <a:r>
              <a:rPr lang="en-US" sz="2800" dirty="0">
                <a:latin typeface="Arial" pitchFamily="34" charset="0"/>
                <a:ea typeface="Tahoma" pitchFamily="34" charset="0"/>
                <a:cs typeface="Arial" pitchFamily="34" charset="0"/>
              </a:rPr>
              <a:t> </a:t>
            </a:r>
            <a:r>
              <a:rPr lang="vi-VN" sz="2800" dirty="0">
                <a:latin typeface="Arial" pitchFamily="34" charset="0"/>
                <a:ea typeface="Tahoma" pitchFamily="34" charset="0"/>
                <a:cs typeface="Arial" pitchFamily="34" charset="0"/>
              </a:rPr>
              <a:t>Sử dụng </a:t>
            </a:r>
            <a:r>
              <a:rPr lang="en-US" sz="2800" b="1" dirty="0" err="1">
                <a:latin typeface="Arial" pitchFamily="34" charset="0"/>
                <a:ea typeface="Tahoma" pitchFamily="34" charset="0"/>
                <a:cs typeface="Arial" pitchFamily="34" charset="0"/>
              </a:rPr>
              <a:t>hình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ảnh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hỗ</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trợ</a:t>
            </a:r>
            <a:endParaRPr lang="en-US" sz="2800" b="1" dirty="0">
              <a:latin typeface="Arial" pitchFamily="34" charset="0"/>
              <a:ea typeface="Tahoma" pitchFamily="34" charset="0"/>
              <a:cs typeface="Arial" pitchFamily="34" charset="0"/>
            </a:endParaRPr>
          </a:p>
          <a:p>
            <a:pPr algn="just">
              <a:buFont typeface="Courier New" pitchFamily="49" charset="0"/>
              <a:buChar char="o"/>
            </a:pPr>
            <a:r>
              <a:rPr lang="en-US" sz="2800" dirty="0">
                <a:latin typeface="Arial" pitchFamily="34" charset="0"/>
                <a:ea typeface="Tahoma" pitchFamily="34" charset="0"/>
                <a:cs typeface="Arial" pitchFamily="34" charset="0"/>
              </a:rPr>
              <a:t> K</a:t>
            </a:r>
            <a:r>
              <a:rPr lang="vi-VN" sz="2800" dirty="0">
                <a:latin typeface="Arial" pitchFamily="34" charset="0"/>
                <a:ea typeface="Tahoma" pitchFamily="34" charset="0"/>
                <a:cs typeface="Arial" pitchFamily="34" charset="0"/>
              </a:rPr>
              <a:t>hán giả tham gia</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nếu</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có</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thể</a:t>
            </a:r>
            <a:r>
              <a:rPr lang="en-US" sz="2800" dirty="0">
                <a:latin typeface="Arial" pitchFamily="34" charset="0"/>
                <a:ea typeface="Tahoma" pitchFamily="34" charset="0"/>
                <a:cs typeface="Arial" pitchFamily="34" charset="0"/>
              </a:rPr>
              <a:t>)</a:t>
            </a:r>
          </a:p>
          <a:p>
            <a:pPr algn="just">
              <a:buFont typeface="Courier New" pitchFamily="49" charset="0"/>
              <a:buChar char="o"/>
            </a:pPr>
            <a:r>
              <a:rPr lang="vi-VN" sz="2800" b="1" dirty="0">
                <a:latin typeface="Arial" pitchFamily="34" charset="0"/>
                <a:ea typeface="Tahoma" pitchFamily="34" charset="0"/>
                <a:cs typeface="Arial" pitchFamily="34" charset="0"/>
              </a:rPr>
              <a:t>Tránh sử dụng thuật ngữ </a:t>
            </a:r>
            <a:r>
              <a:rPr lang="vi-VN" sz="2800" dirty="0">
                <a:latin typeface="Arial" pitchFamily="34" charset="0"/>
                <a:ea typeface="Tahoma" pitchFamily="34" charset="0"/>
                <a:cs typeface="Arial" pitchFamily="34" charset="0"/>
              </a:rPr>
              <a:t>hoặc </a:t>
            </a:r>
            <a:r>
              <a:rPr lang="vi-VN" sz="2800" b="1" dirty="0">
                <a:latin typeface="Arial" pitchFamily="34" charset="0"/>
                <a:ea typeface="Tahoma" pitchFamily="34" charset="0"/>
                <a:cs typeface="Arial" pitchFamily="34" charset="0"/>
              </a:rPr>
              <a:t>cụm từ</a:t>
            </a:r>
            <a:r>
              <a:rPr lang="vi-VN" sz="2800" dirty="0">
                <a:latin typeface="Arial" pitchFamily="34" charset="0"/>
                <a:ea typeface="Tahoma" pitchFamily="34" charset="0"/>
                <a:cs typeface="Arial" pitchFamily="34" charset="0"/>
              </a:rPr>
              <a:t> có thể là </a:t>
            </a:r>
            <a:r>
              <a:rPr lang="vi-VN" sz="2800" b="1" dirty="0">
                <a:latin typeface="Arial" pitchFamily="34" charset="0"/>
                <a:ea typeface="Tahoma" pitchFamily="34" charset="0"/>
                <a:cs typeface="Arial" pitchFamily="34" charset="0"/>
              </a:rPr>
              <a:t>không quen thuộc </a:t>
            </a:r>
            <a:r>
              <a:rPr lang="vi-VN" sz="2800" dirty="0">
                <a:latin typeface="Arial" pitchFamily="34" charset="0"/>
                <a:ea typeface="Tahoma" pitchFamily="34" charset="0"/>
                <a:cs typeface="Arial" pitchFamily="34" charset="0"/>
              </a:rPr>
              <a:t>với đa số người nghe</a:t>
            </a:r>
            <a:endParaRPr lang="en-US" sz="2800" dirty="0">
              <a:latin typeface="Arial" pitchFamily="34" charset="0"/>
              <a:ea typeface="Tahoma" pitchFamily="34" charset="0"/>
              <a:cs typeface="Arial" pitchFamily="34" charset="0"/>
            </a:endParaRPr>
          </a:p>
        </p:txBody>
      </p:sp>
      <p:pic>
        <p:nvPicPr>
          <p:cNvPr id="8" name="Picture 6" descr="MCj01983420000[1]"/>
          <p:cNvPicPr>
            <a:picLocks noChangeAspect="1" noChangeArrowheads="1"/>
          </p:cNvPicPr>
          <p:nvPr/>
        </p:nvPicPr>
        <p:blipFill>
          <a:blip r:embed="rId2" cstate="print"/>
          <a:srcRect/>
          <a:stretch>
            <a:fillRect/>
          </a:stretch>
        </p:blipFill>
        <p:spPr bwMode="auto">
          <a:xfrm>
            <a:off x="6172200" y="1295400"/>
            <a:ext cx="2819400" cy="2438400"/>
          </a:xfrm>
          <a:prstGeom prst="rect">
            <a:avLst/>
          </a:prstGeom>
          <a:noFill/>
        </p:spPr>
      </p:pic>
    </p:spTree>
  </p:cSld>
  <p:clrMapOvr>
    <a:masterClrMapping/>
  </p:clrMapOvr>
  <p:transition>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5334000" cy="685800"/>
          </a:xfrm>
        </p:spPr>
        <p:txBody>
          <a:bodyPr/>
          <a:lstStyle/>
          <a:p>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8.2.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thuyết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95400"/>
            <a:ext cx="6781800" cy="5105400"/>
          </a:xfrm>
        </p:spPr>
        <p:txBody>
          <a:bodyPr/>
          <a:lstStyle/>
          <a:p>
            <a:pPr algn="just"/>
            <a:r>
              <a:rPr lang="en-US" sz="2800" b="1" i="1" dirty="0" err="1" smtClean="0">
                <a:solidFill>
                  <a:srgbClr val="002060"/>
                </a:solidFill>
                <a:latin typeface="Arial" pitchFamily="34" charset="0"/>
                <a:ea typeface="Tahoma" pitchFamily="34" charset="0"/>
                <a:cs typeface="Arial" pitchFamily="34" charset="0"/>
              </a:rPr>
              <a:t>Giao</a:t>
            </a:r>
            <a:r>
              <a:rPr lang="en-US" sz="2800" b="1" i="1" dirty="0" smtClean="0">
                <a:solidFill>
                  <a:srgbClr val="002060"/>
                </a:solidFill>
                <a:latin typeface="Arial" pitchFamily="34" charset="0"/>
                <a:ea typeface="Tahoma" pitchFamily="34" charset="0"/>
                <a:cs typeface="Arial" pitchFamily="34" charset="0"/>
              </a:rPr>
              <a:t> </a:t>
            </a:r>
            <a:r>
              <a:rPr lang="en-US" sz="2800" b="1" i="1" dirty="0" err="1" smtClean="0">
                <a:solidFill>
                  <a:srgbClr val="002060"/>
                </a:solidFill>
                <a:latin typeface="Arial" pitchFamily="34" charset="0"/>
                <a:ea typeface="Tahoma" pitchFamily="34" charset="0"/>
                <a:cs typeface="Arial" pitchFamily="34" charset="0"/>
              </a:rPr>
              <a:t>tiếp</a:t>
            </a:r>
            <a:r>
              <a:rPr lang="en-US" sz="2800" b="1" i="1" dirty="0" smtClean="0">
                <a:solidFill>
                  <a:srgbClr val="002060"/>
                </a:solidFill>
                <a:latin typeface="Arial" pitchFamily="34" charset="0"/>
                <a:ea typeface="Tahoma" pitchFamily="34" charset="0"/>
                <a:cs typeface="Arial" pitchFamily="34" charset="0"/>
              </a:rPr>
              <a:t> </a:t>
            </a:r>
            <a:r>
              <a:rPr lang="en-US" sz="2800" b="1" i="1" dirty="0" err="1" smtClean="0">
                <a:solidFill>
                  <a:srgbClr val="002060"/>
                </a:solidFill>
                <a:latin typeface="Arial" pitchFamily="34" charset="0"/>
                <a:ea typeface="Tahoma" pitchFamily="34" charset="0"/>
                <a:cs typeface="Arial" pitchFamily="34" charset="0"/>
              </a:rPr>
              <a:t>bằng</a:t>
            </a:r>
            <a:r>
              <a:rPr lang="en-US" sz="2800" b="1" i="1" dirty="0" smtClean="0">
                <a:solidFill>
                  <a:srgbClr val="002060"/>
                </a:solidFill>
                <a:latin typeface="Arial" pitchFamily="34" charset="0"/>
                <a:ea typeface="Tahoma" pitchFamily="34" charset="0"/>
                <a:cs typeface="Arial" pitchFamily="34" charset="0"/>
              </a:rPr>
              <a:t> </a:t>
            </a:r>
            <a:r>
              <a:rPr lang="en-US" sz="2800" b="1" i="1" dirty="0" err="1" smtClean="0">
                <a:solidFill>
                  <a:srgbClr val="002060"/>
                </a:solidFill>
                <a:latin typeface="Arial" pitchFamily="34" charset="0"/>
                <a:ea typeface="Tahoma" pitchFamily="34" charset="0"/>
                <a:cs typeface="Arial" pitchFamily="34" charset="0"/>
              </a:rPr>
              <a:t>mắt</a:t>
            </a:r>
            <a:r>
              <a:rPr lang="en-US" sz="2800" b="1" i="1" dirty="0" smtClean="0">
                <a:solidFill>
                  <a:srgbClr val="002060"/>
                </a:solidFill>
                <a:latin typeface="Arial" pitchFamily="34" charset="0"/>
                <a:ea typeface="Tahoma" pitchFamily="34" charset="0"/>
                <a:cs typeface="Arial" pitchFamily="34" charset="0"/>
              </a:rPr>
              <a:t>:</a:t>
            </a:r>
          </a:p>
          <a:p>
            <a:pPr marL="0" indent="673100" algn="just">
              <a:buFontTx/>
              <a:buChar char="-"/>
            </a:pPr>
            <a:r>
              <a:rPr lang="en-US" sz="2600" dirty="0" err="1" smtClean="0">
                <a:latin typeface="Arial" pitchFamily="34" charset="0"/>
                <a:ea typeface="Tahoma" pitchFamily="34" charset="0"/>
                <a:cs typeface="Arial" pitchFamily="34" charset="0"/>
              </a:rPr>
              <a:t>Ánh</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mắt</a:t>
            </a:r>
            <a:r>
              <a:rPr lang="en-US" sz="2600"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xã</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giao</a:t>
            </a:r>
            <a:endParaRPr lang="en-US" sz="2600" b="1" dirty="0" smtClean="0">
              <a:latin typeface="Arial" pitchFamily="34" charset="0"/>
              <a:ea typeface="Tahoma" pitchFamily="34" charset="0"/>
              <a:cs typeface="Arial" pitchFamily="34" charset="0"/>
            </a:endParaRPr>
          </a:p>
          <a:p>
            <a:pPr marL="0" indent="673100" algn="just">
              <a:buFontTx/>
              <a:buChar char="-"/>
            </a:pPr>
            <a:r>
              <a:rPr lang="en-US" sz="2600" dirty="0" err="1" smtClean="0">
                <a:latin typeface="Arial" pitchFamily="34" charset="0"/>
                <a:ea typeface="Tahoma" pitchFamily="34" charset="0"/>
                <a:cs typeface="Arial" pitchFamily="34" charset="0"/>
              </a:rPr>
              <a:t>Ánh</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mắt</a:t>
            </a:r>
            <a:r>
              <a:rPr lang="en-US" sz="2600"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thân</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thiện</a:t>
            </a:r>
            <a:r>
              <a:rPr lang="en-US" sz="2600" b="1" dirty="0" smtClean="0">
                <a:latin typeface="Arial" pitchFamily="34" charset="0"/>
                <a:ea typeface="Tahoma" pitchFamily="34" charset="0"/>
                <a:cs typeface="Arial" pitchFamily="34" charset="0"/>
              </a:rPr>
              <a:t>. </a:t>
            </a:r>
          </a:p>
          <a:p>
            <a:pPr marL="0" indent="673100" algn="just">
              <a:buFontTx/>
              <a:buChar char="-"/>
            </a:pPr>
            <a:r>
              <a:rPr lang="en-US" sz="2600" dirty="0" err="1" smtClean="0">
                <a:latin typeface="Arial" pitchFamily="34" charset="0"/>
                <a:ea typeface="Tahoma" pitchFamily="34" charset="0"/>
                <a:cs typeface="Arial" pitchFamily="34" charset="0"/>
              </a:rPr>
              <a:t>Đưa</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mắt</a:t>
            </a:r>
            <a:r>
              <a:rPr lang="en-US" sz="2600"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quan</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sát</a:t>
            </a:r>
            <a:r>
              <a:rPr lang="en-US" sz="2600" b="1"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xung</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quanh</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phòng</a:t>
            </a:r>
            <a:endParaRPr lang="en-US" sz="2600" dirty="0" smtClean="0">
              <a:latin typeface="Arial" pitchFamily="34" charset="0"/>
              <a:ea typeface="Tahoma" pitchFamily="34" charset="0"/>
              <a:cs typeface="Arial" pitchFamily="34" charset="0"/>
            </a:endParaRPr>
          </a:p>
          <a:p>
            <a:pPr marL="0" indent="673100" algn="just">
              <a:buFontTx/>
              <a:buChar char="-"/>
            </a:pPr>
            <a:r>
              <a:rPr lang="en-US" sz="2600" dirty="0" err="1" smtClean="0">
                <a:latin typeface="Arial" pitchFamily="34" charset="0"/>
                <a:ea typeface="Tahoma" pitchFamily="34" charset="0"/>
                <a:cs typeface="Arial" pitchFamily="34" charset="0"/>
              </a:rPr>
              <a:t>Đưa</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mắt</a:t>
            </a:r>
            <a:r>
              <a:rPr lang="en-US" sz="2600"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chú</a:t>
            </a:r>
            <a:r>
              <a:rPr lang="en-US" sz="2600" b="1" dirty="0" smtClean="0">
                <a:latin typeface="Arial" pitchFamily="34" charset="0"/>
                <a:ea typeface="Tahoma" pitchFamily="34" charset="0"/>
                <a:cs typeface="Arial" pitchFamily="34" charset="0"/>
              </a:rPr>
              <a:t> ý 1 </a:t>
            </a:r>
            <a:r>
              <a:rPr lang="en-US" sz="2600" b="1" dirty="0" err="1" smtClean="0">
                <a:latin typeface="Arial" pitchFamily="34" charset="0"/>
                <a:ea typeface="Tahoma" pitchFamily="34" charset="0"/>
                <a:cs typeface="Arial" pitchFamily="34" charset="0"/>
              </a:rPr>
              <a:t>nhóm</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thính</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giả</a:t>
            </a:r>
            <a:r>
              <a:rPr lang="en-US" sz="2600" b="1"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khi</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bạn</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bắt</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đầu</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những</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câu</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nói</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đầu</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tiên</a:t>
            </a:r>
            <a:r>
              <a:rPr lang="en-US" sz="2600" dirty="0" smtClean="0">
                <a:latin typeface="Arial" pitchFamily="34" charset="0"/>
                <a:ea typeface="Tahoma" pitchFamily="34" charset="0"/>
                <a:cs typeface="Arial" pitchFamily="34" charset="0"/>
              </a:rPr>
              <a:t> </a:t>
            </a:r>
          </a:p>
          <a:p>
            <a:pPr marL="0" indent="673100" algn="just">
              <a:buFontTx/>
              <a:buChar char="-"/>
            </a:pPr>
            <a:r>
              <a:rPr lang="en-US" sz="2600" b="1" dirty="0" smtClean="0">
                <a:latin typeface="Arial" pitchFamily="34" charset="0"/>
                <a:ea typeface="Tahoma" pitchFamily="34" charset="0"/>
                <a:cs typeface="Arial" pitchFamily="34" charset="0"/>
              </a:rPr>
              <a:t>Di </a:t>
            </a:r>
            <a:r>
              <a:rPr lang="en-US" sz="2600" b="1" dirty="0" err="1" smtClean="0">
                <a:latin typeface="Arial" pitchFamily="34" charset="0"/>
                <a:ea typeface="Tahoma" pitchFamily="34" charset="0"/>
                <a:cs typeface="Arial" pitchFamily="34" charset="0"/>
              </a:rPr>
              <a:t>chuyển</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ánh</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mắt</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mình</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đến</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tất</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cả</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thính</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giả</a:t>
            </a:r>
            <a:r>
              <a:rPr lang="en-US" sz="2600" b="1"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cảm</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thấy</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sự</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quan</a:t>
            </a:r>
            <a:r>
              <a:rPr lang="en-US" sz="2600" dirty="0" smtClean="0">
                <a:latin typeface="Arial" pitchFamily="34" charset="0"/>
                <a:ea typeface="Tahoma" pitchFamily="34" charset="0"/>
                <a:cs typeface="Arial" pitchFamily="34" charset="0"/>
              </a:rPr>
              <a:t> </a:t>
            </a:r>
            <a:r>
              <a:rPr lang="en-US" sz="2600" dirty="0" err="1" smtClean="0">
                <a:latin typeface="Arial" pitchFamily="34" charset="0"/>
                <a:ea typeface="Tahoma" pitchFamily="34" charset="0"/>
                <a:cs typeface="Arial" pitchFamily="34" charset="0"/>
              </a:rPr>
              <a:t>tâm</a:t>
            </a:r>
            <a:endParaRPr lang="en-US" sz="2600" dirty="0" smtClean="0">
              <a:latin typeface="Arial" pitchFamily="34" charset="0"/>
              <a:ea typeface="Tahoma" pitchFamily="34" charset="0"/>
              <a:cs typeface="Arial" pitchFamily="34" charset="0"/>
            </a:endParaRPr>
          </a:p>
          <a:p>
            <a:pPr marL="0" indent="673100" algn="just">
              <a:buFontTx/>
              <a:buChar char="-"/>
            </a:pPr>
            <a:r>
              <a:rPr lang="en-US" sz="2600" b="1" dirty="0" err="1" smtClean="0">
                <a:latin typeface="Arial" pitchFamily="34" charset="0"/>
                <a:ea typeface="Tahoma" pitchFamily="34" charset="0"/>
                <a:cs typeface="Arial" pitchFamily="34" charset="0"/>
              </a:rPr>
              <a:t>Mắt</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liếc</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nhẹ</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kèm</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theo</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nụ</a:t>
            </a:r>
            <a:r>
              <a:rPr lang="en-US" sz="2600" b="1" dirty="0" smtClean="0">
                <a:latin typeface="Arial" pitchFamily="34" charset="0"/>
                <a:ea typeface="Tahoma" pitchFamily="34" charset="0"/>
                <a:cs typeface="Arial" pitchFamily="34" charset="0"/>
              </a:rPr>
              <a:t> </a:t>
            </a:r>
            <a:r>
              <a:rPr lang="en-US" sz="2600" b="1" dirty="0" err="1" smtClean="0">
                <a:latin typeface="Arial" pitchFamily="34" charset="0"/>
                <a:ea typeface="Tahoma" pitchFamily="34" charset="0"/>
                <a:cs typeface="Arial" pitchFamily="34" charset="0"/>
              </a:rPr>
              <a:t>cười</a:t>
            </a:r>
            <a:r>
              <a:rPr lang="en-US" sz="2600" dirty="0" smtClean="0">
                <a:latin typeface="Arial" pitchFamily="34" charset="0"/>
                <a:ea typeface="Tahoma" pitchFamily="34" charset="0"/>
                <a:cs typeface="Arial" pitchFamily="34" charset="0"/>
              </a:rPr>
              <a:t>.</a:t>
            </a:r>
          </a:p>
          <a:p>
            <a:pPr lvl="1" algn="just"/>
            <a:endParaRPr lang="en-US"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45</a:t>
            </a:fld>
            <a:endParaRPr lang="en-US"/>
          </a:p>
        </p:txBody>
      </p:sp>
      <p:pic>
        <p:nvPicPr>
          <p:cNvPr id="31746" name="Picture 2"/>
          <p:cNvPicPr>
            <a:picLocks noChangeAspect="1" noChangeArrowheads="1"/>
          </p:cNvPicPr>
          <p:nvPr/>
        </p:nvPicPr>
        <p:blipFill>
          <a:blip r:embed="rId2" cstate="print"/>
          <a:srcRect/>
          <a:stretch>
            <a:fillRect/>
          </a:stretch>
        </p:blipFill>
        <p:spPr bwMode="auto">
          <a:xfrm>
            <a:off x="6858000" y="2438400"/>
            <a:ext cx="2286000" cy="32004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4953000" cy="838200"/>
          </a:xfrm>
        </p:spPr>
        <p:txBody>
          <a:bodyPr/>
          <a:lstStyle/>
          <a:p>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8.2.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thuyết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1524001"/>
            <a:ext cx="7696200" cy="2895600"/>
          </a:xfrm>
        </p:spPr>
        <p:txBody>
          <a:bodyPr/>
          <a:lstStyle/>
          <a:p>
            <a:pPr>
              <a:buNone/>
            </a:pPr>
            <a:r>
              <a:rPr lang="vi-VN" sz="2800" dirty="0" smtClean="0">
                <a:latin typeface="Arial" pitchFamily="34" charset="0"/>
                <a:ea typeface="Tahoma" pitchFamily="34" charset="0"/>
                <a:cs typeface="Arial" pitchFamily="34" charset="0"/>
              </a:rPr>
              <a:t>Những điều </a:t>
            </a:r>
            <a:r>
              <a:rPr lang="vi-VN" sz="2800" b="1" dirty="0" smtClean="0">
                <a:latin typeface="Arial" pitchFamily="34" charset="0"/>
                <a:ea typeface="Tahoma" pitchFamily="34" charset="0"/>
                <a:cs typeface="Arial" pitchFamily="34" charset="0"/>
              </a:rPr>
              <a:t>cần tránh:</a:t>
            </a:r>
          </a:p>
          <a:p>
            <a:r>
              <a:rPr lang="vi-VN" sz="2800" dirty="0" smtClean="0">
                <a:latin typeface="Arial" pitchFamily="34" charset="0"/>
                <a:ea typeface="Tahoma" pitchFamily="34" charset="0"/>
                <a:cs typeface="Arial" pitchFamily="34" charset="0"/>
              </a:rPr>
              <a:t>Ánh mắt </a:t>
            </a:r>
            <a:r>
              <a:rPr lang="vi-VN" sz="2800" b="1" dirty="0" smtClean="0">
                <a:latin typeface="Arial" pitchFamily="34" charset="0"/>
                <a:ea typeface="Tahoma" pitchFamily="34" charset="0"/>
                <a:cs typeface="Arial" pitchFamily="34" charset="0"/>
              </a:rPr>
              <a:t>rụt rè, nhút nhát</a:t>
            </a:r>
          </a:p>
          <a:p>
            <a:r>
              <a:rPr lang="vi-VN" sz="2800" dirty="0" smtClean="0">
                <a:latin typeface="Arial" pitchFamily="34" charset="0"/>
                <a:ea typeface="Tahoma" pitchFamily="34" charset="0"/>
                <a:cs typeface="Arial" pitchFamily="34" charset="0"/>
              </a:rPr>
              <a:t>Chỉ nhìn </a:t>
            </a:r>
            <a:r>
              <a:rPr lang="vi-VN" sz="2800" b="1" dirty="0" smtClean="0">
                <a:latin typeface="Arial" pitchFamily="34" charset="0"/>
                <a:ea typeface="Tahoma" pitchFamily="34" charset="0"/>
                <a:cs typeface="Arial" pitchFamily="34" charset="0"/>
              </a:rPr>
              <a:t>tập trung vào 1 nhóm thính giả</a:t>
            </a:r>
          </a:p>
          <a:p>
            <a:r>
              <a:rPr lang="vi-VN" sz="2800" b="1" dirty="0" smtClean="0">
                <a:latin typeface="Arial" pitchFamily="34" charset="0"/>
                <a:ea typeface="Tahoma" pitchFamily="34" charset="0"/>
                <a:cs typeface="Arial" pitchFamily="34" charset="0"/>
              </a:rPr>
              <a:t>Nhìn tài liệu liên tục</a:t>
            </a:r>
          </a:p>
          <a:p>
            <a:r>
              <a:rPr lang="vi-VN" sz="2800" b="1" dirty="0" smtClean="0">
                <a:latin typeface="Arial" pitchFamily="34" charset="0"/>
                <a:ea typeface="Tahoma" pitchFamily="34" charset="0"/>
                <a:cs typeface="Arial" pitchFamily="34" charset="0"/>
              </a:rPr>
              <a:t>Chớp mắt </a:t>
            </a:r>
            <a:r>
              <a:rPr lang="vi-VN" sz="2800" dirty="0" smtClean="0">
                <a:latin typeface="Arial" pitchFamily="34" charset="0"/>
                <a:ea typeface="Tahoma" pitchFamily="34" charset="0"/>
                <a:cs typeface="Arial" pitchFamily="34" charset="0"/>
              </a:rPr>
              <a:t>hoặc </a:t>
            </a:r>
            <a:r>
              <a:rPr lang="vi-VN" sz="2800" b="1" dirty="0" smtClean="0">
                <a:latin typeface="Arial" pitchFamily="34" charset="0"/>
                <a:ea typeface="Tahoma" pitchFamily="34" charset="0"/>
                <a:cs typeface="Arial" pitchFamily="34" charset="0"/>
              </a:rPr>
              <a:t>dụi mắt liên tục</a:t>
            </a:r>
            <a:endParaRPr lang="vi-VN" sz="2800" b="1" dirty="0">
              <a:latin typeface="Arial" pitchFamily="34" charset="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46</a:t>
            </a:fld>
            <a:endParaRPr lang="en-US"/>
          </a:p>
        </p:txBody>
      </p:sp>
    </p:spTree>
  </p:cSld>
  <p:clrMapOvr>
    <a:masterClrMapping/>
  </p:clrMapOvr>
  <p:transition>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5029200" cy="533400"/>
          </a:xfrm>
        </p:spPr>
        <p:txBody>
          <a:bodyPr/>
          <a:lstStyle/>
          <a:p>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8.2.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thuyết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0"/>
            <a:ext cx="8991600" cy="4724400"/>
          </a:xfrm>
        </p:spPr>
        <p:txBody>
          <a:bodyPr/>
          <a:lstStyle/>
          <a:p>
            <a:pPr marL="0" indent="501650">
              <a:buFont typeface="Wingdings" pitchFamily="2" charset="2"/>
              <a:buNone/>
            </a:pPr>
            <a:r>
              <a:rPr lang="en-US" sz="2800" b="1" dirty="0" err="1" smtClean="0">
                <a:latin typeface="Arial" pitchFamily="34" charset="0"/>
                <a:ea typeface="Tahoma" pitchFamily="34" charset="0"/>
                <a:cs typeface="Arial" pitchFamily="34" charset="0"/>
              </a:rPr>
              <a:t>Cử</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chỉ</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cần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tránh</a:t>
            </a:r>
            <a:r>
              <a:rPr lang="en-US" sz="2800" b="1" dirty="0" smtClean="0">
                <a:latin typeface="Arial" pitchFamily="34" charset="0"/>
                <a:ea typeface="Tahoma" pitchFamily="34" charset="0"/>
                <a:cs typeface="Arial" pitchFamily="34" charset="0"/>
              </a:rPr>
              <a:t>:</a:t>
            </a:r>
          </a:p>
          <a:p>
            <a:pPr marL="0" indent="501650"/>
            <a:r>
              <a:rPr lang="en-US" sz="2800" b="1" dirty="0" err="1" smtClean="0">
                <a:latin typeface="Arial" pitchFamily="34" charset="0"/>
                <a:ea typeface="Tahoma" pitchFamily="34" charset="0"/>
                <a:cs typeface="Arial" pitchFamily="34" charset="0"/>
              </a:rPr>
              <a:t>Không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nên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nhún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vai</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quá</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nhiều</a:t>
            </a:r>
            <a:endParaRPr lang="en-US" sz="2800" dirty="0" smtClean="0">
              <a:latin typeface="Arial" pitchFamily="34" charset="0"/>
              <a:ea typeface="Tahoma" pitchFamily="34" charset="0"/>
              <a:cs typeface="Arial" pitchFamily="34" charset="0"/>
            </a:endParaRPr>
          </a:p>
          <a:p>
            <a:pPr marL="0" indent="501650"/>
            <a:r>
              <a:rPr lang="en-US" sz="2800" b="1" dirty="0" err="1" smtClean="0">
                <a:latin typeface="Arial" pitchFamily="34" charset="0"/>
                <a:ea typeface="Tahoma" pitchFamily="34" charset="0"/>
                <a:cs typeface="Arial" pitchFamily="34" charset="0"/>
              </a:rPr>
              <a:t>Không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nên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lắc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lư</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đầ</a:t>
            </a:r>
            <a:r>
              <a:rPr lang="en-US" sz="2800" dirty="0" err="1" smtClean="0">
                <a:latin typeface="Arial" pitchFamily="34" charset="0"/>
                <a:ea typeface="Tahoma" pitchFamily="34" charset="0"/>
                <a:cs typeface="Arial" pitchFamily="34" charset="0"/>
              </a:rPr>
              <a:t>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quá</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nhiều</a:t>
            </a:r>
            <a:endParaRPr lang="en-US" sz="2800" dirty="0" smtClean="0">
              <a:latin typeface="Arial" pitchFamily="34" charset="0"/>
              <a:ea typeface="Tahoma" pitchFamily="34" charset="0"/>
              <a:cs typeface="Arial" pitchFamily="34" charset="0"/>
            </a:endParaRPr>
          </a:p>
          <a:p>
            <a:pPr marL="0" indent="501650"/>
            <a:r>
              <a:rPr lang="en-US" sz="2800" b="1" dirty="0" err="1" smtClean="0">
                <a:latin typeface="Arial" pitchFamily="34" charset="0"/>
                <a:ea typeface="Tahoma" pitchFamily="34" charset="0"/>
                <a:cs typeface="Arial" pitchFamily="34" charset="0"/>
              </a:rPr>
              <a:t>Vung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tay</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quá</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nhiều</a:t>
            </a:r>
            <a:endParaRPr lang="en-US" sz="2800" dirty="0" smtClean="0">
              <a:latin typeface="Arial" pitchFamily="34" charset="0"/>
              <a:ea typeface="Tahoma" pitchFamily="34" charset="0"/>
              <a:cs typeface="Arial" pitchFamily="34" charset="0"/>
            </a:endParaRPr>
          </a:p>
          <a:p>
            <a:pPr marL="0" indent="501650"/>
            <a:r>
              <a:rPr lang="en-US" sz="2800" b="1" dirty="0" err="1" smtClean="0">
                <a:latin typeface="Arial" pitchFamily="34" charset="0"/>
                <a:ea typeface="Tahoma" pitchFamily="34" charset="0"/>
                <a:cs typeface="Arial" pitchFamily="34" charset="0"/>
              </a:rPr>
              <a:t>Trỏ</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tay</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hoặc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chắp</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tay</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sau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lưng</a:t>
            </a:r>
            <a:endParaRPr lang="en-US" sz="2800" b="1" dirty="0" smtClean="0">
              <a:latin typeface="Arial" pitchFamily="34" charset="0"/>
              <a:ea typeface="Tahoma" pitchFamily="34" charset="0"/>
              <a:cs typeface="Arial" pitchFamily="34" charset="0"/>
            </a:endParaRPr>
          </a:p>
          <a:p>
            <a:pPr marL="0" indent="501650"/>
            <a:r>
              <a:rPr lang="en-US" sz="2800" b="1" dirty="0" err="1" smtClean="0">
                <a:latin typeface="Arial" pitchFamily="34" charset="0"/>
                <a:ea typeface="Tahoma" pitchFamily="34" charset="0"/>
                <a:cs typeface="Arial" pitchFamily="34" charset="0"/>
              </a:rPr>
              <a:t>Không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khoanh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tay</a:t>
            </a:r>
            <a:endParaRPr lang="en-US" sz="2800" b="1" dirty="0" smtClean="0">
              <a:latin typeface="Arial" pitchFamily="34" charset="0"/>
              <a:ea typeface="Tahoma" pitchFamily="34" charset="0"/>
              <a:cs typeface="Arial" pitchFamily="34" charset="0"/>
            </a:endParaRPr>
          </a:p>
          <a:p>
            <a:pPr marL="0" indent="501650"/>
            <a:r>
              <a:rPr lang="en-US" sz="2800" b="1" dirty="0" err="1" smtClean="0">
                <a:latin typeface="Arial" pitchFamily="34" charset="0"/>
                <a:ea typeface="Tahoma" pitchFamily="34" charset="0"/>
                <a:cs typeface="Arial" pitchFamily="34" charset="0"/>
              </a:rPr>
              <a:t>Gãi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đầu</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hoặc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dụi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mắt</a:t>
            </a:r>
            <a:endParaRPr lang="en-US" sz="2800" dirty="0" smtClean="0">
              <a:latin typeface="Arial" pitchFamily="34" charset="0"/>
              <a:ea typeface="Tahoma" pitchFamily="34" charset="0"/>
              <a:cs typeface="Arial" pitchFamily="34" charset="0"/>
            </a:endParaRPr>
          </a:p>
          <a:p>
            <a:pPr marL="0" indent="501650"/>
            <a:r>
              <a:rPr lang="en-US" sz="2800" b="1" dirty="0" err="1" smtClean="0">
                <a:latin typeface="Arial" pitchFamily="34" charset="0"/>
                <a:ea typeface="Tahoma" pitchFamily="34" charset="0"/>
                <a:cs typeface="Arial" pitchFamily="34" charset="0"/>
              </a:rPr>
              <a:t>Cầm</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bút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hoặc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mân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mê</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một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thứ</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gì</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đó</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mà</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không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có</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mục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đích</a:t>
            </a:r>
            <a:endParaRPr lang="en-US" sz="2800" dirty="0" smtClean="0">
              <a:latin typeface="Arial" pitchFamily="34" charset="0"/>
              <a:ea typeface="Tahoma" pitchFamily="34" charset="0"/>
              <a:cs typeface="Arial" pitchFamily="34" charset="0"/>
            </a:endParaRPr>
          </a:p>
          <a:p>
            <a:endParaRPr lang="en-US" sz="2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47</a:t>
            </a:fld>
            <a:endParaRPr lang="en-US"/>
          </a:p>
        </p:txBody>
      </p:sp>
    </p:spTree>
  </p:cSld>
  <p:clrMapOvr>
    <a:masterClrMapping/>
  </p:clrMapOvr>
  <p:transition>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638800" cy="609600"/>
          </a:xfrm>
        </p:spPr>
        <p:txBody>
          <a:bodyPr/>
          <a:lstStyle/>
          <a:p>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8.2.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thuyết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95400"/>
            <a:ext cx="8839200" cy="4525963"/>
          </a:xfrm>
        </p:spPr>
        <p:txBody>
          <a:bodyPr/>
          <a:lstStyle/>
          <a:p>
            <a:pPr marL="0" indent="571500">
              <a:lnSpc>
                <a:spcPct val="90000"/>
              </a:lnSpc>
              <a:buNone/>
            </a:pPr>
            <a:r>
              <a:rPr lang="en-US" sz="2800" b="1" i="1" dirty="0" err="1" smtClean="0">
                <a:solidFill>
                  <a:srgbClr val="7030A0"/>
                </a:solidFill>
                <a:latin typeface="Arial" pitchFamily="34" charset="0"/>
                <a:ea typeface="Tahoma" pitchFamily="34" charset="0"/>
                <a:cs typeface="Arial" pitchFamily="34" charset="0"/>
              </a:rPr>
              <a:t>Dáng</a:t>
            </a:r>
            <a:r>
              <a:rPr lang="en-US" sz="2800" b="1" i="1" dirty="0" smtClean="0">
                <a:solidFill>
                  <a:srgbClr val="7030A0"/>
                </a:solidFill>
                <a:latin typeface="Arial" pitchFamily="34" charset="0"/>
                <a:ea typeface="Tahoma" pitchFamily="34" charset="0"/>
                <a:cs typeface="Arial" pitchFamily="34" charset="0"/>
              </a:rPr>
              <a:t> </a:t>
            </a:r>
            <a:r>
              <a:rPr lang="en-US" sz="2800" b="1" i="1" dirty="0" err="1" smtClean="0">
                <a:solidFill>
                  <a:srgbClr val="7030A0"/>
                </a:solidFill>
                <a:latin typeface="Arial" pitchFamily="34" charset="0"/>
                <a:ea typeface="Tahoma" pitchFamily="34" charset="0"/>
                <a:cs typeface="Arial" pitchFamily="34" charset="0"/>
              </a:rPr>
              <a:t>điệu</a:t>
            </a:r>
            <a:r>
              <a:rPr lang="en-US" sz="2800" b="1" i="1" dirty="0" smtClean="0">
                <a:solidFill>
                  <a:srgbClr val="7030A0"/>
                </a:solidFill>
                <a:latin typeface="Arial" pitchFamily="34" charset="0"/>
                <a:ea typeface="Tahoma" pitchFamily="34" charset="0"/>
                <a:cs typeface="Arial" pitchFamily="34" charset="0"/>
              </a:rPr>
              <a:t>, </a:t>
            </a:r>
            <a:r>
              <a:rPr lang="en-US" sz="2800" b="1" i="1" dirty="0" err="1" smtClean="0">
                <a:solidFill>
                  <a:srgbClr val="7030A0"/>
                </a:solidFill>
                <a:latin typeface="Arial" pitchFamily="34" charset="0"/>
                <a:ea typeface="Tahoma" pitchFamily="34" charset="0"/>
                <a:cs typeface="Arial" pitchFamily="34" charset="0"/>
              </a:rPr>
              <a:t>tư</a:t>
            </a:r>
            <a:r>
              <a:rPr lang="en-US" sz="2800" b="1" i="1" dirty="0" smtClean="0">
                <a:solidFill>
                  <a:srgbClr val="7030A0"/>
                </a:solidFill>
                <a:latin typeface="Arial" pitchFamily="34" charset="0"/>
                <a:ea typeface="Tahoma" pitchFamily="34" charset="0"/>
                <a:cs typeface="Arial" pitchFamily="34" charset="0"/>
              </a:rPr>
              <a:t> </a:t>
            </a:r>
            <a:r>
              <a:rPr lang="en-US" sz="2800" b="1" i="1" dirty="0" err="1" smtClean="0">
                <a:solidFill>
                  <a:srgbClr val="7030A0"/>
                </a:solidFill>
                <a:latin typeface="Arial" pitchFamily="34" charset="0"/>
                <a:ea typeface="Tahoma" pitchFamily="34" charset="0"/>
                <a:cs typeface="Arial" pitchFamily="34" charset="0"/>
              </a:rPr>
              <a:t>thế</a:t>
            </a:r>
            <a:r>
              <a:rPr lang="en-US" sz="2800" b="1" i="1" dirty="0" smtClean="0">
                <a:solidFill>
                  <a:srgbClr val="7030A0"/>
                </a:solidFill>
                <a:latin typeface="Arial" pitchFamily="34" charset="0"/>
                <a:ea typeface="Tahoma" pitchFamily="34" charset="0"/>
                <a:cs typeface="Arial" pitchFamily="34" charset="0"/>
              </a:rPr>
              <a:t>, </a:t>
            </a:r>
            <a:r>
              <a:rPr lang="en-US" sz="2800" b="1" i="1" dirty="0" err="1" smtClean="0">
                <a:solidFill>
                  <a:srgbClr val="7030A0"/>
                </a:solidFill>
                <a:latin typeface="Arial" pitchFamily="34" charset="0"/>
                <a:ea typeface="Tahoma" pitchFamily="34" charset="0"/>
                <a:cs typeface="Arial" pitchFamily="34" charset="0"/>
              </a:rPr>
              <a:t>phong</a:t>
            </a:r>
            <a:r>
              <a:rPr lang="en-US" sz="2800" b="1" i="1" dirty="0" smtClean="0">
                <a:solidFill>
                  <a:srgbClr val="7030A0"/>
                </a:solidFill>
                <a:latin typeface="Arial" pitchFamily="34" charset="0"/>
                <a:ea typeface="Tahoma" pitchFamily="34" charset="0"/>
                <a:cs typeface="Arial" pitchFamily="34" charset="0"/>
              </a:rPr>
              <a:t> </a:t>
            </a:r>
            <a:r>
              <a:rPr lang="en-US" sz="2800" b="1" i="1" dirty="0" err="1" smtClean="0">
                <a:solidFill>
                  <a:srgbClr val="7030A0"/>
                </a:solidFill>
                <a:latin typeface="Arial" pitchFamily="34" charset="0"/>
                <a:ea typeface="Tahoma" pitchFamily="34" charset="0"/>
                <a:cs typeface="Arial" pitchFamily="34" charset="0"/>
              </a:rPr>
              <a:t>thái</a:t>
            </a:r>
            <a:r>
              <a:rPr lang="en-US" sz="2800" b="1" i="1" dirty="0" smtClean="0">
                <a:solidFill>
                  <a:srgbClr val="7030A0"/>
                </a:solidFill>
                <a:latin typeface="Arial" pitchFamily="34" charset="0"/>
                <a:ea typeface="Tahoma" pitchFamily="34" charset="0"/>
                <a:cs typeface="Arial" pitchFamily="34" charset="0"/>
              </a:rPr>
              <a:t>:</a:t>
            </a:r>
          </a:p>
          <a:p>
            <a:pPr marL="0" indent="571500">
              <a:lnSpc>
                <a:spcPct val="90000"/>
              </a:lnSpc>
            </a:pPr>
            <a:r>
              <a:rPr lang="en-US" sz="2800" b="1" dirty="0" err="1" smtClean="0">
                <a:latin typeface="Arial" pitchFamily="34" charset="0"/>
                <a:ea typeface="Tahoma" pitchFamily="34" charset="0"/>
                <a:cs typeface="Arial" pitchFamily="34" charset="0"/>
              </a:rPr>
              <a:t>Đứng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thẳng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hơi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hướng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về</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phía</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trước</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tạo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sự</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gần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gũi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cởi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mở</a:t>
            </a:r>
            <a:r>
              <a:rPr lang="en-US" sz="2800" dirty="0" smtClean="0">
                <a:latin typeface="Arial" pitchFamily="34" charset="0"/>
                <a:ea typeface="Tahoma" pitchFamily="34" charset="0"/>
                <a:cs typeface="Arial" pitchFamily="34" charset="0"/>
              </a:rPr>
              <a:t> </a:t>
            </a:r>
          </a:p>
          <a:p>
            <a:pPr marL="0" indent="571500">
              <a:lnSpc>
                <a:spcPct val="90000"/>
              </a:lnSpc>
            </a:pPr>
            <a:r>
              <a:rPr lang="en-US" sz="2800" b="1" dirty="0" err="1" smtClean="0">
                <a:latin typeface="Arial" pitchFamily="34" charset="0"/>
                <a:ea typeface="Tahoma" pitchFamily="34" charset="0"/>
                <a:cs typeface="Arial" pitchFamily="34" charset="0"/>
              </a:rPr>
              <a:t>Đầu</a:t>
            </a:r>
            <a:r>
              <a:rPr lang="en-US" sz="2800" b="1" dirty="0" smtClean="0">
                <a:latin typeface="Arial" pitchFamily="34" charset="0"/>
                <a:ea typeface="Tahoma" pitchFamily="34" charset="0"/>
                <a:cs typeface="Arial" pitchFamily="34" charset="0"/>
              </a:rPr>
              <a:t> ở </a:t>
            </a:r>
            <a:r>
              <a:rPr lang="en-US" sz="2800" b="1" dirty="0" err="1" smtClean="0">
                <a:latin typeface="Arial" pitchFamily="34" charset="0"/>
                <a:ea typeface="Tahoma" pitchFamily="34" charset="0"/>
                <a:cs typeface="Arial" pitchFamily="34" charset="0"/>
              </a:rPr>
              <a:t>tư</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thế</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cao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và</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thẳng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với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ánh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mắt</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nhìn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về</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trước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khán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giả</a:t>
            </a:r>
            <a:endParaRPr lang="en-US" sz="2800" dirty="0" smtClean="0">
              <a:latin typeface="Arial" pitchFamily="34" charset="0"/>
              <a:ea typeface="Tahoma" pitchFamily="34" charset="0"/>
              <a:cs typeface="Arial" pitchFamily="34" charset="0"/>
            </a:endParaRPr>
          </a:p>
          <a:p>
            <a:pPr marL="0" indent="571500">
              <a:lnSpc>
                <a:spcPct val="90000"/>
              </a:lnSpc>
            </a:pPr>
            <a:r>
              <a:rPr lang="en-US" sz="2800" b="1" dirty="0" err="1" smtClean="0">
                <a:latin typeface="Arial" pitchFamily="34" charset="0"/>
                <a:ea typeface="Tahoma" pitchFamily="34" charset="0"/>
                <a:cs typeface="Arial" pitchFamily="34" charset="0"/>
              </a:rPr>
              <a:t>Lưng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và</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bụng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thẳng</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tạo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sự</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tự</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nhiên</a:t>
            </a:r>
            <a:endParaRPr lang="en-US" sz="2800" dirty="0" smtClean="0">
              <a:latin typeface="Arial" pitchFamily="34" charset="0"/>
              <a:ea typeface="Tahoma" pitchFamily="34" charset="0"/>
              <a:cs typeface="Arial" pitchFamily="34" charset="0"/>
            </a:endParaRPr>
          </a:p>
          <a:p>
            <a:pPr marL="0" indent="571500">
              <a:lnSpc>
                <a:spcPct val="90000"/>
              </a:lnSpc>
            </a:pPr>
            <a:r>
              <a:rPr lang="en-US" sz="2800" b="1" dirty="0" err="1" smtClean="0">
                <a:latin typeface="Arial" pitchFamily="34" charset="0"/>
                <a:ea typeface="Tahoma" pitchFamily="34" charset="0"/>
                <a:cs typeface="Arial" pitchFamily="34" charset="0"/>
              </a:rPr>
              <a:t>Hai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mũi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bàn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chân</a:t>
            </a:r>
            <a:r>
              <a:rPr lang="en-US" sz="2800" b="1"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đ</a:t>
            </a:r>
            <a:r>
              <a:rPr lang="en-US" sz="2800" b="1" dirty="0" err="1" smtClean="0">
                <a:latin typeface="Arial" pitchFamily="34" charset="0"/>
                <a:ea typeface="Tahoma" pitchFamily="34" charset="0"/>
                <a:cs typeface="Arial" pitchFamily="34" charset="0"/>
              </a:rPr>
              <a:t>ứng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hình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chữ</a:t>
            </a:r>
            <a:r>
              <a:rPr lang="en-US" sz="2800" b="1" dirty="0" smtClean="0">
                <a:latin typeface="Arial" pitchFamily="34" charset="0"/>
                <a:ea typeface="Tahoma" pitchFamily="34" charset="0"/>
                <a:cs typeface="Arial" pitchFamily="34" charset="0"/>
              </a:rPr>
              <a:t> V</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tạo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thế</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đứng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vững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chắc</a:t>
            </a:r>
            <a:r>
              <a:rPr lang="en-US" sz="2800" dirty="0" smtClean="0">
                <a:latin typeface="Arial" pitchFamily="34" charset="0"/>
                <a:ea typeface="Tahoma" pitchFamily="34" charset="0"/>
                <a:cs typeface="Arial" pitchFamily="34" charset="0"/>
              </a:rPr>
              <a:t> </a:t>
            </a:r>
          </a:p>
          <a:p>
            <a:pPr marL="0" indent="571500">
              <a:lnSpc>
                <a:spcPct val="90000"/>
              </a:lnSpc>
            </a:pPr>
            <a:r>
              <a:rPr lang="en-US" sz="2800" b="1" dirty="0" err="1" smtClean="0">
                <a:latin typeface="Arial" pitchFamily="34" charset="0"/>
                <a:ea typeface="Tahoma" pitchFamily="34" charset="0"/>
                <a:cs typeface="Arial" pitchFamily="34" charset="0"/>
              </a:rPr>
              <a:t>Hai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tay</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buông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xuống</a:t>
            </a:r>
            <a:r>
              <a:rPr lang="en-US" sz="2800" dirty="0" smtClean="0">
                <a:latin typeface="Arial" pitchFamily="34" charset="0"/>
                <a:ea typeface="Tahoma" pitchFamily="34" charset="0"/>
                <a:cs typeface="Arial" pitchFamily="34" charset="0"/>
              </a:rPr>
              <a:t>. </a:t>
            </a:r>
          </a:p>
          <a:p>
            <a:pPr marL="0" indent="571500">
              <a:lnSpc>
                <a:spcPct val="90000"/>
              </a:lnSpc>
            </a:pPr>
            <a:r>
              <a:rPr lang="en-US" sz="2800" b="1" dirty="0" err="1" smtClean="0">
                <a:latin typeface="Arial" pitchFamily="34" charset="0"/>
                <a:ea typeface="Tahoma" pitchFamily="34" charset="0"/>
                <a:cs typeface="Arial" pitchFamily="34" charset="0"/>
              </a:rPr>
              <a:t>Lực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dồn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đều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về</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hai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chân</a:t>
            </a:r>
            <a:endParaRPr lang="en-US" sz="2800" b="1" dirty="0">
              <a:latin typeface="Arial" pitchFamily="34" charset="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48</a:t>
            </a:fld>
            <a:endParaRPr lang="en-US"/>
          </a:p>
        </p:txBody>
      </p:sp>
      <p:pic>
        <p:nvPicPr>
          <p:cNvPr id="5" name="Picture 4" descr="body-language"/>
          <p:cNvPicPr>
            <a:picLocks noChangeAspect="1" noChangeArrowheads="1"/>
          </p:cNvPicPr>
          <p:nvPr/>
        </p:nvPicPr>
        <p:blipFill>
          <a:blip r:embed="rId2" cstate="print"/>
          <a:srcRect l="1541" t="7138" r="6853" b="17406"/>
          <a:stretch>
            <a:fillRect/>
          </a:stretch>
        </p:blipFill>
        <p:spPr bwMode="auto">
          <a:xfrm>
            <a:off x="5181600" y="4343400"/>
            <a:ext cx="3429000" cy="23622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543800" cy="914400"/>
          </a:xfrm>
        </p:spPr>
        <p:txBody>
          <a:bodyPr/>
          <a:lstStyle/>
          <a:p>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Các</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phương</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tiện</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hỗ</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trợ</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khi</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thuyết</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trình</a:t>
            </a:r>
            <a:endParaRPr lang="en-US" sz="3000" dirty="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152400" y="1828801"/>
            <a:ext cx="8839200" cy="3505199"/>
          </a:xfrm>
        </p:spPr>
        <p:txBody>
          <a:bodyPr/>
          <a:lstStyle/>
          <a:p>
            <a:pPr marL="0" indent="685800" algn="just"/>
            <a:r>
              <a:rPr lang="en-US" sz="2800" b="1" dirty="0" err="1" smtClean="0">
                <a:latin typeface="Arial" pitchFamily="34" charset="0"/>
                <a:ea typeface="Tahoma" pitchFamily="34" charset="0"/>
                <a:cs typeface="Arial" pitchFamily="34" charset="0"/>
              </a:rPr>
              <a:t>Các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tài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liệu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có</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liên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quan</a:t>
            </a:r>
            <a:r>
              <a:rPr lang="en-US" sz="2800" b="1" dirty="0" smtClean="0">
                <a:latin typeface="Arial" pitchFamily="34" charset="0"/>
                <a:ea typeface="Tahoma" pitchFamily="34" charset="0"/>
                <a:cs typeface="Arial" pitchFamily="34" charset="0"/>
              </a:rPr>
              <a:t> </a:t>
            </a:r>
          </a:p>
          <a:p>
            <a:pPr marL="0" indent="685800" algn="just"/>
            <a:r>
              <a:rPr lang="en-US" sz="2800" dirty="0" err="1" smtClean="0">
                <a:latin typeface="Arial" pitchFamily="34" charset="0"/>
                <a:ea typeface="Tahoma" pitchFamily="34" charset="0"/>
                <a:cs typeface="Arial" pitchFamily="34" charset="0"/>
              </a:rPr>
              <a:t>Hệ</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thống</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máy</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chiếu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đa</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phương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tiện</a:t>
            </a:r>
            <a:endParaRPr lang="en-US" sz="2800" b="1" dirty="0" smtClean="0">
              <a:latin typeface="Arial" pitchFamily="34" charset="0"/>
              <a:ea typeface="Tahoma" pitchFamily="34" charset="0"/>
              <a:cs typeface="Arial" pitchFamily="34" charset="0"/>
            </a:endParaRPr>
          </a:p>
          <a:p>
            <a:pPr marL="0" indent="685800" algn="just"/>
            <a:r>
              <a:rPr lang="en-US" sz="2800" dirty="0" err="1" smtClean="0">
                <a:latin typeface="Arial" pitchFamily="34" charset="0"/>
                <a:ea typeface="Tahoma" pitchFamily="34" charset="0"/>
                <a:cs typeface="Arial" pitchFamily="34" charset="0"/>
              </a:rPr>
              <a:t>Máy</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chiếu</a:t>
            </a:r>
            <a:r>
              <a:rPr lang="en-US" sz="2800" dirty="0" smtClean="0">
                <a:latin typeface="Arial" pitchFamily="34" charset="0"/>
                <a:ea typeface="Tahoma" pitchFamily="34" charset="0"/>
                <a:cs typeface="Arial" pitchFamily="34" charset="0"/>
              </a:rPr>
              <a:t> video, </a:t>
            </a:r>
            <a:r>
              <a:rPr lang="en-US" sz="2800" dirty="0" err="1" smtClean="0">
                <a:latin typeface="Arial" pitchFamily="34" charset="0"/>
                <a:ea typeface="Tahoma" pitchFamily="34" charset="0"/>
                <a:cs typeface="Arial" pitchFamily="34" charset="0"/>
              </a:rPr>
              <a:t>hệ</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thống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âm</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thanh</a:t>
            </a:r>
            <a:r>
              <a:rPr lang="en-US" sz="2800" b="1" dirty="0" smtClean="0">
                <a:latin typeface="Arial" pitchFamily="34" charset="0"/>
                <a:ea typeface="Tahoma" pitchFamily="34" charset="0"/>
                <a:cs typeface="Arial" pitchFamily="34" charset="0"/>
              </a:rPr>
              <a:t>(</a:t>
            </a:r>
            <a:r>
              <a:rPr lang="en-US" sz="2800" b="1" dirty="0" err="1" smtClean="0">
                <a:latin typeface="Arial" pitchFamily="34" charset="0"/>
                <a:ea typeface="Tahoma" pitchFamily="34" charset="0"/>
                <a:cs typeface="Arial" pitchFamily="34" charset="0"/>
              </a:rPr>
              <a:t>chọn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vị</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trí</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thuận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lợi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để</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đặt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các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phương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tiện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nghe</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nhìn</a:t>
            </a:r>
            <a:endParaRPr lang="en-US" sz="2800" b="1" dirty="0" smtClean="0">
              <a:latin typeface="Arial" pitchFamily="34" charset="0"/>
              <a:ea typeface="Tahoma" pitchFamily="34" charset="0"/>
              <a:cs typeface="Arial" pitchFamily="34" charset="0"/>
            </a:endParaRPr>
          </a:p>
          <a:p>
            <a:pPr marL="0" indent="685800" algn="just"/>
            <a:r>
              <a:rPr lang="en-US" sz="2800" b="1" dirty="0" err="1" smtClean="0">
                <a:latin typeface="Arial" pitchFamily="34" charset="0"/>
                <a:ea typeface="Tahoma" pitchFamily="34" charset="0"/>
                <a:cs typeface="Arial" pitchFamily="34" charset="0"/>
              </a:rPr>
              <a:t>Phải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biết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sử</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dụng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các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thiết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bị</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nghe</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nhìn</a:t>
            </a:r>
            <a:endParaRPr lang="en-US" sz="2800" b="1" dirty="0" smtClean="0">
              <a:latin typeface="Arial" pitchFamily="34" charset="0"/>
              <a:ea typeface="Tahoma" pitchFamily="34" charset="0"/>
              <a:cs typeface="Arial" pitchFamily="34" charset="0"/>
            </a:endParaRPr>
          </a:p>
          <a:p>
            <a:pPr marL="0" indent="685800" algn="just"/>
            <a:r>
              <a:rPr lang="en-US" sz="2800" b="1" dirty="0" err="1" smtClean="0">
                <a:latin typeface="Arial" pitchFamily="34" charset="0"/>
                <a:ea typeface="Tahoma" pitchFamily="34" charset="0"/>
                <a:cs typeface="Arial" pitchFamily="34" charset="0"/>
              </a:rPr>
              <a:t>Vị</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trí</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đứng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khi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thuyết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trình</a:t>
            </a:r>
            <a:r>
              <a:rPr lang="en-US" sz="2800" b="1" dirty="0" smtClean="0">
                <a:latin typeface="Arial" pitchFamily="34" charset="0"/>
                <a:ea typeface="Tahoma" pitchFamily="34" charset="0"/>
                <a:cs typeface="Arial" pitchFamily="34" charset="0"/>
              </a:rPr>
              <a:t> </a:t>
            </a:r>
          </a:p>
          <a:p>
            <a:pPr algn="just"/>
            <a:endParaRPr lang="en-US" sz="2800" dirty="0">
              <a:latin typeface="Arial" pitchFamily="34" charset="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49</a:t>
            </a:fld>
            <a:endParaRPr lang="en-US"/>
          </a:p>
        </p:txBody>
      </p:sp>
      <p:pic>
        <p:nvPicPr>
          <p:cNvPr id="22533" name="Picture 5"/>
          <p:cNvPicPr>
            <a:picLocks noChangeAspect="1" noChangeArrowheads="1"/>
          </p:cNvPicPr>
          <p:nvPr/>
        </p:nvPicPr>
        <p:blipFill>
          <a:blip r:embed="rId2" cstate="print"/>
          <a:srcRect/>
          <a:stretch>
            <a:fillRect/>
          </a:stretch>
        </p:blipFill>
        <p:spPr bwMode="auto">
          <a:xfrm>
            <a:off x="5867400" y="4267200"/>
            <a:ext cx="2743200" cy="25908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5</a:t>
            </a:fld>
            <a:endParaRPr lang="en-US"/>
          </a:p>
        </p:txBody>
      </p:sp>
      <p:sp>
        <p:nvSpPr>
          <p:cNvPr id="5" name="Rectangle 4"/>
          <p:cNvSpPr/>
          <p:nvPr/>
        </p:nvSpPr>
        <p:spPr>
          <a:xfrm>
            <a:off x="152400" y="1447800"/>
            <a:ext cx="8991600" cy="3046988"/>
          </a:xfrm>
          <a:prstGeom prst="rect">
            <a:avLst/>
          </a:prstGeom>
        </p:spPr>
        <p:txBody>
          <a:bodyPr wrap="square">
            <a:spAutoFit/>
          </a:bodyPr>
          <a:lstStyle/>
          <a:p>
            <a:r>
              <a:rPr lang="en-US" sz="3200" b="1" i="1" dirty="0" smtClean="0"/>
              <a:t>"Communication - the human connection--is the key to personal and career success.“</a:t>
            </a:r>
          </a:p>
          <a:p>
            <a:r>
              <a:rPr lang="en-US" sz="3200" b="1" i="1" dirty="0" err="1" smtClean="0">
                <a:solidFill>
                  <a:srgbClr val="C00000"/>
                </a:solidFill>
              </a:rPr>
              <a:t>Giao</a:t>
            </a:r>
            <a:r>
              <a:rPr lang="en-US" sz="3200" b="1" i="1" dirty="0" smtClean="0">
                <a:solidFill>
                  <a:srgbClr val="C00000"/>
                </a:solidFill>
              </a:rPr>
              <a:t> </a:t>
            </a:r>
            <a:r>
              <a:rPr lang="en-US" sz="3200" b="1" i="1" dirty="0" err="1" smtClean="0">
                <a:solidFill>
                  <a:srgbClr val="C00000"/>
                </a:solidFill>
              </a:rPr>
              <a:t>tiếp</a:t>
            </a:r>
            <a:r>
              <a:rPr lang="en-US" sz="3200" b="1" i="1" dirty="0" smtClean="0">
                <a:solidFill>
                  <a:srgbClr val="C00000"/>
                </a:solidFill>
              </a:rPr>
              <a:t> – </a:t>
            </a:r>
            <a:r>
              <a:rPr lang="en-US" sz="3200" b="1" i="1" dirty="0" err="1" smtClean="0">
                <a:solidFill>
                  <a:srgbClr val="C00000"/>
                </a:solidFill>
              </a:rPr>
              <a:t>kết</a:t>
            </a:r>
            <a:r>
              <a:rPr lang="en-US" sz="3200" b="1" i="1" dirty="0" smtClean="0">
                <a:solidFill>
                  <a:srgbClr val="C00000"/>
                </a:solidFill>
              </a:rPr>
              <a:t> </a:t>
            </a:r>
            <a:r>
              <a:rPr lang="en-US" sz="3200" b="1" i="1" dirty="0" err="1" smtClean="0">
                <a:solidFill>
                  <a:srgbClr val="C00000"/>
                </a:solidFill>
              </a:rPr>
              <a:t>nối</a:t>
            </a:r>
            <a:r>
              <a:rPr lang="en-US" sz="3200" b="1" i="1" dirty="0" smtClean="0">
                <a:solidFill>
                  <a:srgbClr val="C00000"/>
                </a:solidFill>
              </a:rPr>
              <a:t> con </a:t>
            </a:r>
            <a:r>
              <a:rPr lang="en-US" sz="3200" b="1" i="1" dirty="0" err="1" smtClean="0">
                <a:solidFill>
                  <a:srgbClr val="C00000"/>
                </a:solidFill>
              </a:rPr>
              <a:t>người</a:t>
            </a:r>
            <a:r>
              <a:rPr lang="en-US" sz="3200" b="1" i="1" dirty="0" smtClean="0">
                <a:solidFill>
                  <a:srgbClr val="C00000"/>
                </a:solidFill>
              </a:rPr>
              <a:t> – </a:t>
            </a:r>
            <a:r>
              <a:rPr lang="en-US" sz="3200" b="1" i="1" dirty="0" err="1" smtClean="0">
                <a:solidFill>
                  <a:srgbClr val="C00000"/>
                </a:solidFill>
              </a:rPr>
              <a:t>là</a:t>
            </a:r>
            <a:r>
              <a:rPr lang="en-US" sz="3200" b="1" i="1" dirty="0" smtClean="0">
                <a:solidFill>
                  <a:srgbClr val="C00000"/>
                </a:solidFill>
              </a:rPr>
              <a:t> </a:t>
            </a:r>
            <a:r>
              <a:rPr lang="en-US" sz="3200" b="1" i="1" dirty="0" err="1" smtClean="0">
                <a:solidFill>
                  <a:srgbClr val="C00000"/>
                </a:solidFill>
              </a:rPr>
              <a:t>chìa</a:t>
            </a:r>
            <a:r>
              <a:rPr lang="en-US" sz="3200" b="1" i="1" dirty="0" smtClean="0">
                <a:solidFill>
                  <a:srgbClr val="C00000"/>
                </a:solidFill>
              </a:rPr>
              <a:t> </a:t>
            </a:r>
            <a:r>
              <a:rPr lang="en-US" sz="3200" b="1" i="1" dirty="0" err="1" smtClean="0">
                <a:solidFill>
                  <a:srgbClr val="C00000"/>
                </a:solidFill>
              </a:rPr>
              <a:t>khóa</a:t>
            </a:r>
            <a:r>
              <a:rPr lang="en-US" sz="3200" b="1" i="1" dirty="0" smtClean="0">
                <a:solidFill>
                  <a:srgbClr val="C00000"/>
                </a:solidFill>
              </a:rPr>
              <a:t> </a:t>
            </a:r>
            <a:r>
              <a:rPr lang="en-US" sz="3200" b="1" i="1" dirty="0" err="1" smtClean="0">
                <a:solidFill>
                  <a:srgbClr val="C00000"/>
                </a:solidFill>
              </a:rPr>
              <a:t>dẫn</a:t>
            </a:r>
            <a:r>
              <a:rPr lang="en-US" sz="3200" b="1" i="1" dirty="0" smtClean="0">
                <a:solidFill>
                  <a:srgbClr val="C00000"/>
                </a:solidFill>
              </a:rPr>
              <a:t> </a:t>
            </a:r>
            <a:r>
              <a:rPr lang="en-US" sz="3200" b="1" i="1" dirty="0" err="1" smtClean="0">
                <a:solidFill>
                  <a:srgbClr val="C00000"/>
                </a:solidFill>
              </a:rPr>
              <a:t>đến</a:t>
            </a:r>
            <a:r>
              <a:rPr lang="en-US" sz="3200" b="1" i="1" dirty="0" smtClean="0">
                <a:solidFill>
                  <a:srgbClr val="C00000"/>
                </a:solidFill>
              </a:rPr>
              <a:t> </a:t>
            </a:r>
            <a:r>
              <a:rPr lang="en-US" sz="3200" b="1" i="1" dirty="0" err="1" smtClean="0">
                <a:solidFill>
                  <a:srgbClr val="C00000"/>
                </a:solidFill>
              </a:rPr>
              <a:t>thành</a:t>
            </a:r>
            <a:r>
              <a:rPr lang="en-US" sz="3200" b="1" i="1" dirty="0" smtClean="0">
                <a:solidFill>
                  <a:srgbClr val="C00000"/>
                </a:solidFill>
              </a:rPr>
              <a:t> </a:t>
            </a:r>
            <a:r>
              <a:rPr lang="en-US" sz="3200" b="1" i="1" dirty="0" err="1" smtClean="0">
                <a:solidFill>
                  <a:srgbClr val="C00000"/>
                </a:solidFill>
              </a:rPr>
              <a:t>công</a:t>
            </a:r>
            <a:r>
              <a:rPr lang="en-US" sz="3200" b="1" i="1" dirty="0" smtClean="0">
                <a:solidFill>
                  <a:srgbClr val="C00000"/>
                </a:solidFill>
              </a:rPr>
              <a:t> </a:t>
            </a:r>
            <a:r>
              <a:rPr lang="en-US" sz="3200" b="1" i="1" dirty="0" err="1" smtClean="0">
                <a:solidFill>
                  <a:srgbClr val="C00000"/>
                </a:solidFill>
              </a:rPr>
              <a:t>nghề</a:t>
            </a:r>
            <a:r>
              <a:rPr lang="en-US" sz="3200" b="1" i="1" dirty="0" smtClean="0">
                <a:solidFill>
                  <a:srgbClr val="C00000"/>
                </a:solidFill>
              </a:rPr>
              <a:t> </a:t>
            </a:r>
            <a:r>
              <a:rPr lang="en-US" sz="3200" b="1" i="1" dirty="0" err="1" smtClean="0">
                <a:solidFill>
                  <a:srgbClr val="C00000"/>
                </a:solidFill>
              </a:rPr>
              <a:t>nghiệp</a:t>
            </a:r>
            <a:r>
              <a:rPr lang="en-US" sz="3200" b="1" i="1" dirty="0" smtClean="0">
                <a:solidFill>
                  <a:srgbClr val="C00000"/>
                </a:solidFill>
              </a:rPr>
              <a:t> </a:t>
            </a:r>
            <a:r>
              <a:rPr lang="en-US" sz="3200" b="1" i="1" dirty="0" err="1" smtClean="0">
                <a:solidFill>
                  <a:srgbClr val="C00000"/>
                </a:solidFill>
              </a:rPr>
              <a:t>và</a:t>
            </a:r>
            <a:r>
              <a:rPr lang="en-US" sz="3200" b="1" i="1" dirty="0" smtClean="0">
                <a:solidFill>
                  <a:srgbClr val="C00000"/>
                </a:solidFill>
              </a:rPr>
              <a:t> </a:t>
            </a:r>
            <a:r>
              <a:rPr lang="en-US" sz="3200" b="1" i="1" dirty="0" err="1" smtClean="0">
                <a:solidFill>
                  <a:srgbClr val="C00000"/>
                </a:solidFill>
              </a:rPr>
              <a:t>bản</a:t>
            </a:r>
            <a:r>
              <a:rPr lang="en-US" sz="3200" b="1" i="1" dirty="0" smtClean="0">
                <a:solidFill>
                  <a:srgbClr val="C00000"/>
                </a:solidFill>
              </a:rPr>
              <a:t> </a:t>
            </a:r>
            <a:r>
              <a:rPr lang="en-US" sz="3200" b="1" i="1" dirty="0" err="1" smtClean="0">
                <a:solidFill>
                  <a:srgbClr val="C00000"/>
                </a:solidFill>
              </a:rPr>
              <a:t>thân</a:t>
            </a:r>
            <a:r>
              <a:rPr lang="en-US" sz="3200" b="1" i="1" dirty="0" smtClean="0"/>
              <a:t>. </a:t>
            </a:r>
          </a:p>
          <a:p>
            <a:r>
              <a:rPr lang="en-US" sz="3200" b="1" i="1" dirty="0" smtClean="0"/>
              <a:t>					(</a:t>
            </a:r>
            <a:r>
              <a:rPr lang="en-US" sz="3200" i="1" dirty="0" smtClean="0"/>
              <a:t>Paul J. Meyer)</a:t>
            </a:r>
            <a:endParaRPr lang="en-US" sz="3200" b="1" i="1" dirty="0"/>
          </a:p>
        </p:txBody>
      </p:sp>
      <p:pic>
        <p:nvPicPr>
          <p:cNvPr id="9218" name="Picture 2"/>
          <p:cNvPicPr>
            <a:picLocks noChangeAspect="1" noChangeArrowheads="1"/>
          </p:cNvPicPr>
          <p:nvPr/>
        </p:nvPicPr>
        <p:blipFill>
          <a:blip r:embed="rId2" cstate="print"/>
          <a:srcRect/>
          <a:stretch>
            <a:fillRect/>
          </a:stretch>
        </p:blipFill>
        <p:spPr bwMode="auto">
          <a:xfrm>
            <a:off x="304800" y="3886199"/>
            <a:ext cx="4572000" cy="2971801"/>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248400" cy="609600"/>
          </a:xfrm>
        </p:spPr>
        <p:txBody>
          <a:bodyPr/>
          <a:lstStyle/>
          <a:p>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Xử</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lý</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trả</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lời</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câu</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hỏi</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thính</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giả</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3" name="Content Placeholder 2"/>
          <p:cNvSpPr>
            <a:spLocks noGrp="1"/>
          </p:cNvSpPr>
          <p:nvPr>
            <p:ph idx="1"/>
          </p:nvPr>
        </p:nvSpPr>
        <p:spPr>
          <a:xfrm>
            <a:off x="381000" y="1219200"/>
            <a:ext cx="8534400" cy="3962399"/>
          </a:xfrm>
        </p:spPr>
        <p:txBody>
          <a:bodyPr/>
          <a:lstStyle/>
          <a:p>
            <a:r>
              <a:rPr lang="en-US" sz="2800" dirty="0" err="1" smtClean="0">
                <a:latin typeface="Arial" pitchFamily="34" charset="0"/>
                <a:ea typeface="Tahoma" pitchFamily="34" charset="0"/>
                <a:cs typeface="Arial" pitchFamily="34" charset="0"/>
              </a:rPr>
              <a:t>Bình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tĩnh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chăm</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chú</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nghe</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câu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hỏi</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của</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thính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giả</a:t>
            </a:r>
            <a:endParaRPr lang="en-US" sz="2800" dirty="0" smtClean="0">
              <a:latin typeface="Arial" pitchFamily="34" charset="0"/>
              <a:ea typeface="Tahoma" pitchFamily="34" charset="0"/>
              <a:cs typeface="Arial" pitchFamily="34" charset="0"/>
            </a:endParaRPr>
          </a:p>
          <a:p>
            <a:r>
              <a:rPr lang="en-US" sz="2800" b="1" dirty="0" err="1" smtClean="0">
                <a:latin typeface="Arial" pitchFamily="34" charset="0"/>
                <a:ea typeface="Tahoma" pitchFamily="34" charset="0"/>
                <a:cs typeface="Arial" pitchFamily="34" charset="0"/>
              </a:rPr>
              <a:t>Ghi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câu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hỏi</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ra</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giấy</a:t>
            </a:r>
            <a:endParaRPr lang="en-US" sz="2800" dirty="0" smtClean="0">
              <a:latin typeface="Arial" pitchFamily="34" charset="0"/>
              <a:ea typeface="Tahoma" pitchFamily="34" charset="0"/>
              <a:cs typeface="Arial" pitchFamily="34" charset="0"/>
            </a:endParaRPr>
          </a:p>
          <a:p>
            <a:r>
              <a:rPr lang="en-US" sz="2800" dirty="0" err="1" smtClean="0">
                <a:latin typeface="Arial" pitchFamily="34" charset="0"/>
                <a:ea typeface="Tahoma" pitchFamily="34" charset="0"/>
                <a:cs typeface="Arial" pitchFamily="34" charset="0"/>
              </a:rPr>
              <a:t>Nên</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để</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nhiều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câu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hỏi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rồi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trả</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lời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nên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khống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chế</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những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câu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hỏi</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nhằm</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đảm</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bảo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thời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gian</a:t>
            </a:r>
            <a:endParaRPr lang="en-US" sz="2800" b="1" dirty="0" smtClean="0">
              <a:latin typeface="Arial" pitchFamily="34" charset="0"/>
              <a:ea typeface="Tahoma" pitchFamily="34" charset="0"/>
              <a:cs typeface="Arial" pitchFamily="34" charset="0"/>
            </a:endParaRPr>
          </a:p>
          <a:p>
            <a:r>
              <a:rPr lang="en-US" sz="2800" dirty="0" err="1" smtClean="0">
                <a:latin typeface="Arial" pitchFamily="34" charset="0"/>
                <a:ea typeface="Tahoma" pitchFamily="34" charset="0"/>
                <a:cs typeface="Arial" pitchFamily="34" charset="0"/>
              </a:rPr>
              <a:t>Chọn</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câu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dễ</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trả</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lời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trước</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nhằm</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tạo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sự</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tự</a:t>
            </a:r>
            <a:r>
              <a:rPr lang="en-US" sz="2800" dirty="0" smtClean="0">
                <a:latin typeface="Arial" pitchFamily="34" charset="0"/>
                <a:ea typeface="Tahoma" pitchFamily="34" charset="0"/>
                <a:cs typeface="Arial" pitchFamily="34" charset="0"/>
              </a:rPr>
              <a:t> tin.</a:t>
            </a:r>
          </a:p>
          <a:p>
            <a:r>
              <a:rPr lang="en-US" sz="2800" dirty="0" err="1" smtClean="0">
                <a:latin typeface="Arial" pitchFamily="34" charset="0"/>
                <a:ea typeface="Tahoma" pitchFamily="34" charset="0"/>
                <a:cs typeface="Arial" pitchFamily="34" charset="0"/>
              </a:rPr>
              <a:t>Câu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phức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tạp</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nên</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gạch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đầu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dòng</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các</a:t>
            </a:r>
            <a:r>
              <a:rPr lang="en-US" sz="2800" dirty="0" smtClean="0">
                <a:latin typeface="Arial" pitchFamily="34" charset="0"/>
                <a:ea typeface="Tahoma" pitchFamily="34" charset="0"/>
                <a:cs typeface="Arial" pitchFamily="34" charset="0"/>
              </a:rPr>
              <a:t> ý </a:t>
            </a:r>
            <a:r>
              <a:rPr lang="en-US" sz="2800" dirty="0" err="1" smtClean="0">
                <a:latin typeface="Arial" pitchFamily="34" charset="0"/>
                <a:ea typeface="Tahoma" pitchFamily="34" charset="0"/>
                <a:cs typeface="Arial" pitchFamily="34" charset="0"/>
              </a:rPr>
              <a:t>trả</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lời</a:t>
            </a:r>
            <a:r>
              <a:rPr lang="en-US" sz="2800" dirty="0" smtClean="0">
                <a:latin typeface="Arial" pitchFamily="34" charset="0"/>
                <a:ea typeface="Tahoma" pitchFamily="34" charset="0"/>
                <a:cs typeface="Arial" pitchFamily="34" charset="0"/>
              </a:rPr>
              <a:t>  </a:t>
            </a:r>
          </a:p>
          <a:p>
            <a:r>
              <a:rPr lang="en-US" sz="2800" dirty="0" err="1" smtClean="0">
                <a:latin typeface="Arial" pitchFamily="34" charset="0"/>
                <a:ea typeface="Tahoma" pitchFamily="34" charset="0"/>
                <a:cs typeface="Arial" pitchFamily="34" charset="0"/>
              </a:rPr>
              <a:t>Thông</a:t>
            </a:r>
            <a:r>
              <a:rPr lang="en-US" sz="2800" dirty="0" smtClean="0">
                <a:latin typeface="Arial" pitchFamily="34" charset="0"/>
                <a:ea typeface="Tahoma" pitchFamily="34" charset="0"/>
                <a:cs typeface="Arial" pitchFamily="34" charset="0"/>
              </a:rPr>
              <a:t> tin </a:t>
            </a:r>
            <a:r>
              <a:rPr lang="en-US" sz="2800" dirty="0" err="1" smtClean="0">
                <a:latin typeface="Arial" pitchFamily="34" charset="0"/>
                <a:ea typeface="Tahoma" pitchFamily="34" charset="0"/>
                <a:cs typeface="Arial" pitchFamily="34" charset="0"/>
              </a:rPr>
              <a:t>trả</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lời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cần</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bám</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sát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vào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chủ</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đề</a:t>
            </a:r>
            <a:r>
              <a:rPr lang="en-US" sz="2800" b="1" dirty="0" smtClean="0">
                <a:latin typeface="Arial" pitchFamily="34" charset="0"/>
                <a:ea typeface="Tahoma" pitchFamily="34" charset="0"/>
                <a:cs typeface="Arial" pitchFamily="34" charset="0"/>
              </a:rPr>
              <a:t>.</a:t>
            </a:r>
          </a:p>
          <a:p>
            <a:endParaRPr lang="en-US" sz="2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50</a:t>
            </a:fld>
            <a:endParaRPr lang="en-US"/>
          </a:p>
        </p:txBody>
      </p:sp>
    </p:spTree>
  </p:cSld>
  <p:clrMapOvr>
    <a:masterClrMapping/>
  </p:clrMapOvr>
  <p:transition>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6019800" cy="457200"/>
          </a:xfrm>
        </p:spPr>
        <p:txBody>
          <a:bodyPr/>
          <a:lstStyle/>
          <a:p>
            <a:r>
              <a:rPr lang="en-US" sz="30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Xử</a:t>
            </a:r>
            <a:r>
              <a:rPr lang="en-US" sz="30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lý</a:t>
            </a:r>
            <a:r>
              <a:rPr lang="en-US" sz="30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a:t>
            </a:r>
            <a:r>
              <a:rPr lang="en-US" sz="30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trả</a:t>
            </a:r>
            <a:r>
              <a:rPr lang="en-US" sz="30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lời</a:t>
            </a:r>
            <a:r>
              <a:rPr lang="en-US" sz="30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câu</a:t>
            </a:r>
            <a:r>
              <a:rPr lang="en-US" sz="30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hỏi</a:t>
            </a:r>
            <a:r>
              <a:rPr lang="en-US" sz="30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thính</a:t>
            </a:r>
            <a:r>
              <a:rPr lang="en-US" sz="30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0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giả</a:t>
            </a:r>
            <a:endParaRPr lang="en-US" sz="3000" dirty="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304800" y="1219200"/>
            <a:ext cx="8610600" cy="4525963"/>
          </a:xfrm>
        </p:spPr>
        <p:txBody>
          <a:bodyPr/>
          <a:lstStyle/>
          <a:p>
            <a:r>
              <a:rPr lang="en-US" sz="2800" b="1" dirty="0" err="1" smtClean="0">
                <a:latin typeface="Arial" pitchFamily="34" charset="0"/>
                <a:ea typeface="Tahoma" pitchFamily="34" charset="0"/>
                <a:cs typeface="Arial" pitchFamily="34" charset="0"/>
              </a:rPr>
              <a:t>Đặt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câu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hỏi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thính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giả</a:t>
            </a:r>
            <a:r>
              <a:rPr lang="en-US" sz="2800" b="1" dirty="0" smtClean="0">
                <a:latin typeface="Arial" pitchFamily="34" charset="0"/>
                <a:ea typeface="Tahoma" pitchFamily="34" charset="0"/>
                <a:cs typeface="Arial" pitchFamily="34" charset="0"/>
              </a:rPr>
              <a:t>:</a:t>
            </a:r>
          </a:p>
          <a:p>
            <a:pPr marL="0" indent="685800">
              <a:buFont typeface="Wingdings" pitchFamily="2" charset="2"/>
              <a:buNone/>
            </a:pPr>
            <a:r>
              <a:rPr lang="en-US" sz="2800" dirty="0" err="1" smtClean="0">
                <a:latin typeface="Arial" pitchFamily="34" charset="0"/>
                <a:ea typeface="Tahoma" pitchFamily="34" charset="0"/>
                <a:cs typeface="Arial" pitchFamily="34" charset="0"/>
              </a:rPr>
              <a:t>Đặt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câu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hỏi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thính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giả</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nhằm</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tạo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sự</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hưng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phấn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theo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dõi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tiếp</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nội</a:t>
            </a:r>
            <a:r>
              <a:rPr lang="en-US" sz="2800" dirty="0" smtClean="0">
                <a:latin typeface="Arial" pitchFamily="34" charset="0"/>
                <a:ea typeface="Tahoma" pitchFamily="34" charset="0"/>
                <a:cs typeface="Arial" pitchFamily="34" charset="0"/>
              </a:rPr>
              <a:t> dung:</a:t>
            </a:r>
          </a:p>
          <a:p>
            <a:pPr marL="0" indent="685800"/>
            <a:r>
              <a:rPr lang="en-US" sz="2800" dirty="0" err="1" smtClean="0">
                <a:latin typeface="Arial" pitchFamily="34" charset="0"/>
                <a:ea typeface="Tahoma" pitchFamily="34" charset="0"/>
                <a:cs typeface="Arial" pitchFamily="34" charset="0"/>
              </a:rPr>
              <a:t>Câu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hỏi</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ngắn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gọn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dễ</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hiểu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không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khó</a:t>
            </a:r>
            <a:endParaRPr lang="en-US" sz="2800" dirty="0" smtClean="0">
              <a:latin typeface="Arial" pitchFamily="34" charset="0"/>
              <a:ea typeface="Tahoma" pitchFamily="34" charset="0"/>
              <a:cs typeface="Arial" pitchFamily="34" charset="0"/>
            </a:endParaRPr>
          </a:p>
          <a:p>
            <a:pPr marL="0" indent="685800"/>
            <a:r>
              <a:rPr lang="en-US" sz="2800" dirty="0" err="1" smtClean="0">
                <a:latin typeface="Arial" pitchFamily="34" charset="0"/>
                <a:ea typeface="Tahoma" pitchFamily="34" charset="0"/>
                <a:cs typeface="Arial" pitchFamily="34" charset="0"/>
              </a:rPr>
              <a:t>Câu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hỏi</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gắn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với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nội</a:t>
            </a:r>
            <a:r>
              <a:rPr lang="en-US" sz="2800" b="1" dirty="0" smtClean="0">
                <a:latin typeface="Arial" pitchFamily="34" charset="0"/>
                <a:ea typeface="Tahoma" pitchFamily="34" charset="0"/>
                <a:cs typeface="Arial" pitchFamily="34" charset="0"/>
              </a:rPr>
              <a:t> dung </a:t>
            </a:r>
            <a:r>
              <a:rPr lang="en-US" sz="2800" dirty="0" err="1" smtClean="0">
                <a:latin typeface="Arial" pitchFamily="34" charset="0"/>
                <a:ea typeface="Tahoma" pitchFamily="34" charset="0"/>
                <a:cs typeface="Arial" pitchFamily="34" charset="0"/>
              </a:rPr>
              <a:t>vừa</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trình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bày</a:t>
            </a:r>
            <a:endParaRPr lang="en-US" sz="2800" dirty="0" smtClean="0">
              <a:latin typeface="Arial" pitchFamily="34" charset="0"/>
              <a:ea typeface="Tahoma" pitchFamily="34" charset="0"/>
              <a:cs typeface="Arial" pitchFamily="34" charset="0"/>
            </a:endParaRPr>
          </a:p>
          <a:p>
            <a:pPr marL="0" indent="685800"/>
            <a:r>
              <a:rPr lang="en-US" sz="2800" dirty="0" err="1" smtClean="0">
                <a:latin typeface="Arial" pitchFamily="34" charset="0"/>
                <a:ea typeface="Tahoma" pitchFamily="34" charset="0"/>
                <a:cs typeface="Arial" pitchFamily="34" charset="0"/>
              </a:rPr>
              <a:t>Nên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có</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sự</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gợi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mở</a:t>
            </a:r>
            <a:endParaRPr lang="en-US" sz="2800" b="1" dirty="0" smtClean="0">
              <a:latin typeface="Arial" pitchFamily="34" charset="0"/>
              <a:ea typeface="Tahoma" pitchFamily="34" charset="0"/>
              <a:cs typeface="Arial" pitchFamily="34" charset="0"/>
            </a:endParaRPr>
          </a:p>
          <a:p>
            <a:pPr marL="0" indent="685800"/>
            <a:r>
              <a:rPr lang="en-US" sz="2800" b="1" dirty="0" err="1" smtClean="0">
                <a:latin typeface="Arial" pitchFamily="34" charset="0"/>
                <a:ea typeface="Tahoma" pitchFamily="34" charset="0"/>
                <a:cs typeface="Arial" pitchFamily="34" charset="0"/>
              </a:rPr>
              <a:t>Động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viên</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nếu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thính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giả</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trả</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lời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đúng</a:t>
            </a:r>
            <a:endParaRPr lang="en-US" sz="2800" dirty="0" smtClean="0">
              <a:latin typeface="Arial" pitchFamily="34" charset="0"/>
              <a:ea typeface="Tahoma" pitchFamily="34" charset="0"/>
              <a:cs typeface="Arial" pitchFamily="34" charset="0"/>
            </a:endParaRPr>
          </a:p>
          <a:p>
            <a:pPr>
              <a:buNone/>
            </a:pPr>
            <a:endParaRPr lang="en-US" sz="2800" dirty="0">
              <a:latin typeface="Arial" pitchFamily="34" charset="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51</a:t>
            </a:fld>
            <a:endParaRPr lang="en-US"/>
          </a:p>
        </p:txBody>
      </p:sp>
      <p:pic>
        <p:nvPicPr>
          <p:cNvPr id="5" name="Picture 4" descr="supervisor-answering-questions-from-co-worker-thumb6580678"/>
          <p:cNvPicPr>
            <a:picLocks noChangeAspect="1" noChangeArrowheads="1"/>
          </p:cNvPicPr>
          <p:nvPr/>
        </p:nvPicPr>
        <p:blipFill>
          <a:blip r:embed="rId2" cstate="print"/>
          <a:srcRect t="5231"/>
          <a:stretch>
            <a:fillRect/>
          </a:stretch>
        </p:blipFill>
        <p:spPr bwMode="auto">
          <a:xfrm>
            <a:off x="6934200" y="3810000"/>
            <a:ext cx="2209800" cy="25146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p:txBody>
          <a:bodyPr/>
          <a:lstStyle/>
          <a:p>
            <a:pPr>
              <a:defRPr/>
            </a:pPr>
            <a:fld id="{A4D581E9-AD7D-4AE9-9004-417F83342BFE}" type="slidenum">
              <a:rPr lang="en-US"/>
              <a:pPr>
                <a:defRPr/>
              </a:pPr>
              <a:t>52</a:t>
            </a:fld>
            <a:endParaRPr lang="en-US"/>
          </a:p>
        </p:txBody>
      </p:sp>
      <p:sp>
        <p:nvSpPr>
          <p:cNvPr id="50179" name="Rectangle 3"/>
          <p:cNvSpPr>
            <a:spLocks noGrp="1" noChangeArrowheads="1"/>
          </p:cNvSpPr>
          <p:nvPr>
            <p:ph type="body" idx="1"/>
          </p:nvPr>
        </p:nvSpPr>
        <p:spPr>
          <a:xfrm>
            <a:off x="152400" y="1219200"/>
            <a:ext cx="8839200" cy="3124200"/>
          </a:xfrm>
        </p:spPr>
        <p:txBody>
          <a:bodyPr/>
          <a:lstStyle/>
          <a:p>
            <a:pPr marL="376238" indent="-376238" eaLnBrk="1" hangingPunct="1">
              <a:lnSpc>
                <a:spcPct val="90000"/>
              </a:lnSpc>
              <a:buFont typeface="Courier New" pitchFamily="49" charset="0"/>
              <a:buChar char="o"/>
            </a:pPr>
            <a:r>
              <a:rPr lang="vi-VN" sz="2800" b="1" dirty="0" smtClean="0">
                <a:latin typeface="Arial" pitchFamily="34" charset="0"/>
                <a:ea typeface="Tahoma" pitchFamily="34" charset="0"/>
                <a:cs typeface="Arial" pitchFamily="34" charset="0"/>
              </a:rPr>
              <a:t>Luôn luôn lặp lại </a:t>
            </a:r>
            <a:r>
              <a:rPr lang="vi-VN" sz="2800" dirty="0" smtClean="0">
                <a:latin typeface="Arial" pitchFamily="34" charset="0"/>
                <a:ea typeface="Tahoma" pitchFamily="34" charset="0"/>
                <a:cs typeface="Arial" pitchFamily="34" charset="0"/>
              </a:rPr>
              <a:t>các câu hỏi</a:t>
            </a:r>
            <a:endParaRPr lang="en-US" sz="2800" dirty="0" smtClean="0">
              <a:latin typeface="Arial" pitchFamily="34" charset="0"/>
              <a:ea typeface="Tahoma" pitchFamily="34" charset="0"/>
              <a:cs typeface="Arial" pitchFamily="34" charset="0"/>
            </a:endParaRPr>
          </a:p>
          <a:p>
            <a:pPr marL="776288" lvl="1" indent="-376238" eaLnBrk="1" hangingPunct="1">
              <a:lnSpc>
                <a:spcPct val="90000"/>
              </a:lnSpc>
              <a:buFont typeface="Courier New" pitchFamily="49" charset="0"/>
              <a:buChar char="o"/>
            </a:pPr>
            <a:r>
              <a:rPr lang="en-US" dirty="0" smtClean="0">
                <a:latin typeface="Arial" pitchFamily="34" charset="0"/>
                <a:ea typeface="Tahoma" pitchFamily="34" charset="0"/>
                <a:cs typeface="Arial" pitchFamily="34" charset="0"/>
              </a:rPr>
              <a:t>Đ</a:t>
            </a:r>
            <a:r>
              <a:rPr lang="vi-VN" dirty="0" smtClean="0">
                <a:latin typeface="Arial" pitchFamily="34" charset="0"/>
                <a:ea typeface="Tahoma" pitchFamily="34" charset="0"/>
                <a:cs typeface="Arial" pitchFamily="34" charset="0"/>
              </a:rPr>
              <a:t>ảm bảo </a:t>
            </a:r>
            <a:r>
              <a:rPr lang="vi-VN" b="1" dirty="0" smtClean="0">
                <a:latin typeface="Arial" pitchFamily="34" charset="0"/>
                <a:ea typeface="Tahoma" pitchFamily="34" charset="0"/>
                <a:cs typeface="Arial" pitchFamily="34" charset="0"/>
              </a:rPr>
              <a:t>tất cả mọi người đã nghe</a:t>
            </a:r>
            <a:endParaRPr lang="en-US" b="1" dirty="0" smtClean="0">
              <a:latin typeface="Arial" pitchFamily="34" charset="0"/>
              <a:ea typeface="Tahoma" pitchFamily="34" charset="0"/>
              <a:cs typeface="Arial" pitchFamily="34" charset="0"/>
            </a:endParaRPr>
          </a:p>
          <a:p>
            <a:pPr marL="776288" lvl="1" indent="-376238" eaLnBrk="1" hangingPunct="1">
              <a:lnSpc>
                <a:spcPct val="90000"/>
              </a:lnSpc>
              <a:buFont typeface="Courier New" pitchFamily="49" charset="0"/>
              <a:buChar char="o"/>
            </a:pPr>
            <a:r>
              <a:rPr lang="en-US" dirty="0" smtClean="0">
                <a:latin typeface="Arial" pitchFamily="34" charset="0"/>
                <a:ea typeface="Tahoma" pitchFamily="34" charset="0"/>
                <a:cs typeface="Arial" pitchFamily="34" charset="0"/>
              </a:rPr>
              <a:t>Đ</a:t>
            </a:r>
            <a:r>
              <a:rPr lang="vi-VN" dirty="0" smtClean="0">
                <a:latin typeface="Arial" pitchFamily="34" charset="0"/>
                <a:ea typeface="Tahoma" pitchFamily="34" charset="0"/>
                <a:cs typeface="Arial" pitchFamily="34" charset="0"/>
              </a:rPr>
              <a:t>ảm bảo rằng </a:t>
            </a:r>
            <a:r>
              <a:rPr lang="vi-VN" b="1" dirty="0" smtClean="0">
                <a:latin typeface="Arial" pitchFamily="34" charset="0"/>
                <a:ea typeface="Tahoma" pitchFamily="34" charset="0"/>
                <a:cs typeface="Arial" pitchFamily="34" charset="0"/>
              </a:rPr>
              <a:t>bạn hiểu nó</a:t>
            </a:r>
            <a:endParaRPr lang="en-US" b="1" dirty="0" smtClean="0">
              <a:latin typeface="Arial" pitchFamily="34" charset="0"/>
              <a:ea typeface="Tahoma" pitchFamily="34" charset="0"/>
              <a:cs typeface="Arial" pitchFamily="34" charset="0"/>
            </a:endParaRPr>
          </a:p>
          <a:p>
            <a:pPr marL="776288" lvl="1" indent="-376238" eaLnBrk="1" hangingPunct="1">
              <a:lnSpc>
                <a:spcPct val="90000"/>
              </a:lnSpc>
              <a:buFont typeface="Courier New" pitchFamily="49" charset="0"/>
              <a:buChar char="o"/>
            </a:pPr>
            <a:r>
              <a:rPr lang="en-US" dirty="0" smtClean="0">
                <a:latin typeface="Arial" pitchFamily="34" charset="0"/>
                <a:ea typeface="Tahoma" pitchFamily="34" charset="0"/>
                <a:cs typeface="Arial" pitchFamily="34" charset="0"/>
              </a:rPr>
              <a:t>C</a:t>
            </a:r>
            <a:r>
              <a:rPr lang="vi-VN" dirty="0" smtClean="0">
                <a:latin typeface="Arial" pitchFamily="34" charset="0"/>
                <a:ea typeface="Tahoma" pitchFamily="34" charset="0"/>
                <a:cs typeface="Arial" pitchFamily="34" charset="0"/>
              </a:rPr>
              <a:t>ung cấp cho bạn </a:t>
            </a:r>
            <a:r>
              <a:rPr lang="vi-VN" b="1" dirty="0" smtClean="0">
                <a:latin typeface="Arial" pitchFamily="34" charset="0"/>
                <a:ea typeface="Tahoma" pitchFamily="34" charset="0"/>
                <a:cs typeface="Arial" pitchFamily="34" charset="0"/>
              </a:rPr>
              <a:t>thời gian để suy nghĩ</a:t>
            </a:r>
            <a:endParaRPr lang="en-US" b="1" dirty="0" smtClean="0">
              <a:latin typeface="Arial" pitchFamily="34" charset="0"/>
              <a:ea typeface="Tahoma" pitchFamily="34" charset="0"/>
              <a:cs typeface="Arial" pitchFamily="34" charset="0"/>
            </a:endParaRPr>
          </a:p>
          <a:p>
            <a:pPr marL="376238" indent="-376238" eaLnBrk="1" hangingPunct="1">
              <a:lnSpc>
                <a:spcPct val="90000"/>
              </a:lnSpc>
              <a:buFont typeface="Courier New" pitchFamily="49" charset="0"/>
              <a:buChar char="o"/>
            </a:pPr>
            <a:r>
              <a:rPr lang="vi-VN" sz="2800" dirty="0" smtClean="0">
                <a:latin typeface="Arial" pitchFamily="34" charset="0"/>
                <a:ea typeface="Tahoma" pitchFamily="34" charset="0"/>
                <a:cs typeface="Arial" pitchFamily="34" charset="0"/>
              </a:rPr>
              <a:t>Tận dùng thời cơ để </a:t>
            </a:r>
            <a:r>
              <a:rPr lang="vi-VN" sz="2800" b="1" dirty="0" smtClean="0">
                <a:latin typeface="Arial" pitchFamily="34" charset="0"/>
                <a:ea typeface="Tahoma" pitchFamily="34" charset="0"/>
                <a:cs typeface="Arial" pitchFamily="34" charset="0"/>
              </a:rPr>
              <a:t>nghiên cứu kỹ sâu hơn </a:t>
            </a:r>
            <a:r>
              <a:rPr lang="vi-VN" sz="2800" dirty="0" smtClean="0">
                <a:latin typeface="Arial" pitchFamily="34" charset="0"/>
                <a:ea typeface="Tahoma" pitchFamily="34" charset="0"/>
                <a:cs typeface="Arial" pitchFamily="34" charset="0"/>
              </a:rPr>
              <a:t>vào chủ đề này</a:t>
            </a:r>
            <a:endParaRPr lang="en-US" sz="2800" dirty="0" smtClean="0">
              <a:latin typeface="Arial" pitchFamily="34" charset="0"/>
              <a:ea typeface="Tahoma" pitchFamily="34" charset="0"/>
              <a:cs typeface="Arial" pitchFamily="34" charset="0"/>
            </a:endParaRPr>
          </a:p>
        </p:txBody>
      </p:sp>
      <p:sp>
        <p:nvSpPr>
          <p:cNvPr id="6" name="Title 1"/>
          <p:cNvSpPr txBox="1">
            <a:spLocks/>
          </p:cNvSpPr>
          <p:nvPr/>
        </p:nvSpPr>
        <p:spPr bwMode="auto">
          <a:xfrm>
            <a:off x="0" y="457200"/>
            <a:ext cx="9144000" cy="1143000"/>
          </a:xfrm>
          <a:prstGeom prst="rect">
            <a:avLst/>
          </a:prstGeom>
          <a:noFill/>
          <a:ln w="9525">
            <a:noFill/>
            <a:miter lim="800000"/>
            <a:headEnd/>
            <a:tailEnd/>
          </a:ln>
        </p:spPr>
        <p:txBody>
          <a:bodyPr anchor="ctr"/>
          <a:lstStyle/>
          <a:p>
            <a:pPr algn="ctr" eaLnBrk="0" hangingPunct="0">
              <a:defRPr/>
            </a:pPr>
            <a:endParaRPr lang="en-US" sz="3200" b="1" dirty="0">
              <a:solidFill>
                <a:srgbClr val="002060"/>
              </a:solidFill>
              <a:latin typeface="Arial" pitchFamily="34" charset="0"/>
              <a:ea typeface="+mj-ea"/>
              <a:cs typeface="Arial" pitchFamily="34" charset="0"/>
            </a:endParaRPr>
          </a:p>
        </p:txBody>
      </p:sp>
      <p:pic>
        <p:nvPicPr>
          <p:cNvPr id="34818" name="Picture 2"/>
          <p:cNvPicPr>
            <a:picLocks noChangeAspect="1" noChangeArrowheads="1"/>
          </p:cNvPicPr>
          <p:nvPr/>
        </p:nvPicPr>
        <p:blipFill>
          <a:blip r:embed="rId2" cstate="print"/>
          <a:srcRect/>
          <a:stretch>
            <a:fillRect/>
          </a:stretch>
        </p:blipFill>
        <p:spPr bwMode="auto">
          <a:xfrm>
            <a:off x="2895600" y="3657600"/>
            <a:ext cx="4038600" cy="3048000"/>
          </a:xfrm>
          <a:prstGeom prst="rect">
            <a:avLst/>
          </a:prstGeom>
          <a:noFill/>
          <a:ln w="9525">
            <a:noFill/>
            <a:miter lim="800000"/>
            <a:headEnd/>
            <a:tailEnd/>
          </a:ln>
        </p:spPr>
      </p:pic>
      <p:sp>
        <p:nvSpPr>
          <p:cNvPr id="7" name="Rectangle 6"/>
          <p:cNvSpPr/>
          <p:nvPr/>
        </p:nvSpPr>
        <p:spPr>
          <a:xfrm>
            <a:off x="1752600" y="152400"/>
            <a:ext cx="6019800" cy="584775"/>
          </a:xfrm>
          <a:prstGeom prst="rect">
            <a:avLst/>
          </a:prstGeom>
        </p:spPr>
        <p:txBody>
          <a:bodyPr wrap="square">
            <a:spAutoFit/>
          </a:bodyPr>
          <a:lstStyle/>
          <a:p>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Xử</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lý</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trả</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lời</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câu</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hỏi</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thính</a:t>
            </a:r>
            <a:r>
              <a:rPr lang="en-US" sz="3200" b="1" kern="0"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kern="0"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giả</a:t>
            </a:r>
            <a:endParaRPr lang="en-US" sz="3200" dirty="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Tree>
  </p:cSld>
  <p:clrMapOvr>
    <a:masterClrMapping/>
  </p:clrMapOvr>
  <p:transition>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p:txBody>
          <a:bodyPr/>
          <a:lstStyle/>
          <a:p>
            <a:pPr>
              <a:defRPr/>
            </a:pPr>
            <a:fld id="{86977BE3-A003-4B8C-9D08-2BE02A75EB38}" type="slidenum">
              <a:rPr lang="en-US"/>
              <a:pPr>
                <a:defRPr/>
              </a:pPr>
              <a:t>53</a:t>
            </a:fld>
            <a:endParaRPr lang="en-US"/>
          </a:p>
        </p:txBody>
      </p:sp>
      <p:sp>
        <p:nvSpPr>
          <p:cNvPr id="51203" name="Rectangle 3"/>
          <p:cNvSpPr>
            <a:spLocks noGrp="1" noChangeArrowheads="1"/>
          </p:cNvSpPr>
          <p:nvPr>
            <p:ph type="body" idx="1"/>
          </p:nvPr>
        </p:nvSpPr>
        <p:spPr>
          <a:xfrm>
            <a:off x="152400" y="1219200"/>
            <a:ext cx="8763000" cy="5181600"/>
          </a:xfrm>
        </p:spPr>
        <p:txBody>
          <a:bodyPr/>
          <a:lstStyle/>
          <a:p>
            <a:pPr marL="376238" indent="-376238" eaLnBrk="1" hangingPunct="1">
              <a:lnSpc>
                <a:spcPct val="90000"/>
              </a:lnSpc>
              <a:buFont typeface="Courier New" pitchFamily="49" charset="0"/>
              <a:buChar char="o"/>
            </a:pPr>
            <a:r>
              <a:rPr lang="vi-VN" sz="2800" b="1" dirty="0" smtClean="0">
                <a:latin typeface="Arial" pitchFamily="34" charset="0"/>
                <a:cs typeface="Arial" pitchFamily="34" charset="0"/>
              </a:rPr>
              <a:t>Không </a:t>
            </a:r>
            <a:r>
              <a:rPr lang="en-US" sz="2800" b="1" dirty="0" err="1" smtClean="0">
                <a:latin typeface="Arial" pitchFamily="34" charset="0"/>
                <a:cs typeface="Arial" pitchFamily="34" charset="0"/>
              </a:rPr>
              <a:t>nên</a:t>
            </a:r>
            <a:r>
              <a:rPr lang="en-US" sz="2800" b="1" dirty="0" smtClean="0">
                <a:latin typeface="Arial" pitchFamily="34" charset="0"/>
                <a:cs typeface="Arial" pitchFamily="34" charset="0"/>
              </a:rPr>
              <a:t> </a:t>
            </a:r>
            <a:r>
              <a:rPr lang="vi-VN" sz="2800" dirty="0" smtClean="0">
                <a:latin typeface="Arial" pitchFamily="34" charset="0"/>
                <a:cs typeface="Arial" pitchFamily="34" charset="0"/>
              </a:rPr>
              <a:t>đ</a:t>
            </a:r>
            <a:r>
              <a:rPr lang="en-US" sz="2800" dirty="0" err="1" smtClean="0">
                <a:latin typeface="Arial" pitchFamily="34" charset="0"/>
                <a:cs typeface="Arial" pitchFamily="34" charset="0"/>
              </a:rPr>
              <a:t>ứng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yên</a:t>
            </a:r>
            <a:r>
              <a:rPr lang="vi-VN" sz="2800" dirty="0" smtClean="0">
                <a:latin typeface="Arial" pitchFamily="34" charset="0"/>
                <a:cs typeface="Arial" pitchFamily="34" charset="0"/>
              </a:rPr>
              <a:t>, xin lỗi, nói dối, hoặc hành động bối rối</a:t>
            </a:r>
            <a:endParaRPr lang="en-US" sz="2800" dirty="0" smtClean="0">
              <a:latin typeface="Arial" pitchFamily="34" charset="0"/>
              <a:cs typeface="Arial" pitchFamily="34" charset="0"/>
            </a:endParaRPr>
          </a:p>
          <a:p>
            <a:pPr marL="376238" indent="-376238" eaLnBrk="1" hangingPunct="1">
              <a:lnSpc>
                <a:spcPct val="90000"/>
              </a:lnSpc>
              <a:buFont typeface="Courier New" pitchFamily="49" charset="0"/>
              <a:buChar char="o"/>
            </a:pPr>
            <a:r>
              <a:rPr lang="en-US" sz="2800" dirty="0" err="1" smtClean="0">
                <a:latin typeface="Arial" pitchFamily="34" charset="0"/>
                <a:cs typeface="Arial" pitchFamily="34" charset="0"/>
              </a:rPr>
              <a:t>Một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a:t>
            </a:r>
            <a:r>
              <a:rPr lang="vi-VN" sz="2800" dirty="0" smtClean="0">
                <a:latin typeface="Arial" pitchFamily="34" charset="0"/>
                <a:cs typeface="Arial" pitchFamily="34" charset="0"/>
              </a:rPr>
              <a:t> phản ứng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thích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hợp</a:t>
            </a:r>
            <a:r>
              <a:rPr lang="en-US" sz="2800" dirty="0" smtClean="0">
                <a:latin typeface="Arial" pitchFamily="34" charset="0"/>
                <a:cs typeface="Arial" pitchFamily="34" charset="0"/>
              </a:rPr>
              <a:t>:</a:t>
            </a:r>
          </a:p>
          <a:p>
            <a:pPr marL="776288" lvl="1" indent="-376238" eaLnBrk="1" hangingPunct="1">
              <a:lnSpc>
                <a:spcPct val="90000"/>
              </a:lnSpc>
              <a:buFont typeface="Wingdings" pitchFamily="2" charset="2"/>
              <a:buChar char="ü"/>
            </a:pPr>
            <a:r>
              <a:rPr lang="vi-VN" sz="2400" dirty="0" smtClean="0">
                <a:latin typeface="Arial" pitchFamily="34" charset="0"/>
                <a:cs typeface="Arial" pitchFamily="34" charset="0"/>
              </a:rPr>
              <a:t>"Đó là một câu hỏi tuyệt vời. </a:t>
            </a:r>
            <a:r>
              <a:rPr lang="en-US" sz="2400" b="1" dirty="0" smtClean="0">
                <a:latin typeface="Arial" pitchFamily="34" charset="0"/>
                <a:cs typeface="Arial" pitchFamily="34" charset="0"/>
              </a:rPr>
              <a:t>Do </a:t>
            </a:r>
            <a:r>
              <a:rPr lang="en-US" sz="2400" b="1" dirty="0" err="1" smtClean="0">
                <a:latin typeface="Arial" pitchFamily="34" charset="0"/>
                <a:cs typeface="Arial" pitchFamily="34" charset="0"/>
              </a:rPr>
              <a:t>không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đủ</a:t>
            </a:r>
            <a:r>
              <a:rPr lang="vi-VN" sz="2400" b="1" dirty="0" smtClean="0">
                <a:latin typeface="Arial" pitchFamily="34" charset="0"/>
                <a:cs typeface="Arial" pitchFamily="34" charset="0"/>
              </a:rPr>
              <a:t> nguồn lực </a:t>
            </a:r>
            <a:r>
              <a:rPr lang="en-US" sz="2400" b="1" dirty="0" err="1" smtClean="0">
                <a:latin typeface="Arial" pitchFamily="34" charset="0"/>
                <a:cs typeface="Arial" pitchFamily="34" charset="0"/>
              </a:rPr>
              <a:t>nên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chúng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tôi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chưa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tìm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hiểu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vấn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đề</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này</a:t>
            </a:r>
            <a:endParaRPr lang="en-US" sz="2400" b="1" dirty="0" smtClean="0">
              <a:latin typeface="Arial" pitchFamily="34" charset="0"/>
              <a:cs typeface="Arial" pitchFamily="34" charset="0"/>
            </a:endParaRPr>
          </a:p>
          <a:p>
            <a:pPr marL="776288" lvl="1" indent="-376238" eaLnBrk="1" hangingPunct="1">
              <a:lnSpc>
                <a:spcPct val="90000"/>
              </a:lnSpc>
              <a:buFont typeface="Wingdings" pitchFamily="2" charset="2"/>
              <a:buChar char="ü"/>
            </a:pPr>
            <a:r>
              <a:rPr lang="vi-VN" sz="2400" dirty="0" smtClean="0">
                <a:latin typeface="Arial" pitchFamily="34" charset="0"/>
                <a:cs typeface="Arial" pitchFamily="34" charset="0"/>
              </a:rPr>
              <a:t>"Tôi không có thông tin đó ở đây</a:t>
            </a:r>
            <a:r>
              <a:rPr lang="vi-VN" sz="2400" b="1" dirty="0" smtClean="0">
                <a:effectLst>
                  <a:outerShdw blurRad="38100" dist="38100" dir="2700000" algn="tl">
                    <a:srgbClr val="000000">
                      <a:alpha val="43137"/>
                    </a:srgbClr>
                  </a:outerShdw>
                </a:effectLst>
                <a:latin typeface="Arial" pitchFamily="34" charset="0"/>
                <a:cs typeface="Arial" pitchFamily="34" charset="0"/>
              </a:rPr>
              <a:t>, </a:t>
            </a:r>
            <a:r>
              <a:rPr lang="vi-VN" sz="2400" b="1" dirty="0" smtClean="0">
                <a:latin typeface="Arial" pitchFamily="34" charset="0"/>
                <a:cs typeface="Arial" pitchFamily="34" charset="0"/>
              </a:rPr>
              <a:t>nhưng có thể tìm nó và </a:t>
            </a:r>
            <a:r>
              <a:rPr lang="en-US" sz="2400" b="1" dirty="0" err="1" smtClean="0">
                <a:latin typeface="Arial" pitchFamily="34" charset="0"/>
                <a:cs typeface="Arial" pitchFamily="34" charset="0"/>
              </a:rPr>
              <a:t>cung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cấp</a:t>
            </a:r>
            <a:r>
              <a:rPr lang="en-US" sz="2400" b="1" dirty="0" smtClean="0">
                <a:latin typeface="Arial" pitchFamily="34" charset="0"/>
                <a:cs typeface="Arial" pitchFamily="34" charset="0"/>
              </a:rPr>
              <a:t> </a:t>
            </a:r>
            <a:r>
              <a:rPr lang="vi-VN" sz="2400" b="1" dirty="0" smtClean="0">
                <a:latin typeface="Arial" pitchFamily="34" charset="0"/>
                <a:cs typeface="Arial" pitchFamily="34" charset="0"/>
              </a:rPr>
              <a:t>cho bạn.“</a:t>
            </a:r>
            <a:endParaRPr lang="en-US" sz="2400" b="1" dirty="0" smtClean="0">
              <a:latin typeface="Arial" pitchFamily="34" charset="0"/>
              <a:cs typeface="Arial" pitchFamily="34" charset="0"/>
            </a:endParaRPr>
          </a:p>
          <a:p>
            <a:pPr marL="776288" lvl="1" indent="-376238" eaLnBrk="1" hangingPunct="1">
              <a:lnSpc>
                <a:spcPct val="90000"/>
              </a:lnSpc>
              <a:buFont typeface="Wingdings" pitchFamily="2" charset="2"/>
              <a:buChar char="ü"/>
            </a:pPr>
            <a:r>
              <a:rPr lang="vi-VN" sz="2400" dirty="0" smtClean="0">
                <a:latin typeface="Arial" pitchFamily="34" charset="0"/>
                <a:cs typeface="Arial" pitchFamily="34" charset="0"/>
              </a:rPr>
              <a:t>"Một khả năng có thể là ... (</a:t>
            </a:r>
            <a:r>
              <a:rPr lang="en-US" sz="2400" b="1" dirty="0" err="1" smtClean="0">
                <a:latin typeface="Arial" pitchFamily="34" charset="0"/>
                <a:cs typeface="Arial" pitchFamily="34" charset="0"/>
              </a:rPr>
              <a:t>đưa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ra</a:t>
            </a:r>
            <a:r>
              <a:rPr lang="vi-VN" sz="2400" b="1" dirty="0" smtClean="0">
                <a:latin typeface="Arial" pitchFamily="34" charset="0"/>
                <a:cs typeface="Arial" pitchFamily="34" charset="0"/>
              </a:rPr>
              <a:t> suy đoán của bạn</a:t>
            </a:r>
            <a:r>
              <a:rPr lang="vi-VN" sz="2400" dirty="0" smtClean="0">
                <a:latin typeface="Arial" pitchFamily="34" charset="0"/>
                <a:cs typeface="Arial" pitchFamily="34" charset="0"/>
              </a:rPr>
              <a:t>)“</a:t>
            </a:r>
            <a:endParaRPr lang="en-US" sz="2400" dirty="0" smtClean="0">
              <a:latin typeface="Arial" pitchFamily="34" charset="0"/>
              <a:cs typeface="Arial" pitchFamily="34" charset="0"/>
            </a:endParaRPr>
          </a:p>
          <a:p>
            <a:pPr marL="776288" lvl="1" indent="-376238" eaLnBrk="1" hangingPunct="1">
              <a:lnSpc>
                <a:spcPct val="90000"/>
              </a:lnSpc>
              <a:buFont typeface="Wingdings" pitchFamily="2" charset="2"/>
              <a:buChar char="ü"/>
            </a:pPr>
            <a:r>
              <a:rPr lang="vi-VN" sz="2400" dirty="0" smtClean="0">
                <a:latin typeface="Arial" pitchFamily="34" charset="0"/>
                <a:cs typeface="Arial" pitchFamily="34" charset="0"/>
              </a:rPr>
              <a:t>"Chúng </a:t>
            </a:r>
            <a:r>
              <a:rPr lang="vi-VN" sz="2400" b="1" dirty="0" smtClean="0">
                <a:latin typeface="Arial" pitchFamily="34" charset="0"/>
                <a:cs typeface="Arial" pitchFamily="34" charset="0"/>
              </a:rPr>
              <a:t>tôi đã không giải quyết </a:t>
            </a:r>
            <a:r>
              <a:rPr lang="vi-VN" sz="2400" dirty="0" smtClean="0">
                <a:latin typeface="Arial" pitchFamily="34" charset="0"/>
                <a:cs typeface="Arial" pitchFamily="34" charset="0"/>
              </a:rPr>
              <a:t>câu hỏi đó, </a:t>
            </a:r>
            <a:r>
              <a:rPr lang="vi-VN" sz="2400" b="1" dirty="0" smtClean="0">
                <a:latin typeface="Arial" pitchFamily="34" charset="0"/>
                <a:cs typeface="Arial" pitchFamily="34" charset="0"/>
              </a:rPr>
              <a:t>nhưng chúng tôi đã làm </a:t>
            </a:r>
            <a:r>
              <a:rPr lang="vi-VN" sz="2400" dirty="0" smtClean="0">
                <a:latin typeface="Arial" pitchFamily="34" charset="0"/>
                <a:cs typeface="Arial" pitchFamily="34" charset="0"/>
              </a:rPr>
              <a:t>... (chèn một cái gì đó có liên quan mà bạn đã làm)“</a:t>
            </a:r>
            <a:endParaRPr lang="en-US" sz="2400" dirty="0" smtClean="0">
              <a:latin typeface="Arial" pitchFamily="34" charset="0"/>
              <a:cs typeface="Arial" pitchFamily="34" charset="0"/>
            </a:endParaRPr>
          </a:p>
          <a:p>
            <a:pPr marL="776288" lvl="1" indent="-376238" eaLnBrk="1" hangingPunct="1">
              <a:lnSpc>
                <a:spcPct val="90000"/>
              </a:lnSpc>
              <a:buFont typeface="Wingdings" pitchFamily="2" charset="2"/>
              <a:buChar char="ü"/>
            </a:pPr>
            <a:r>
              <a:rPr lang="vi-VN" sz="2400" dirty="0" smtClean="0">
                <a:latin typeface="Arial" pitchFamily="34" charset="0"/>
                <a:cs typeface="Arial" pitchFamily="34" charset="0"/>
              </a:rPr>
              <a:t>"Tôi </a:t>
            </a:r>
            <a:r>
              <a:rPr lang="en-US" sz="2400" b="1" dirty="0" err="1" smtClean="0">
                <a:latin typeface="Arial" pitchFamily="34" charset="0"/>
                <a:cs typeface="Arial" pitchFamily="34" charset="0"/>
              </a:rPr>
              <a:t>chưa</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biết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rõ</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nghiên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cứu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đó</a:t>
            </a:r>
            <a:r>
              <a:rPr lang="vi-VN" sz="2400" b="1" dirty="0" smtClean="0">
                <a:latin typeface="Arial" pitchFamily="34" charset="0"/>
                <a:cs typeface="Arial" pitchFamily="34" charset="0"/>
              </a:rPr>
              <a:t>, </a:t>
            </a:r>
            <a:r>
              <a:rPr lang="en-US" sz="2400" b="1" dirty="0" err="1" smtClean="0">
                <a:latin typeface="Arial" pitchFamily="34" charset="0"/>
                <a:cs typeface="Arial" pitchFamily="34" charset="0"/>
              </a:rPr>
              <a:t>tuy</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nhiên</a:t>
            </a:r>
            <a:r>
              <a:rPr lang="vi-VN" sz="2400" b="1" dirty="0" smtClean="0">
                <a:latin typeface="Arial" pitchFamily="34" charset="0"/>
                <a:cs typeface="Arial" pitchFamily="34" charset="0"/>
              </a:rPr>
              <a:t> </a:t>
            </a:r>
            <a:r>
              <a:rPr lang="vi-VN" sz="2400" dirty="0" smtClean="0">
                <a:latin typeface="Arial" pitchFamily="34" charset="0"/>
                <a:cs typeface="Arial" pitchFamily="34" charset="0"/>
              </a:rPr>
              <a:t>tôi biết ... (chèn một cái gì đó có liên quan mà bạn biết)"</a:t>
            </a:r>
            <a:endParaRPr lang="en-US" sz="2000" dirty="0" smtClean="0">
              <a:latin typeface="Arial" pitchFamily="34" charset="0"/>
              <a:cs typeface="Arial" pitchFamily="34" charset="0"/>
            </a:endParaRPr>
          </a:p>
        </p:txBody>
      </p:sp>
      <p:sp>
        <p:nvSpPr>
          <p:cNvPr id="6" name="Title 1"/>
          <p:cNvSpPr txBox="1">
            <a:spLocks/>
          </p:cNvSpPr>
          <p:nvPr/>
        </p:nvSpPr>
        <p:spPr bwMode="auto">
          <a:xfrm>
            <a:off x="1600200" y="152400"/>
            <a:ext cx="6400800" cy="4572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Nếu</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bạn</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không</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biết</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câu</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trả</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lời</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a:t>
            </a:r>
          </a:p>
        </p:txBody>
      </p:sp>
    </p:spTree>
  </p:cSld>
  <p:clrMapOvr>
    <a:masterClrMapping/>
  </p:clrMapOvr>
  <p:transition>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p:txBody>
          <a:bodyPr/>
          <a:lstStyle/>
          <a:p>
            <a:pPr>
              <a:defRPr/>
            </a:pPr>
            <a:fld id="{35B9A089-749E-44FA-8162-4A4C578715D7}" type="slidenum">
              <a:rPr lang="en-US"/>
              <a:pPr>
                <a:defRPr/>
              </a:pPr>
              <a:t>54</a:t>
            </a:fld>
            <a:endParaRPr lang="en-US"/>
          </a:p>
        </p:txBody>
      </p:sp>
      <p:sp>
        <p:nvSpPr>
          <p:cNvPr id="52227" name="Rectangle 3"/>
          <p:cNvSpPr>
            <a:spLocks noGrp="1" noChangeArrowheads="1"/>
          </p:cNvSpPr>
          <p:nvPr>
            <p:ph type="body" idx="1"/>
          </p:nvPr>
        </p:nvSpPr>
        <p:spPr>
          <a:xfrm>
            <a:off x="152400" y="1447800"/>
            <a:ext cx="8839200" cy="4953000"/>
          </a:xfrm>
        </p:spPr>
        <p:txBody>
          <a:bodyPr/>
          <a:lstStyle/>
          <a:p>
            <a:pPr>
              <a:buFont typeface="Courier New" pitchFamily="49" charset="0"/>
              <a:buChar char="o"/>
            </a:pPr>
            <a:endParaRPr lang="vi-VN" sz="2800" dirty="0" smtClean="0">
              <a:cs typeface="Arial" charset="0"/>
            </a:endParaRPr>
          </a:p>
          <a:p>
            <a:pPr>
              <a:buFont typeface="Courier New" pitchFamily="49" charset="0"/>
              <a:buChar char="o"/>
            </a:pPr>
            <a:r>
              <a:rPr lang="vi-VN" sz="2800" dirty="0" smtClean="0">
                <a:latin typeface="Arial" pitchFamily="34" charset="0"/>
                <a:cs typeface="Arial" pitchFamily="34" charset="0"/>
              </a:rPr>
              <a:t>Mục tiêu của bạn là</a:t>
            </a:r>
            <a:r>
              <a:rPr lang="en-US" sz="2800" dirty="0" smtClean="0">
                <a:latin typeface="Arial" pitchFamily="34" charset="0"/>
                <a:cs typeface="Arial" pitchFamily="34" charset="0"/>
              </a:rPr>
              <a:t> </a:t>
            </a:r>
            <a:r>
              <a:rPr lang="vi-VN" sz="2800" b="1" dirty="0" smtClean="0">
                <a:latin typeface="Arial" pitchFamily="34" charset="0"/>
                <a:cs typeface="Arial" pitchFamily="34" charset="0"/>
              </a:rPr>
              <a:t>giải </a:t>
            </a:r>
            <a:r>
              <a:rPr lang="en-US" sz="2800" b="1" dirty="0" err="1" smtClean="0">
                <a:latin typeface="Arial" pitchFamily="34" charset="0"/>
                <a:cs typeface="Arial" pitchFamily="34" charset="0"/>
              </a:rPr>
              <a:t>đáp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các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câu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hỏi</a:t>
            </a:r>
            <a:endParaRPr lang="en-US" sz="2800" b="1" dirty="0" smtClean="0">
              <a:latin typeface="Arial" pitchFamily="34" charset="0"/>
              <a:cs typeface="Arial" pitchFamily="34" charset="0"/>
            </a:endParaRPr>
          </a:p>
          <a:p>
            <a:pPr>
              <a:buFont typeface="Courier New" pitchFamily="49" charset="0"/>
              <a:buChar char="o"/>
            </a:pPr>
            <a:r>
              <a:rPr lang="vi-VN" sz="2800" dirty="0" smtClean="0">
                <a:latin typeface="Arial" pitchFamily="34" charset="0"/>
                <a:cs typeface="Arial" pitchFamily="34" charset="0"/>
              </a:rPr>
              <a:t>Giữ </a:t>
            </a:r>
            <a:r>
              <a:rPr lang="vi-VN" sz="2800" b="1" dirty="0" smtClean="0">
                <a:latin typeface="Arial" pitchFamily="34" charset="0"/>
                <a:cs typeface="Arial" pitchFamily="34" charset="0"/>
              </a:rPr>
              <a:t>bình tĩnh</a:t>
            </a:r>
            <a:endParaRPr lang="en-US" sz="2800" b="1" dirty="0" smtClean="0">
              <a:latin typeface="Arial" pitchFamily="34" charset="0"/>
              <a:cs typeface="Arial" pitchFamily="34" charset="0"/>
            </a:endParaRPr>
          </a:p>
          <a:p>
            <a:pPr>
              <a:buFont typeface="Courier New" pitchFamily="49" charset="0"/>
              <a:buChar char="o"/>
            </a:pPr>
            <a:r>
              <a:rPr lang="vi-VN" sz="2800" b="1" dirty="0" smtClean="0">
                <a:latin typeface="Arial" pitchFamily="34" charset="0"/>
                <a:cs typeface="Arial" pitchFamily="34" charset="0"/>
              </a:rPr>
              <a:t>Không đồng ý </a:t>
            </a:r>
            <a:r>
              <a:rPr lang="vi-VN" sz="2800" dirty="0" smtClean="0">
                <a:effectLst>
                  <a:outerShdw blurRad="38100" dist="38100" dir="2700000" algn="tl">
                    <a:srgbClr val="000000">
                      <a:alpha val="43137"/>
                    </a:srgbClr>
                  </a:outerShdw>
                </a:effectLst>
                <a:latin typeface="Arial" pitchFamily="34" charset="0"/>
                <a:cs typeface="Arial" pitchFamily="34" charset="0"/>
              </a:rPr>
              <a:t>nhưng </a:t>
            </a:r>
            <a:r>
              <a:rPr lang="vi-VN" sz="2800" b="1" dirty="0" smtClean="0">
                <a:latin typeface="Arial" pitchFamily="34" charset="0"/>
                <a:cs typeface="Arial" pitchFamily="34" charset="0"/>
              </a:rPr>
              <a:t>không thiếu </a:t>
            </a:r>
            <a:r>
              <a:rPr lang="vi-VN" sz="2800" dirty="0" smtClean="0">
                <a:latin typeface="Arial" pitchFamily="34" charset="0"/>
                <a:cs typeface="Arial" pitchFamily="34" charset="0"/>
              </a:rPr>
              <a:t>tôn trọng</a:t>
            </a:r>
            <a:endParaRPr lang="en-US" sz="2800" dirty="0" smtClean="0">
              <a:latin typeface="Arial" pitchFamily="34" charset="0"/>
              <a:cs typeface="Arial" pitchFamily="34" charset="0"/>
            </a:endParaRPr>
          </a:p>
          <a:p>
            <a:pPr>
              <a:buFont typeface="Courier New" pitchFamily="49" charset="0"/>
              <a:buChar char="o"/>
            </a:pPr>
            <a:r>
              <a:rPr lang="vi-VN" sz="2800" dirty="0" smtClean="0">
                <a:latin typeface="Arial" pitchFamily="34" charset="0"/>
                <a:cs typeface="Arial" pitchFamily="34" charset="0"/>
              </a:rPr>
              <a:t>Nếu câu trả lời của bạn</a:t>
            </a:r>
            <a:r>
              <a:rPr lang="en-US" sz="2800" dirty="0" smtClean="0">
                <a:latin typeface="Arial" pitchFamily="34" charset="0"/>
                <a:cs typeface="Arial" pitchFamily="34" charset="0"/>
              </a:rPr>
              <a:t> </a:t>
            </a:r>
            <a:r>
              <a:rPr lang="en-US" sz="2800" b="1" dirty="0" err="1" smtClean="0">
                <a:latin typeface="Arial" pitchFamily="34" charset="0"/>
                <a:cs typeface="Arial" pitchFamily="34" charset="0"/>
              </a:rPr>
              <a:t>gây</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tranh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cãi</a:t>
            </a:r>
            <a:r>
              <a:rPr lang="vi-VN" sz="2800" b="1" dirty="0" smtClean="0">
                <a:latin typeface="Arial" pitchFamily="34" charset="0"/>
                <a:cs typeface="Arial" pitchFamily="34" charset="0"/>
              </a:rPr>
              <a: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hãy</a:t>
            </a:r>
            <a:r>
              <a:rPr lang="en-US" sz="2800" b="1" dirty="0" smtClean="0">
                <a:latin typeface="Arial" pitchFamily="34" charset="0"/>
                <a:cs typeface="Arial" pitchFamily="34" charset="0"/>
              </a:rPr>
              <a:t> </a:t>
            </a:r>
            <a:r>
              <a:rPr lang="vi-VN" sz="2800" b="1" dirty="0" smtClean="0">
                <a:latin typeface="Arial" pitchFamily="34" charset="0"/>
                <a:cs typeface="Arial" pitchFamily="34" charset="0"/>
              </a:rPr>
              <a:t>lịch sự </a:t>
            </a:r>
            <a:r>
              <a:rPr lang="en-US" sz="2800" b="1" dirty="0" err="1" smtClean="0">
                <a:latin typeface="Arial" pitchFamily="34" charset="0"/>
                <a:cs typeface="Arial" pitchFamily="34" charset="0"/>
              </a:rPr>
              <a:t>giữ</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bình</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tĩnh</a:t>
            </a:r>
            <a:r>
              <a:rPr lang="vi-VN" sz="2800" b="1" dirty="0" smtClean="0">
                <a:latin typeface="Arial" pitchFamily="34" charset="0"/>
                <a:cs typeface="Arial" pitchFamily="34" charset="0"/>
              </a:rPr>
              <a:t> </a:t>
            </a:r>
            <a:r>
              <a:rPr lang="vi-VN" sz="2800" dirty="0" smtClean="0">
                <a:latin typeface="Arial" pitchFamily="34" charset="0"/>
                <a:cs typeface="Arial" pitchFamily="34" charset="0"/>
              </a:rPr>
              <a:t>và kiểm soát của, yêu cầu người hỏi</a:t>
            </a:r>
            <a:r>
              <a:rPr lang="en-US" sz="2800" dirty="0" smtClean="0">
                <a:latin typeface="Arial" pitchFamily="34" charset="0"/>
                <a:cs typeface="Arial" pitchFamily="34" charset="0"/>
              </a:rPr>
              <a:t> </a:t>
            </a:r>
            <a:r>
              <a:rPr lang="vi-VN" sz="2800" dirty="0" smtClean="0">
                <a:latin typeface="Arial" pitchFamily="34" charset="0"/>
                <a:cs typeface="Arial" pitchFamily="34" charset="0"/>
              </a:rPr>
              <a:t>giải thích</a:t>
            </a:r>
            <a:r>
              <a:rPr lang="en-US" sz="2800" dirty="0" smtClean="0">
                <a:latin typeface="Arial" pitchFamily="34" charset="0"/>
                <a:cs typeface="Arial" pitchFamily="34" charset="0"/>
              </a:rPr>
              <a:t> </a:t>
            </a:r>
            <a:r>
              <a:rPr lang="vi-VN" sz="2800" dirty="0" smtClean="0">
                <a:latin typeface="Arial" pitchFamily="34" charset="0"/>
                <a:cs typeface="Arial" pitchFamily="34" charset="0"/>
              </a:rPr>
              <a:t>câu hỏi và </a:t>
            </a:r>
            <a:r>
              <a:rPr lang="vi-VN" sz="2800" b="1" dirty="0" smtClean="0">
                <a:latin typeface="Arial" pitchFamily="34" charset="0"/>
                <a:cs typeface="Arial" pitchFamily="34" charset="0"/>
              </a:rPr>
              <a:t>sự liên quan </a:t>
            </a:r>
            <a:r>
              <a:rPr lang="en-US" sz="2800" b="1" dirty="0" err="1" smtClean="0">
                <a:latin typeface="Arial" pitchFamily="34" charset="0"/>
                <a:cs typeface="Arial" pitchFamily="34" charset="0"/>
              </a:rPr>
              <a:t>của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câu</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hỏi</a:t>
            </a:r>
            <a:r>
              <a:rPr lang="en-US" sz="2800" b="1" dirty="0" smtClean="0">
                <a:latin typeface="Arial" pitchFamily="34" charset="0"/>
                <a:cs typeface="Arial" pitchFamily="34" charset="0"/>
              </a:rPr>
              <a:t> </a:t>
            </a:r>
            <a:r>
              <a:rPr lang="vi-VN" sz="2800" dirty="0" smtClean="0">
                <a:latin typeface="Arial" pitchFamily="34" charset="0"/>
                <a:cs typeface="Arial" pitchFamily="34" charset="0"/>
              </a:rPr>
              <a:t>đến chủ đề của bạn</a:t>
            </a:r>
            <a:endParaRPr lang="en-US" sz="2800" dirty="0" smtClean="0">
              <a:latin typeface="Arial" pitchFamily="34" charset="0"/>
              <a:cs typeface="Arial" pitchFamily="34" charset="0"/>
            </a:endParaRPr>
          </a:p>
          <a:p>
            <a:pPr>
              <a:buFont typeface="Courier New" pitchFamily="49" charset="0"/>
              <a:buChar char="o"/>
            </a:pPr>
            <a:r>
              <a:rPr lang="vi-VN" sz="2800" dirty="0" smtClean="0">
                <a:latin typeface="Arial" pitchFamily="34" charset="0"/>
                <a:cs typeface="Arial" pitchFamily="34" charset="0"/>
              </a:rPr>
              <a:t>Nếu người hỏi tiếp tục</a:t>
            </a:r>
            <a:r>
              <a:rPr lang="en-US" sz="2800" dirty="0" smtClean="0">
                <a:latin typeface="Arial" pitchFamily="34" charset="0"/>
                <a:cs typeface="Arial" pitchFamily="34" charset="0"/>
              </a:rPr>
              <a:t> </a:t>
            </a:r>
            <a:r>
              <a:rPr lang="en-US" sz="2800" b="1" dirty="0" err="1" smtClean="0">
                <a:latin typeface="Arial" pitchFamily="34" charset="0"/>
                <a:cs typeface="Arial" pitchFamily="34" charset="0"/>
              </a:rPr>
              <a:t>hỏ</a:t>
            </a:r>
            <a:r>
              <a:rPr lang="en-US" sz="2800" dirty="0" err="1" smtClean="0">
                <a:latin typeface="Arial" pitchFamily="34" charset="0"/>
                <a:cs typeface="Arial" pitchFamily="34" charset="0"/>
              </a:rPr>
              <a:t>i</a:t>
            </a:r>
            <a:r>
              <a:rPr lang="en-US" sz="2800" dirty="0" smtClean="0">
                <a:latin typeface="Arial" pitchFamily="34" charset="0"/>
                <a:cs typeface="Arial" pitchFamily="34" charset="0"/>
              </a:rPr>
              <a:t>, </a:t>
            </a:r>
            <a:r>
              <a:rPr lang="en-US" sz="2800" b="1" dirty="0" err="1" smtClean="0">
                <a:latin typeface="Arial" pitchFamily="34" charset="0"/>
                <a:cs typeface="Arial" pitchFamily="34" charset="0"/>
              </a:rPr>
              <a:t>hãy</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nói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là</a:t>
            </a:r>
            <a:r>
              <a:rPr lang="vi-VN" sz="2800" b="1" dirty="0" smtClean="0">
                <a:latin typeface="Arial" pitchFamily="34" charset="0"/>
                <a:cs typeface="Arial" pitchFamily="34" charset="0"/>
              </a:rPr>
              <a:t> </a:t>
            </a:r>
            <a:r>
              <a:rPr lang="en-US" sz="2800" b="1" dirty="0" err="1" smtClean="0">
                <a:latin typeface="Arial" pitchFamily="34" charset="0"/>
                <a:cs typeface="Arial" pitchFamily="34" charset="0"/>
              </a:rPr>
              <a:t>chúng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nên</a:t>
            </a:r>
            <a:r>
              <a:rPr lang="vi-VN" sz="2800" b="1" dirty="0" smtClean="0">
                <a:latin typeface="Arial" pitchFamily="34" charset="0"/>
                <a:cs typeface="Arial" pitchFamily="34" charset="0"/>
              </a:rPr>
              <a:t> tiếp tục </a:t>
            </a:r>
            <a:r>
              <a:rPr lang="vi-VN" sz="2800" dirty="0" smtClean="0">
                <a:latin typeface="Arial" pitchFamily="34" charset="0"/>
                <a:cs typeface="Arial" pitchFamily="34" charset="0"/>
              </a:rPr>
              <a:t>cuộc thảo luận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này</a:t>
            </a:r>
            <a:r>
              <a:rPr lang="vi-VN" sz="2800" dirty="0" smtClean="0">
                <a:latin typeface="Arial" pitchFamily="34" charset="0"/>
                <a:cs typeface="Arial" pitchFamily="34" charset="0"/>
              </a:rPr>
              <a:t> </a:t>
            </a:r>
            <a:r>
              <a:rPr lang="vi-VN" sz="2800" b="1" dirty="0" smtClean="0">
                <a:latin typeface="Arial" pitchFamily="34" charset="0"/>
                <a:cs typeface="Arial" pitchFamily="34" charset="0"/>
              </a:rPr>
              <a:t>sau khi trình bày</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xong</a:t>
            </a:r>
            <a:endParaRPr lang="vi-VN" sz="2800" b="1" dirty="0" smtClean="0">
              <a:latin typeface="Arial" pitchFamily="34" charset="0"/>
              <a:cs typeface="Arial" pitchFamily="34" charset="0"/>
            </a:endParaRPr>
          </a:p>
          <a:p>
            <a:pPr eaLnBrk="1" hangingPunct="1">
              <a:lnSpc>
                <a:spcPct val="90000"/>
              </a:lnSpc>
              <a:buFont typeface="Courier New" pitchFamily="49" charset="0"/>
              <a:buChar char="o"/>
            </a:pPr>
            <a:endParaRPr lang="en-US" sz="2800" dirty="0" smtClean="0">
              <a:latin typeface="Arial" pitchFamily="34" charset="0"/>
              <a:cs typeface="Arial" pitchFamily="34" charset="0"/>
            </a:endParaRPr>
          </a:p>
        </p:txBody>
      </p:sp>
      <p:sp>
        <p:nvSpPr>
          <p:cNvPr id="6" name="Title 1"/>
          <p:cNvSpPr txBox="1">
            <a:spLocks/>
          </p:cNvSpPr>
          <p:nvPr/>
        </p:nvSpPr>
        <p:spPr bwMode="auto">
          <a:xfrm>
            <a:off x="304800" y="1143000"/>
            <a:ext cx="8686800" cy="4572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Những</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câu</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hỏi</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không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mong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muốn</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trả</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lời</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52400" y="1066800"/>
            <a:ext cx="8991600" cy="523220"/>
          </a:xfrm>
          <a:prstGeom prst="rect">
            <a:avLst/>
          </a:prstGeom>
          <a:noFill/>
          <a:ln w="9525">
            <a:noFill/>
            <a:miter lim="800000"/>
            <a:headEnd/>
            <a:tailEnd/>
          </a:ln>
          <a:effectLst/>
        </p:spPr>
        <p:txBody>
          <a:bodyPr wrap="square">
            <a:spAutoFit/>
          </a:bodyPr>
          <a:lstStyle/>
          <a:p>
            <a:pPr algn="ctr" eaLnBrk="1" hangingPunct="1">
              <a:spcBef>
                <a:spcPct val="50000"/>
              </a:spcBef>
            </a:pPr>
            <a:r>
              <a:rPr lang="en-US" sz="2800" b="1" dirty="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NHÖÕNG ÑIEÀU CAÀN </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BIEÁT KHI </a:t>
            </a:r>
            <a:r>
              <a:rPr lang="en-US" sz="2800" b="1" dirty="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THUYEÁT </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TRÌNH</a:t>
            </a:r>
            <a:endParaRPr lang="en-US" sz="2800" b="1" dirty="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92163" name="Text Box 3"/>
          <p:cNvSpPr txBox="1">
            <a:spLocks noChangeArrowheads="1"/>
          </p:cNvSpPr>
          <p:nvPr/>
        </p:nvSpPr>
        <p:spPr bwMode="auto">
          <a:xfrm>
            <a:off x="1066800" y="1600200"/>
            <a:ext cx="6624638" cy="396875"/>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pPr>
            <a:r>
              <a:rPr lang="en-US" sz="2000" b="1" dirty="0">
                <a:effectLst>
                  <a:outerShdw blurRad="38100" dist="38100" dir="2700000" algn="tl">
                    <a:srgbClr val="000000">
                      <a:alpha val="43137"/>
                    </a:srgbClr>
                  </a:outerShdw>
                </a:effectLst>
                <a:latin typeface="Arial" pitchFamily="34" charset="0"/>
                <a:cs typeface="Arial" pitchFamily="34" charset="0"/>
              </a:rPr>
              <a:t>1. NHÖÕNG ÑIEÀU KIEÄN CAÀN THIEÁT HOÃ TRÔÏ</a:t>
            </a:r>
            <a:r>
              <a:rPr lang="en-US" sz="2000" b="1" dirty="0">
                <a:latin typeface="Arial" pitchFamily="34" charset="0"/>
                <a:cs typeface="Arial" pitchFamily="34" charset="0"/>
              </a:rPr>
              <a:t>:</a:t>
            </a:r>
          </a:p>
        </p:txBody>
      </p:sp>
      <p:sp>
        <p:nvSpPr>
          <p:cNvPr id="92164" name="Oval 4"/>
          <p:cNvSpPr>
            <a:spLocks noChangeArrowheads="1"/>
          </p:cNvSpPr>
          <p:nvPr/>
        </p:nvSpPr>
        <p:spPr bwMode="auto">
          <a:xfrm>
            <a:off x="2051050" y="2852738"/>
            <a:ext cx="1655763" cy="1654175"/>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b="1" dirty="0">
                <a:latin typeface="Arial" pitchFamily="34" charset="0"/>
                <a:cs typeface="Arial" pitchFamily="34" charset="0"/>
              </a:rPr>
              <a:t>GIOÏNG NOÙI</a:t>
            </a:r>
          </a:p>
        </p:txBody>
      </p:sp>
      <p:grpSp>
        <p:nvGrpSpPr>
          <p:cNvPr id="2" name="Group 5"/>
          <p:cNvGrpSpPr>
            <a:grpSpLocks/>
          </p:cNvGrpSpPr>
          <p:nvPr/>
        </p:nvGrpSpPr>
        <p:grpSpPr bwMode="auto">
          <a:xfrm>
            <a:off x="5867400" y="2852738"/>
            <a:ext cx="2087563" cy="2441575"/>
            <a:chOff x="3696" y="1797"/>
            <a:chExt cx="1315" cy="1538"/>
          </a:xfrm>
        </p:grpSpPr>
        <p:sp>
          <p:nvSpPr>
            <p:cNvPr id="92166" name="Oval 6"/>
            <p:cNvSpPr>
              <a:spLocks noChangeArrowheads="1"/>
            </p:cNvSpPr>
            <p:nvPr/>
          </p:nvSpPr>
          <p:spPr bwMode="auto">
            <a:xfrm>
              <a:off x="3833" y="1797"/>
              <a:ext cx="1043" cy="1042"/>
            </a:xfrm>
            <a:prstGeom prst="ellipse">
              <a:avLst/>
            </a:prstGeom>
            <a:solidFill>
              <a:schemeClr val="accent1"/>
            </a:solidFill>
            <a:ln w="9525">
              <a:solidFill>
                <a:schemeClr val="tx1"/>
              </a:solidFill>
              <a:round/>
              <a:headEnd/>
              <a:tailEnd/>
            </a:ln>
            <a:effectLst/>
          </p:spPr>
          <p:txBody>
            <a:bodyPr wrap="none" anchor="ctr"/>
            <a:lstStyle/>
            <a:p>
              <a:pPr algn="ctr" eaLnBrk="1" hangingPunct="1"/>
              <a:r>
                <a:rPr lang="en-US" b="1" dirty="0">
                  <a:latin typeface="Arial" pitchFamily="34" charset="0"/>
                  <a:cs typeface="Arial" pitchFamily="34" charset="0"/>
                </a:rPr>
                <a:t>ÑIEÄU BOÄ</a:t>
              </a:r>
            </a:p>
          </p:txBody>
        </p:sp>
        <p:sp>
          <p:nvSpPr>
            <p:cNvPr id="92167" name="Text Box 7"/>
            <p:cNvSpPr txBox="1">
              <a:spLocks noChangeArrowheads="1"/>
            </p:cNvSpPr>
            <p:nvPr/>
          </p:nvSpPr>
          <p:spPr bwMode="auto">
            <a:xfrm>
              <a:off x="3696" y="2931"/>
              <a:ext cx="1315" cy="404"/>
            </a:xfrm>
            <a:prstGeom prst="rect">
              <a:avLst/>
            </a:prstGeom>
            <a:noFill/>
            <a:ln w="9525">
              <a:noFill/>
              <a:miter lim="800000"/>
              <a:headEnd/>
              <a:tailEnd/>
            </a:ln>
            <a:effectLst/>
          </p:spPr>
          <p:txBody>
            <a:bodyPr>
              <a:spAutoFit/>
            </a:bodyPr>
            <a:lstStyle/>
            <a:p>
              <a:pPr algn="ctr" eaLnBrk="1" hangingPunct="1">
                <a:spcBef>
                  <a:spcPct val="50000"/>
                </a:spcBef>
              </a:pPr>
              <a:r>
                <a:rPr lang="en-US" b="1" dirty="0">
                  <a:latin typeface="Arial" pitchFamily="34" charset="0"/>
                  <a:cs typeface="Arial" pitchFamily="34" charset="0"/>
                </a:rPr>
                <a:t>NGOÂN NGÖÕ HÌNH THEÅ</a:t>
              </a:r>
            </a:p>
          </p:txBody>
        </p:sp>
      </p:grpSp>
      <p:sp>
        <p:nvSpPr>
          <p:cNvPr id="92168" name="Text Box 8"/>
          <p:cNvSpPr txBox="1">
            <a:spLocks noChangeArrowheads="1"/>
          </p:cNvSpPr>
          <p:nvPr/>
        </p:nvSpPr>
        <p:spPr bwMode="auto">
          <a:xfrm>
            <a:off x="2052638" y="4652963"/>
            <a:ext cx="2087562" cy="366712"/>
          </a:xfrm>
          <a:prstGeom prst="rect">
            <a:avLst/>
          </a:prstGeom>
          <a:noFill/>
          <a:ln w="9525">
            <a:noFill/>
            <a:miter lim="800000"/>
            <a:headEnd/>
            <a:tailEnd/>
          </a:ln>
          <a:effectLst/>
        </p:spPr>
        <p:txBody>
          <a:bodyPr>
            <a:spAutoFit/>
          </a:bodyPr>
          <a:lstStyle/>
          <a:p>
            <a:pPr eaLnBrk="1" hangingPunct="1">
              <a:spcBef>
                <a:spcPct val="50000"/>
              </a:spcBef>
            </a:pPr>
            <a:r>
              <a:rPr lang="en-US" b="1" dirty="0">
                <a:latin typeface="Arial" pitchFamily="34" charset="0"/>
                <a:cs typeface="Arial" pitchFamily="34" charset="0"/>
              </a:rPr>
              <a:t>LUYEÄN GIOÏNG</a:t>
            </a:r>
          </a:p>
        </p:txBody>
      </p:sp>
      <p:sp>
        <p:nvSpPr>
          <p:cNvPr id="92169" name="Text Box 9"/>
          <p:cNvSpPr txBox="1">
            <a:spLocks noChangeArrowheads="1"/>
          </p:cNvSpPr>
          <p:nvPr/>
        </p:nvSpPr>
        <p:spPr bwMode="auto">
          <a:xfrm>
            <a:off x="2052638" y="5078413"/>
            <a:ext cx="2087562" cy="366712"/>
          </a:xfrm>
          <a:prstGeom prst="rect">
            <a:avLst/>
          </a:prstGeom>
          <a:noFill/>
          <a:ln w="9525">
            <a:noFill/>
            <a:miter lim="800000"/>
            <a:headEnd/>
            <a:tailEnd/>
          </a:ln>
          <a:effectLst/>
        </p:spPr>
        <p:txBody>
          <a:bodyPr>
            <a:spAutoFit/>
          </a:bodyPr>
          <a:lstStyle/>
          <a:p>
            <a:pPr eaLnBrk="1" hangingPunct="1">
              <a:spcBef>
                <a:spcPct val="50000"/>
              </a:spcBef>
            </a:pPr>
            <a:r>
              <a:rPr lang="en-US" b="1" dirty="0">
                <a:latin typeface="Arial" pitchFamily="34" charset="0"/>
                <a:cs typeface="Arial" pitchFamily="34" charset="0"/>
              </a:rPr>
              <a:t>LUYEÄN HÔI</a:t>
            </a:r>
          </a:p>
        </p:txBody>
      </p:sp>
      <p:sp>
        <p:nvSpPr>
          <p:cNvPr id="92170" name="Text Box 10"/>
          <p:cNvSpPr txBox="1">
            <a:spLocks noChangeArrowheads="1"/>
          </p:cNvSpPr>
          <p:nvPr/>
        </p:nvSpPr>
        <p:spPr bwMode="auto">
          <a:xfrm>
            <a:off x="2052638" y="5510213"/>
            <a:ext cx="2087562" cy="366712"/>
          </a:xfrm>
          <a:prstGeom prst="rect">
            <a:avLst/>
          </a:prstGeom>
          <a:noFill/>
          <a:ln w="9525">
            <a:noFill/>
            <a:miter lim="800000"/>
            <a:headEnd/>
            <a:tailEnd/>
          </a:ln>
          <a:effectLst/>
        </p:spPr>
        <p:txBody>
          <a:bodyPr>
            <a:spAutoFit/>
          </a:bodyPr>
          <a:lstStyle/>
          <a:p>
            <a:pPr eaLnBrk="1" hangingPunct="1">
              <a:spcBef>
                <a:spcPct val="50000"/>
              </a:spcBef>
            </a:pPr>
            <a:r>
              <a:rPr lang="en-US" b="1" dirty="0">
                <a:latin typeface="Arial" pitchFamily="34" charset="0"/>
                <a:cs typeface="Arial" pitchFamily="34" charset="0"/>
              </a:rPr>
              <a:t>LUYEÄN AÂM</a:t>
            </a:r>
          </a:p>
        </p:txBody>
      </p:sp>
      <p:sp>
        <p:nvSpPr>
          <p:cNvPr id="92171" name="Text Box 11"/>
          <p:cNvSpPr txBox="1">
            <a:spLocks noChangeArrowheads="1"/>
          </p:cNvSpPr>
          <p:nvPr/>
        </p:nvSpPr>
        <p:spPr bwMode="auto">
          <a:xfrm>
            <a:off x="2052638" y="5942013"/>
            <a:ext cx="2087562" cy="366712"/>
          </a:xfrm>
          <a:prstGeom prst="rect">
            <a:avLst/>
          </a:prstGeom>
          <a:noFill/>
          <a:ln w="9525">
            <a:noFill/>
            <a:miter lim="800000"/>
            <a:headEnd/>
            <a:tailEnd/>
          </a:ln>
          <a:effectLst/>
        </p:spPr>
        <p:txBody>
          <a:bodyPr>
            <a:spAutoFit/>
          </a:bodyPr>
          <a:lstStyle/>
          <a:p>
            <a:pPr eaLnBrk="1" hangingPunct="1">
              <a:spcBef>
                <a:spcPct val="50000"/>
              </a:spcBef>
            </a:pPr>
            <a:r>
              <a:rPr lang="en-US" b="1" dirty="0">
                <a:latin typeface="Arial" pitchFamily="34" charset="0"/>
                <a:cs typeface="Arial" pitchFamily="34" charset="0"/>
              </a:rPr>
              <a:t>LUYEÄN THANH</a:t>
            </a:r>
          </a:p>
        </p:txBody>
      </p:sp>
      <p:grpSp>
        <p:nvGrpSpPr>
          <p:cNvPr id="3" name="Group 12"/>
          <p:cNvGrpSpPr>
            <a:grpSpLocks/>
          </p:cNvGrpSpPr>
          <p:nvPr/>
        </p:nvGrpSpPr>
        <p:grpSpPr bwMode="auto">
          <a:xfrm>
            <a:off x="4038600" y="2133600"/>
            <a:ext cx="5105400" cy="4190999"/>
            <a:chOff x="3107" y="1207"/>
            <a:chExt cx="2404" cy="2640"/>
          </a:xfrm>
        </p:grpSpPr>
        <p:pic>
          <p:nvPicPr>
            <p:cNvPr id="92173" name="Picture 13" descr="bio">
              <a:hlinkClick r:id="rId3"/>
            </p:cNvPr>
            <p:cNvPicPr>
              <a:picLocks noChangeAspect="1" noChangeArrowheads="1"/>
            </p:cNvPicPr>
            <p:nvPr/>
          </p:nvPicPr>
          <p:blipFill>
            <a:blip r:embed="rId4" cstate="print"/>
            <a:srcRect/>
            <a:stretch>
              <a:fillRect/>
            </a:stretch>
          </p:blipFill>
          <p:spPr bwMode="auto">
            <a:xfrm>
              <a:off x="4865" y="2839"/>
              <a:ext cx="646" cy="1008"/>
            </a:xfrm>
            <a:prstGeom prst="rect">
              <a:avLst/>
            </a:prstGeom>
            <a:noFill/>
          </p:spPr>
        </p:pic>
        <p:pic>
          <p:nvPicPr>
            <p:cNvPr id="92174" name="Picture 14" descr="joeybalsamo--publicspeaking">
              <a:hlinkClick r:id="rId5"/>
            </p:cNvPr>
            <p:cNvPicPr>
              <a:picLocks noChangeAspect="1" noChangeArrowheads="1"/>
            </p:cNvPicPr>
            <p:nvPr/>
          </p:nvPicPr>
          <p:blipFill>
            <a:blip r:embed="rId6" cstate="print"/>
            <a:srcRect/>
            <a:stretch>
              <a:fillRect/>
            </a:stretch>
          </p:blipFill>
          <p:spPr bwMode="auto">
            <a:xfrm>
              <a:off x="3107" y="3127"/>
              <a:ext cx="763" cy="672"/>
            </a:xfrm>
            <a:prstGeom prst="rect">
              <a:avLst/>
            </a:prstGeom>
            <a:noFill/>
          </p:spPr>
        </p:pic>
        <p:pic>
          <p:nvPicPr>
            <p:cNvPr id="92175" name="Picture 15" descr="PublicSpeaking">
              <a:hlinkClick r:id="rId7"/>
            </p:cNvPr>
            <p:cNvPicPr>
              <a:picLocks noChangeAspect="1" noChangeArrowheads="1"/>
            </p:cNvPicPr>
            <p:nvPr/>
          </p:nvPicPr>
          <p:blipFill>
            <a:blip r:embed="rId8" cstate="print"/>
            <a:srcRect/>
            <a:stretch>
              <a:fillRect/>
            </a:stretch>
          </p:blipFill>
          <p:spPr bwMode="auto">
            <a:xfrm>
              <a:off x="4707" y="1207"/>
              <a:ext cx="804" cy="672"/>
            </a:xfrm>
            <a:prstGeom prst="rect">
              <a:avLst/>
            </a:prstGeom>
            <a:noFill/>
          </p:spPr>
        </p:pic>
        <p:pic>
          <p:nvPicPr>
            <p:cNvPr id="92176" name="Picture 16" descr="speech10">
              <a:hlinkClick r:id="rId9"/>
            </p:cNvPr>
            <p:cNvPicPr>
              <a:picLocks noChangeAspect="1" noChangeArrowheads="1"/>
            </p:cNvPicPr>
            <p:nvPr/>
          </p:nvPicPr>
          <p:blipFill>
            <a:blip r:embed="rId10" cstate="print"/>
            <a:srcRect/>
            <a:stretch>
              <a:fillRect/>
            </a:stretch>
          </p:blipFill>
          <p:spPr bwMode="auto">
            <a:xfrm>
              <a:off x="3107" y="1303"/>
              <a:ext cx="825" cy="874"/>
            </a:xfrm>
            <a:prstGeom prst="rect">
              <a:avLst/>
            </a:prstGeom>
            <a:noFill/>
          </p:spPr>
        </p:pic>
      </p:grpSp>
      <p:grpSp>
        <p:nvGrpSpPr>
          <p:cNvPr id="4" name="Group 17"/>
          <p:cNvGrpSpPr>
            <a:grpSpLocks/>
          </p:cNvGrpSpPr>
          <p:nvPr/>
        </p:nvGrpSpPr>
        <p:grpSpPr bwMode="auto">
          <a:xfrm>
            <a:off x="4876800" y="3284538"/>
            <a:ext cx="4267200" cy="3192462"/>
            <a:chOff x="3072" y="2069"/>
            <a:chExt cx="2688" cy="2011"/>
          </a:xfrm>
        </p:grpSpPr>
        <p:pic>
          <p:nvPicPr>
            <p:cNvPr id="92178" name="Picture 18" descr="alex">
              <a:hlinkClick r:id="rId11"/>
            </p:cNvPr>
            <p:cNvPicPr>
              <a:picLocks noChangeAspect="1" noChangeArrowheads="1"/>
            </p:cNvPicPr>
            <p:nvPr/>
          </p:nvPicPr>
          <p:blipFill>
            <a:blip r:embed="rId12" cstate="print"/>
            <a:srcRect/>
            <a:stretch>
              <a:fillRect/>
            </a:stretch>
          </p:blipFill>
          <p:spPr bwMode="auto">
            <a:xfrm>
              <a:off x="3072" y="2341"/>
              <a:ext cx="768" cy="875"/>
            </a:xfrm>
            <a:prstGeom prst="rect">
              <a:avLst/>
            </a:prstGeom>
            <a:noFill/>
          </p:spPr>
        </p:pic>
        <p:pic>
          <p:nvPicPr>
            <p:cNvPr id="92179" name="Picture 19" descr="corporate1">
              <a:hlinkClick r:id="rId13"/>
            </p:cNvPr>
            <p:cNvPicPr>
              <a:picLocks noChangeAspect="1" noChangeArrowheads="1"/>
            </p:cNvPicPr>
            <p:nvPr/>
          </p:nvPicPr>
          <p:blipFill>
            <a:blip r:embed="rId14" cstate="print"/>
            <a:srcRect/>
            <a:stretch>
              <a:fillRect/>
            </a:stretch>
          </p:blipFill>
          <p:spPr bwMode="auto">
            <a:xfrm>
              <a:off x="4896" y="2069"/>
              <a:ext cx="864" cy="725"/>
            </a:xfrm>
            <a:prstGeom prst="rect">
              <a:avLst/>
            </a:prstGeom>
            <a:noFill/>
          </p:spPr>
        </p:pic>
        <p:pic>
          <p:nvPicPr>
            <p:cNvPr id="92180" name="Picture 20" descr="ess_LNEOO86_PublicSpeaking_d">
              <a:hlinkClick r:id="rId15"/>
            </p:cNvPr>
            <p:cNvPicPr>
              <a:picLocks noChangeAspect="1" noChangeArrowheads="1"/>
            </p:cNvPicPr>
            <p:nvPr/>
          </p:nvPicPr>
          <p:blipFill>
            <a:blip r:embed="rId16" cstate="print"/>
            <a:srcRect/>
            <a:stretch>
              <a:fillRect/>
            </a:stretch>
          </p:blipFill>
          <p:spPr bwMode="auto">
            <a:xfrm>
              <a:off x="3792" y="3312"/>
              <a:ext cx="1056" cy="768"/>
            </a:xfrm>
            <a:prstGeom prst="rect">
              <a:avLst/>
            </a:prstGeom>
            <a:noFill/>
          </p:spPr>
        </p:pic>
      </p:grpSp>
      <p:pic>
        <p:nvPicPr>
          <p:cNvPr id="92181" name="Picture 21" descr="imagehome">
            <a:hlinkClick r:id="rId17"/>
          </p:cNvPr>
          <p:cNvPicPr>
            <a:picLocks noChangeAspect="1" noChangeArrowheads="1"/>
          </p:cNvPicPr>
          <p:nvPr/>
        </p:nvPicPr>
        <p:blipFill>
          <a:blip r:embed="rId18" cstate="print"/>
          <a:srcRect/>
          <a:stretch>
            <a:fillRect/>
          </a:stretch>
        </p:blipFill>
        <p:spPr bwMode="auto">
          <a:xfrm>
            <a:off x="152400" y="3733800"/>
            <a:ext cx="1905000" cy="2590800"/>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92181"/>
                                        </p:tgtEl>
                                        <p:attrNameLst>
                                          <p:attrName>style.visibility</p:attrName>
                                        </p:attrNameLst>
                                      </p:cBhvr>
                                      <p:to>
                                        <p:strVal val="visible"/>
                                      </p:to>
                                    </p:set>
                                    <p:animEffect transition="in" filter="box(out)">
                                      <p:cBhvr>
                                        <p:cTn id="13" dur="500"/>
                                        <p:tgtEl>
                                          <p:spTgt spid="92181"/>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92164"/>
                                        </p:tgtEl>
                                        <p:attrNameLst>
                                          <p:attrName>style.visibility</p:attrName>
                                        </p:attrNameLst>
                                      </p:cBhvr>
                                      <p:to>
                                        <p:strVal val="visible"/>
                                      </p:to>
                                    </p:set>
                                    <p:animEffect transition="in" filter="box(out)">
                                      <p:cBhvr>
                                        <p:cTn id="18" dur="500"/>
                                        <p:tgtEl>
                                          <p:spTgt spid="92164"/>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2168">
                                            <p:txEl>
                                              <p:pRg st="0" end="0"/>
                                            </p:txEl>
                                          </p:spTgt>
                                        </p:tgtEl>
                                        <p:attrNameLst>
                                          <p:attrName>style.visibility</p:attrName>
                                        </p:attrNameLst>
                                      </p:cBhvr>
                                      <p:to>
                                        <p:strVal val="visible"/>
                                      </p:to>
                                    </p:set>
                                    <p:animEffect transition="in" filter="wipe(left)">
                                      <p:cBhvr>
                                        <p:cTn id="23" dur="500"/>
                                        <p:tgtEl>
                                          <p:spTgt spid="921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2169">
                                            <p:txEl>
                                              <p:pRg st="0" end="0"/>
                                            </p:txEl>
                                          </p:spTgt>
                                        </p:tgtEl>
                                        <p:attrNameLst>
                                          <p:attrName>style.visibility</p:attrName>
                                        </p:attrNameLst>
                                      </p:cBhvr>
                                      <p:to>
                                        <p:strVal val="visible"/>
                                      </p:to>
                                    </p:set>
                                    <p:animEffect transition="in" filter="wipe(left)">
                                      <p:cBhvr>
                                        <p:cTn id="28" dur="500"/>
                                        <p:tgtEl>
                                          <p:spTgt spid="9216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2170">
                                            <p:txEl>
                                              <p:pRg st="0" end="0"/>
                                            </p:txEl>
                                          </p:spTgt>
                                        </p:tgtEl>
                                        <p:attrNameLst>
                                          <p:attrName>style.visibility</p:attrName>
                                        </p:attrNameLst>
                                      </p:cBhvr>
                                      <p:to>
                                        <p:strVal val="visible"/>
                                      </p:to>
                                    </p:set>
                                    <p:animEffect transition="in" filter="wipe(left)">
                                      <p:cBhvr>
                                        <p:cTn id="33" dur="500"/>
                                        <p:tgtEl>
                                          <p:spTgt spid="9217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2171">
                                            <p:txEl>
                                              <p:pRg st="0" end="0"/>
                                            </p:txEl>
                                          </p:spTgt>
                                        </p:tgtEl>
                                        <p:attrNameLst>
                                          <p:attrName>style.visibility</p:attrName>
                                        </p:attrNameLst>
                                      </p:cBhvr>
                                      <p:to>
                                        <p:strVal val="visible"/>
                                      </p:to>
                                    </p:set>
                                    <p:animEffect transition="in" filter="wipe(left)">
                                      <p:cBhvr>
                                        <p:cTn id="38" dur="500"/>
                                        <p:tgtEl>
                                          <p:spTgt spid="9217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ox(out)">
                                      <p:cBhvr>
                                        <p:cTn id="43" dur="500"/>
                                        <p:tgtEl>
                                          <p:spTgt spid="3"/>
                                        </p:tgtEl>
                                      </p:cBhvr>
                                    </p:animEffect>
                                  </p:childTnLst>
                                  <p:subTnLst>
                                    <p:audio>
                                      <p:cMediaNode>
                                        <p:cTn display="0" masterRel="sameClick">
                                          <p:stCondLst>
                                            <p:cond evt="begin" delay="0">
                                              <p:tn val="41"/>
                                            </p:cond>
                                          </p:stCondLst>
                                          <p:endCondLst>
                                            <p:cond evt="onStopAudio" delay="0">
                                              <p:tgtEl>
                                                <p:sldTgt/>
                                              </p:tgtEl>
                                            </p:cond>
                                          </p:endCondLst>
                                        </p:cTn>
                                        <p:tgtEl>
                                          <p:sndTgt r:embed="rId2" name="camera.wav"/>
                                        </p:tgtEl>
                                      </p:cMediaNode>
                                    </p:audio>
                                  </p:subTnLst>
                                </p:cTn>
                              </p:par>
                            </p:childTnLst>
                          </p:cTn>
                        </p:par>
                      </p:childTnLst>
                    </p:cTn>
                  </p:par>
                  <p:par>
                    <p:cTn id="44" fill="hold">
                      <p:stCondLst>
                        <p:cond delay="indefinite"/>
                      </p:stCondLst>
                      <p:childTnLst>
                        <p:par>
                          <p:cTn id="45" fill="hold">
                            <p:stCondLst>
                              <p:cond delay="0"/>
                            </p:stCondLst>
                            <p:childTnLst>
                              <p:par>
                                <p:cTn id="46" presetID="4" presetClass="entr" presetSubtype="32"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ox(out)">
                                      <p:cBhvr>
                                        <p:cTn id="48" dur="500"/>
                                        <p:tgtEl>
                                          <p:spTgt spid="4"/>
                                        </p:tgtEl>
                                      </p:cBhvr>
                                    </p:animEffect>
                                  </p:childTnLst>
                                  <p:subTnLst>
                                    <p:audio>
                                      <p:cMediaNode>
                                        <p:cTn display="0" masterRel="sameClick">
                                          <p:stCondLst>
                                            <p:cond evt="begin" delay="0">
                                              <p:tn val="46"/>
                                            </p:cond>
                                          </p:stCondLst>
                                          <p:endCondLst>
                                            <p:cond evt="onStopAudio" delay="0">
                                              <p:tgtEl>
                                                <p:sldTgt/>
                                              </p:tgtEl>
                                            </p:cond>
                                          </p:endCondLst>
                                        </p:cTn>
                                        <p:tgtEl>
                                          <p:sndTgt r:embed="rId2" name="camera.wav"/>
                                        </p:tgtEl>
                                      </p:cMediaNode>
                                    </p:audio>
                                  </p:subTnLst>
                                </p:cTn>
                              </p:par>
                            </p:childTnLst>
                          </p:cTn>
                        </p:par>
                      </p:childTnLst>
                    </p:cTn>
                  </p:par>
                  <p:par>
                    <p:cTn id="49" fill="hold">
                      <p:stCondLst>
                        <p:cond delay="indefinite"/>
                      </p:stCondLst>
                      <p:childTnLst>
                        <p:par>
                          <p:cTn id="50" fill="hold">
                            <p:stCondLst>
                              <p:cond delay="0"/>
                            </p:stCondLst>
                            <p:childTnLst>
                              <p:par>
                                <p:cTn id="51" presetID="4" presetClass="entr" presetSubtype="32"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box(out)">
                                      <p:cBhvr>
                                        <p:cTn id="53"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4" grpId="0" animBg="1" autoUpdateAnimBg="0"/>
      <p:bldP spid="92168" grpId="0" build="p" autoUpdateAnimBg="0"/>
      <p:bldP spid="92169" grpId="0" build="p" autoUpdateAnimBg="0"/>
      <p:bldP spid="92170" grpId="0" build="p" autoUpdateAnimBg="0"/>
      <p:bldP spid="9217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0E1DA8C3-86D2-47EA-8631-E904FDF23C20}" type="slidenum">
              <a:rPr lang="en-US"/>
              <a:pPr/>
              <a:t>56</a:t>
            </a:fld>
            <a:endParaRPr lang="en-US" dirty="0"/>
          </a:p>
        </p:txBody>
      </p:sp>
      <p:sp>
        <p:nvSpPr>
          <p:cNvPr id="30723" name="Rectangle 3"/>
          <p:cNvSpPr>
            <a:spLocks noGrp="1" noChangeArrowheads="1"/>
          </p:cNvSpPr>
          <p:nvPr>
            <p:ph type="body" idx="1"/>
          </p:nvPr>
        </p:nvSpPr>
        <p:spPr>
          <a:xfrm>
            <a:off x="152400" y="1295400"/>
            <a:ext cx="8839200" cy="4602163"/>
          </a:xfrm>
        </p:spPr>
        <p:txBody>
          <a:bodyPr/>
          <a:lstStyle/>
          <a:p>
            <a:pPr marL="609600" indent="-609600">
              <a:buNone/>
            </a:pPr>
            <a:r>
              <a:rPr lang="en-US" sz="2400" b="1" dirty="0" smtClean="0">
                <a:latin typeface="Arial" pitchFamily="34" charset="0"/>
                <a:cs typeface="Arial" pitchFamily="34" charset="0"/>
              </a:rPr>
              <a:t>Video </a:t>
            </a:r>
            <a:r>
              <a:rPr lang="en-US" sz="2400" b="1" dirty="0" err="1" smtClean="0">
                <a:latin typeface="Arial" pitchFamily="34" charset="0"/>
                <a:cs typeface="Arial" pitchFamily="34" charset="0"/>
              </a:rPr>
              <a:t>mẫu</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về</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thuyết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trình</a:t>
            </a:r>
            <a:r>
              <a:rPr lang="en-US" sz="2400" b="1" dirty="0" smtClean="0">
                <a:latin typeface="Arial" pitchFamily="34" charset="0"/>
                <a:cs typeface="Arial" pitchFamily="34" charset="0"/>
              </a:rPr>
              <a:t> (Steve Jobs):</a:t>
            </a:r>
            <a:r>
              <a:rPr lang="en-US" sz="2400" b="1" dirty="0" smtClean="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sp>
        <p:nvSpPr>
          <p:cNvPr id="30725" name="WordArt 5"/>
          <p:cNvSpPr>
            <a:spLocks noChangeArrowheads="1" noChangeShapeType="1" noTextEdit="1"/>
          </p:cNvSpPr>
          <p:nvPr/>
        </p:nvSpPr>
        <p:spPr bwMode="auto">
          <a:xfrm rot="-1503059">
            <a:off x="6538653" y="4656673"/>
            <a:ext cx="2087317" cy="1114856"/>
          </a:xfrm>
          <a:prstGeom prst="rect">
            <a:avLst/>
          </a:prstGeom>
        </p:spPr>
        <p:txBody>
          <a:bodyPr wrap="none" fromWordArt="1">
            <a:prstTxWarp prst="textChevron">
              <a:avLst/>
            </a:prstTxWarp>
          </a:bodyPr>
          <a:lstStyle/>
          <a:p>
            <a:pPr algn="ctr"/>
            <a:r>
              <a:rPr lang="en-US" sz="3600" kern="10" dirty="0" err="1" smtClean="0">
                <a:ln w="9525">
                  <a:solidFill>
                    <a:srgbClr val="CC99FF"/>
                  </a:solidFill>
                  <a:round/>
                  <a:headEnd/>
                  <a:tailEnd/>
                </a:ln>
                <a:gradFill rotWithShape="0">
                  <a:gsLst>
                    <a:gs pos="0">
                      <a:srgbClr val="6600CC"/>
                    </a:gs>
                    <a:gs pos="100000">
                      <a:srgbClr val="CC00CC"/>
                    </a:gs>
                  </a:gsLst>
                  <a:lin ang="6903059" scaled="1"/>
                </a:gradFill>
                <a:effectLst>
                  <a:outerShdw dist="53882" dir="2700000" algn="ctr" rotWithShape="0">
                    <a:srgbClr val="9999FF">
                      <a:alpha val="80000"/>
                    </a:srgbClr>
                  </a:outerShdw>
                </a:effectLst>
                <a:latin typeface="Impact"/>
              </a:rPr>
              <a:t>Thuyết</a:t>
            </a:r>
            <a:r>
              <a:rPr lang="en-US" sz="3600" kern="10" dirty="0" smtClean="0">
                <a:ln w="9525">
                  <a:solidFill>
                    <a:srgbClr val="CC99FF"/>
                  </a:solidFill>
                  <a:round/>
                  <a:headEnd/>
                  <a:tailEnd/>
                </a:ln>
                <a:gradFill rotWithShape="0">
                  <a:gsLst>
                    <a:gs pos="0">
                      <a:srgbClr val="6600CC"/>
                    </a:gs>
                    <a:gs pos="100000">
                      <a:srgbClr val="CC00CC"/>
                    </a:gs>
                  </a:gsLst>
                  <a:lin ang="6903059" scaled="1"/>
                </a:gradFill>
                <a:effectLst>
                  <a:outerShdw dist="53882" dir="2700000" algn="ctr" rotWithShape="0">
                    <a:srgbClr val="9999FF">
                      <a:alpha val="80000"/>
                    </a:srgbClr>
                  </a:outerShdw>
                </a:effectLst>
                <a:latin typeface="Impact"/>
              </a:rPr>
              <a:t> </a:t>
            </a:r>
            <a:r>
              <a:rPr lang="en-US" sz="3600" kern="10" dirty="0" err="1" smtClean="0">
                <a:ln w="9525">
                  <a:solidFill>
                    <a:srgbClr val="CC99FF"/>
                  </a:solidFill>
                  <a:round/>
                  <a:headEnd/>
                  <a:tailEnd/>
                </a:ln>
                <a:gradFill rotWithShape="0">
                  <a:gsLst>
                    <a:gs pos="0">
                      <a:srgbClr val="6600CC"/>
                    </a:gs>
                    <a:gs pos="100000">
                      <a:srgbClr val="CC00CC"/>
                    </a:gs>
                  </a:gsLst>
                  <a:lin ang="6903059" scaled="1"/>
                </a:gradFill>
                <a:effectLst>
                  <a:outerShdw dist="53882" dir="2700000" algn="ctr" rotWithShape="0">
                    <a:srgbClr val="9999FF">
                      <a:alpha val="80000"/>
                    </a:srgbClr>
                  </a:outerShdw>
                </a:effectLst>
                <a:latin typeface="Impact"/>
              </a:rPr>
              <a:t>trình</a:t>
            </a:r>
            <a:endParaRPr lang="en-US" sz="3600" kern="10" dirty="0">
              <a:ln w="9525">
                <a:solidFill>
                  <a:srgbClr val="CC99FF"/>
                </a:solidFill>
                <a:round/>
                <a:headEnd/>
                <a:tailEnd/>
              </a:ln>
              <a:gradFill rotWithShape="0">
                <a:gsLst>
                  <a:gs pos="0">
                    <a:srgbClr val="6600CC"/>
                  </a:gs>
                  <a:gs pos="100000">
                    <a:srgbClr val="CC00CC"/>
                  </a:gs>
                </a:gsLst>
                <a:lin ang="6903059" scaled="1"/>
              </a:gradFill>
              <a:effectLst>
                <a:outerShdw dist="53882" dir="2700000" algn="ctr" rotWithShape="0">
                  <a:srgbClr val="9999FF">
                    <a:alpha val="80000"/>
                  </a:srgbClr>
                </a:outerShdw>
              </a:effectLst>
              <a:latin typeface="Impact"/>
            </a:endParaRPr>
          </a:p>
        </p:txBody>
      </p:sp>
      <p:sp>
        <p:nvSpPr>
          <p:cNvPr id="30726" name="WordArt 6"/>
          <p:cNvSpPr>
            <a:spLocks noChangeArrowheads="1" noChangeShapeType="1" noTextEdit="1"/>
          </p:cNvSpPr>
          <p:nvPr/>
        </p:nvSpPr>
        <p:spPr bwMode="auto">
          <a:xfrm rot="1837625">
            <a:off x="243865" y="5049069"/>
            <a:ext cx="2689222" cy="796301"/>
          </a:xfrm>
          <a:prstGeom prst="rect">
            <a:avLst/>
          </a:prstGeom>
        </p:spPr>
        <p:txBody>
          <a:bodyPr wrap="none" fromWordArt="1">
            <a:prstTxWarp prst="textDoubleWave1">
              <a:avLst>
                <a:gd name="adj1" fmla="val 6500"/>
                <a:gd name="adj2" fmla="val 0"/>
              </a:avLst>
            </a:prstTxWarp>
          </a:bodyPr>
          <a:lstStyle/>
          <a:p>
            <a:pPr algn="ctr"/>
            <a:r>
              <a:rPr lang="en-US" sz="3600" b="1" kern="10" spc="-360" dirty="0" err="1" smtClean="0">
                <a:ln w="12700">
                  <a:solidFill>
                    <a:srgbClr val="000099"/>
                  </a:solidFill>
                  <a:round/>
                  <a:headEnd/>
                  <a:tailEnd/>
                </a:ln>
                <a:solidFill>
                  <a:srgbClr val="33CCFF"/>
                </a:solidFill>
                <a:effectLst>
                  <a:outerShdw dist="125724" dir="18900000" algn="ctr" rotWithShape="0">
                    <a:srgbClr val="000099"/>
                  </a:outerShdw>
                </a:effectLst>
                <a:latin typeface="+mj-lt"/>
                <a:ea typeface="Tahoma" pitchFamily="34" charset="0"/>
                <a:cs typeface="Tahoma" pitchFamily="34" charset="0"/>
              </a:rPr>
              <a:t>Kỹ</a:t>
            </a:r>
            <a:r>
              <a:rPr lang="en-US" sz="3600" b="1" kern="10" spc="-360" dirty="0" smtClean="0">
                <a:ln w="12700">
                  <a:solidFill>
                    <a:srgbClr val="000099"/>
                  </a:solidFill>
                  <a:round/>
                  <a:headEnd/>
                  <a:tailEnd/>
                </a:ln>
                <a:solidFill>
                  <a:srgbClr val="33CCFF"/>
                </a:solidFill>
                <a:effectLst>
                  <a:outerShdw dist="125724" dir="18900000" algn="ctr" rotWithShape="0">
                    <a:srgbClr val="000099"/>
                  </a:outerShdw>
                </a:effectLst>
                <a:latin typeface="+mj-lt"/>
                <a:ea typeface="Tahoma" pitchFamily="34" charset="0"/>
                <a:cs typeface="Tahoma" pitchFamily="34" charset="0"/>
              </a:rPr>
              <a:t> </a:t>
            </a:r>
            <a:r>
              <a:rPr lang="en-US" sz="3600" b="1" kern="10" spc="-360" dirty="0" err="1" smtClean="0">
                <a:ln w="12700">
                  <a:solidFill>
                    <a:srgbClr val="000099"/>
                  </a:solidFill>
                  <a:round/>
                  <a:headEnd/>
                  <a:tailEnd/>
                </a:ln>
                <a:solidFill>
                  <a:srgbClr val="33CCFF"/>
                </a:solidFill>
                <a:effectLst>
                  <a:outerShdw dist="125724" dir="18900000" algn="ctr" rotWithShape="0">
                    <a:srgbClr val="000099"/>
                  </a:outerShdw>
                </a:effectLst>
                <a:latin typeface="+mj-lt"/>
                <a:ea typeface="Tahoma" pitchFamily="34" charset="0"/>
                <a:cs typeface="Tahoma" pitchFamily="34" charset="0"/>
              </a:rPr>
              <a:t>năng</a:t>
            </a:r>
            <a:r>
              <a:rPr lang="en-US" sz="3600" b="1" kern="10" spc="-360" dirty="0" smtClean="0">
                <a:ln w="12700">
                  <a:solidFill>
                    <a:srgbClr val="000099"/>
                  </a:solidFill>
                  <a:round/>
                  <a:headEnd/>
                  <a:tailEnd/>
                </a:ln>
                <a:solidFill>
                  <a:srgbClr val="33CCFF"/>
                </a:solidFill>
                <a:effectLst>
                  <a:outerShdw dist="125724" dir="18900000" algn="ctr" rotWithShape="0">
                    <a:srgbClr val="000099"/>
                  </a:outerShdw>
                </a:effectLst>
                <a:latin typeface="+mj-lt"/>
                <a:ea typeface="Tahoma" pitchFamily="34" charset="0"/>
                <a:cs typeface="Tahoma" pitchFamily="34" charset="0"/>
              </a:rPr>
              <a:t> </a:t>
            </a:r>
            <a:endParaRPr lang="en-US" sz="3600" b="1" kern="10" spc="-360" dirty="0">
              <a:ln w="12700">
                <a:solidFill>
                  <a:srgbClr val="000099"/>
                </a:solidFill>
                <a:round/>
                <a:headEnd/>
                <a:tailEnd/>
              </a:ln>
              <a:solidFill>
                <a:srgbClr val="33CCFF"/>
              </a:solidFill>
              <a:effectLst>
                <a:outerShdw dist="125724" dir="18900000" algn="ctr" rotWithShape="0">
                  <a:srgbClr val="000099"/>
                </a:outerShdw>
              </a:effectLst>
              <a:latin typeface="+mj-lt"/>
              <a:ea typeface="Tahoma" pitchFamily="34" charset="0"/>
              <a:cs typeface="Tahoma" pitchFamily="34" charset="0"/>
            </a:endParaRPr>
          </a:p>
        </p:txBody>
      </p:sp>
      <p:sp>
        <p:nvSpPr>
          <p:cNvPr id="11" name="Rectangle 10"/>
          <p:cNvSpPr/>
          <p:nvPr/>
        </p:nvSpPr>
        <p:spPr>
          <a:xfrm>
            <a:off x="914400" y="2057400"/>
            <a:ext cx="3962400" cy="430887"/>
          </a:xfrm>
          <a:prstGeom prst="rect">
            <a:avLst/>
          </a:prstGeom>
        </p:spPr>
        <p:txBody>
          <a:bodyPr wrap="square">
            <a:spAutoFit/>
          </a:bodyPr>
          <a:lstStyle/>
          <a:p>
            <a:r>
              <a:rPr lang="en-US" sz="2200" dirty="0" smtClean="0">
                <a:solidFill>
                  <a:srgbClr val="002060"/>
                </a:solidFill>
                <a:latin typeface="Arial" pitchFamily="34" charset="0"/>
                <a:ea typeface="Tahoma" pitchFamily="34" charset="0"/>
                <a:cs typeface="Arial" pitchFamily="34" charset="0"/>
              </a:rPr>
              <a:t>http://youtu.be/X5yRhOSL_-c</a:t>
            </a:r>
            <a:endParaRPr lang="en-US" sz="2200" dirty="0">
              <a:solidFill>
                <a:srgbClr val="002060"/>
              </a:solidFill>
              <a:latin typeface="Arial" pitchFamily="34" charset="0"/>
              <a:ea typeface="Tahoma" pitchFamily="34" charset="0"/>
              <a:cs typeface="Arial" pitchFamily="34" charset="0"/>
            </a:endParaRPr>
          </a:p>
        </p:txBody>
      </p:sp>
      <p:sp>
        <p:nvSpPr>
          <p:cNvPr id="12" name="Rectangle 11"/>
          <p:cNvSpPr/>
          <p:nvPr/>
        </p:nvSpPr>
        <p:spPr>
          <a:xfrm>
            <a:off x="457200" y="3276600"/>
            <a:ext cx="8001000" cy="707886"/>
          </a:xfrm>
          <a:prstGeom prst="rect">
            <a:avLst/>
          </a:prstGeom>
        </p:spPr>
        <p:txBody>
          <a:bodyPr wrap="square">
            <a:spAutoFit/>
          </a:bodyPr>
          <a:lstStyle/>
          <a:p>
            <a:r>
              <a:rPr lang="en-US" sz="2000" dirty="0" smtClean="0">
                <a:hlinkClick r:id="rId2"/>
              </a:rPr>
              <a:t>http://www.presentationmagazine.com/free_powerpoint_template.htm</a:t>
            </a:r>
            <a:endParaRPr lang="en-US" sz="2000" dirty="0" smtClean="0"/>
          </a:p>
          <a:p>
            <a:endParaRPr lang="en-US" sz="2000" dirty="0"/>
          </a:p>
        </p:txBody>
      </p:sp>
      <p:sp>
        <p:nvSpPr>
          <p:cNvPr id="13" name="Rectangle 12"/>
          <p:cNvSpPr/>
          <p:nvPr/>
        </p:nvSpPr>
        <p:spPr>
          <a:xfrm>
            <a:off x="609600" y="3810000"/>
            <a:ext cx="7239000" cy="707886"/>
          </a:xfrm>
          <a:prstGeom prst="rect">
            <a:avLst/>
          </a:prstGeom>
        </p:spPr>
        <p:txBody>
          <a:bodyPr wrap="square">
            <a:spAutoFit/>
          </a:bodyPr>
          <a:lstStyle/>
          <a:p>
            <a:r>
              <a:rPr lang="en-US" sz="2000" dirty="0" smtClean="0">
                <a:hlinkClick r:id="rId3"/>
              </a:rPr>
              <a:t>http://office.microsoft.com/en-us/templates/CT010117272.aspx</a:t>
            </a:r>
            <a:endParaRPr lang="en-US" sz="2000" dirty="0" smtClean="0"/>
          </a:p>
          <a:p>
            <a:endParaRPr lang="en-US" sz="2000" dirty="0"/>
          </a:p>
        </p:txBody>
      </p:sp>
      <p:sp>
        <p:nvSpPr>
          <p:cNvPr id="14" name="Title 13"/>
          <p:cNvSpPr>
            <a:spLocks noGrp="1"/>
          </p:cNvSpPr>
          <p:nvPr>
            <p:ph type="title"/>
          </p:nvPr>
        </p:nvSpPr>
        <p:spPr>
          <a:xfrm>
            <a:off x="1828800" y="228600"/>
            <a:ext cx="5715000" cy="457200"/>
          </a:xfrm>
        </p:spPr>
        <p:txBody>
          <a:bodyPr/>
          <a:lstStyle/>
          <a:p>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8.2.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thuyết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a:t>
            </a:r>
            <a:endParaRPr lang="en-US" sz="3200" dirty="0">
              <a:solidFill>
                <a:schemeClr val="tx2">
                  <a:lumMod val="60000"/>
                  <a:lumOff val="40000"/>
                </a:schemeClr>
              </a:solidFill>
              <a:effectLst>
                <a:outerShdw blurRad="38100" dist="38100" dir="2700000" algn="tl">
                  <a:srgbClr val="000000">
                    <a:alpha val="43137"/>
                  </a:srgbClr>
                </a:outerShdw>
              </a:effectLst>
            </a:endParaRPr>
          </a:p>
        </p:txBody>
      </p:sp>
      <p:sp>
        <p:nvSpPr>
          <p:cNvPr id="15" name="TextBox 14"/>
          <p:cNvSpPr txBox="1"/>
          <p:nvPr/>
        </p:nvSpPr>
        <p:spPr>
          <a:xfrm>
            <a:off x="381000" y="2743200"/>
            <a:ext cx="4343400" cy="461665"/>
          </a:xfrm>
          <a:prstGeom prst="rect">
            <a:avLst/>
          </a:prstGeom>
          <a:noFill/>
        </p:spPr>
        <p:txBody>
          <a:bodyPr wrap="square" rtlCol="0">
            <a:spAutoFit/>
          </a:bodyPr>
          <a:lstStyle/>
          <a:p>
            <a:r>
              <a:rPr lang="en-US" sz="2400" b="1" dirty="0" smtClean="0"/>
              <a:t>Websites </a:t>
            </a:r>
            <a:r>
              <a:rPr lang="en-US" sz="2400" b="1" dirty="0" err="1" smtClean="0"/>
              <a:t>mẫu</a:t>
            </a:r>
            <a:r>
              <a:rPr lang="en-US" sz="2400" b="1" dirty="0" smtClean="0"/>
              <a:t> PowerPoint: </a:t>
            </a:r>
            <a:endParaRPr lang="en-US" sz="2400" b="1" dirty="0"/>
          </a:p>
        </p:txBody>
      </p:sp>
      <p:pic>
        <p:nvPicPr>
          <p:cNvPr id="32770" name="Picture 2"/>
          <p:cNvPicPr>
            <a:picLocks noChangeAspect="1" noChangeArrowheads="1"/>
          </p:cNvPicPr>
          <p:nvPr/>
        </p:nvPicPr>
        <p:blipFill>
          <a:blip r:embed="rId4" cstate="print"/>
          <a:srcRect/>
          <a:stretch>
            <a:fillRect/>
          </a:stretch>
        </p:blipFill>
        <p:spPr bwMode="auto">
          <a:xfrm>
            <a:off x="3276600" y="4267200"/>
            <a:ext cx="2819400" cy="24384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3505200" cy="609600"/>
          </a:xfrm>
        </p:spPr>
        <p:txBody>
          <a:bodyPr/>
          <a:lstStyle/>
          <a:p>
            <a:pPr lvl="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8.3.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Viết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
            </a:r>
            <a:b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b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143001"/>
            <a:ext cx="8763000" cy="3886199"/>
          </a:xfrm>
        </p:spPr>
        <p:txBody>
          <a:bodyPr/>
          <a:lstStyle/>
          <a:p>
            <a:pPr algn="just"/>
            <a:r>
              <a:rPr lang="en-US" sz="2800" dirty="0" smtClean="0">
                <a:latin typeface="Arial" pitchFamily="34" charset="0"/>
                <a:ea typeface="Tahoma" pitchFamily="34" charset="0"/>
                <a:cs typeface="Arial" pitchFamily="34" charset="0"/>
              </a:rPr>
              <a:t>M</a:t>
            </a:r>
            <a:r>
              <a:rPr lang="vi-VN" sz="2800" dirty="0" smtClean="0">
                <a:latin typeface="Arial" pitchFamily="34" charset="0"/>
                <a:ea typeface="Tahoma" pitchFamily="34" charset="0"/>
                <a:cs typeface="Arial" pitchFamily="34" charset="0"/>
              </a:rPr>
              <a:t>ột trong các </a:t>
            </a:r>
            <a:r>
              <a:rPr lang="vi-VN" sz="2800" b="1" dirty="0" smtClean="0">
                <a:latin typeface="Arial" pitchFamily="34" charset="0"/>
                <a:ea typeface="Tahoma" pitchFamily="34" charset="0"/>
                <a:cs typeface="Arial" pitchFamily="34" charset="0"/>
              </a:rPr>
              <a:t>hình thức chủ yếu </a:t>
            </a:r>
            <a:r>
              <a:rPr lang="vi-VN" sz="2800" dirty="0" smtClean="0">
                <a:latin typeface="Arial" pitchFamily="34" charset="0"/>
                <a:ea typeface="Tahoma" pitchFamily="34" charset="0"/>
                <a:cs typeface="Arial" pitchFamily="34" charset="0"/>
              </a:rPr>
              <a:t>của </a:t>
            </a:r>
            <a:r>
              <a:rPr lang="en-US" sz="2800" b="1" dirty="0" err="1" smtClean="0">
                <a:latin typeface="Arial" pitchFamily="34" charset="0"/>
                <a:ea typeface="Tahoma" pitchFamily="34" charset="0"/>
                <a:cs typeface="Arial" pitchFamily="34" charset="0"/>
              </a:rPr>
              <a:t>giao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tiếp</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trong</a:t>
            </a:r>
            <a:r>
              <a:rPr lang="en-US" sz="2800" dirty="0" smtClean="0">
                <a:latin typeface="Arial" pitchFamily="34" charset="0"/>
                <a:ea typeface="Tahoma" pitchFamily="34" charset="0"/>
                <a:cs typeface="Arial" pitchFamily="34" charset="0"/>
              </a:rPr>
              <a:t> k</a:t>
            </a:r>
            <a:r>
              <a:rPr lang="vi-VN" sz="2800" dirty="0" smtClean="0">
                <a:latin typeface="Arial" pitchFamily="34" charset="0"/>
                <a:ea typeface="Tahoma" pitchFamily="34" charset="0"/>
                <a:cs typeface="Arial" pitchFamily="34" charset="0"/>
              </a:rPr>
              <a:t>ỹ thuật</a:t>
            </a:r>
            <a:r>
              <a:rPr lang="en-US" sz="2800"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là báo cáo kỹ thuật</a:t>
            </a:r>
            <a:r>
              <a:rPr lang="vi-VN" sz="2800" b="1"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 </a:t>
            </a:r>
            <a:endParaRPr lang="en-US" sz="2800" b="1" dirty="0" smtClean="0">
              <a:effectLst>
                <a:outerShdw blurRad="38100" dist="38100" dir="2700000" algn="tl">
                  <a:srgbClr val="000000">
                    <a:alpha val="43137"/>
                  </a:srgbClr>
                </a:outerShdw>
              </a:effectLst>
              <a:latin typeface="Arial" pitchFamily="34" charset="0"/>
              <a:ea typeface="Tahoma" pitchFamily="34" charset="0"/>
              <a:cs typeface="Arial" pitchFamily="34" charset="0"/>
            </a:endParaRPr>
          </a:p>
          <a:p>
            <a:pPr algn="just"/>
            <a:r>
              <a:rPr lang="vi-VN" sz="2800" dirty="0" smtClean="0">
                <a:latin typeface="Arial" pitchFamily="34" charset="0"/>
                <a:ea typeface="Tahoma" pitchFamily="34" charset="0"/>
                <a:cs typeface="Arial" pitchFamily="34" charset="0"/>
              </a:rPr>
              <a:t>Đây là </a:t>
            </a:r>
            <a:r>
              <a:rPr lang="vi-VN" sz="2800" b="1" dirty="0" smtClean="0">
                <a:latin typeface="Arial" pitchFamily="34" charset="0"/>
                <a:ea typeface="Tahoma" pitchFamily="34" charset="0"/>
                <a:cs typeface="Arial" pitchFamily="34" charset="0"/>
              </a:rPr>
              <a:t>dạng thông thường </a:t>
            </a:r>
            <a:r>
              <a:rPr lang="vi-VN" sz="2800" dirty="0" smtClean="0">
                <a:latin typeface="Arial" pitchFamily="34" charset="0"/>
                <a:ea typeface="Tahoma" pitchFamily="34" charset="0"/>
                <a:cs typeface="Arial" pitchFamily="34" charset="0"/>
              </a:rPr>
              <a:t>để báo cáo kết quả nghiên cứu, điều tra, và các dự án thiết kế. </a:t>
            </a:r>
            <a:endParaRPr lang="en-US" sz="2800" dirty="0" smtClean="0">
              <a:latin typeface="Arial" pitchFamily="34" charset="0"/>
              <a:ea typeface="Tahoma" pitchFamily="34" charset="0"/>
              <a:cs typeface="Arial" pitchFamily="34" charset="0"/>
            </a:endParaRPr>
          </a:p>
          <a:p>
            <a:pPr algn="just"/>
            <a:r>
              <a:rPr lang="vi-VN" sz="2800" dirty="0" smtClean="0">
                <a:latin typeface="Arial" pitchFamily="34" charset="0"/>
                <a:ea typeface="Tahoma" pitchFamily="34" charset="0"/>
                <a:cs typeface="Arial" pitchFamily="34" charset="0"/>
              </a:rPr>
              <a:t>Ở </a:t>
            </a:r>
            <a:r>
              <a:rPr lang="en-US" sz="2800" dirty="0" err="1" smtClean="0">
                <a:latin typeface="Arial" pitchFamily="34" charset="0"/>
                <a:ea typeface="Tahoma" pitchFamily="34" charset="0"/>
                <a:cs typeface="Arial" pitchFamily="34" charset="0"/>
              </a:rPr>
              <a:t>trường</a:t>
            </a: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đại học, các báo cáo </a:t>
            </a:r>
            <a:r>
              <a:rPr lang="en-US" sz="2800" dirty="0" smtClean="0">
                <a:latin typeface="Arial" pitchFamily="34" charset="0"/>
                <a:ea typeface="Tahoma" pitchFamily="34" charset="0"/>
                <a:cs typeface="Arial" pitchFamily="34" charset="0"/>
              </a:rPr>
              <a:t>do </a:t>
            </a:r>
            <a:r>
              <a:rPr lang="en-US" sz="2800" b="1" dirty="0" err="1" smtClean="0">
                <a:latin typeface="Arial" pitchFamily="34" charset="0"/>
                <a:ea typeface="Tahoma" pitchFamily="34" charset="0"/>
                <a:cs typeface="Arial" pitchFamily="34" charset="0"/>
              </a:rPr>
              <a:t>sinh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viên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viết</a:t>
            </a:r>
            <a:r>
              <a:rPr lang="en-US" sz="2800" b="1"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được đọc bởi các giảng viên và trợ giảng để </a:t>
            </a:r>
            <a:r>
              <a:rPr lang="vi-VN" sz="2800" b="1" dirty="0" smtClean="0">
                <a:latin typeface="Arial" pitchFamily="34" charset="0"/>
                <a:ea typeface="Tahoma" pitchFamily="34" charset="0"/>
                <a:cs typeface="Arial" pitchFamily="34" charset="0"/>
              </a:rPr>
              <a:t>đánh giá </a:t>
            </a:r>
            <a:r>
              <a:rPr lang="en-US" sz="2800" b="1" dirty="0" err="1" smtClean="0">
                <a:latin typeface="Arial" pitchFamily="34" charset="0"/>
                <a:ea typeface="Tahoma" pitchFamily="34" charset="0"/>
                <a:cs typeface="Arial" pitchFamily="34" charset="0"/>
              </a:rPr>
              <a:t>các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chủ</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đề</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bạn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đã</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thực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hiện</a:t>
            </a:r>
            <a:r>
              <a:rPr lang="en-US" sz="2800" b="1"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và khả năng áp dụng kiến ​​thức của bạn với một nhiệm vụ thực tế. </a:t>
            </a:r>
            <a:endParaRPr lang="en-US" sz="2800" dirty="0" smtClean="0">
              <a:latin typeface="Arial" pitchFamily="34" charset="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57</a:t>
            </a:fld>
            <a:endParaRPr lang="en-US"/>
          </a:p>
        </p:txBody>
      </p:sp>
    </p:spTree>
  </p:cSld>
  <p:clrMapOvr>
    <a:masterClrMapping/>
  </p:clrMapOvr>
  <p:transition>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3810000" cy="533400"/>
          </a:xfrm>
        </p:spPr>
        <p:txBody>
          <a:bodyPr/>
          <a:lstStyle/>
          <a:p>
            <a:pPr lvl="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8.3.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Viết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
            </a:r>
            <a:b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b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447800"/>
            <a:ext cx="8915400" cy="3657599"/>
          </a:xfrm>
        </p:spPr>
        <p:txBody>
          <a:bodyPr/>
          <a:lstStyle/>
          <a:p>
            <a:pPr algn="just"/>
            <a:r>
              <a:rPr lang="vi-VN" sz="2800" dirty="0" smtClean="0">
                <a:latin typeface="Arial" pitchFamily="34" charset="0"/>
                <a:ea typeface="Tahoma" pitchFamily="34" charset="0"/>
                <a:cs typeface="Arial" pitchFamily="34" charset="0"/>
              </a:rPr>
              <a:t>Tại nơi làm việc, </a:t>
            </a:r>
            <a:r>
              <a:rPr lang="en-US" sz="2800" b="1" dirty="0" err="1" smtClean="0">
                <a:latin typeface="Arial" pitchFamily="34" charset="0"/>
                <a:ea typeface="Tahoma" pitchFamily="34" charset="0"/>
                <a:cs typeface="Arial" pitchFamily="34" charset="0"/>
              </a:rPr>
              <a:t>các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báo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cáo</a:t>
            </a:r>
            <a:r>
              <a:rPr lang="vi-VN" sz="2800" b="1"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sẽ được đọc bởi các nhà quản lý, khách hàng, và </a:t>
            </a:r>
            <a:r>
              <a:rPr lang="en-US" sz="2800" b="1" dirty="0" err="1" smtClean="0">
                <a:latin typeface="Arial" pitchFamily="34" charset="0"/>
                <a:ea typeface="Tahoma" pitchFamily="34" charset="0"/>
                <a:cs typeface="Arial" pitchFamily="34" charset="0"/>
              </a:rPr>
              <a:t>những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người</a:t>
            </a:r>
            <a:r>
              <a:rPr lang="en-US" sz="2800" b="1"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chịu trách nhiệm </a:t>
            </a:r>
            <a:r>
              <a:rPr lang="en-US" sz="2800" b="1" dirty="0" err="1" smtClean="0">
                <a:latin typeface="Arial" pitchFamily="34" charset="0"/>
                <a:ea typeface="Tahoma" pitchFamily="34" charset="0"/>
                <a:cs typeface="Arial" pitchFamily="34" charset="0"/>
              </a:rPr>
              <a:t>thực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hiện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bản</a:t>
            </a:r>
            <a:r>
              <a:rPr lang="en-US" sz="2800" b="1"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thiết kế </a:t>
            </a:r>
            <a:r>
              <a:rPr lang="vi-VN" sz="2800" dirty="0" smtClean="0">
                <a:latin typeface="Arial" pitchFamily="34" charset="0"/>
                <a:ea typeface="Tahoma" pitchFamily="34" charset="0"/>
                <a:cs typeface="Arial" pitchFamily="34" charset="0"/>
              </a:rPr>
              <a:t>của bạn. </a:t>
            </a:r>
            <a:endParaRPr lang="en-US" sz="2800" dirty="0" smtClean="0">
              <a:latin typeface="Arial" pitchFamily="34" charset="0"/>
              <a:ea typeface="Tahoma" pitchFamily="34" charset="0"/>
              <a:cs typeface="Arial" pitchFamily="34" charset="0"/>
            </a:endParaRPr>
          </a:p>
          <a:p>
            <a:pPr algn="just"/>
            <a:r>
              <a:rPr lang="vi-VN" sz="2800" dirty="0" smtClean="0">
                <a:latin typeface="Arial" pitchFamily="34" charset="0"/>
                <a:ea typeface="Tahoma" pitchFamily="34" charset="0"/>
                <a:cs typeface="Arial" pitchFamily="34" charset="0"/>
              </a:rPr>
              <a:t>Do đó</a:t>
            </a:r>
            <a:r>
              <a:rPr lang="en-US" sz="2800" dirty="0" smtClean="0">
                <a:latin typeface="Arial" pitchFamily="34" charset="0"/>
                <a:ea typeface="Tahoma" pitchFamily="34" charset="0"/>
                <a:cs typeface="Arial" pitchFamily="34" charset="0"/>
              </a:rPr>
              <a:t>,</a:t>
            </a:r>
            <a:r>
              <a:rPr lang="vi-VN" sz="2800" dirty="0" smtClean="0">
                <a:latin typeface="Arial" pitchFamily="34" charset="0"/>
                <a:ea typeface="Tahoma" pitchFamily="34" charset="0"/>
                <a:cs typeface="Arial" pitchFamily="34" charset="0"/>
              </a:rPr>
              <a:t> khả năng </a:t>
            </a:r>
            <a:r>
              <a:rPr lang="en-US" sz="2800" b="1" dirty="0" err="1" smtClean="0">
                <a:latin typeface="Arial" pitchFamily="34" charset="0"/>
                <a:ea typeface="Tahoma" pitchFamily="34" charset="0"/>
                <a:cs typeface="Arial" pitchFamily="34" charset="0"/>
              </a:rPr>
              <a:t>tạo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ra</a:t>
            </a:r>
            <a:r>
              <a:rPr lang="en-US" sz="2800" b="1"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một báo cáo </a:t>
            </a:r>
            <a:r>
              <a:rPr lang="vi-VN" sz="2800" b="1" dirty="0" smtClean="0">
                <a:latin typeface="Arial" pitchFamily="34" charset="0"/>
                <a:ea typeface="Tahoma" pitchFamily="34" charset="0"/>
                <a:cs typeface="Arial" pitchFamily="34" charset="0"/>
              </a:rPr>
              <a:t>rõ ràng</a:t>
            </a:r>
            <a:r>
              <a:rPr lang="vi-VN" sz="2800"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ngắn</a:t>
            </a:r>
            <a:r>
              <a:rPr lang="vi-VN" sz="2800"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gọn</a:t>
            </a:r>
            <a:r>
              <a:rPr lang="vi-VN" sz="2800"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và chuyên nghiệp </a:t>
            </a:r>
            <a:r>
              <a:rPr lang="vi-VN" sz="2800" dirty="0" smtClean="0">
                <a:latin typeface="Arial" pitchFamily="34" charset="0"/>
                <a:ea typeface="Tahoma" pitchFamily="34" charset="0"/>
                <a:cs typeface="Arial" pitchFamily="34" charset="0"/>
              </a:rPr>
              <a:t>trình bày là </a:t>
            </a:r>
            <a:r>
              <a:rPr lang="vi-VN" sz="2800" b="1" dirty="0" smtClean="0">
                <a:latin typeface="Arial" pitchFamily="34" charset="0"/>
                <a:ea typeface="Tahoma" pitchFamily="34" charset="0"/>
                <a:cs typeface="Arial" pitchFamily="34" charset="0"/>
              </a:rPr>
              <a:t>một kỹ năng </a:t>
            </a:r>
            <a:r>
              <a:rPr lang="vi-VN" sz="2800" dirty="0" smtClean="0">
                <a:latin typeface="Arial" pitchFamily="34" charset="0"/>
                <a:ea typeface="Tahoma" pitchFamily="34" charset="0"/>
                <a:cs typeface="Arial" pitchFamily="34" charset="0"/>
              </a:rPr>
              <a:t>bạn sẽ </a:t>
            </a:r>
            <a:r>
              <a:rPr lang="vi-VN" sz="2800" b="1" dirty="0" smtClean="0">
                <a:latin typeface="Arial" pitchFamily="34" charset="0"/>
                <a:ea typeface="Tahoma" pitchFamily="34" charset="0"/>
                <a:cs typeface="Arial" pitchFamily="34" charset="0"/>
              </a:rPr>
              <a:t>cần phải phát triển để thành công </a:t>
            </a:r>
            <a:r>
              <a:rPr lang="vi-VN" sz="2800" dirty="0" smtClean="0">
                <a:latin typeface="Arial" pitchFamily="34" charset="0"/>
                <a:ea typeface="Tahoma" pitchFamily="34" charset="0"/>
                <a:cs typeface="Arial" pitchFamily="34" charset="0"/>
              </a:rPr>
              <a:t>tại trường đại học và trong sự nghiệp tương lai của bạn.</a:t>
            </a:r>
          </a:p>
          <a:p>
            <a:endParaRPr lang="en-US" sz="2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58</a:t>
            </a:fld>
            <a:endParaRPr lang="en-US"/>
          </a:p>
        </p:txBody>
      </p:sp>
      <p:pic>
        <p:nvPicPr>
          <p:cNvPr id="35842" name="Picture 2"/>
          <p:cNvPicPr>
            <a:picLocks noChangeAspect="1" noChangeArrowheads="1"/>
          </p:cNvPicPr>
          <p:nvPr/>
        </p:nvPicPr>
        <p:blipFill>
          <a:blip r:embed="rId2" cstate="print"/>
          <a:srcRect/>
          <a:stretch>
            <a:fillRect/>
          </a:stretch>
        </p:blipFill>
        <p:spPr bwMode="auto">
          <a:xfrm>
            <a:off x="5410200" y="4648200"/>
            <a:ext cx="2895600" cy="22098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3048000" y="228600"/>
            <a:ext cx="3276600" cy="441325"/>
          </a:xfrm>
          <a:prstGeom prst="rect">
            <a:avLst/>
          </a:prstGeom>
          <a:noFill/>
          <a:ln w="9525">
            <a:noFill/>
            <a:round/>
            <a:headEnd/>
            <a:tailEnd/>
          </a:ln>
        </p:spPr>
        <p:txBody>
          <a:bodyPr lIns="0" tIns="0" rIns="0" bIns="0" anchor="b"/>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chemeClr val="tx2">
                    <a:lumMod val="60000"/>
                    <a:lumOff val="40000"/>
                  </a:schemeClr>
                </a:solidFill>
                <a:effectLst>
                  <a:outerShdw blurRad="38100" dist="38100" dir="2700000" algn="tl">
                    <a:srgbClr val="000000">
                      <a:alpha val="43137"/>
                    </a:srgbClr>
                  </a:outerShdw>
                </a:effectLst>
                <a:cs typeface="Times New Roman" pitchFamily="18" charset="0"/>
              </a:rPr>
              <a:t>8.3. </a:t>
            </a:r>
            <a:r>
              <a:rPr lang="en-US" sz="3200" b="1" dirty="0" err="1" smtClean="0">
                <a:solidFill>
                  <a:schemeClr val="tx2">
                    <a:lumMod val="60000"/>
                    <a:lumOff val="40000"/>
                  </a:schemeClr>
                </a:solidFill>
                <a:effectLst>
                  <a:outerShdw blurRad="38100" dist="38100" dir="2700000" algn="tl">
                    <a:srgbClr val="000000">
                      <a:alpha val="43137"/>
                    </a:srgbClr>
                  </a:outerShdw>
                </a:effectLst>
                <a:cs typeface="Times New Roman" pitchFamily="18"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cs typeface="Times New Roman" pitchFamily="18" charset="0"/>
              </a:rPr>
              <a:t> </a:t>
            </a:r>
            <a:r>
              <a:rPr lang="en-US" sz="3200" b="1" dirty="0" err="1">
                <a:solidFill>
                  <a:schemeClr val="tx2">
                    <a:lumMod val="60000"/>
                    <a:lumOff val="40000"/>
                  </a:schemeClr>
                </a:solidFill>
                <a:effectLst>
                  <a:outerShdw blurRad="38100" dist="38100" dir="2700000" algn="tl">
                    <a:srgbClr val="000000">
                      <a:alpha val="43137"/>
                    </a:srgbClr>
                  </a:outerShdw>
                </a:effectLst>
                <a:cs typeface="Times New Roman" pitchFamily="18" charset="0"/>
              </a:rPr>
              <a:t>năng</a:t>
            </a:r>
            <a:r>
              <a:rPr lang="en-US" sz="3200" b="1" dirty="0">
                <a:solidFill>
                  <a:schemeClr val="tx2">
                    <a:lumMod val="60000"/>
                    <a:lumOff val="40000"/>
                  </a:schemeClr>
                </a:solidFill>
                <a:effectLst>
                  <a:outerShdw blurRad="38100" dist="38100" dir="2700000" algn="tl">
                    <a:srgbClr val="000000">
                      <a:alpha val="43137"/>
                    </a:srgbClr>
                  </a:outerShdw>
                </a:effectLst>
                <a:cs typeface="Times New Roman" pitchFamily="18" charset="0"/>
              </a:rPr>
              <a:t> </a:t>
            </a:r>
            <a:r>
              <a:rPr lang="en-US" sz="3200" b="1" dirty="0" err="1">
                <a:solidFill>
                  <a:schemeClr val="tx2">
                    <a:lumMod val="60000"/>
                    <a:lumOff val="40000"/>
                  </a:schemeClr>
                </a:solidFill>
                <a:effectLst>
                  <a:outerShdw blurRad="38100" dist="38100" dir="2700000" algn="tl">
                    <a:srgbClr val="000000">
                      <a:alpha val="43137"/>
                    </a:srgbClr>
                  </a:outerShdw>
                </a:effectLst>
                <a:cs typeface="Times New Roman" pitchFamily="18" charset="0"/>
              </a:rPr>
              <a:t>Viết</a:t>
            </a:r>
            <a:endParaRPr lang="en-US" sz="3200" b="1" dirty="0">
              <a:solidFill>
                <a:schemeClr val="tx2">
                  <a:lumMod val="60000"/>
                  <a:lumOff val="40000"/>
                </a:schemeClr>
              </a:solidFill>
              <a:effectLst>
                <a:outerShdw blurRad="38100" dist="38100" dir="2700000" algn="tl">
                  <a:srgbClr val="000000">
                    <a:alpha val="43137"/>
                  </a:srgbClr>
                </a:outerShdw>
              </a:effectLst>
              <a:cs typeface="Times New Roman" pitchFamily="18" charset="0"/>
            </a:endParaRPr>
          </a:p>
        </p:txBody>
      </p:sp>
      <p:sp>
        <p:nvSpPr>
          <p:cNvPr id="6" name="Content Placeholder 5"/>
          <p:cNvSpPr>
            <a:spLocks noGrp="1"/>
          </p:cNvSpPr>
          <p:nvPr>
            <p:ph idx="1"/>
          </p:nvPr>
        </p:nvSpPr>
        <p:spPr>
          <a:xfrm>
            <a:off x="152400" y="1295400"/>
            <a:ext cx="8839200" cy="5257800"/>
          </a:xfrm>
        </p:spPr>
        <p:txBody>
          <a:bodyPr/>
          <a:lstStyle/>
          <a:p>
            <a:pPr algn="just"/>
            <a:r>
              <a:rPr lang="en-US" sz="2800" dirty="0" err="1" smtClean="0">
                <a:latin typeface="Arial" pitchFamily="34" charset="0"/>
                <a:ea typeface="Tahoma" pitchFamily="34" charset="0"/>
                <a:cs typeface="Arial" pitchFamily="34" charset="0"/>
              </a:rPr>
              <a:t>Nhắc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lại</a:t>
            </a:r>
            <a:r>
              <a:rPr lang="en-US" sz="2800" dirty="0" smtClean="0">
                <a:latin typeface="Arial" pitchFamily="34" charset="0"/>
                <a:ea typeface="Tahoma" pitchFamily="34" charset="0"/>
                <a:cs typeface="Arial" pitchFamily="34" charset="0"/>
              </a:rPr>
              <a:t> </a:t>
            </a:r>
            <a:r>
              <a:rPr lang="en-US" sz="2800" b="1" dirty="0" smtClean="0">
                <a:latin typeface="Arial" pitchFamily="34" charset="0"/>
                <a:ea typeface="Tahoma" pitchFamily="34" charset="0"/>
                <a:cs typeface="Arial" pitchFamily="34" charset="0"/>
              </a:rPr>
              <a:t>2 </a:t>
            </a:r>
            <a:r>
              <a:rPr lang="en-US" sz="2800" b="1" dirty="0" smtClean="0">
                <a:solidFill>
                  <a:schemeClr val="accent2">
                    <a:lumMod val="75000"/>
                  </a:schemeClr>
                </a:solidFill>
                <a:latin typeface="Arial" pitchFamily="34" charset="0"/>
                <a:ea typeface="Tahoma" pitchFamily="34" charset="0"/>
                <a:cs typeface="Arial" pitchFamily="34" charset="0"/>
              </a:rPr>
              <a:t>qui </a:t>
            </a:r>
            <a:r>
              <a:rPr lang="en-US" sz="2800" b="1" dirty="0" err="1" smtClean="0">
                <a:solidFill>
                  <a:schemeClr val="accent2">
                    <a:lumMod val="75000"/>
                  </a:schemeClr>
                </a:solidFill>
                <a:latin typeface="Arial" pitchFamily="34" charset="0"/>
                <a:ea typeface="Tahoma" pitchFamily="34" charset="0"/>
                <a:cs typeface="Arial" pitchFamily="34" charset="0"/>
              </a:rPr>
              <a:t>luật</a:t>
            </a:r>
            <a:r>
              <a:rPr lang="en-US" sz="2800" b="1" dirty="0" smtClean="0">
                <a:solidFill>
                  <a:schemeClr val="accent2">
                    <a:lumMod val="75000"/>
                  </a:schemeClr>
                </a:solidFill>
                <a:latin typeface="Arial" pitchFamily="34" charset="0"/>
                <a:ea typeface="Tahoma" pitchFamily="34" charset="0"/>
                <a:cs typeface="Arial" pitchFamily="34" charset="0"/>
              </a:rPr>
              <a:t> </a:t>
            </a:r>
            <a:r>
              <a:rPr lang="en-US" sz="2800" b="1" dirty="0" err="1" smtClean="0">
                <a:solidFill>
                  <a:schemeClr val="accent2">
                    <a:lumMod val="75000"/>
                  </a:schemeClr>
                </a:solidFill>
                <a:latin typeface="Arial" pitchFamily="34" charset="0"/>
                <a:ea typeface="Tahoma" pitchFamily="34" charset="0"/>
                <a:cs typeface="Arial" pitchFamily="34" charset="0"/>
              </a:rPr>
              <a:t>vàng</a:t>
            </a:r>
            <a:r>
              <a:rPr lang="en-US" sz="2800" b="1" dirty="0" smtClean="0">
                <a:solidFill>
                  <a:schemeClr val="accent2">
                    <a:lumMod val="75000"/>
                  </a:schemeClr>
                </a:solidFill>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trong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giao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tiếp</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dành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kỹ</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sư</a:t>
            </a:r>
            <a:r>
              <a:rPr lang="en-US" sz="2800" dirty="0" smtClean="0">
                <a:latin typeface="Arial" pitchFamily="34" charset="0"/>
                <a:ea typeface="Tahoma" pitchFamily="34" charset="0"/>
                <a:cs typeface="Arial" pitchFamily="34" charset="0"/>
              </a:rPr>
              <a:t>: </a:t>
            </a:r>
          </a:p>
          <a:p>
            <a:pPr algn="just">
              <a:buNone/>
            </a:pPr>
            <a:r>
              <a:rPr lang="en-US" sz="2800" dirty="0" smtClean="0">
                <a:latin typeface="Arial" pitchFamily="34" charset="0"/>
                <a:ea typeface="Tahoma" pitchFamily="34" charset="0"/>
                <a:cs typeface="Arial" pitchFamily="34" charset="0"/>
              </a:rPr>
              <a:t>	</a:t>
            </a:r>
            <a:r>
              <a:rPr lang="en-US" sz="2800" i="1" dirty="0" smtClean="0">
                <a:solidFill>
                  <a:srgbClr val="FF0000"/>
                </a:solidFill>
                <a:latin typeface="Arial" pitchFamily="34" charset="0"/>
                <a:ea typeface="Tahoma" pitchFamily="34" charset="0"/>
                <a:cs typeface="Arial" pitchFamily="34" charset="0"/>
              </a:rPr>
              <a:t>1. </a:t>
            </a:r>
            <a:r>
              <a:rPr lang="en-US" sz="2800" b="1" i="1" dirty="0" err="1" smtClean="0">
                <a:solidFill>
                  <a:srgbClr val="FF0000"/>
                </a:solidFill>
                <a:latin typeface="Arial" pitchFamily="34" charset="0"/>
                <a:ea typeface="Tahoma" pitchFamily="34" charset="0"/>
                <a:cs typeface="Arial" pitchFamily="34" charset="0"/>
              </a:rPr>
              <a:t>Ngắn</a:t>
            </a:r>
            <a:r>
              <a:rPr lang="en-US" sz="2800" b="1" i="1" dirty="0" smtClean="0">
                <a:solidFill>
                  <a:srgbClr val="FF0000"/>
                </a:solidFill>
                <a:latin typeface="Arial" pitchFamily="34" charset="0"/>
                <a:ea typeface="Tahoma" pitchFamily="34" charset="0"/>
                <a:cs typeface="Arial" pitchFamily="34" charset="0"/>
              </a:rPr>
              <a:t> </a:t>
            </a:r>
            <a:r>
              <a:rPr lang="en-US" sz="2800" b="1" i="1" dirty="0" err="1" smtClean="0">
                <a:solidFill>
                  <a:srgbClr val="FF0000"/>
                </a:solidFill>
                <a:latin typeface="Arial" pitchFamily="34" charset="0"/>
                <a:ea typeface="Tahoma" pitchFamily="34" charset="0"/>
                <a:cs typeface="Arial" pitchFamily="34" charset="0"/>
              </a:rPr>
              <a:t>gọn</a:t>
            </a:r>
            <a:r>
              <a:rPr lang="en-US" sz="2800" b="1" i="1" dirty="0" smtClean="0">
                <a:solidFill>
                  <a:srgbClr val="FF0000"/>
                </a:solidFill>
                <a:latin typeface="Arial" pitchFamily="34" charset="0"/>
                <a:ea typeface="Tahoma" pitchFamily="34" charset="0"/>
                <a:cs typeface="Arial" pitchFamily="34" charset="0"/>
              </a:rPr>
              <a:t> </a:t>
            </a:r>
            <a:r>
              <a:rPr lang="en-US" sz="2800" b="1" i="1" dirty="0" err="1" smtClean="0">
                <a:solidFill>
                  <a:srgbClr val="FF0000"/>
                </a:solidFill>
                <a:latin typeface="Arial" pitchFamily="34" charset="0"/>
                <a:ea typeface="Tahoma" pitchFamily="34" charset="0"/>
                <a:cs typeface="Arial" pitchFamily="34" charset="0"/>
              </a:rPr>
              <a:t>là</a:t>
            </a:r>
            <a:r>
              <a:rPr lang="en-US" sz="2800" b="1" i="1" dirty="0" smtClean="0">
                <a:solidFill>
                  <a:srgbClr val="FF0000"/>
                </a:solidFill>
                <a:latin typeface="Arial" pitchFamily="34" charset="0"/>
                <a:ea typeface="Tahoma" pitchFamily="34" charset="0"/>
                <a:cs typeface="Arial" pitchFamily="34" charset="0"/>
              </a:rPr>
              <a:t> </a:t>
            </a:r>
            <a:r>
              <a:rPr lang="en-US" sz="2800" b="1" i="1" dirty="0" err="1" smtClean="0">
                <a:solidFill>
                  <a:srgbClr val="FF0000"/>
                </a:solidFill>
                <a:latin typeface="Arial" pitchFamily="34" charset="0"/>
                <a:ea typeface="Tahoma" pitchFamily="34" charset="0"/>
                <a:cs typeface="Arial" pitchFamily="34" charset="0"/>
              </a:rPr>
              <a:t>tốt</a:t>
            </a:r>
            <a:r>
              <a:rPr lang="en-US" sz="2800" b="1" i="1" dirty="0" smtClean="0">
                <a:solidFill>
                  <a:srgbClr val="FF0000"/>
                </a:solidFill>
                <a:latin typeface="Arial" pitchFamily="34" charset="0"/>
                <a:ea typeface="Tahoma" pitchFamily="34" charset="0"/>
                <a:cs typeface="Arial" pitchFamily="34" charset="0"/>
              </a:rPr>
              <a:t> </a:t>
            </a:r>
            <a:r>
              <a:rPr lang="en-US" sz="2800" b="1" i="1" dirty="0" err="1" smtClean="0">
                <a:solidFill>
                  <a:srgbClr val="FF0000"/>
                </a:solidFill>
                <a:latin typeface="Arial" pitchFamily="34" charset="0"/>
                <a:ea typeface="Tahoma" pitchFamily="34" charset="0"/>
                <a:cs typeface="Arial" pitchFamily="34" charset="0"/>
              </a:rPr>
              <a:t>nhất</a:t>
            </a:r>
            <a:r>
              <a:rPr lang="en-US" sz="2800" b="1"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Đơn</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giản</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hóa</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bất</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cứ</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khi</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nào</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có</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thể</a:t>
            </a:r>
            <a:r>
              <a:rPr lang="en-US" sz="2800" i="1" dirty="0" smtClean="0">
                <a:solidFill>
                  <a:srgbClr val="FF0000"/>
                </a:solidFill>
                <a:latin typeface="Arial" pitchFamily="34" charset="0"/>
                <a:ea typeface="Tahoma" pitchFamily="34" charset="0"/>
                <a:cs typeface="Arial" pitchFamily="34" charset="0"/>
              </a:rPr>
              <a:t>.</a:t>
            </a:r>
          </a:p>
          <a:p>
            <a:pPr algn="just">
              <a:buNone/>
            </a:pPr>
            <a:r>
              <a:rPr lang="en-US" sz="2800" i="1" dirty="0" smtClean="0">
                <a:solidFill>
                  <a:srgbClr val="FF0000"/>
                </a:solidFill>
                <a:latin typeface="Arial" pitchFamily="34" charset="0"/>
                <a:ea typeface="Tahoma" pitchFamily="34" charset="0"/>
                <a:cs typeface="Arial" pitchFamily="34" charset="0"/>
              </a:rPr>
              <a:t>	2. </a:t>
            </a:r>
            <a:r>
              <a:rPr lang="en-US" sz="2800" b="1" i="1" dirty="0" err="1" smtClean="0">
                <a:solidFill>
                  <a:srgbClr val="FF0000"/>
                </a:solidFill>
                <a:latin typeface="Arial" pitchFamily="34" charset="0"/>
                <a:ea typeface="Tahoma" pitchFamily="34" charset="0"/>
                <a:cs typeface="Arial" pitchFamily="34" charset="0"/>
              </a:rPr>
              <a:t>Sử</a:t>
            </a:r>
            <a:r>
              <a:rPr lang="en-US" sz="2800" b="1" i="1" dirty="0" smtClean="0">
                <a:solidFill>
                  <a:srgbClr val="FF0000"/>
                </a:solidFill>
                <a:latin typeface="Arial" pitchFamily="34" charset="0"/>
                <a:ea typeface="Tahoma" pitchFamily="34" charset="0"/>
                <a:cs typeface="Arial" pitchFamily="34" charset="0"/>
              </a:rPr>
              <a:t> </a:t>
            </a:r>
            <a:r>
              <a:rPr lang="en-US" sz="2800" b="1" i="1" dirty="0" err="1" smtClean="0">
                <a:solidFill>
                  <a:srgbClr val="FF0000"/>
                </a:solidFill>
                <a:latin typeface="Arial" pitchFamily="34" charset="0"/>
                <a:ea typeface="Tahoma" pitchFamily="34" charset="0"/>
                <a:cs typeface="Arial" pitchFamily="34" charset="0"/>
              </a:rPr>
              <a:t>dụng</a:t>
            </a:r>
            <a:r>
              <a:rPr lang="en-US" sz="2800" b="1" i="1" dirty="0" smtClean="0">
                <a:solidFill>
                  <a:srgbClr val="FF0000"/>
                </a:solidFill>
                <a:latin typeface="Arial" pitchFamily="34" charset="0"/>
                <a:ea typeface="Tahoma" pitchFamily="34" charset="0"/>
                <a:cs typeface="Arial" pitchFamily="34" charset="0"/>
              </a:rPr>
              <a:t> </a:t>
            </a:r>
            <a:r>
              <a:rPr lang="en-US" sz="2800" b="1" i="1" dirty="0" err="1" smtClean="0">
                <a:solidFill>
                  <a:srgbClr val="FF0000"/>
                </a:solidFill>
                <a:latin typeface="Arial" pitchFamily="34" charset="0"/>
                <a:ea typeface="Tahoma" pitchFamily="34" charset="0"/>
                <a:cs typeface="Arial" pitchFamily="34" charset="0"/>
              </a:rPr>
              <a:t>từ</a:t>
            </a:r>
            <a:r>
              <a:rPr lang="en-US" sz="2800" b="1" i="1" dirty="0" smtClean="0">
                <a:solidFill>
                  <a:srgbClr val="FF0000"/>
                </a:solidFill>
                <a:latin typeface="Arial" pitchFamily="34" charset="0"/>
                <a:ea typeface="Tahoma" pitchFamily="34" charset="0"/>
                <a:cs typeface="Arial" pitchFamily="34" charset="0"/>
              </a:rPr>
              <a:t> </a:t>
            </a:r>
            <a:r>
              <a:rPr lang="en-US" sz="2800" b="1" i="1" dirty="0" err="1" smtClean="0">
                <a:solidFill>
                  <a:srgbClr val="FF0000"/>
                </a:solidFill>
                <a:latin typeface="Arial" pitchFamily="34" charset="0"/>
                <a:ea typeface="Tahoma" pitchFamily="34" charset="0"/>
                <a:cs typeface="Arial" pitchFamily="34" charset="0"/>
              </a:rPr>
              <a:t>ngắn</a:t>
            </a:r>
            <a:r>
              <a:rPr lang="en-US" sz="2800" b="1" i="1" dirty="0" smtClean="0">
                <a:solidFill>
                  <a:srgbClr val="FF0000"/>
                </a:solidFill>
                <a:latin typeface="Arial" pitchFamily="34" charset="0"/>
                <a:ea typeface="Tahoma" pitchFamily="34" charset="0"/>
                <a:cs typeface="Arial" pitchFamily="34" charset="0"/>
              </a:rPr>
              <a:t> </a:t>
            </a:r>
            <a:r>
              <a:rPr lang="en-US" sz="2800" b="1" i="1" dirty="0" err="1" smtClean="0">
                <a:solidFill>
                  <a:srgbClr val="FF0000"/>
                </a:solidFill>
                <a:latin typeface="Arial" pitchFamily="34" charset="0"/>
                <a:ea typeface="Tahoma" pitchFamily="34" charset="0"/>
                <a:cs typeface="Arial" pitchFamily="34" charset="0"/>
              </a:rPr>
              <a:t>gọn</a:t>
            </a:r>
            <a:r>
              <a:rPr lang="en-US" sz="2800" b="1" i="1" dirty="0" smtClean="0">
                <a:solidFill>
                  <a:srgbClr val="FF0000"/>
                </a:solidFill>
                <a:latin typeface="Arial" pitchFamily="34" charset="0"/>
                <a:ea typeface="Tahoma" pitchFamily="34" charset="0"/>
                <a:cs typeface="Arial" pitchFamily="34" charset="0"/>
              </a:rPr>
              <a:t>, </a:t>
            </a:r>
            <a:r>
              <a:rPr lang="en-US" sz="2800" b="1" i="1" dirty="0" err="1" smtClean="0">
                <a:solidFill>
                  <a:srgbClr val="FF0000"/>
                </a:solidFill>
                <a:latin typeface="Arial" pitchFamily="34" charset="0"/>
                <a:ea typeface="Tahoma" pitchFamily="34" charset="0"/>
                <a:cs typeface="Arial" pitchFamily="34" charset="0"/>
              </a:rPr>
              <a:t>đơn</a:t>
            </a:r>
            <a:r>
              <a:rPr lang="en-US" sz="2800" b="1" i="1" dirty="0" smtClean="0">
                <a:solidFill>
                  <a:srgbClr val="FF0000"/>
                </a:solidFill>
                <a:latin typeface="Arial" pitchFamily="34" charset="0"/>
                <a:ea typeface="Tahoma" pitchFamily="34" charset="0"/>
                <a:cs typeface="Arial" pitchFamily="34" charset="0"/>
              </a:rPr>
              <a:t> </a:t>
            </a:r>
            <a:r>
              <a:rPr lang="en-US" sz="2800" b="1" i="1" dirty="0" err="1" smtClean="0">
                <a:solidFill>
                  <a:srgbClr val="FF0000"/>
                </a:solidFill>
                <a:latin typeface="Arial" pitchFamily="34" charset="0"/>
                <a:ea typeface="Tahoma" pitchFamily="34" charset="0"/>
                <a:cs typeface="Arial" pitchFamily="34" charset="0"/>
              </a:rPr>
              <a:t>giản</a:t>
            </a:r>
            <a:r>
              <a:rPr lang="en-US" sz="2800" b="1"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tốt</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hơn</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là</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sử</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dụng</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từ</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dài</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dòng</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và</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khó</a:t>
            </a:r>
            <a:r>
              <a:rPr lang="en-US" sz="2800" i="1" dirty="0" smtClean="0">
                <a:solidFill>
                  <a:srgbClr val="FF0000"/>
                </a:solidFill>
                <a:latin typeface="Arial" pitchFamily="34" charset="0"/>
                <a:ea typeface="Tahoma" pitchFamily="34" charset="0"/>
                <a:cs typeface="Arial" pitchFamily="34" charset="0"/>
              </a:rPr>
              <a:t> </a:t>
            </a:r>
            <a:r>
              <a:rPr lang="en-US" sz="2800" i="1" dirty="0" err="1" smtClean="0">
                <a:solidFill>
                  <a:srgbClr val="FF0000"/>
                </a:solidFill>
                <a:latin typeface="Arial" pitchFamily="34" charset="0"/>
                <a:ea typeface="Tahoma" pitchFamily="34" charset="0"/>
                <a:cs typeface="Arial" pitchFamily="34" charset="0"/>
              </a:rPr>
              <a:t>hiểu</a:t>
            </a:r>
            <a:r>
              <a:rPr lang="en-US" sz="2800" i="1" dirty="0" smtClean="0">
                <a:solidFill>
                  <a:srgbClr val="FF0000"/>
                </a:solidFill>
                <a:latin typeface="Arial" pitchFamily="34" charset="0"/>
                <a:ea typeface="Tahoma" pitchFamily="34" charset="0"/>
                <a:cs typeface="Arial" pitchFamily="34" charset="0"/>
              </a:rPr>
              <a:t>.</a:t>
            </a:r>
          </a:p>
          <a:p>
            <a:pPr algn="just"/>
            <a:r>
              <a:rPr lang="en-US" sz="2800" dirty="0" err="1" smtClean="0">
                <a:latin typeface="Arial" pitchFamily="34" charset="0"/>
                <a:ea typeface="Tahoma" pitchFamily="34" charset="0"/>
                <a:cs typeface="Arial" pitchFamily="34" charset="0"/>
              </a:rPr>
              <a:t>Một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bài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viết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về</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kỹ</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thuật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bài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báo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báo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cáo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thuyết</a:t>
            </a:r>
            <a:r>
              <a:rPr lang="en-US" sz="2800" dirty="0" smtClean="0">
                <a:latin typeface="Arial" pitchFamily="34" charset="0"/>
                <a:ea typeface="Tahoma" pitchFamily="34" charset="0"/>
                <a:cs typeface="Arial" pitchFamily="34" charset="0"/>
              </a:rPr>
              <a:t> minh…) </a:t>
            </a:r>
            <a:r>
              <a:rPr lang="en-US" sz="2800" dirty="0" err="1" smtClean="0">
                <a:latin typeface="Arial" pitchFamily="34" charset="0"/>
                <a:ea typeface="Tahoma" pitchFamily="34" charset="0"/>
                <a:cs typeface="Arial" pitchFamily="34" charset="0"/>
              </a:rPr>
              <a:t>luôn</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luôn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phải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rõ</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ràng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và</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chính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xác</a:t>
            </a:r>
            <a:r>
              <a:rPr lang="en-US" sz="2800" b="1"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a:t>
            </a:r>
          </a:p>
          <a:p>
            <a:pPr algn="just"/>
            <a:r>
              <a:rPr lang="en-US" sz="2800" dirty="0" err="1" smtClean="0">
                <a:latin typeface="Arial" pitchFamily="34" charset="0"/>
                <a:ea typeface="Tahoma" pitchFamily="34" charset="0"/>
                <a:cs typeface="Arial" pitchFamily="34" charset="0"/>
              </a:rPr>
              <a:t>Trước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viết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bạn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cần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xác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định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rõ</a:t>
            </a:r>
            <a:r>
              <a:rPr lang="en-US" sz="2800" dirty="0" smtClean="0">
                <a:latin typeface="Arial" pitchFamily="34" charset="0"/>
                <a:ea typeface="Tahoma" pitchFamily="34" charset="0"/>
                <a:cs typeface="Arial" pitchFamily="34" charset="0"/>
              </a:rPr>
              <a:t>:</a:t>
            </a:r>
          </a:p>
          <a:p>
            <a:pPr lvl="1" algn="just"/>
            <a:r>
              <a:rPr lang="en-US" sz="2400" b="1" dirty="0" err="1" smtClean="0">
                <a:latin typeface="Arial" pitchFamily="34" charset="0"/>
                <a:ea typeface="Tahoma" pitchFamily="34" charset="0"/>
                <a:cs typeface="Arial" pitchFamily="34" charset="0"/>
              </a:rPr>
              <a:t>Mục</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đích</a:t>
            </a:r>
            <a:r>
              <a:rPr lang="en-US" sz="2400" b="1"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của</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bài</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viết</a:t>
            </a:r>
            <a:r>
              <a:rPr lang="en-US" sz="2400" dirty="0" smtClean="0">
                <a:latin typeface="Arial" pitchFamily="34" charset="0"/>
                <a:ea typeface="Tahoma" pitchFamily="34" charset="0"/>
                <a:cs typeface="Arial" pitchFamily="34" charset="0"/>
              </a:rPr>
              <a:t>.</a:t>
            </a:r>
          </a:p>
          <a:p>
            <a:pPr lvl="1" algn="just"/>
            <a:r>
              <a:rPr lang="en-US" sz="2400" b="1" dirty="0" smtClean="0">
                <a:latin typeface="Arial" pitchFamily="34" charset="0"/>
                <a:ea typeface="Tahoma" pitchFamily="34" charset="0"/>
                <a:cs typeface="Arial" pitchFamily="34" charset="0"/>
              </a:rPr>
              <a:t>Ai </a:t>
            </a:r>
            <a:r>
              <a:rPr lang="en-US" sz="2400" b="1" dirty="0" err="1" smtClean="0">
                <a:latin typeface="Arial" pitchFamily="34" charset="0"/>
                <a:ea typeface="Tahoma" pitchFamily="34" charset="0"/>
                <a:cs typeface="Arial" pitchFamily="34" charset="0"/>
              </a:rPr>
              <a:t>là</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người</a:t>
            </a:r>
            <a:r>
              <a:rPr lang="en-US" sz="2400" b="1" dirty="0" smtClean="0">
                <a:latin typeface="Arial" pitchFamily="34" charset="0"/>
                <a:ea typeface="Tahoma" pitchFamily="34" charset="0"/>
                <a:cs typeface="Arial" pitchFamily="34" charset="0"/>
              </a:rPr>
              <a:t> </a:t>
            </a:r>
            <a:r>
              <a:rPr lang="en-US" sz="2400" b="1" dirty="0" err="1" smtClean="0">
                <a:latin typeface="Arial" pitchFamily="34" charset="0"/>
                <a:ea typeface="Tahoma" pitchFamily="34" charset="0"/>
                <a:cs typeface="Arial" pitchFamily="34" charset="0"/>
              </a:rPr>
              <a:t>đọc</a:t>
            </a:r>
            <a:r>
              <a:rPr lang="en-US" sz="2400" b="1"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bài</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viết</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của</a:t>
            </a:r>
            <a:r>
              <a:rPr lang="en-US" sz="2400" dirty="0" smtClean="0">
                <a:latin typeface="Arial" pitchFamily="34" charset="0"/>
                <a:ea typeface="Tahoma" pitchFamily="34" charset="0"/>
                <a:cs typeface="Arial" pitchFamily="34" charset="0"/>
              </a:rPr>
              <a:t> </a:t>
            </a:r>
            <a:r>
              <a:rPr lang="en-US" sz="2400" dirty="0" err="1" smtClean="0">
                <a:latin typeface="Arial" pitchFamily="34" charset="0"/>
                <a:ea typeface="Tahoma" pitchFamily="34" charset="0"/>
                <a:cs typeface="Arial" pitchFamily="34" charset="0"/>
              </a:rPr>
              <a:t>bạn</a:t>
            </a:r>
            <a:r>
              <a:rPr lang="en-US" sz="2400" dirty="0" smtClean="0">
                <a:latin typeface="Arial" pitchFamily="34" charset="0"/>
                <a:ea typeface="Tahoma" pitchFamily="34" charset="0"/>
                <a:cs typeface="Arial" pitchFamily="34" charset="0"/>
              </a:rPr>
              <a:t>?</a:t>
            </a:r>
            <a:endParaRPr lang="en-US" sz="2400" dirty="0">
              <a:latin typeface="Arial" pitchFamily="34" charset="0"/>
              <a:ea typeface="Tahoma"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B4BDAD41-0567-44FF-9AB4-F7E224E3A95B}" type="slidenum">
              <a:rPr lang="en-US" smtClean="0"/>
              <a:pPr>
                <a:defRPr/>
              </a:pPr>
              <a:t>59</a:t>
            </a:fld>
            <a:endParaRPr lang="en-US"/>
          </a:p>
        </p:txBody>
      </p:sp>
      <p:pic>
        <p:nvPicPr>
          <p:cNvPr id="7" name="Picture 4" descr="MCHH00062_0000[1]"/>
          <p:cNvPicPr>
            <a:picLocks noChangeAspect="1" noChangeArrowheads="1"/>
          </p:cNvPicPr>
          <p:nvPr/>
        </p:nvPicPr>
        <p:blipFill>
          <a:blip r:embed="rId2" cstate="print"/>
          <a:srcRect/>
          <a:stretch>
            <a:fillRect/>
          </a:stretch>
        </p:blipFill>
        <p:spPr bwMode="auto">
          <a:xfrm>
            <a:off x="6248400" y="5029200"/>
            <a:ext cx="2514600" cy="18288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6934200" cy="1143000"/>
          </a:xfrm>
        </p:spPr>
        <p:txBody>
          <a:bodyPr/>
          <a:lstStyle/>
          <a:p>
            <a:pPr marL="228600" lvl="0" indent="-227013" eaLnBrk="1" hangingPunct="1">
              <a:spcBef>
                <a:spcPts val="1563"/>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8.1.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Giới</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thiệu</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chung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về</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giao</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tiếp</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trong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thuật</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3" name="Content Placeholder 2"/>
          <p:cNvSpPr>
            <a:spLocks noGrp="1"/>
          </p:cNvSpPr>
          <p:nvPr>
            <p:ph idx="1"/>
          </p:nvPr>
        </p:nvSpPr>
        <p:spPr>
          <a:xfrm>
            <a:off x="152400" y="1219200"/>
            <a:ext cx="8839200" cy="5105400"/>
          </a:xfrm>
        </p:spPr>
        <p:txBody>
          <a:bodyPr/>
          <a:lstStyle/>
          <a:p>
            <a:pPr>
              <a:buNone/>
            </a:pPr>
            <a:r>
              <a:rPr lang="en-US" sz="2800" b="1" dirty="0" smtClean="0">
                <a:latin typeface="Arial" pitchFamily="34" charset="0"/>
                <a:ea typeface="Tahoma" pitchFamily="34" charset="0"/>
                <a:cs typeface="Arial" pitchFamily="34" charset="0"/>
              </a:rPr>
              <a:t>8.1.1 </a:t>
            </a:r>
            <a:r>
              <a:rPr lang="en-US" sz="2800" b="1" dirty="0" err="1" smtClean="0">
                <a:latin typeface="Arial" pitchFamily="34" charset="0"/>
                <a:ea typeface="Tahoma" pitchFamily="34" charset="0"/>
                <a:cs typeface="Arial" pitchFamily="34" charset="0"/>
              </a:rPr>
              <a:t>Khái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niệm</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giao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tiếp</a:t>
            </a:r>
            <a:endParaRPr lang="en-US" sz="2800" b="1" dirty="0" smtClean="0">
              <a:latin typeface="Arial" pitchFamily="34" charset="0"/>
              <a:ea typeface="Tahoma" pitchFamily="34" charset="0"/>
              <a:cs typeface="Arial" pitchFamily="34" charset="0"/>
            </a:endParaRPr>
          </a:p>
          <a:p>
            <a:pPr lvl="1"/>
            <a:r>
              <a:rPr lang="en-US" dirty="0" err="1" smtClean="0">
                <a:latin typeface="Arial" pitchFamily="34" charset="0"/>
                <a:ea typeface="Tahoma" pitchFamily="34" charset="0"/>
                <a:cs typeface="Arial" pitchFamily="34" charset="0"/>
              </a:rPr>
              <a:t>Giao</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tiếp</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là</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gì</a:t>
            </a:r>
            <a:r>
              <a:rPr lang="en-US" dirty="0" smtClean="0">
                <a:latin typeface="Arial" pitchFamily="34" charset="0"/>
                <a:ea typeface="Tahoma" pitchFamily="34" charset="0"/>
                <a:cs typeface="Arial" pitchFamily="34" charset="0"/>
              </a:rPr>
              <a:t>? </a:t>
            </a:r>
          </a:p>
          <a:p>
            <a:pPr lvl="1">
              <a:buNone/>
            </a:pPr>
            <a:r>
              <a:rPr lang="en-US" dirty="0" smtClean="0">
                <a:latin typeface="Arial" pitchFamily="34" charset="0"/>
                <a:ea typeface="Tahoma" pitchFamily="34" charset="0"/>
                <a:cs typeface="Arial" pitchFamily="34" charset="0"/>
              </a:rPr>
              <a:t>	“</a:t>
            </a:r>
            <a:r>
              <a:rPr lang="vi-VN" i="1" dirty="0" smtClean="0">
                <a:solidFill>
                  <a:srgbClr val="002060"/>
                </a:solidFill>
                <a:latin typeface="Arial" pitchFamily="34" charset="0"/>
                <a:ea typeface="Tahoma" pitchFamily="34" charset="0"/>
                <a:cs typeface="Arial" pitchFamily="34" charset="0"/>
              </a:rPr>
              <a:t>Giao tiếp là hoạt động hoặc </a:t>
            </a:r>
            <a:r>
              <a:rPr lang="vi-VN" b="1" i="1" dirty="0" smtClean="0">
                <a:solidFill>
                  <a:srgbClr val="002060"/>
                </a:solidFill>
                <a:latin typeface="Arial" pitchFamily="34" charset="0"/>
                <a:ea typeface="Tahoma" pitchFamily="34" charset="0"/>
                <a:cs typeface="Arial" pitchFamily="34" charset="0"/>
              </a:rPr>
              <a:t>quá trình</a:t>
            </a:r>
            <a:r>
              <a:rPr lang="en-US" b="1" i="1" dirty="0" smtClean="0">
                <a:solidFill>
                  <a:srgbClr val="002060"/>
                </a:solidFill>
                <a:latin typeface="Arial" pitchFamily="34" charset="0"/>
                <a:ea typeface="Tahoma" pitchFamily="34" charset="0"/>
                <a:cs typeface="Arial" pitchFamily="34" charset="0"/>
              </a:rPr>
              <a:t> </a:t>
            </a:r>
            <a:r>
              <a:rPr lang="vi-VN" b="1" i="1" dirty="0" smtClean="0">
                <a:solidFill>
                  <a:srgbClr val="002060"/>
                </a:solidFill>
                <a:latin typeface="Arial" pitchFamily="34" charset="0"/>
                <a:ea typeface="Tahoma" pitchFamily="34" charset="0"/>
                <a:cs typeface="Arial" pitchFamily="34" charset="0"/>
              </a:rPr>
              <a:t>diễn đạt ý tưởng và cảm xúc </a:t>
            </a:r>
            <a:r>
              <a:rPr lang="vi-VN" i="1" dirty="0" smtClean="0">
                <a:solidFill>
                  <a:srgbClr val="002060"/>
                </a:solidFill>
                <a:latin typeface="Arial" pitchFamily="34" charset="0"/>
                <a:ea typeface="Tahoma" pitchFamily="34" charset="0"/>
                <a:cs typeface="Arial" pitchFamily="34" charset="0"/>
              </a:rPr>
              <a:t>hoặc </a:t>
            </a:r>
            <a:r>
              <a:rPr lang="vi-VN" b="1" i="1" dirty="0" smtClean="0">
                <a:solidFill>
                  <a:srgbClr val="002060"/>
                </a:solidFill>
                <a:latin typeface="Arial" pitchFamily="34" charset="0"/>
                <a:ea typeface="Tahoma" pitchFamily="34" charset="0"/>
                <a:cs typeface="Arial" pitchFamily="34" charset="0"/>
              </a:rPr>
              <a:t>chia sẻ</a:t>
            </a:r>
            <a:r>
              <a:rPr lang="en-US" b="1" i="1" dirty="0" smtClean="0">
                <a:solidFill>
                  <a:srgbClr val="002060"/>
                </a:solidFill>
                <a:latin typeface="Arial" pitchFamily="34" charset="0"/>
                <a:ea typeface="Tahoma" pitchFamily="34" charset="0"/>
                <a:cs typeface="Arial" pitchFamily="34" charset="0"/>
              </a:rPr>
              <a:t> </a:t>
            </a:r>
            <a:r>
              <a:rPr lang="vi-VN" b="1" i="1" dirty="0" smtClean="0">
                <a:solidFill>
                  <a:srgbClr val="002060"/>
                </a:solidFill>
                <a:latin typeface="Arial" pitchFamily="34" charset="0"/>
                <a:ea typeface="Tahoma" pitchFamily="34" charset="0"/>
                <a:cs typeface="Arial" pitchFamily="34" charset="0"/>
              </a:rPr>
              <a:t>thông tin </a:t>
            </a:r>
            <a:r>
              <a:rPr lang="vi-VN" i="1" dirty="0" smtClean="0">
                <a:solidFill>
                  <a:srgbClr val="002060"/>
                </a:solidFill>
                <a:latin typeface="Arial" pitchFamily="34" charset="0"/>
                <a:ea typeface="Tahoma" pitchFamily="34" charset="0"/>
                <a:cs typeface="Arial" pitchFamily="34" charset="0"/>
              </a:rPr>
              <a:t>hoặc </a:t>
            </a:r>
            <a:r>
              <a:rPr lang="en-US" b="1" i="1" dirty="0" err="1" smtClean="0">
                <a:solidFill>
                  <a:srgbClr val="002060"/>
                </a:solidFill>
                <a:latin typeface="Arial" pitchFamily="34" charset="0"/>
                <a:ea typeface="Tahoma" pitchFamily="34" charset="0"/>
                <a:cs typeface="Arial" pitchFamily="34" charset="0"/>
              </a:rPr>
              <a:t>kiến</a:t>
            </a:r>
            <a:r>
              <a:rPr lang="en-US" b="1" i="1" dirty="0" smtClean="0">
                <a:solidFill>
                  <a:srgbClr val="002060"/>
                </a:solidFill>
                <a:latin typeface="Arial" pitchFamily="34" charset="0"/>
                <a:ea typeface="Tahoma" pitchFamily="34" charset="0"/>
                <a:cs typeface="Arial" pitchFamily="34" charset="0"/>
              </a:rPr>
              <a:t> </a:t>
            </a:r>
            <a:r>
              <a:rPr lang="en-US" b="1" i="1" dirty="0" err="1" smtClean="0">
                <a:solidFill>
                  <a:srgbClr val="002060"/>
                </a:solidFill>
                <a:latin typeface="Arial" pitchFamily="34" charset="0"/>
                <a:ea typeface="Tahoma" pitchFamily="34" charset="0"/>
                <a:cs typeface="Arial" pitchFamily="34" charset="0"/>
              </a:rPr>
              <a:t>thức</a:t>
            </a:r>
            <a:r>
              <a:rPr lang="en-US" b="1" i="1" dirty="0" smtClean="0">
                <a:solidFill>
                  <a:srgbClr val="002060"/>
                </a:solidFill>
                <a:latin typeface="Arial" pitchFamily="34" charset="0"/>
                <a:ea typeface="Tahoma" pitchFamily="34" charset="0"/>
                <a:cs typeface="Arial" pitchFamily="34" charset="0"/>
              </a:rPr>
              <a:t> </a:t>
            </a:r>
            <a:r>
              <a:rPr lang="vi-VN" b="1" i="1" dirty="0" smtClean="0">
                <a:solidFill>
                  <a:srgbClr val="002060"/>
                </a:solidFill>
                <a:latin typeface="Arial" pitchFamily="34" charset="0"/>
                <a:ea typeface="Tahoma" pitchFamily="34" charset="0"/>
                <a:cs typeface="Arial" pitchFamily="34" charset="0"/>
              </a:rPr>
              <a:t>với mọi người</a:t>
            </a:r>
            <a:r>
              <a:rPr lang="en-US" i="1" dirty="0" smtClean="0">
                <a:solidFill>
                  <a:srgbClr val="002060"/>
                </a:solidFill>
                <a:latin typeface="Arial" pitchFamily="34" charset="0"/>
                <a:ea typeface="Tahoma" pitchFamily="34" charset="0"/>
                <a:cs typeface="Arial" pitchFamily="34" charset="0"/>
              </a:rPr>
              <a:t>” </a:t>
            </a:r>
          </a:p>
          <a:p>
            <a:pPr lvl="1">
              <a:buNone/>
            </a:pPr>
            <a:r>
              <a:rPr lang="en-US" i="1" dirty="0" smtClean="0">
                <a:solidFill>
                  <a:srgbClr val="002060"/>
                </a:solidFill>
                <a:latin typeface="Arial" pitchFamily="34" charset="0"/>
                <a:ea typeface="Tahoma" pitchFamily="34" charset="0"/>
                <a:cs typeface="Arial" pitchFamily="34" charset="0"/>
              </a:rPr>
              <a:t>	</a:t>
            </a:r>
            <a:r>
              <a:rPr lang="en-US" dirty="0" smtClean="0">
                <a:solidFill>
                  <a:srgbClr val="002060"/>
                </a:solidFill>
                <a:latin typeface="Arial" pitchFamily="34" charset="0"/>
                <a:ea typeface="Tahoma" pitchFamily="34" charset="0"/>
                <a:cs typeface="Arial" pitchFamily="34" charset="0"/>
              </a:rPr>
              <a:t>(Oxford Advanced Learners Dictionary)</a:t>
            </a:r>
            <a:r>
              <a:rPr lang="vi-VN" i="1" dirty="0" smtClean="0">
                <a:solidFill>
                  <a:srgbClr val="002060"/>
                </a:solidFill>
                <a:latin typeface="Arial" pitchFamily="34" charset="0"/>
                <a:ea typeface="Tahoma" pitchFamily="34" charset="0"/>
                <a:cs typeface="Arial" pitchFamily="34" charset="0"/>
              </a:rPr>
              <a:t> </a:t>
            </a:r>
            <a:endParaRPr lang="en-US" i="1" dirty="0" smtClean="0">
              <a:solidFill>
                <a:srgbClr val="002060"/>
              </a:solidFill>
              <a:latin typeface="Arial" pitchFamily="34" charset="0"/>
              <a:ea typeface="Tahoma" pitchFamily="34" charset="0"/>
              <a:cs typeface="Arial" pitchFamily="34" charset="0"/>
            </a:endParaRPr>
          </a:p>
          <a:p>
            <a:pPr lvl="1">
              <a:buNone/>
            </a:pP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Giao</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tiếp</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là</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quá</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trình</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tác</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động</a:t>
            </a:r>
            <a:r>
              <a:rPr lang="en-US" dirty="0" smtClean="0">
                <a:latin typeface="Arial" pitchFamily="34" charset="0"/>
                <a:ea typeface="Tahoma" pitchFamily="34" charset="0"/>
                <a:cs typeface="Arial" pitchFamily="34" charset="0"/>
              </a:rPr>
              <a:t> qua </a:t>
            </a:r>
            <a:r>
              <a:rPr lang="en-US" dirty="0" err="1" smtClean="0">
                <a:latin typeface="Arial" pitchFamily="34" charset="0"/>
                <a:ea typeface="Tahoma" pitchFamily="34" charset="0"/>
                <a:cs typeface="Arial" pitchFamily="34" charset="0"/>
              </a:rPr>
              <a:t>lại</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giữa</a:t>
            </a:r>
            <a:r>
              <a:rPr lang="en-US" dirty="0" smtClean="0">
                <a:latin typeface="Arial" pitchFamily="34" charset="0"/>
                <a:ea typeface="Tahoma" pitchFamily="34" charset="0"/>
                <a:cs typeface="Arial" pitchFamily="34" charset="0"/>
              </a:rPr>
              <a:t> con </a:t>
            </a:r>
            <a:r>
              <a:rPr lang="en-US" dirty="0" err="1" smtClean="0">
                <a:latin typeface="Arial" pitchFamily="34" charset="0"/>
                <a:ea typeface="Tahoma" pitchFamily="34" charset="0"/>
                <a:cs typeface="Arial" pitchFamily="34" charset="0"/>
              </a:rPr>
              <a:t>người</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với</a:t>
            </a:r>
            <a:r>
              <a:rPr lang="en-US" dirty="0" smtClean="0">
                <a:latin typeface="Arial" pitchFamily="34" charset="0"/>
                <a:ea typeface="Tahoma" pitchFamily="34" charset="0"/>
                <a:cs typeface="Arial" pitchFamily="34" charset="0"/>
              </a:rPr>
              <a:t> con </a:t>
            </a:r>
            <a:r>
              <a:rPr lang="en-US" dirty="0" err="1" smtClean="0">
                <a:latin typeface="Arial" pitchFamily="34" charset="0"/>
                <a:ea typeface="Tahoma" pitchFamily="34" charset="0"/>
                <a:cs typeface="Arial" pitchFamily="34" charset="0"/>
              </a:rPr>
              <a:t>người</a:t>
            </a:r>
            <a:r>
              <a:rPr lang="en-US" dirty="0" smtClean="0">
                <a:latin typeface="Arial" pitchFamily="34" charset="0"/>
                <a:ea typeface="Tahoma" pitchFamily="34" charset="0"/>
                <a:cs typeface="Arial" pitchFamily="34" charset="0"/>
              </a:rPr>
              <a:t> </a:t>
            </a:r>
            <a:r>
              <a:rPr lang="en-US" dirty="0" err="1" smtClean="0">
                <a:latin typeface="Arial" pitchFamily="34" charset="0"/>
                <a:ea typeface="Tahoma" pitchFamily="34" charset="0"/>
                <a:cs typeface="Arial" pitchFamily="34" charset="0"/>
              </a:rPr>
              <a:t>nhằm</a:t>
            </a:r>
            <a:r>
              <a:rPr lang="en-US"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mục</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tiêu</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trao</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đổi</a:t>
            </a:r>
            <a:r>
              <a:rPr lang="en-US" b="1" dirty="0" smtClean="0">
                <a:latin typeface="Arial" pitchFamily="34" charset="0"/>
                <a:ea typeface="Tahoma" pitchFamily="34" charset="0"/>
                <a:cs typeface="Arial" pitchFamily="34" charset="0"/>
              </a:rPr>
              <a:t> ý </a:t>
            </a:r>
            <a:r>
              <a:rPr lang="en-US" b="1" dirty="0" err="1" smtClean="0">
                <a:latin typeface="Arial" pitchFamily="34" charset="0"/>
                <a:ea typeface="Tahoma" pitchFamily="34" charset="0"/>
                <a:cs typeface="Arial" pitchFamily="34" charset="0"/>
              </a:rPr>
              <a:t>tưởng</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tình</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cảm</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vốn</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kinh</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nghiệm</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kỹ</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năng</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và</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kinh</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nghiệm</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nghề</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nghiệp</a:t>
            </a:r>
            <a:r>
              <a:rPr lang="en-US" dirty="0" smtClean="0">
                <a:latin typeface="Arial" pitchFamily="34" charset="0"/>
                <a:ea typeface="Tahoma" pitchFamily="34" charset="0"/>
                <a:cs typeface="Arial" pitchFamily="34" charset="0"/>
              </a:rPr>
              <a:t>. </a:t>
            </a:r>
          </a:p>
          <a:p>
            <a:pPr lvl="1">
              <a:buNone/>
            </a:pPr>
            <a:endParaRPr lang="en-US" dirty="0" smtClean="0">
              <a:latin typeface="Arial" pitchFamily="34" charset="0"/>
              <a:ea typeface="Tahoma" pitchFamily="34" charset="0"/>
              <a:cs typeface="Arial" pitchFamily="34" charset="0"/>
            </a:endParaRPr>
          </a:p>
          <a:p>
            <a:pPr lvl="1">
              <a:buNone/>
            </a:pPr>
            <a:endParaRPr lang="en-US" dirty="0" smtClean="0">
              <a:latin typeface="Arial" pitchFamily="34" charset="0"/>
              <a:ea typeface="Tahoma" pitchFamily="34" charset="0"/>
              <a:cs typeface="Arial" pitchFamily="34" charset="0"/>
            </a:endParaRPr>
          </a:p>
          <a:p>
            <a:pPr lvl="1">
              <a:buNone/>
            </a:pPr>
            <a:endParaRPr lang="en-US"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6</a:t>
            </a:fld>
            <a:endParaRPr lang="en-US"/>
          </a:p>
        </p:txBody>
      </p:sp>
    </p:spTree>
  </p:cSld>
  <p:clrMapOvr>
    <a:masterClrMapping/>
  </p:clrMapOvr>
  <p:transition>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524001"/>
            <a:ext cx="8839200" cy="3886200"/>
          </a:xfrm>
        </p:spPr>
        <p:txBody>
          <a:bodyPr/>
          <a:lstStyle/>
          <a:p>
            <a:r>
              <a:rPr lang="vi-VN" sz="2800" b="1" dirty="0" smtClean="0">
                <a:latin typeface="Arial" pitchFamily="34" charset="0"/>
                <a:ea typeface="Tahoma" pitchFamily="34" charset="0"/>
                <a:cs typeface="Arial" pitchFamily="34" charset="0"/>
              </a:rPr>
              <a:t>Báo cáo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kỹ</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thuật</a:t>
            </a:r>
            <a:r>
              <a:rPr lang="en-US" sz="2800" b="1"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a:t>
            </a:r>
            <a:endParaRPr lang="en-US" sz="2800" b="1" dirty="0" smtClean="0">
              <a:latin typeface="Arial" pitchFamily="34" charset="0"/>
              <a:ea typeface="Tahoma" pitchFamily="34" charset="0"/>
              <a:cs typeface="Arial" pitchFamily="34" charset="0"/>
            </a:endParaRPr>
          </a:p>
          <a:p>
            <a:r>
              <a:rPr lang="vi-VN" sz="2800" dirty="0" smtClean="0">
                <a:latin typeface="Arial" pitchFamily="34" charset="0"/>
                <a:ea typeface="Tahoma" pitchFamily="34" charset="0"/>
                <a:cs typeface="Arial" pitchFamily="34" charset="0"/>
              </a:rPr>
              <a:t/>
            </a:r>
            <a:br>
              <a:rPr lang="vi-VN" sz="2800" dirty="0" smtClean="0">
                <a:latin typeface="Arial" pitchFamily="34" charset="0"/>
                <a:ea typeface="Tahoma" pitchFamily="34" charset="0"/>
                <a:cs typeface="Arial" pitchFamily="34" charset="0"/>
              </a:rPr>
            </a:b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được </a:t>
            </a:r>
            <a:r>
              <a:rPr lang="en-US" sz="2800" b="1" dirty="0" err="1" smtClean="0">
                <a:latin typeface="Arial" pitchFamily="34" charset="0"/>
                <a:ea typeface="Tahoma" pitchFamily="34" charset="0"/>
                <a:cs typeface="Arial" pitchFamily="34" charset="0"/>
              </a:rPr>
              <a:t>thiết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lập</a:t>
            </a:r>
            <a:r>
              <a:rPr lang="en-US" sz="2800" b="1"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để </a:t>
            </a:r>
            <a:r>
              <a:rPr lang="vi-VN" sz="2800" b="1" dirty="0" smtClean="0">
                <a:latin typeface="Arial" pitchFamily="34" charset="0"/>
                <a:ea typeface="Tahoma" pitchFamily="34" charset="0"/>
                <a:cs typeface="Arial" pitchFamily="34" charset="0"/>
              </a:rPr>
              <a:t>trao đổi thông tin </a:t>
            </a:r>
            <a:r>
              <a:rPr lang="vi-VN" sz="2800" dirty="0" smtClean="0">
                <a:latin typeface="Arial" pitchFamily="34" charset="0"/>
                <a:ea typeface="Tahoma" pitchFamily="34" charset="0"/>
                <a:cs typeface="Arial" pitchFamily="34" charset="0"/>
              </a:rPr>
              <a:t>nhanh chóng và dễ dàng </a:t>
            </a:r>
            <a:br>
              <a:rPr lang="vi-VN" sz="2800" dirty="0" smtClean="0">
                <a:latin typeface="Arial" pitchFamily="34" charset="0"/>
                <a:ea typeface="Tahoma" pitchFamily="34" charset="0"/>
                <a:cs typeface="Arial" pitchFamily="34" charset="0"/>
              </a:rPr>
            </a:b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được thiết </a:t>
            </a:r>
            <a:r>
              <a:rPr lang="en-US" sz="2800" dirty="0" err="1" smtClean="0">
                <a:latin typeface="Arial" pitchFamily="34" charset="0"/>
                <a:ea typeface="Tahoma" pitchFamily="34" charset="0"/>
                <a:cs typeface="Arial" pitchFamily="34" charset="0"/>
              </a:rPr>
              <a:t>lập</a:t>
            </a:r>
            <a:r>
              <a:rPr lang="vi-VN" sz="2800"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để đọc </a:t>
            </a:r>
            <a:r>
              <a:rPr lang="en-US" sz="2800" b="1" dirty="0" err="1" smtClean="0">
                <a:latin typeface="Arial" pitchFamily="34" charset="0"/>
                <a:ea typeface="Tahoma" pitchFamily="34" charset="0"/>
                <a:cs typeface="Arial" pitchFamily="34" charset="0"/>
              </a:rPr>
              <a:t>có</a:t>
            </a:r>
            <a:r>
              <a:rPr lang="en-US" sz="2800" b="1"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chọn lọc</a:t>
            </a:r>
            <a:r>
              <a:rPr lang="vi-VN" sz="2800" dirty="0" smtClean="0">
                <a:latin typeface="Arial" pitchFamily="34" charset="0"/>
                <a:ea typeface="Tahoma" pitchFamily="34" charset="0"/>
                <a:cs typeface="Arial" pitchFamily="34" charset="0"/>
              </a:rPr>
              <a:t/>
            </a:r>
            <a:br>
              <a:rPr lang="vi-VN" sz="2800" dirty="0" smtClean="0">
                <a:latin typeface="Arial" pitchFamily="34" charset="0"/>
                <a:ea typeface="Tahoma" pitchFamily="34" charset="0"/>
                <a:cs typeface="Arial" pitchFamily="34" charset="0"/>
              </a:rPr>
            </a:b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sử dụng </a:t>
            </a:r>
            <a:r>
              <a:rPr lang="en-US" sz="2800" dirty="0" err="1" smtClean="0">
                <a:latin typeface="Arial" pitchFamily="34" charset="0"/>
                <a:ea typeface="Tahoma" pitchFamily="34" charset="0"/>
                <a:cs typeface="Arial" pitchFamily="34" charset="0"/>
              </a:rPr>
              <a:t>các</a:t>
            </a: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phần </a:t>
            </a:r>
            <a:r>
              <a:rPr lang="vi-VN" sz="2800" b="1" dirty="0" smtClean="0">
                <a:latin typeface="Arial" pitchFamily="34" charset="0"/>
                <a:ea typeface="Tahoma" pitchFamily="34" charset="0"/>
                <a:cs typeface="Arial" pitchFamily="34" charset="0"/>
              </a:rPr>
              <a:t>với các tiêu đề, đánh số và </a:t>
            </a:r>
            <a:r>
              <a:rPr lang="en-US" sz="2800" b="1" dirty="0" err="1" smtClean="0">
                <a:latin typeface="Arial" pitchFamily="34" charset="0"/>
                <a:ea typeface="Tahoma" pitchFamily="34" charset="0"/>
                <a:cs typeface="Arial" pitchFamily="34" charset="0"/>
              </a:rPr>
              <a:t>các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tiêu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đề</a:t>
            </a:r>
            <a:r>
              <a:rPr lang="en-US" sz="2800" b="1" dirty="0" smtClean="0">
                <a:latin typeface="Arial" pitchFamily="34" charset="0"/>
                <a:ea typeface="Tahoma" pitchFamily="34" charset="0"/>
                <a:cs typeface="Arial" pitchFamily="34" charset="0"/>
              </a:rPr>
              <a:t> con</a:t>
            </a:r>
            <a:r>
              <a:rPr lang="vi-VN" sz="2800" dirty="0" smtClean="0">
                <a:latin typeface="Arial" pitchFamily="34" charset="0"/>
                <a:ea typeface="Tahoma" pitchFamily="34" charset="0"/>
                <a:cs typeface="Arial" pitchFamily="34" charset="0"/>
              </a:rPr>
              <a:t/>
            </a:r>
            <a:br>
              <a:rPr lang="vi-VN" sz="2800" dirty="0" smtClean="0">
                <a:latin typeface="Arial" pitchFamily="34" charset="0"/>
                <a:ea typeface="Tahoma" pitchFamily="34" charset="0"/>
                <a:cs typeface="Arial" pitchFamily="34" charset="0"/>
              </a:rPr>
            </a:b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sử dụng </a:t>
            </a:r>
            <a:r>
              <a:rPr lang="vi-VN" sz="2800" b="1" dirty="0" smtClean="0">
                <a:latin typeface="Arial" pitchFamily="34" charset="0"/>
                <a:ea typeface="Tahoma" pitchFamily="34" charset="0"/>
                <a:cs typeface="Arial" pitchFamily="34" charset="0"/>
              </a:rPr>
              <a:t>số liệu và biểu đồ </a:t>
            </a:r>
            <a:r>
              <a:rPr lang="vi-VN" sz="2800" dirty="0" smtClean="0">
                <a:latin typeface="Arial" pitchFamily="34" charset="0"/>
                <a:ea typeface="Tahoma" pitchFamily="34" charset="0"/>
                <a:cs typeface="Arial" pitchFamily="34" charset="0"/>
              </a:rPr>
              <a:t>để chuyển tải dữ liệu.</a:t>
            </a:r>
            <a:endParaRPr lang="en-US" sz="2800" dirty="0">
              <a:latin typeface="Arial" pitchFamily="34" charset="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60</a:t>
            </a:fld>
            <a:endParaRPr lang="en-US"/>
          </a:p>
        </p:txBody>
      </p:sp>
    </p:spTree>
  </p:cSld>
  <p:clrMapOvr>
    <a:masterClrMapping/>
  </p:clrMapOvr>
  <p:transition>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81000"/>
            <a:ext cx="3657600" cy="609600"/>
          </a:xfrm>
        </p:spPr>
        <p:txBody>
          <a:bodyPr/>
          <a:lstStyle/>
          <a:p>
            <a:pPr lvl="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8.3.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Kỹ</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năng</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Viết</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t/>
            </a:r>
            <a:br>
              <a:rPr lang="en-US" sz="3200" b="1" dirty="0" smtClean="0">
                <a:solidFill>
                  <a:schemeClr val="tx2">
                    <a:lumMod val="60000"/>
                    <a:lumOff val="40000"/>
                  </a:schemeClr>
                </a:solidFill>
                <a:effectLst>
                  <a:outerShdw blurRad="38100" dist="38100" dir="2700000" algn="tl">
                    <a:srgbClr val="000000">
                      <a:alpha val="43137"/>
                    </a:srgbClr>
                  </a:outerShdw>
                </a:effectLst>
                <a:latin typeface="Arial" charset="0"/>
                <a:ea typeface="+mn-ea"/>
                <a:cs typeface="Times New Roman" pitchFamily="18" charset="0"/>
              </a:rPr>
            </a:br>
            <a:endParaRPr lang="en-US" dirty="0">
              <a:solidFill>
                <a:schemeClr val="tx2">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676400"/>
            <a:ext cx="7162800" cy="4419599"/>
          </a:xfrm>
        </p:spPr>
        <p:txBody>
          <a:bodyPr/>
          <a:lstStyle/>
          <a:p>
            <a:pPr eaLnBrk="1" hangingPunct="1">
              <a:lnSpc>
                <a:spcPct val="80000"/>
              </a:lnSpc>
            </a:pPr>
            <a:r>
              <a:rPr lang="en-US" sz="2800" b="1" dirty="0" err="1" smtClean="0">
                <a:latin typeface="Arial" pitchFamily="34" charset="0"/>
                <a:ea typeface="Tahoma" pitchFamily="34" charset="0"/>
                <a:cs typeface="Arial" pitchFamily="34" charset="0"/>
              </a:rPr>
              <a:t>Trang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đầu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đề</a:t>
            </a:r>
            <a:endParaRPr lang="en-US" sz="2800" b="1" dirty="0" smtClean="0">
              <a:latin typeface="Arial" pitchFamily="34" charset="0"/>
              <a:ea typeface="Tahoma" pitchFamily="34" charset="0"/>
              <a:cs typeface="Arial" pitchFamily="34" charset="0"/>
            </a:endParaRPr>
          </a:p>
          <a:p>
            <a:pPr eaLnBrk="1" hangingPunct="1">
              <a:lnSpc>
                <a:spcPct val="80000"/>
              </a:lnSpc>
            </a:pPr>
            <a:r>
              <a:rPr lang="en-US" sz="2800" b="1" dirty="0" err="1" smtClean="0">
                <a:latin typeface="Arial" pitchFamily="34" charset="0"/>
                <a:ea typeface="Tahoma" pitchFamily="34" charset="0"/>
                <a:cs typeface="Arial" pitchFamily="34" charset="0"/>
              </a:rPr>
              <a:t>Tóm</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tắt</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nội</a:t>
            </a:r>
            <a:r>
              <a:rPr lang="en-US" sz="2800" dirty="0" smtClean="0">
                <a:latin typeface="Arial" pitchFamily="34" charset="0"/>
                <a:ea typeface="Tahoma" pitchFamily="34" charset="0"/>
                <a:cs typeface="Arial" pitchFamily="34" charset="0"/>
              </a:rPr>
              <a:t> dung (150-250 </a:t>
            </a:r>
            <a:r>
              <a:rPr lang="en-US" sz="2800" dirty="0" err="1" smtClean="0">
                <a:latin typeface="Arial" pitchFamily="34" charset="0"/>
                <a:ea typeface="Tahoma" pitchFamily="34" charset="0"/>
                <a:cs typeface="Arial" pitchFamily="34" charset="0"/>
              </a:rPr>
              <a:t>từ</a:t>
            </a:r>
            <a:r>
              <a:rPr lang="en-US" sz="2800" dirty="0" smtClean="0">
                <a:latin typeface="Arial" pitchFamily="34" charset="0"/>
                <a:ea typeface="Tahoma" pitchFamily="34" charset="0"/>
                <a:cs typeface="Arial" pitchFamily="34" charset="0"/>
              </a:rPr>
              <a:t>)</a:t>
            </a:r>
          </a:p>
          <a:p>
            <a:pPr eaLnBrk="1" hangingPunct="1">
              <a:lnSpc>
                <a:spcPct val="80000"/>
              </a:lnSpc>
            </a:pPr>
            <a:r>
              <a:rPr lang="en-US" sz="2800" b="1" dirty="0" err="1" smtClean="0">
                <a:latin typeface="Arial" pitchFamily="34" charset="0"/>
                <a:ea typeface="Tahoma" pitchFamily="34" charset="0"/>
                <a:cs typeface="Arial" pitchFamily="34" charset="0"/>
              </a:rPr>
              <a:t>Mục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lục</a:t>
            </a:r>
            <a:endParaRPr lang="en-US" sz="2800" b="1" dirty="0" smtClean="0">
              <a:latin typeface="Arial" pitchFamily="34" charset="0"/>
              <a:ea typeface="Tahoma" pitchFamily="34" charset="0"/>
              <a:cs typeface="Arial" pitchFamily="34" charset="0"/>
            </a:endParaRPr>
          </a:p>
          <a:p>
            <a:pPr eaLnBrk="1" hangingPunct="1">
              <a:lnSpc>
                <a:spcPct val="80000"/>
              </a:lnSpc>
            </a:pPr>
            <a:r>
              <a:rPr lang="en-US" sz="2800" b="1" dirty="0" err="1" smtClean="0">
                <a:solidFill>
                  <a:srgbClr val="660066"/>
                </a:solidFill>
                <a:latin typeface="Arial" pitchFamily="34" charset="0"/>
                <a:ea typeface="Tahoma" pitchFamily="34" charset="0"/>
                <a:cs typeface="Arial" pitchFamily="34" charset="0"/>
              </a:rPr>
              <a:t>Lời</a:t>
            </a:r>
            <a:r>
              <a:rPr lang="en-US" sz="2800" b="1" dirty="0" smtClean="0">
                <a:solidFill>
                  <a:srgbClr val="660066"/>
                </a:solidFill>
                <a:latin typeface="Arial" pitchFamily="34" charset="0"/>
                <a:ea typeface="Tahoma" pitchFamily="34" charset="0"/>
                <a:cs typeface="Arial" pitchFamily="34" charset="0"/>
              </a:rPr>
              <a:t> </a:t>
            </a:r>
            <a:r>
              <a:rPr lang="en-US" sz="2800" b="1" dirty="0" err="1" smtClean="0">
                <a:solidFill>
                  <a:srgbClr val="660066"/>
                </a:solidFill>
                <a:latin typeface="Arial" pitchFamily="34" charset="0"/>
                <a:ea typeface="Tahoma" pitchFamily="34" charset="0"/>
                <a:cs typeface="Arial" pitchFamily="34" charset="0"/>
              </a:rPr>
              <a:t>giới</a:t>
            </a:r>
            <a:r>
              <a:rPr lang="en-US" sz="2800" b="1" dirty="0" smtClean="0">
                <a:solidFill>
                  <a:srgbClr val="660066"/>
                </a:solidFill>
                <a:latin typeface="Arial" pitchFamily="34" charset="0"/>
                <a:ea typeface="Tahoma" pitchFamily="34" charset="0"/>
                <a:cs typeface="Arial" pitchFamily="34" charset="0"/>
              </a:rPr>
              <a:t> </a:t>
            </a:r>
            <a:r>
              <a:rPr lang="en-US" sz="2800" b="1" dirty="0" err="1" smtClean="0">
                <a:solidFill>
                  <a:srgbClr val="660066"/>
                </a:solidFill>
                <a:latin typeface="Arial" pitchFamily="34" charset="0"/>
                <a:ea typeface="Tahoma" pitchFamily="34" charset="0"/>
                <a:cs typeface="Arial" pitchFamily="34" charset="0"/>
              </a:rPr>
              <a:t>thiệu</a:t>
            </a:r>
            <a:endParaRPr lang="en-US" sz="2800" b="1" dirty="0" smtClean="0">
              <a:solidFill>
                <a:srgbClr val="660066"/>
              </a:solidFill>
              <a:latin typeface="Arial" pitchFamily="34" charset="0"/>
              <a:ea typeface="Tahoma" pitchFamily="34" charset="0"/>
              <a:cs typeface="Arial" pitchFamily="34" charset="0"/>
            </a:endParaRPr>
          </a:p>
          <a:p>
            <a:pPr eaLnBrk="1" hangingPunct="1">
              <a:lnSpc>
                <a:spcPct val="80000"/>
              </a:lnSpc>
            </a:pPr>
            <a:r>
              <a:rPr lang="en-US" sz="2800" b="1" dirty="0" err="1" smtClean="0">
                <a:solidFill>
                  <a:srgbClr val="660066"/>
                </a:solidFill>
                <a:latin typeface="Arial" pitchFamily="34" charset="0"/>
                <a:ea typeface="Tahoma" pitchFamily="34" charset="0"/>
                <a:cs typeface="Arial" pitchFamily="34" charset="0"/>
              </a:rPr>
              <a:t>Phân</a:t>
            </a:r>
            <a:r>
              <a:rPr lang="en-US" sz="2800" b="1" dirty="0" smtClean="0">
                <a:solidFill>
                  <a:srgbClr val="660066"/>
                </a:solidFill>
                <a:latin typeface="Arial" pitchFamily="34" charset="0"/>
                <a:ea typeface="Tahoma" pitchFamily="34" charset="0"/>
                <a:cs typeface="Arial" pitchFamily="34" charset="0"/>
              </a:rPr>
              <a:t> </a:t>
            </a:r>
            <a:r>
              <a:rPr lang="en-US" sz="2800" b="1" dirty="0" err="1" smtClean="0">
                <a:solidFill>
                  <a:srgbClr val="660066"/>
                </a:solidFill>
                <a:latin typeface="Arial" pitchFamily="34" charset="0"/>
                <a:ea typeface="Tahoma" pitchFamily="34" charset="0"/>
                <a:cs typeface="Arial" pitchFamily="34" charset="0"/>
              </a:rPr>
              <a:t>tích</a:t>
            </a:r>
            <a:r>
              <a:rPr lang="en-US" sz="2800" b="1" dirty="0" smtClean="0">
                <a:solidFill>
                  <a:srgbClr val="660066"/>
                </a:solidFill>
                <a:latin typeface="Arial" pitchFamily="34" charset="0"/>
                <a:ea typeface="Tahoma" pitchFamily="34" charset="0"/>
                <a:cs typeface="Arial" pitchFamily="34" charset="0"/>
              </a:rPr>
              <a:t> </a:t>
            </a:r>
            <a:r>
              <a:rPr lang="en-US" sz="2800" b="1" dirty="0" err="1" smtClean="0">
                <a:solidFill>
                  <a:srgbClr val="660066"/>
                </a:solidFill>
                <a:latin typeface="Arial" pitchFamily="34" charset="0"/>
                <a:ea typeface="Tahoma" pitchFamily="34" charset="0"/>
                <a:cs typeface="Arial" pitchFamily="34" charset="0"/>
              </a:rPr>
              <a:t>lý</a:t>
            </a:r>
            <a:r>
              <a:rPr lang="en-US" sz="2800" b="1" dirty="0" smtClean="0">
                <a:solidFill>
                  <a:srgbClr val="660066"/>
                </a:solidFill>
                <a:latin typeface="Arial" pitchFamily="34" charset="0"/>
                <a:ea typeface="Tahoma" pitchFamily="34" charset="0"/>
                <a:cs typeface="Arial" pitchFamily="34" charset="0"/>
              </a:rPr>
              <a:t> </a:t>
            </a:r>
            <a:r>
              <a:rPr lang="en-US" sz="2800" b="1" dirty="0" err="1" smtClean="0">
                <a:solidFill>
                  <a:srgbClr val="660066"/>
                </a:solidFill>
                <a:latin typeface="Arial" pitchFamily="34" charset="0"/>
                <a:ea typeface="Tahoma" pitchFamily="34" charset="0"/>
                <a:cs typeface="Arial" pitchFamily="34" charset="0"/>
              </a:rPr>
              <a:t>thuyết</a:t>
            </a:r>
            <a:r>
              <a:rPr lang="en-US" sz="2800" b="1" dirty="0" smtClean="0">
                <a:solidFill>
                  <a:srgbClr val="660066"/>
                </a:solidFill>
                <a:latin typeface="Arial" pitchFamily="34" charset="0"/>
                <a:ea typeface="Tahoma" pitchFamily="34" charset="0"/>
                <a:cs typeface="Arial" pitchFamily="34" charset="0"/>
              </a:rPr>
              <a:t> </a:t>
            </a:r>
            <a:r>
              <a:rPr lang="en-US" sz="2800" dirty="0" err="1" smtClean="0">
                <a:solidFill>
                  <a:srgbClr val="660066"/>
                </a:solidFill>
                <a:latin typeface="Arial" pitchFamily="34" charset="0"/>
                <a:ea typeface="Tahoma" pitchFamily="34" charset="0"/>
                <a:cs typeface="Arial" pitchFamily="34" charset="0"/>
              </a:rPr>
              <a:t>liên</a:t>
            </a:r>
            <a:r>
              <a:rPr lang="en-US" sz="2800" dirty="0" smtClean="0">
                <a:solidFill>
                  <a:srgbClr val="660066"/>
                </a:solidFill>
                <a:latin typeface="Arial" pitchFamily="34" charset="0"/>
                <a:ea typeface="Tahoma" pitchFamily="34" charset="0"/>
                <a:cs typeface="Arial" pitchFamily="34" charset="0"/>
              </a:rPr>
              <a:t> </a:t>
            </a:r>
            <a:r>
              <a:rPr lang="en-US" sz="2800" dirty="0" err="1" smtClean="0">
                <a:solidFill>
                  <a:srgbClr val="660066"/>
                </a:solidFill>
                <a:latin typeface="Arial" pitchFamily="34" charset="0"/>
                <a:ea typeface="Tahoma" pitchFamily="34" charset="0"/>
                <a:cs typeface="Arial" pitchFamily="34" charset="0"/>
              </a:rPr>
              <a:t>quan</a:t>
            </a:r>
            <a:endParaRPr lang="en-US" sz="2800" dirty="0" smtClean="0">
              <a:solidFill>
                <a:srgbClr val="660066"/>
              </a:solidFill>
              <a:latin typeface="Arial" pitchFamily="34" charset="0"/>
              <a:ea typeface="Tahoma" pitchFamily="34" charset="0"/>
              <a:cs typeface="Arial" pitchFamily="34" charset="0"/>
            </a:endParaRPr>
          </a:p>
          <a:p>
            <a:pPr eaLnBrk="1" hangingPunct="1">
              <a:lnSpc>
                <a:spcPct val="80000"/>
              </a:lnSpc>
            </a:pPr>
            <a:r>
              <a:rPr lang="en-US" sz="2800" b="1" dirty="0" err="1" smtClean="0">
                <a:solidFill>
                  <a:srgbClr val="660066"/>
                </a:solidFill>
                <a:latin typeface="Arial" pitchFamily="34" charset="0"/>
                <a:ea typeface="Tahoma" pitchFamily="34" charset="0"/>
                <a:cs typeface="Arial" pitchFamily="34" charset="0"/>
              </a:rPr>
              <a:t>Quá</a:t>
            </a:r>
            <a:r>
              <a:rPr lang="en-US" sz="2800" b="1" dirty="0" smtClean="0">
                <a:solidFill>
                  <a:srgbClr val="660066"/>
                </a:solidFill>
                <a:latin typeface="Arial" pitchFamily="34" charset="0"/>
                <a:ea typeface="Tahoma" pitchFamily="34" charset="0"/>
                <a:cs typeface="Arial" pitchFamily="34" charset="0"/>
              </a:rPr>
              <a:t> </a:t>
            </a:r>
            <a:r>
              <a:rPr lang="en-US" sz="2800" b="1" dirty="0" err="1" smtClean="0">
                <a:solidFill>
                  <a:srgbClr val="660066"/>
                </a:solidFill>
                <a:latin typeface="Arial" pitchFamily="34" charset="0"/>
                <a:ea typeface="Tahoma" pitchFamily="34" charset="0"/>
                <a:cs typeface="Arial" pitchFamily="34" charset="0"/>
              </a:rPr>
              <a:t>trình</a:t>
            </a:r>
            <a:r>
              <a:rPr lang="en-US" sz="2800" b="1" dirty="0" smtClean="0">
                <a:solidFill>
                  <a:srgbClr val="660066"/>
                </a:solidFill>
                <a:latin typeface="Arial" pitchFamily="34" charset="0"/>
                <a:ea typeface="Tahoma" pitchFamily="34" charset="0"/>
                <a:cs typeface="Arial" pitchFamily="34" charset="0"/>
              </a:rPr>
              <a:t> </a:t>
            </a:r>
            <a:r>
              <a:rPr lang="en-US" sz="2800" b="1" dirty="0" err="1" smtClean="0">
                <a:solidFill>
                  <a:srgbClr val="660066"/>
                </a:solidFill>
                <a:latin typeface="Arial" pitchFamily="34" charset="0"/>
                <a:ea typeface="Tahoma" pitchFamily="34" charset="0"/>
                <a:cs typeface="Arial" pitchFamily="34" charset="0"/>
              </a:rPr>
              <a:t>thực</a:t>
            </a:r>
            <a:r>
              <a:rPr lang="en-US" sz="2800" b="1" dirty="0" smtClean="0">
                <a:solidFill>
                  <a:srgbClr val="660066"/>
                </a:solidFill>
                <a:latin typeface="Arial" pitchFamily="34" charset="0"/>
                <a:ea typeface="Tahoma" pitchFamily="34" charset="0"/>
                <a:cs typeface="Arial" pitchFamily="34" charset="0"/>
              </a:rPr>
              <a:t> </a:t>
            </a:r>
            <a:r>
              <a:rPr lang="en-US" sz="2800" b="1" dirty="0" err="1" smtClean="0">
                <a:solidFill>
                  <a:srgbClr val="660066"/>
                </a:solidFill>
                <a:latin typeface="Arial" pitchFamily="34" charset="0"/>
                <a:ea typeface="Tahoma" pitchFamily="34" charset="0"/>
                <a:cs typeface="Arial" pitchFamily="34" charset="0"/>
              </a:rPr>
              <a:t>nghiệm</a:t>
            </a:r>
            <a:r>
              <a:rPr lang="en-US" sz="2800" b="1" dirty="0" smtClean="0">
                <a:solidFill>
                  <a:srgbClr val="660066"/>
                </a:solidFill>
                <a:latin typeface="Arial" pitchFamily="34" charset="0"/>
                <a:ea typeface="Tahoma" pitchFamily="34" charset="0"/>
                <a:cs typeface="Arial" pitchFamily="34" charset="0"/>
              </a:rPr>
              <a:t> </a:t>
            </a:r>
            <a:r>
              <a:rPr lang="en-US" sz="2800" dirty="0" err="1" smtClean="0">
                <a:solidFill>
                  <a:srgbClr val="660066"/>
                </a:solidFill>
                <a:latin typeface="Arial" pitchFamily="34" charset="0"/>
                <a:ea typeface="Tahoma" pitchFamily="34" charset="0"/>
                <a:cs typeface="Arial" pitchFamily="34" charset="0"/>
              </a:rPr>
              <a:t>hoặc</a:t>
            </a:r>
            <a:r>
              <a:rPr lang="en-US" sz="2800" dirty="0" smtClean="0">
                <a:solidFill>
                  <a:srgbClr val="660066"/>
                </a:solidFill>
                <a:latin typeface="Arial" pitchFamily="34" charset="0"/>
                <a:ea typeface="Tahoma" pitchFamily="34" charset="0"/>
                <a:cs typeface="Arial" pitchFamily="34" charset="0"/>
              </a:rPr>
              <a:t> </a:t>
            </a:r>
            <a:r>
              <a:rPr lang="en-US" sz="2800" dirty="0" err="1" smtClean="0">
                <a:solidFill>
                  <a:srgbClr val="660066"/>
                </a:solidFill>
                <a:latin typeface="Arial" pitchFamily="34" charset="0"/>
                <a:ea typeface="Tahoma" pitchFamily="34" charset="0"/>
                <a:cs typeface="Arial" pitchFamily="34" charset="0"/>
              </a:rPr>
              <a:t>thiết</a:t>
            </a:r>
            <a:r>
              <a:rPr lang="en-US" sz="2800" dirty="0" smtClean="0">
                <a:solidFill>
                  <a:srgbClr val="660066"/>
                </a:solidFill>
                <a:latin typeface="Arial" pitchFamily="34" charset="0"/>
                <a:ea typeface="Tahoma" pitchFamily="34" charset="0"/>
                <a:cs typeface="Arial" pitchFamily="34" charset="0"/>
              </a:rPr>
              <a:t> </a:t>
            </a:r>
            <a:r>
              <a:rPr lang="en-US" sz="2800" dirty="0" err="1" smtClean="0">
                <a:solidFill>
                  <a:srgbClr val="660066"/>
                </a:solidFill>
                <a:latin typeface="Arial" pitchFamily="34" charset="0"/>
                <a:ea typeface="Tahoma" pitchFamily="34" charset="0"/>
                <a:cs typeface="Arial" pitchFamily="34" charset="0"/>
              </a:rPr>
              <a:t>kế</a:t>
            </a:r>
            <a:endParaRPr lang="en-US" sz="2800" dirty="0" smtClean="0">
              <a:solidFill>
                <a:srgbClr val="660066"/>
              </a:solidFill>
              <a:latin typeface="Arial" pitchFamily="34" charset="0"/>
              <a:ea typeface="Tahoma" pitchFamily="34" charset="0"/>
              <a:cs typeface="Arial" pitchFamily="34" charset="0"/>
            </a:endParaRPr>
          </a:p>
          <a:p>
            <a:pPr eaLnBrk="1" hangingPunct="1">
              <a:lnSpc>
                <a:spcPct val="80000"/>
              </a:lnSpc>
            </a:pPr>
            <a:r>
              <a:rPr lang="en-US" sz="2800" b="1" dirty="0" err="1" smtClean="0">
                <a:latin typeface="Arial" pitchFamily="34" charset="0"/>
                <a:ea typeface="Tahoma" pitchFamily="34" charset="0"/>
                <a:cs typeface="Arial" pitchFamily="34" charset="0"/>
              </a:rPr>
              <a:t>Kết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quả</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nhận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được</a:t>
            </a:r>
            <a:endParaRPr lang="en-US" sz="2800" dirty="0" smtClean="0">
              <a:latin typeface="Arial" pitchFamily="34" charset="0"/>
              <a:ea typeface="Tahoma" pitchFamily="34" charset="0"/>
              <a:cs typeface="Arial" pitchFamily="34" charset="0"/>
            </a:endParaRPr>
          </a:p>
          <a:p>
            <a:pPr eaLnBrk="1" hangingPunct="1">
              <a:lnSpc>
                <a:spcPct val="80000"/>
              </a:lnSpc>
            </a:pPr>
            <a:r>
              <a:rPr lang="en-US" sz="2800" b="1" dirty="0" err="1" smtClean="0">
                <a:latin typeface="Arial" pitchFamily="34" charset="0"/>
                <a:ea typeface="Tahoma" pitchFamily="34" charset="0"/>
                <a:cs typeface="Arial" pitchFamily="34" charset="0"/>
              </a:rPr>
              <a:t>Kết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luận</a:t>
            </a:r>
            <a:endParaRPr lang="en-US" sz="2800" b="1" dirty="0" smtClean="0">
              <a:latin typeface="Arial" pitchFamily="34" charset="0"/>
              <a:ea typeface="Tahoma" pitchFamily="34" charset="0"/>
              <a:cs typeface="Arial" pitchFamily="34" charset="0"/>
            </a:endParaRPr>
          </a:p>
          <a:p>
            <a:pPr eaLnBrk="1" hangingPunct="1">
              <a:lnSpc>
                <a:spcPct val="80000"/>
              </a:lnSpc>
            </a:pPr>
            <a:r>
              <a:rPr lang="en-US" sz="2800" b="1" dirty="0" err="1" smtClean="0">
                <a:latin typeface="Arial" pitchFamily="34" charset="0"/>
                <a:ea typeface="Tahoma" pitchFamily="34" charset="0"/>
                <a:cs typeface="Arial" pitchFamily="34" charset="0"/>
              </a:rPr>
              <a:t>Tài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liệu</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tham</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khảo</a:t>
            </a:r>
            <a:endParaRPr lang="en-US" sz="2800" dirty="0" smtClean="0">
              <a:latin typeface="Arial" pitchFamily="34" charset="0"/>
              <a:ea typeface="Tahoma" pitchFamily="34" charset="0"/>
              <a:cs typeface="Arial" pitchFamily="34" charset="0"/>
            </a:endParaRPr>
          </a:p>
          <a:p>
            <a:pPr eaLnBrk="1" hangingPunct="1">
              <a:lnSpc>
                <a:spcPct val="80000"/>
              </a:lnSpc>
            </a:pPr>
            <a:r>
              <a:rPr lang="en-US" sz="2800" b="1" dirty="0" err="1" smtClean="0">
                <a:latin typeface="Arial" pitchFamily="34" charset="0"/>
                <a:ea typeface="Tahoma" pitchFamily="34" charset="0"/>
                <a:cs typeface="Arial" pitchFamily="34" charset="0"/>
              </a:rPr>
              <a:t>Phụ</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lục</a:t>
            </a:r>
            <a:endParaRPr lang="en-US" sz="2800" b="1" dirty="0" smtClean="0">
              <a:latin typeface="Arial" pitchFamily="34" charset="0"/>
              <a:ea typeface="Tahoma" pitchFamily="34" charset="0"/>
              <a:cs typeface="Arial" pitchFamily="34" charset="0"/>
            </a:endParaRPr>
          </a:p>
          <a:p>
            <a:endParaRPr lang="en-US" sz="28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61</a:t>
            </a:fld>
            <a:endParaRPr lang="en-US"/>
          </a:p>
        </p:txBody>
      </p:sp>
      <p:sp>
        <p:nvSpPr>
          <p:cNvPr id="5" name="TextBox 4"/>
          <p:cNvSpPr txBox="1"/>
          <p:nvPr/>
        </p:nvSpPr>
        <p:spPr>
          <a:xfrm>
            <a:off x="1524000" y="838200"/>
            <a:ext cx="6553200" cy="553998"/>
          </a:xfrm>
          <a:prstGeom prst="rect">
            <a:avLst/>
          </a:prstGeom>
          <a:noFill/>
        </p:spPr>
        <p:txBody>
          <a:bodyPr wrap="square" rtlCol="0">
            <a:spAutoFit/>
          </a:bodyPr>
          <a:lstStyle/>
          <a:p>
            <a:r>
              <a:rPr lang="en-US" sz="3000" b="1" dirty="0" err="1" smtClean="0">
                <a:solidFill>
                  <a:srgbClr val="002060"/>
                </a:solidFill>
                <a:latin typeface="Arial" pitchFamily="34" charset="0"/>
                <a:ea typeface="Tahoma" pitchFamily="34" charset="0"/>
                <a:cs typeface="Arial" pitchFamily="34" charset="0"/>
              </a:rPr>
              <a:t>Các</a:t>
            </a:r>
            <a:r>
              <a:rPr lang="en-US" sz="3000" b="1" dirty="0" smtClean="0">
                <a:solidFill>
                  <a:srgbClr val="002060"/>
                </a:solidFill>
                <a:latin typeface="Arial" pitchFamily="34" charset="0"/>
                <a:ea typeface="Tahoma" pitchFamily="34" charset="0"/>
                <a:cs typeface="Arial" pitchFamily="34" charset="0"/>
              </a:rPr>
              <a:t> </a:t>
            </a:r>
            <a:r>
              <a:rPr lang="en-US" sz="3000" b="1" dirty="0" err="1" smtClean="0">
                <a:solidFill>
                  <a:srgbClr val="002060"/>
                </a:solidFill>
                <a:latin typeface="Arial" pitchFamily="34" charset="0"/>
                <a:ea typeface="Tahoma" pitchFamily="34" charset="0"/>
                <a:cs typeface="Arial" pitchFamily="34" charset="0"/>
              </a:rPr>
              <a:t>phần</a:t>
            </a:r>
            <a:r>
              <a:rPr lang="en-US" sz="3000" b="1" dirty="0" smtClean="0">
                <a:solidFill>
                  <a:srgbClr val="002060"/>
                </a:solidFill>
                <a:latin typeface="Arial" pitchFamily="34" charset="0"/>
                <a:ea typeface="Tahoma" pitchFamily="34" charset="0"/>
                <a:cs typeface="Arial" pitchFamily="34" charset="0"/>
              </a:rPr>
              <a:t> </a:t>
            </a:r>
            <a:r>
              <a:rPr lang="en-US" sz="3000" b="1" dirty="0" err="1" smtClean="0">
                <a:solidFill>
                  <a:srgbClr val="002060"/>
                </a:solidFill>
                <a:latin typeface="Arial" pitchFamily="34" charset="0"/>
                <a:ea typeface="Tahoma" pitchFamily="34" charset="0"/>
                <a:cs typeface="Arial" pitchFamily="34" charset="0"/>
              </a:rPr>
              <a:t>của</a:t>
            </a:r>
            <a:r>
              <a:rPr lang="en-US" sz="3000" b="1" dirty="0" smtClean="0">
                <a:solidFill>
                  <a:srgbClr val="002060"/>
                </a:solidFill>
                <a:latin typeface="Arial" pitchFamily="34" charset="0"/>
                <a:ea typeface="Tahoma" pitchFamily="34" charset="0"/>
                <a:cs typeface="Arial" pitchFamily="34" charset="0"/>
              </a:rPr>
              <a:t> </a:t>
            </a:r>
            <a:r>
              <a:rPr lang="en-US" sz="3000" b="1" dirty="0" err="1" smtClean="0">
                <a:solidFill>
                  <a:srgbClr val="002060"/>
                </a:solidFill>
                <a:latin typeface="Arial" pitchFamily="34" charset="0"/>
                <a:ea typeface="Tahoma" pitchFamily="34" charset="0"/>
                <a:cs typeface="Arial" pitchFamily="34" charset="0"/>
              </a:rPr>
              <a:t>một</a:t>
            </a:r>
            <a:r>
              <a:rPr lang="en-US" sz="3000" b="1" dirty="0" smtClean="0">
                <a:solidFill>
                  <a:srgbClr val="002060"/>
                </a:solidFill>
                <a:latin typeface="Arial" pitchFamily="34" charset="0"/>
                <a:ea typeface="Tahoma" pitchFamily="34" charset="0"/>
                <a:cs typeface="Arial" pitchFamily="34" charset="0"/>
              </a:rPr>
              <a:t> </a:t>
            </a:r>
            <a:r>
              <a:rPr lang="en-US" sz="3000" b="1" dirty="0" err="1" smtClean="0">
                <a:solidFill>
                  <a:srgbClr val="002060"/>
                </a:solidFill>
                <a:latin typeface="Arial" pitchFamily="34" charset="0"/>
                <a:ea typeface="Tahoma" pitchFamily="34" charset="0"/>
                <a:cs typeface="Arial" pitchFamily="34" charset="0"/>
              </a:rPr>
              <a:t>bài</a:t>
            </a:r>
            <a:r>
              <a:rPr lang="en-US" sz="3000" b="1" dirty="0" smtClean="0">
                <a:solidFill>
                  <a:srgbClr val="002060"/>
                </a:solidFill>
                <a:latin typeface="Arial" pitchFamily="34" charset="0"/>
                <a:ea typeface="Tahoma" pitchFamily="34" charset="0"/>
                <a:cs typeface="Arial" pitchFamily="34" charset="0"/>
              </a:rPr>
              <a:t> </a:t>
            </a:r>
            <a:r>
              <a:rPr lang="en-US" sz="3000" b="1" dirty="0" err="1" smtClean="0">
                <a:solidFill>
                  <a:srgbClr val="002060"/>
                </a:solidFill>
                <a:latin typeface="Arial" pitchFamily="34" charset="0"/>
                <a:ea typeface="Tahoma" pitchFamily="34" charset="0"/>
                <a:cs typeface="Arial" pitchFamily="34" charset="0"/>
              </a:rPr>
              <a:t>viết</a:t>
            </a:r>
            <a:r>
              <a:rPr lang="en-US" sz="3000" b="1" dirty="0" smtClean="0">
                <a:solidFill>
                  <a:srgbClr val="002060"/>
                </a:solidFill>
                <a:latin typeface="Arial" pitchFamily="34" charset="0"/>
                <a:ea typeface="Tahoma" pitchFamily="34" charset="0"/>
                <a:cs typeface="Arial" pitchFamily="34" charset="0"/>
              </a:rPr>
              <a:t> </a:t>
            </a:r>
            <a:r>
              <a:rPr lang="en-US" sz="3000" b="1" dirty="0" err="1" smtClean="0">
                <a:solidFill>
                  <a:srgbClr val="002060"/>
                </a:solidFill>
                <a:latin typeface="Arial" pitchFamily="34" charset="0"/>
                <a:ea typeface="Tahoma" pitchFamily="34" charset="0"/>
                <a:cs typeface="Arial" pitchFamily="34" charset="0"/>
              </a:rPr>
              <a:t>kỹ</a:t>
            </a:r>
            <a:r>
              <a:rPr lang="en-US" sz="3000" b="1" dirty="0" smtClean="0">
                <a:solidFill>
                  <a:srgbClr val="002060"/>
                </a:solidFill>
                <a:latin typeface="Arial" pitchFamily="34" charset="0"/>
                <a:ea typeface="Tahoma" pitchFamily="34" charset="0"/>
                <a:cs typeface="Arial" pitchFamily="34" charset="0"/>
              </a:rPr>
              <a:t> </a:t>
            </a:r>
            <a:r>
              <a:rPr lang="en-US" sz="3000" b="1" dirty="0" err="1" smtClean="0">
                <a:solidFill>
                  <a:srgbClr val="002060"/>
                </a:solidFill>
                <a:latin typeface="Arial" pitchFamily="34" charset="0"/>
                <a:ea typeface="Tahoma" pitchFamily="34" charset="0"/>
                <a:cs typeface="Arial" pitchFamily="34" charset="0"/>
              </a:rPr>
              <a:t>thuật</a:t>
            </a:r>
            <a:endParaRPr lang="en-US" sz="3000" b="1" dirty="0">
              <a:solidFill>
                <a:srgbClr val="002060"/>
              </a:solidFill>
              <a:latin typeface="Arial" pitchFamily="34" charset="0"/>
              <a:ea typeface="Tahoma" pitchFamily="34" charset="0"/>
              <a:cs typeface="Arial" pitchFamily="34" charset="0"/>
            </a:endParaRPr>
          </a:p>
        </p:txBody>
      </p:sp>
    </p:spTree>
  </p:cSld>
  <p:clrMapOvr>
    <a:masterClrMapping/>
  </p:clrMapOvr>
  <p:transition>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152400" y="1447800"/>
            <a:ext cx="8839200" cy="3505200"/>
          </a:xfrm>
          <a:prstGeom prst="rect">
            <a:avLst/>
          </a:prstGeom>
          <a:solidFill>
            <a:srgbClr val="FFFFFF"/>
          </a:solidFill>
          <a:ln w="9525">
            <a:noFill/>
            <a:round/>
            <a:headEnd/>
            <a:tailEnd/>
          </a:ln>
        </p:spPr>
        <p:txBody>
          <a:bodyPr lIns="0" tIns="0" rIns="0" bIns="0"/>
          <a:lstStyle/>
          <a:p>
            <a:pPr marL="228600" indent="-228600" algn="just">
              <a:lnSpc>
                <a:spcPct val="90000"/>
              </a:lnSpc>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Kỹ sư sử dụng bản vẽ kỹ thuật </a:t>
            </a:r>
            <a:r>
              <a:rPr lang="vi-VN" sz="2800" b="1" dirty="0"/>
              <a:t>để chuyển tải ý tưởng của họ và thông tin thiết kế về sản phẩm</a:t>
            </a:r>
            <a:endParaRPr lang="en-US" sz="2800" b="1" dirty="0"/>
          </a:p>
          <a:p>
            <a:pPr marL="228600" indent="-228600" algn="just">
              <a:lnSpc>
                <a:spcPct val="90000"/>
              </a:lnSpc>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Bản vẽ kỹ thuật </a:t>
            </a:r>
            <a:r>
              <a:rPr lang="vi-VN" sz="2800" b="1" dirty="0"/>
              <a:t>miêu tả thông tin quan trọng </a:t>
            </a:r>
            <a:r>
              <a:rPr lang="vi-VN" sz="2800" dirty="0"/>
              <a:t>chẳng hạn như hình dạng của sản phẩm, kích thước của nó, loại vật liệu được sử dụng và các bước lắp ráp</a:t>
            </a:r>
            <a:endParaRPr lang="en-US" sz="2800" dirty="0"/>
          </a:p>
          <a:p>
            <a:pPr marL="228600" indent="-228600" algn="just">
              <a:lnSpc>
                <a:spcPct val="90000"/>
              </a:lnSpc>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err="1"/>
              <a:t>Kỹ</a:t>
            </a:r>
            <a:r>
              <a:rPr lang="en-US" sz="2800" dirty="0"/>
              <a:t> </a:t>
            </a:r>
            <a:r>
              <a:rPr lang="en-US" sz="2800" dirty="0" err="1"/>
              <a:t>thuật</a:t>
            </a:r>
            <a:r>
              <a:rPr lang="en-US" sz="2800" dirty="0"/>
              <a:t> </a:t>
            </a:r>
            <a:r>
              <a:rPr lang="en-US" sz="2800" dirty="0" err="1"/>
              <a:t>viên</a:t>
            </a:r>
            <a:r>
              <a:rPr lang="vi-VN" sz="2800" b="1" dirty="0">
                <a:effectLst>
                  <a:outerShdw blurRad="38100" dist="38100" dir="2700000" algn="tl">
                    <a:srgbClr val="000000">
                      <a:alpha val="43137"/>
                    </a:srgbClr>
                  </a:outerShdw>
                </a:effectLst>
              </a:rPr>
              <a:t> </a:t>
            </a:r>
            <a:r>
              <a:rPr lang="vi-VN" sz="2800" b="1" dirty="0"/>
              <a:t>sử dụng thông tin trên các bản vẽ kỹ thuật để làm cho các bộ phận</a:t>
            </a:r>
            <a:endParaRPr lang="en-US" sz="2800" b="1" dirty="0"/>
          </a:p>
        </p:txBody>
      </p:sp>
      <p:sp>
        <p:nvSpPr>
          <p:cNvPr id="5" name="Slide Number Placeholder 4"/>
          <p:cNvSpPr>
            <a:spLocks noGrp="1"/>
          </p:cNvSpPr>
          <p:nvPr>
            <p:ph type="sldNum" sz="quarter" idx="12"/>
          </p:nvPr>
        </p:nvSpPr>
        <p:spPr/>
        <p:txBody>
          <a:bodyPr/>
          <a:lstStyle/>
          <a:p>
            <a:pPr>
              <a:defRPr/>
            </a:pPr>
            <a:fld id="{69F9567B-F906-4D03-A750-A20BDE70CD60}" type="slidenum">
              <a:rPr lang="en-US" smtClean="0"/>
              <a:pPr>
                <a:defRPr/>
              </a:pPr>
              <a:t>62</a:t>
            </a:fld>
            <a:endParaRPr lang="en-US"/>
          </a:p>
        </p:txBody>
      </p:sp>
      <p:sp>
        <p:nvSpPr>
          <p:cNvPr id="6" name="Title 1"/>
          <p:cNvSpPr txBox="1">
            <a:spLocks/>
          </p:cNvSpPr>
          <p:nvPr/>
        </p:nvSpPr>
        <p:spPr bwMode="auto">
          <a:xfrm>
            <a:off x="3429000" y="381000"/>
            <a:ext cx="2057400" cy="5334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Lưu</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ý (1)</a:t>
            </a:r>
          </a:p>
        </p:txBody>
      </p:sp>
    </p:spTree>
  </p:cSld>
  <p:clrMapOvr>
    <a:masterClrMapping/>
  </p:clrMapOvr>
  <p:transition>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429000" y="457200"/>
            <a:ext cx="1828800" cy="457200"/>
          </a:xfrm>
          <a:prstGeom prst="rect">
            <a:avLst/>
          </a:prstGeom>
          <a:noFill/>
          <a:ln w="9525">
            <a:noFill/>
            <a:round/>
            <a:headEnd/>
            <a:tailEnd/>
          </a:ln>
        </p:spPr>
        <p:txBody>
          <a:bodyPr lIns="0" tIns="0" rIns="0" bIns="0" anchor="b"/>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FFFFFF"/>
                </a:solidFill>
              </a:rPr>
              <a:t>Summary </a:t>
            </a:r>
          </a:p>
        </p:txBody>
      </p:sp>
      <p:sp>
        <p:nvSpPr>
          <p:cNvPr id="56323" name="Text Box 3"/>
          <p:cNvSpPr txBox="1">
            <a:spLocks noChangeArrowheads="1"/>
          </p:cNvSpPr>
          <p:nvPr/>
        </p:nvSpPr>
        <p:spPr bwMode="auto">
          <a:xfrm>
            <a:off x="228600" y="1371600"/>
            <a:ext cx="8763000" cy="4343400"/>
          </a:xfrm>
          <a:prstGeom prst="rect">
            <a:avLst/>
          </a:prstGeom>
          <a:solidFill>
            <a:srgbClr val="FFFFFF"/>
          </a:solidFill>
          <a:ln w="9525">
            <a:noFill/>
            <a:round/>
            <a:headEnd/>
            <a:tailEnd/>
          </a:ln>
        </p:spPr>
        <p:txBody>
          <a:bodyPr lIns="0" tIns="0" rIns="0" bIns="0"/>
          <a:lstStyle/>
          <a:p>
            <a:pPr marL="228600" indent="-228600">
              <a:lnSpc>
                <a:spcPct val="90000"/>
              </a:lnSpc>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Bạn cần biết các </a:t>
            </a:r>
            <a:r>
              <a:rPr lang="vi-VN" sz="2800" b="1" dirty="0"/>
              <a:t>bước cơ bản </a:t>
            </a:r>
            <a:r>
              <a:rPr lang="vi-VN" sz="2800" dirty="0"/>
              <a:t>liên quan đến </a:t>
            </a:r>
            <a:r>
              <a:rPr lang="vi-VN" sz="2800" b="1" dirty="0"/>
              <a:t>các giải pháp của vấn đề kỹ thuật.</a:t>
            </a:r>
            <a:endParaRPr lang="en-US" sz="2800" b="1" dirty="0"/>
          </a:p>
          <a:p>
            <a:pPr marL="228600" indent="-228600">
              <a:lnSpc>
                <a:spcPct val="90000"/>
              </a:lnSpc>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Bạn nên nhận ra rằng bạn phải </a:t>
            </a:r>
            <a:r>
              <a:rPr lang="vi-VN" sz="2800" b="1" dirty="0"/>
              <a:t>có những cách riêng </a:t>
            </a:r>
            <a:r>
              <a:rPr lang="vi-VN" sz="2800" dirty="0"/>
              <a:t>của bạn </a:t>
            </a:r>
            <a:r>
              <a:rPr lang="vi-VN" sz="2800" b="1" dirty="0"/>
              <a:t>để xác minh các giải pháp </a:t>
            </a:r>
            <a:r>
              <a:rPr lang="vi-VN" sz="2800" dirty="0"/>
              <a:t>cho một vấn đề.</a:t>
            </a:r>
            <a:endParaRPr lang="en-US" sz="2800" dirty="0"/>
          </a:p>
          <a:p>
            <a:pPr marL="228600" indent="-228600">
              <a:lnSpc>
                <a:spcPct val="90000"/>
              </a:lnSpc>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Bạn nên nhận ra rằng kỹ sư</a:t>
            </a:r>
            <a:r>
              <a:rPr lang="en-US" sz="2800" dirty="0"/>
              <a:t> </a:t>
            </a:r>
            <a:r>
              <a:rPr lang="en-US" sz="2800" b="1" dirty="0" err="1"/>
              <a:t>cần</a:t>
            </a:r>
            <a:r>
              <a:rPr lang="en-US" sz="2800" b="1" dirty="0"/>
              <a:t> </a:t>
            </a:r>
            <a:r>
              <a:rPr lang="en-US" sz="2800" b="1" dirty="0" err="1"/>
              <a:t>phải</a:t>
            </a:r>
            <a:r>
              <a:rPr lang="vi-VN" sz="2800" b="1" dirty="0"/>
              <a:t> biết làm thế nào để giao tiếp tốt với người khác cả bằng lời và bằng văn bản.</a:t>
            </a:r>
            <a:endParaRPr lang="en-US" sz="2800" b="1" dirty="0"/>
          </a:p>
          <a:p>
            <a:pPr marL="228600" indent="-228600">
              <a:lnSpc>
                <a:spcPct val="90000"/>
              </a:lnSpc>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Bạn nên làm quen với </a:t>
            </a:r>
            <a:r>
              <a:rPr lang="vi-VN" sz="2800" b="1" dirty="0"/>
              <a:t>nhiều cách khác nhau </a:t>
            </a:r>
            <a:r>
              <a:rPr lang="vi-VN" sz="2800" dirty="0"/>
              <a:t>cho một bài thuyết trình kỹ thuật.</a:t>
            </a:r>
            <a:endParaRPr lang="en-US" sz="2800" dirty="0"/>
          </a:p>
        </p:txBody>
      </p:sp>
      <p:sp>
        <p:nvSpPr>
          <p:cNvPr id="6" name="Slide Number Placeholder 5"/>
          <p:cNvSpPr>
            <a:spLocks noGrp="1"/>
          </p:cNvSpPr>
          <p:nvPr>
            <p:ph type="sldNum" sz="quarter" idx="12"/>
          </p:nvPr>
        </p:nvSpPr>
        <p:spPr/>
        <p:txBody>
          <a:bodyPr/>
          <a:lstStyle/>
          <a:p>
            <a:pPr>
              <a:defRPr/>
            </a:pPr>
            <a:fld id="{7068DA3E-735D-4C18-ACDC-4B777BCE3945}" type="slidenum">
              <a:rPr lang="en-US" smtClean="0"/>
              <a:pPr>
                <a:defRPr/>
              </a:pPr>
              <a:t>63</a:t>
            </a:fld>
            <a:endParaRPr lang="en-US"/>
          </a:p>
        </p:txBody>
      </p:sp>
      <p:sp>
        <p:nvSpPr>
          <p:cNvPr id="7" name="Title 1"/>
          <p:cNvSpPr txBox="1">
            <a:spLocks/>
          </p:cNvSpPr>
          <p:nvPr/>
        </p:nvSpPr>
        <p:spPr bwMode="auto">
          <a:xfrm>
            <a:off x="3429000" y="304800"/>
            <a:ext cx="1981200" cy="5334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Lưu</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ý (2)</a:t>
            </a: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52400" y="1447800"/>
            <a:ext cx="4191000" cy="4800600"/>
          </a:xfrm>
          <a:prstGeom prst="rect">
            <a:avLst/>
          </a:prstGeom>
          <a:solidFill>
            <a:srgbClr val="FFFFFF"/>
          </a:solidFill>
          <a:ln w="9525">
            <a:noFill/>
            <a:round/>
            <a:headEnd/>
            <a:tailEnd/>
          </a:ln>
        </p:spPr>
        <p:txBody>
          <a:bodyPr lIns="0" tIns="0" rIns="0" bIns="0"/>
          <a:lstStyle/>
          <a:p>
            <a:pPr marL="228600" indent="-227013">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b="1" dirty="0">
                <a:solidFill>
                  <a:srgbClr val="FF0000"/>
                </a:solidFill>
              </a:rPr>
              <a:t>Báo cáo kỹ thuật</a:t>
            </a:r>
            <a:endParaRPr lang="en-US" sz="2400" b="1" dirty="0">
              <a:solidFill>
                <a:srgbClr val="FF0000"/>
              </a:solidFill>
            </a:endParaRPr>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Tiêu đề</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Tóm </a:t>
            </a:r>
            <a:r>
              <a:rPr lang="vi-VN" sz="2400" dirty="0" smtClean="0"/>
              <a:t>tắt</a:t>
            </a:r>
            <a:r>
              <a:rPr lang="en-US" sz="2400" dirty="0" smtClean="0"/>
              <a:t> (150-250 </a:t>
            </a:r>
            <a:r>
              <a:rPr lang="en-US" sz="2400" dirty="0" err="1" smtClean="0"/>
              <a:t>từ</a:t>
            </a:r>
            <a:r>
              <a:rPr lang="en-US" sz="2400" dirty="0" smtClean="0"/>
              <a:t>)</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Mục tiêu</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Lý thuyết và phân tích</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Thiết bị &amp; thủ tục thử nghiệm</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Dữ liệu &amp; kết quả</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Thảo luận về các kết quả</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Kết luận &amp; kiến nghị</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Tài liệu tham khảo</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Phụ lục</a:t>
            </a:r>
            <a:endParaRPr lang="en-US" sz="2400" dirty="0"/>
          </a:p>
        </p:txBody>
      </p:sp>
      <p:sp>
        <p:nvSpPr>
          <p:cNvPr id="57347" name="Text Box 3"/>
          <p:cNvSpPr txBox="1">
            <a:spLocks noChangeArrowheads="1"/>
          </p:cNvSpPr>
          <p:nvPr/>
        </p:nvSpPr>
        <p:spPr bwMode="auto">
          <a:xfrm>
            <a:off x="4419600" y="1143000"/>
            <a:ext cx="4495800" cy="5562600"/>
          </a:xfrm>
          <a:prstGeom prst="rect">
            <a:avLst/>
          </a:prstGeom>
          <a:solidFill>
            <a:srgbClr val="FFFFFF"/>
          </a:solidFill>
          <a:ln w="9525">
            <a:noFill/>
            <a:round/>
            <a:headEnd/>
            <a:tailEnd/>
          </a:ln>
        </p:spPr>
        <p:txBody>
          <a:bodyPr lIns="0" tIns="0" rIns="0" bIns="0"/>
          <a:lstStyle/>
          <a:p>
            <a:pPr marL="228600" indent="-227013">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b="1" dirty="0">
                <a:solidFill>
                  <a:srgbClr val="FF0000"/>
                </a:solidFill>
              </a:rPr>
              <a:t>Báo cáo thiết kế</a:t>
            </a:r>
            <a:endParaRPr lang="en-US" sz="2400" b="1" dirty="0">
              <a:solidFill>
                <a:srgbClr val="FF0000"/>
              </a:solidFill>
            </a:endParaRPr>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Tiêu đề</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Tóm tắt</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Thiết kế mục tiêu</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Thiết kế giả định, hạn chế các thông số kỹ thuật</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Thiết kế bản tóm tắt</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Bản vẽ thiết kế</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Thiết kế</a:t>
            </a:r>
            <a:r>
              <a:rPr lang="en-US" sz="2400" dirty="0"/>
              <a:t> </a:t>
            </a:r>
            <a:r>
              <a:rPr lang="vi-VN" sz="2400" dirty="0"/>
              <a:t>thay thế </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phân tích kinh tế</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Kết luận &amp; kiến nghị</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Tài liệu tham khảo</a:t>
            </a:r>
            <a:endParaRPr lang="en-US" sz="2400" dirty="0"/>
          </a:p>
          <a:p>
            <a:pPr marL="228600" indent="-227013">
              <a:spcBef>
                <a:spcPts val="600"/>
              </a:spcBef>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400" dirty="0"/>
              <a:t>Phụ lục</a:t>
            </a:r>
            <a:endParaRPr lang="en-US" sz="2400" dirty="0"/>
          </a:p>
        </p:txBody>
      </p:sp>
      <p:sp>
        <p:nvSpPr>
          <p:cNvPr id="5" name="Slide Number Placeholder 4"/>
          <p:cNvSpPr>
            <a:spLocks noGrp="1"/>
          </p:cNvSpPr>
          <p:nvPr>
            <p:ph type="sldNum" sz="quarter" idx="12"/>
          </p:nvPr>
        </p:nvSpPr>
        <p:spPr/>
        <p:txBody>
          <a:bodyPr/>
          <a:lstStyle/>
          <a:p>
            <a:pPr>
              <a:defRPr/>
            </a:pPr>
            <a:fld id="{FC39D897-7BE6-4A50-84AD-1D44EF93FD0E}" type="slidenum">
              <a:rPr lang="en-US" smtClean="0"/>
              <a:pPr>
                <a:defRPr/>
              </a:pPr>
              <a:t>64</a:t>
            </a:fld>
            <a:endParaRPr lang="en-US" dirty="0"/>
          </a:p>
        </p:txBody>
      </p:sp>
      <p:sp>
        <p:nvSpPr>
          <p:cNvPr id="6" name="Title 1"/>
          <p:cNvSpPr txBox="1">
            <a:spLocks/>
          </p:cNvSpPr>
          <p:nvPr/>
        </p:nvSpPr>
        <p:spPr bwMode="auto">
          <a:xfrm>
            <a:off x="2057400" y="152400"/>
            <a:ext cx="4800600" cy="6858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Ví</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dụ</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nội</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dung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609600" y="1295400"/>
            <a:ext cx="8153400" cy="4572000"/>
          </a:xfrm>
          <a:prstGeom prst="rect">
            <a:avLst/>
          </a:prstGeom>
          <a:solidFill>
            <a:srgbClr val="FFFFFF"/>
          </a:solidFill>
          <a:ln w="9525">
            <a:noFill/>
            <a:round/>
            <a:headEnd/>
            <a:tailEnd/>
          </a:ln>
        </p:spPr>
        <p:txBody>
          <a:bodyPr lIns="0" tIns="0" rIns="0" bIns="0"/>
          <a:lstStyle/>
          <a:p>
            <a:pPr marL="228600" indent="-228600">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Phần quan trọng nhất </a:t>
            </a:r>
            <a:r>
              <a:rPr lang="vi-VN" sz="2800" dirty="0"/>
              <a:t>trong bất kỳ báo cáo</a:t>
            </a:r>
            <a:endParaRPr lang="en-US" sz="2800" dirty="0"/>
          </a:p>
          <a:p>
            <a:pPr marL="228600" indent="-228600">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Báo cáo bao gồm </a:t>
            </a:r>
            <a:r>
              <a:rPr lang="vi-VN" sz="2800" b="1" dirty="0"/>
              <a:t>đầy đủ và súc tích</a:t>
            </a:r>
            <a:endParaRPr lang="en-US" sz="2800" b="1" dirty="0"/>
          </a:p>
          <a:p>
            <a:pPr marL="685800" lvl="1" indent="-228600">
              <a:spcBef>
                <a:spcPts val="1750"/>
              </a:spcBef>
              <a:buClr>
                <a:srgbClr val="0000CC"/>
              </a:buClr>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Mục tiêu</a:t>
            </a:r>
            <a:endParaRPr lang="en-US" sz="2800" b="1" dirty="0"/>
          </a:p>
          <a:p>
            <a:pPr marL="685800" lvl="1" indent="-228600">
              <a:spcBef>
                <a:spcPts val="1750"/>
              </a:spcBef>
              <a:buClr>
                <a:srgbClr val="0000CC"/>
              </a:buClr>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err="1" smtClean="0"/>
              <a:t>Quá</a:t>
            </a:r>
            <a:r>
              <a:rPr lang="en-US" sz="2800" b="1" dirty="0" smtClean="0"/>
              <a:t> </a:t>
            </a:r>
            <a:r>
              <a:rPr lang="en-US" sz="2800" b="1" dirty="0" err="1" smtClean="0"/>
              <a:t>trình</a:t>
            </a:r>
            <a:r>
              <a:rPr lang="en-US" sz="2800" b="1" dirty="0" smtClean="0"/>
              <a:t> </a:t>
            </a:r>
            <a:r>
              <a:rPr lang="en-US" sz="2800" b="1" dirty="0" err="1" smtClean="0"/>
              <a:t>thực</a:t>
            </a:r>
            <a:r>
              <a:rPr lang="en-US" sz="2800" b="1" dirty="0" smtClean="0"/>
              <a:t> </a:t>
            </a:r>
            <a:r>
              <a:rPr lang="en-US" sz="2800" b="1" dirty="0" err="1" smtClean="0"/>
              <a:t>hiện</a:t>
            </a:r>
            <a:endParaRPr lang="en-US" sz="2800" b="1" dirty="0"/>
          </a:p>
          <a:p>
            <a:pPr marL="685800" lvl="1" indent="-228600">
              <a:spcBef>
                <a:spcPts val="1750"/>
              </a:spcBef>
              <a:buClr>
                <a:srgbClr val="0000CC"/>
              </a:buClr>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Kết quả</a:t>
            </a:r>
            <a:endParaRPr lang="en-US" sz="2800" b="1" dirty="0"/>
          </a:p>
          <a:p>
            <a:pPr marL="685800" lvl="1" indent="-228600">
              <a:spcBef>
                <a:spcPts val="1750"/>
              </a:spcBef>
              <a:buClr>
                <a:srgbClr val="0000CC"/>
              </a:buClr>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Kết luận và khuyến nghị</a:t>
            </a:r>
            <a:endParaRPr lang="en-US" sz="2800" b="1" dirty="0"/>
          </a:p>
          <a:p>
            <a:pPr marL="228600" indent="-228600">
              <a:spcBef>
                <a:spcPts val="1750"/>
              </a:spcBef>
              <a:buClr>
                <a:srgbClr val="0000CC"/>
              </a:buClr>
              <a:buFont typeface="Arial"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Phần cuối cùng </a:t>
            </a:r>
            <a:r>
              <a:rPr lang="en-US" sz="2800" b="1" dirty="0" err="1"/>
              <a:t>phải</a:t>
            </a:r>
            <a:r>
              <a:rPr lang="en-US" sz="2800" b="1" dirty="0"/>
              <a:t> </a:t>
            </a:r>
            <a:r>
              <a:rPr lang="vi-VN" sz="2800" b="1" dirty="0"/>
              <a:t>viết</a:t>
            </a:r>
            <a:endParaRPr lang="en-US" sz="2800" b="1" dirty="0"/>
          </a:p>
        </p:txBody>
      </p:sp>
      <p:sp>
        <p:nvSpPr>
          <p:cNvPr id="4" name="Slide Number Placeholder 3"/>
          <p:cNvSpPr>
            <a:spLocks noGrp="1"/>
          </p:cNvSpPr>
          <p:nvPr>
            <p:ph type="sldNum" sz="quarter" idx="12"/>
          </p:nvPr>
        </p:nvSpPr>
        <p:spPr/>
        <p:txBody>
          <a:bodyPr/>
          <a:lstStyle/>
          <a:p>
            <a:pPr>
              <a:defRPr/>
            </a:pPr>
            <a:fld id="{DFC4F642-CB65-477C-A6DA-74506E2623F7}" type="slidenum">
              <a:rPr lang="en-US" smtClean="0"/>
              <a:pPr>
                <a:defRPr/>
              </a:pPr>
              <a:t>65</a:t>
            </a:fld>
            <a:endParaRPr lang="en-US"/>
          </a:p>
        </p:txBody>
      </p:sp>
      <p:sp>
        <p:nvSpPr>
          <p:cNvPr id="5" name="Title 1"/>
          <p:cNvSpPr txBox="1">
            <a:spLocks/>
          </p:cNvSpPr>
          <p:nvPr/>
        </p:nvSpPr>
        <p:spPr bwMode="auto">
          <a:xfrm>
            <a:off x="2819400" y="152400"/>
            <a:ext cx="3505200" cy="6858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kỹ</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thuật</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304800" y="1447800"/>
            <a:ext cx="8534400" cy="3810000"/>
          </a:xfrm>
          <a:prstGeom prst="rect">
            <a:avLst/>
          </a:prstGeom>
          <a:solidFill>
            <a:srgbClr val="FFFFFF"/>
          </a:solidFill>
          <a:ln w="9525">
            <a:noFill/>
            <a:round/>
            <a:headEnd/>
            <a:tailEnd/>
          </a:ln>
        </p:spPr>
        <p:txBody>
          <a:bodyPr lIns="0" tIns="0" rIns="0" bIns="0"/>
          <a:lstStyle/>
          <a:p>
            <a:pPr marL="228600" indent="-228600">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Nêu rõ </a:t>
            </a:r>
            <a:r>
              <a:rPr lang="vi-VN" sz="2800" dirty="0"/>
              <a:t>nguyên tắc, pháp luật, và phương trình thích hợp (</a:t>
            </a:r>
            <a:r>
              <a:rPr lang="vi-VN" sz="2800" b="1" dirty="0"/>
              <a:t>phương trình phải được đánh số)</a:t>
            </a:r>
            <a:endParaRPr lang="en-US" sz="2800" b="1" dirty="0"/>
          </a:p>
          <a:p>
            <a:pPr marL="228600" indent="-228600">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Trình bày các </a:t>
            </a:r>
            <a:r>
              <a:rPr lang="vi-VN" sz="2800" b="1" dirty="0"/>
              <a:t>mô hình phân tích sử dụng</a:t>
            </a:r>
            <a:endParaRPr lang="en-US" sz="2800" b="1" dirty="0"/>
          </a:p>
          <a:p>
            <a:pPr marL="228600" indent="-228600">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Để xác định </a:t>
            </a:r>
            <a:r>
              <a:rPr lang="vi-VN" sz="2800" b="1" dirty="0"/>
              <a:t>các thuật ngữ </a:t>
            </a:r>
            <a:r>
              <a:rPr lang="vi-VN" sz="2800" dirty="0"/>
              <a:t>không quen thuộc và </a:t>
            </a:r>
            <a:r>
              <a:rPr lang="vi-VN" sz="2800" b="1" dirty="0"/>
              <a:t>biểu tượng</a:t>
            </a:r>
            <a:endParaRPr lang="en-US" sz="2800" b="1" dirty="0"/>
          </a:p>
          <a:p>
            <a:pPr marL="228600" indent="-228600">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Để liệt kê các giả định </a:t>
            </a:r>
            <a:r>
              <a:rPr lang="vi-VN" sz="2800" dirty="0"/>
              <a:t>quan trọng</a:t>
            </a:r>
            <a:endParaRPr lang="en-US" sz="2800" dirty="0">
              <a:solidFill>
                <a:srgbClr val="0000CC"/>
              </a:solidFill>
            </a:endParaRPr>
          </a:p>
        </p:txBody>
      </p:sp>
      <p:sp>
        <p:nvSpPr>
          <p:cNvPr id="4" name="Slide Number Placeholder 3"/>
          <p:cNvSpPr>
            <a:spLocks noGrp="1"/>
          </p:cNvSpPr>
          <p:nvPr>
            <p:ph type="sldNum" sz="quarter" idx="12"/>
          </p:nvPr>
        </p:nvSpPr>
        <p:spPr/>
        <p:txBody>
          <a:bodyPr/>
          <a:lstStyle/>
          <a:p>
            <a:pPr>
              <a:defRPr/>
            </a:pPr>
            <a:fld id="{82422601-8E2C-432C-9A62-9A544F5770B6}" type="slidenum">
              <a:rPr lang="en-US" smtClean="0"/>
              <a:pPr>
                <a:defRPr/>
              </a:pPr>
              <a:t>66</a:t>
            </a:fld>
            <a:endParaRPr lang="en-US"/>
          </a:p>
        </p:txBody>
      </p:sp>
      <p:sp>
        <p:nvSpPr>
          <p:cNvPr id="5" name="Title 1"/>
          <p:cNvSpPr txBox="1">
            <a:spLocks/>
          </p:cNvSpPr>
          <p:nvPr/>
        </p:nvSpPr>
        <p:spPr bwMode="auto">
          <a:xfrm>
            <a:off x="1447800" y="0"/>
            <a:ext cx="6629400" cy="7620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kỹ</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thuật</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Phần</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ghi</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chú</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152400" y="1371600"/>
            <a:ext cx="8839200" cy="3733800"/>
          </a:xfrm>
          <a:prstGeom prst="rect">
            <a:avLst/>
          </a:prstGeom>
          <a:solidFill>
            <a:srgbClr val="FFFFFF"/>
          </a:solidFill>
          <a:ln w="9525">
            <a:noFill/>
            <a:round/>
            <a:headEnd/>
            <a:tailEnd/>
          </a:ln>
        </p:spPr>
        <p:txBody>
          <a:bodyPr lIns="0" tIns="0" rIns="0" bIns="0"/>
          <a:lstStyle/>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Trình bày </a:t>
            </a:r>
            <a:r>
              <a:rPr lang="vi-VN" sz="2800" b="1" dirty="0"/>
              <a:t>danh sách các bộ máy và thiết bị đo đạc sử dụng </a:t>
            </a:r>
            <a:r>
              <a:rPr lang="vi-VN" sz="2800" dirty="0"/>
              <a:t>(bao gồm phạm vi dụng cụ, chính xác, và số ID)</a:t>
            </a:r>
            <a:endParaRPr lang="en-US" sz="2800" dirty="0"/>
          </a:p>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Để </a:t>
            </a:r>
            <a:r>
              <a:rPr lang="vi-VN" sz="2800" b="1" dirty="0"/>
              <a:t>mô tả cách bạn thực </a:t>
            </a:r>
            <a:r>
              <a:rPr lang="vi-VN" sz="2800" b="1" dirty="0" smtClean="0"/>
              <a:t>hiện</a:t>
            </a:r>
            <a:r>
              <a:rPr lang="en-US" sz="2800" dirty="0" smtClean="0"/>
              <a:t>,</a:t>
            </a:r>
            <a:r>
              <a:rPr lang="vi-VN" sz="2800" dirty="0" smtClean="0"/>
              <a:t> </a:t>
            </a:r>
            <a:r>
              <a:rPr lang="vi-VN" sz="2800" dirty="0"/>
              <a:t>thử nghiệm</a:t>
            </a:r>
            <a:endParaRPr lang="en-US" sz="2800" dirty="0"/>
          </a:p>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Thủ tục thử nghiệm nên được </a:t>
            </a:r>
            <a:r>
              <a:rPr lang="vi-VN" sz="2800" b="1" dirty="0"/>
              <a:t>chia thành các khoản </a:t>
            </a:r>
            <a:r>
              <a:rPr lang="vi-VN" sz="2800" b="1" dirty="0" smtClean="0"/>
              <a:t>mục</a:t>
            </a:r>
            <a:endParaRPr lang="en-US" sz="2800" b="1" dirty="0"/>
          </a:p>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Bao gồm </a:t>
            </a:r>
            <a:r>
              <a:rPr lang="vi-VN" sz="2800" b="1" dirty="0"/>
              <a:t>sơ đồ các thiết lập thử nghiệm</a:t>
            </a:r>
            <a:endParaRPr lang="en-US" sz="2800" b="1" dirty="0"/>
          </a:p>
        </p:txBody>
      </p:sp>
      <p:sp>
        <p:nvSpPr>
          <p:cNvPr id="4" name="Slide Number Placeholder 3"/>
          <p:cNvSpPr>
            <a:spLocks noGrp="1"/>
          </p:cNvSpPr>
          <p:nvPr>
            <p:ph type="sldNum" sz="quarter" idx="12"/>
          </p:nvPr>
        </p:nvSpPr>
        <p:spPr/>
        <p:txBody>
          <a:bodyPr/>
          <a:lstStyle/>
          <a:p>
            <a:pPr>
              <a:defRPr/>
            </a:pPr>
            <a:fld id="{51E39233-6A90-48E7-B527-53CC4E262506}" type="slidenum">
              <a:rPr lang="en-US" smtClean="0"/>
              <a:pPr>
                <a:defRPr/>
              </a:pPr>
              <a:t>67</a:t>
            </a:fld>
            <a:endParaRPr lang="en-US"/>
          </a:p>
        </p:txBody>
      </p:sp>
      <p:sp>
        <p:nvSpPr>
          <p:cNvPr id="5" name="Title 1"/>
          <p:cNvSpPr txBox="1">
            <a:spLocks/>
          </p:cNvSpPr>
          <p:nvPr/>
        </p:nvSpPr>
        <p:spPr bwMode="auto">
          <a:xfrm>
            <a:off x="1828800" y="152400"/>
            <a:ext cx="5791200" cy="5334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kỹ</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thuật</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Phần</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phụ</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228600" y="1219200"/>
            <a:ext cx="8763000" cy="4876800"/>
          </a:xfrm>
          <a:prstGeom prst="rect">
            <a:avLst/>
          </a:prstGeom>
          <a:solidFill>
            <a:srgbClr val="FFFFFF"/>
          </a:solidFill>
          <a:ln w="9525">
            <a:noFill/>
            <a:round/>
            <a:headEnd/>
            <a:tailEnd/>
          </a:ln>
        </p:spPr>
        <p:txBody>
          <a:bodyPr lIns="0" tIns="0" rIns="0" bIns="0"/>
          <a:lstStyle/>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Trình bày các kết quả của thí nghiệm trong </a:t>
            </a:r>
            <a:r>
              <a:rPr lang="vi-VN" sz="2800" b="1" dirty="0"/>
              <a:t>các hình thức bảng hoặc đồ họa</a:t>
            </a:r>
            <a:endParaRPr lang="en-US" sz="2800" b="1" dirty="0"/>
          </a:p>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Các bảng và đồ thị phải </a:t>
            </a:r>
            <a:r>
              <a:rPr lang="vi-VN" sz="2800" b="1" dirty="0"/>
              <a:t>bao gồm tiêu đề, tiêu đề cột hoặc hàng, đơn vị, nhãn của các trục</a:t>
            </a:r>
            <a:r>
              <a:rPr lang="vi-VN" sz="2800" dirty="0"/>
              <a:t>, và các điểm dữ liệu </a:t>
            </a:r>
            <a:r>
              <a:rPr lang="vi-VN" sz="2800" b="1" dirty="0"/>
              <a:t>được đánh dấu rõ ràng</a:t>
            </a:r>
            <a:endParaRPr lang="en-US" sz="2800" b="1" dirty="0"/>
          </a:p>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Tất cả số liệu và các bảng phải </a:t>
            </a:r>
            <a:r>
              <a:rPr lang="vi-VN" sz="2800" b="1" dirty="0"/>
              <a:t>được đánh số và có tiêu đề mô tả</a:t>
            </a:r>
            <a:endParaRPr lang="en-US" sz="2800" b="1" dirty="0"/>
          </a:p>
          <a:p>
            <a:pPr marL="228600" indent="-228600">
              <a:spcBef>
                <a:spcPts val="150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Tất cả số con số và các chức danh </a:t>
            </a:r>
            <a:r>
              <a:rPr lang="vi-VN" sz="2800" b="1" dirty="0"/>
              <a:t>phải được đặt dưới con số</a:t>
            </a:r>
            <a:r>
              <a:rPr lang="vi-VN" sz="2800" dirty="0"/>
              <a:t>. Tất cả số bảng và các chức danh phải </a:t>
            </a:r>
            <a:r>
              <a:rPr lang="vi-VN" sz="2800" b="1" dirty="0"/>
              <a:t>được đặt trên các bảng</a:t>
            </a:r>
            <a:endParaRPr lang="en-US" sz="2800" b="1" dirty="0"/>
          </a:p>
        </p:txBody>
      </p:sp>
      <p:sp>
        <p:nvSpPr>
          <p:cNvPr id="4" name="Slide Number Placeholder 3"/>
          <p:cNvSpPr>
            <a:spLocks noGrp="1"/>
          </p:cNvSpPr>
          <p:nvPr>
            <p:ph type="sldNum" sz="quarter" idx="12"/>
          </p:nvPr>
        </p:nvSpPr>
        <p:spPr/>
        <p:txBody>
          <a:bodyPr/>
          <a:lstStyle/>
          <a:p>
            <a:pPr>
              <a:defRPr/>
            </a:pPr>
            <a:fld id="{26DCBCED-9C4F-4A78-9461-21285509E08B}" type="slidenum">
              <a:rPr lang="en-US" smtClean="0"/>
              <a:pPr>
                <a:defRPr/>
              </a:pPr>
              <a:t>68</a:t>
            </a:fld>
            <a:endParaRPr lang="en-US"/>
          </a:p>
        </p:txBody>
      </p:sp>
      <p:sp>
        <p:nvSpPr>
          <p:cNvPr id="5" name="Title 1"/>
          <p:cNvSpPr txBox="1">
            <a:spLocks/>
          </p:cNvSpPr>
          <p:nvPr/>
        </p:nvSpPr>
        <p:spPr bwMode="auto">
          <a:xfrm>
            <a:off x="2971800" y="152400"/>
            <a:ext cx="3429000" cy="5334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kỹ</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thuật</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52400" y="1752600"/>
            <a:ext cx="8839200" cy="2514600"/>
          </a:xfrm>
          <a:prstGeom prst="rect">
            <a:avLst/>
          </a:prstGeom>
          <a:solidFill>
            <a:srgbClr val="FFFFFF"/>
          </a:solidFill>
          <a:ln w="9525">
            <a:noFill/>
            <a:round/>
            <a:headEnd/>
            <a:tailEnd/>
          </a:ln>
        </p:spPr>
        <p:txBody>
          <a:bodyPr lIns="0" tIns="0" rIns="0" bIns="0"/>
          <a:lstStyle/>
          <a:p>
            <a:pPr marL="228600" indent="-228600">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Nhấn mạnh và giải thích </a:t>
            </a:r>
            <a:r>
              <a:rPr lang="vi-VN" sz="2800" dirty="0"/>
              <a:t>cho người đọc những </a:t>
            </a:r>
            <a:r>
              <a:rPr lang="vi-VN" sz="2800" b="1" dirty="0"/>
              <a:t>kết quả quan trọng của thí nghiệm.</a:t>
            </a:r>
            <a:endParaRPr lang="en-US" sz="2800" b="1" dirty="0"/>
          </a:p>
          <a:p>
            <a:pPr marL="228600" indent="-228600">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Khi được </a:t>
            </a:r>
            <a:r>
              <a:rPr lang="vi-VN" sz="2800" b="1" dirty="0"/>
              <a:t>áp dụng, so sánh kết quả thử nghiệm với các tính toán lý thuyết</a:t>
            </a:r>
            <a:endParaRPr lang="en-US" sz="2800" b="1" dirty="0"/>
          </a:p>
        </p:txBody>
      </p:sp>
      <p:sp>
        <p:nvSpPr>
          <p:cNvPr id="4" name="Slide Number Placeholder 3"/>
          <p:cNvSpPr>
            <a:spLocks noGrp="1"/>
          </p:cNvSpPr>
          <p:nvPr>
            <p:ph type="sldNum" sz="quarter" idx="12"/>
          </p:nvPr>
        </p:nvSpPr>
        <p:spPr/>
        <p:txBody>
          <a:bodyPr/>
          <a:lstStyle/>
          <a:p>
            <a:pPr>
              <a:defRPr/>
            </a:pPr>
            <a:fld id="{D09EB265-A6A7-44AE-918B-9AE472436A50}" type="slidenum">
              <a:rPr lang="en-US" smtClean="0"/>
              <a:pPr>
                <a:defRPr/>
              </a:pPr>
              <a:t>69</a:t>
            </a:fld>
            <a:endParaRPr lang="en-US"/>
          </a:p>
        </p:txBody>
      </p:sp>
      <p:sp>
        <p:nvSpPr>
          <p:cNvPr id="5" name="Title 1"/>
          <p:cNvSpPr txBox="1">
            <a:spLocks/>
          </p:cNvSpPr>
          <p:nvPr/>
        </p:nvSpPr>
        <p:spPr bwMode="auto">
          <a:xfrm>
            <a:off x="2133600" y="0"/>
            <a:ext cx="5410200" cy="10668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kỹ</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thuật</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p>
          <a:p>
            <a:pPr algn="ctr" eaLnBrk="0" hangingPunct="0">
              <a:defRPr/>
            </a:pP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Phần</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bàn</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luận</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&amp;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kiến</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nghị</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76400" y="0"/>
            <a:ext cx="6172200" cy="1143000"/>
          </a:xfrm>
        </p:spPr>
        <p:txBody>
          <a:bodyPr/>
          <a:lstStyle/>
          <a:p>
            <a:pPr algn="l"/>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Giao</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tiếp</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là</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một</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chuỗi</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kinh</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nghiệm</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của</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các</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hành</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động</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a:t>
            </a:r>
            <a:endParaRPr lang="en-US" sz="28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grpSp>
        <p:nvGrpSpPr>
          <p:cNvPr id="2" name="Group 4"/>
          <p:cNvGrpSpPr>
            <a:grpSpLocks/>
          </p:cNvGrpSpPr>
          <p:nvPr/>
        </p:nvGrpSpPr>
        <p:grpSpPr bwMode="auto">
          <a:xfrm>
            <a:off x="457200" y="1600200"/>
            <a:ext cx="2803525" cy="1447800"/>
            <a:chOff x="240" y="1104"/>
            <a:chExt cx="1766" cy="912"/>
          </a:xfrm>
        </p:grpSpPr>
        <p:grpSp>
          <p:nvGrpSpPr>
            <p:cNvPr id="3" name="Group 5"/>
            <p:cNvGrpSpPr>
              <a:grpSpLocks/>
            </p:cNvGrpSpPr>
            <p:nvPr/>
          </p:nvGrpSpPr>
          <p:grpSpPr bwMode="auto">
            <a:xfrm>
              <a:off x="806" y="1104"/>
              <a:ext cx="1200" cy="912"/>
              <a:chOff x="3948" y="1395"/>
              <a:chExt cx="1135" cy="1029"/>
            </a:xfrm>
          </p:grpSpPr>
          <p:grpSp>
            <p:nvGrpSpPr>
              <p:cNvPr id="4" name="Group 6"/>
              <p:cNvGrpSpPr>
                <a:grpSpLocks/>
              </p:cNvGrpSpPr>
              <p:nvPr/>
            </p:nvGrpSpPr>
            <p:grpSpPr bwMode="auto">
              <a:xfrm>
                <a:off x="4497" y="1395"/>
                <a:ext cx="586" cy="658"/>
                <a:chOff x="4497" y="1395"/>
                <a:chExt cx="586" cy="658"/>
              </a:xfrm>
            </p:grpSpPr>
            <p:grpSp>
              <p:nvGrpSpPr>
                <p:cNvPr id="5" name="Group 7"/>
                <p:cNvGrpSpPr>
                  <a:grpSpLocks/>
                </p:cNvGrpSpPr>
                <p:nvPr/>
              </p:nvGrpSpPr>
              <p:grpSpPr bwMode="auto">
                <a:xfrm>
                  <a:off x="4497" y="1395"/>
                  <a:ext cx="586" cy="658"/>
                  <a:chOff x="4497" y="1395"/>
                  <a:chExt cx="586" cy="658"/>
                </a:xfrm>
              </p:grpSpPr>
              <p:grpSp>
                <p:nvGrpSpPr>
                  <p:cNvPr id="6" name="Group 8"/>
                  <p:cNvGrpSpPr>
                    <a:grpSpLocks/>
                  </p:cNvGrpSpPr>
                  <p:nvPr/>
                </p:nvGrpSpPr>
                <p:grpSpPr bwMode="auto">
                  <a:xfrm>
                    <a:off x="4497" y="1395"/>
                    <a:ext cx="577" cy="658"/>
                    <a:chOff x="4497" y="1395"/>
                    <a:chExt cx="577" cy="658"/>
                  </a:xfrm>
                </p:grpSpPr>
                <p:grpSp>
                  <p:nvGrpSpPr>
                    <p:cNvPr id="7" name="Group 9"/>
                    <p:cNvGrpSpPr>
                      <a:grpSpLocks/>
                    </p:cNvGrpSpPr>
                    <p:nvPr/>
                  </p:nvGrpSpPr>
                  <p:grpSpPr bwMode="auto">
                    <a:xfrm>
                      <a:off x="4497" y="1395"/>
                      <a:ext cx="577" cy="658"/>
                      <a:chOff x="4497" y="1395"/>
                      <a:chExt cx="577" cy="658"/>
                    </a:xfrm>
                  </p:grpSpPr>
                  <p:sp>
                    <p:nvSpPr>
                      <p:cNvPr id="51210" name="Freeform 10"/>
                      <p:cNvSpPr>
                        <a:spLocks/>
                      </p:cNvSpPr>
                      <p:nvPr/>
                    </p:nvSpPr>
                    <p:spPr bwMode="auto">
                      <a:xfrm>
                        <a:off x="4497" y="1395"/>
                        <a:ext cx="577" cy="658"/>
                      </a:xfrm>
                      <a:custGeom>
                        <a:avLst/>
                        <a:gdLst/>
                        <a:ahLst/>
                        <a:cxnLst>
                          <a:cxn ang="0">
                            <a:pos x="0" y="1649"/>
                          </a:cxn>
                          <a:cxn ang="0">
                            <a:pos x="168" y="1435"/>
                          </a:cxn>
                          <a:cxn ang="0">
                            <a:pos x="285" y="1306"/>
                          </a:cxn>
                          <a:cxn ang="0">
                            <a:pos x="360" y="1213"/>
                          </a:cxn>
                          <a:cxn ang="0">
                            <a:pos x="366" y="1101"/>
                          </a:cxn>
                          <a:cxn ang="0">
                            <a:pos x="330" y="1008"/>
                          </a:cxn>
                          <a:cxn ang="0">
                            <a:pos x="279" y="927"/>
                          </a:cxn>
                          <a:cxn ang="0">
                            <a:pos x="255" y="852"/>
                          </a:cxn>
                          <a:cxn ang="0">
                            <a:pos x="228" y="796"/>
                          </a:cxn>
                          <a:cxn ang="0">
                            <a:pos x="203" y="664"/>
                          </a:cxn>
                          <a:cxn ang="0">
                            <a:pos x="206" y="582"/>
                          </a:cxn>
                          <a:cxn ang="0">
                            <a:pos x="218" y="465"/>
                          </a:cxn>
                          <a:cxn ang="0">
                            <a:pos x="252" y="365"/>
                          </a:cxn>
                          <a:cxn ang="0">
                            <a:pos x="308" y="260"/>
                          </a:cxn>
                          <a:cxn ang="0">
                            <a:pos x="366" y="198"/>
                          </a:cxn>
                          <a:cxn ang="0">
                            <a:pos x="454" y="117"/>
                          </a:cxn>
                          <a:cxn ang="0">
                            <a:pos x="580" y="58"/>
                          </a:cxn>
                          <a:cxn ang="0">
                            <a:pos x="692" y="27"/>
                          </a:cxn>
                          <a:cxn ang="0">
                            <a:pos x="826" y="2"/>
                          </a:cxn>
                          <a:cxn ang="0">
                            <a:pos x="960" y="0"/>
                          </a:cxn>
                          <a:cxn ang="0">
                            <a:pos x="1068" y="11"/>
                          </a:cxn>
                          <a:cxn ang="0">
                            <a:pos x="1202" y="42"/>
                          </a:cxn>
                          <a:cxn ang="0">
                            <a:pos x="1328" y="86"/>
                          </a:cxn>
                          <a:cxn ang="0">
                            <a:pos x="1418" y="135"/>
                          </a:cxn>
                          <a:cxn ang="0">
                            <a:pos x="1524" y="219"/>
                          </a:cxn>
                          <a:cxn ang="0">
                            <a:pos x="1611" y="328"/>
                          </a:cxn>
                          <a:cxn ang="0">
                            <a:pos x="1670" y="440"/>
                          </a:cxn>
                          <a:cxn ang="0">
                            <a:pos x="1709" y="520"/>
                          </a:cxn>
                          <a:cxn ang="0">
                            <a:pos x="1729" y="661"/>
                          </a:cxn>
                          <a:cxn ang="0">
                            <a:pos x="1723" y="809"/>
                          </a:cxn>
                          <a:cxn ang="0">
                            <a:pos x="1710" y="921"/>
                          </a:cxn>
                          <a:cxn ang="0">
                            <a:pos x="1670" y="1069"/>
                          </a:cxn>
                          <a:cxn ang="0">
                            <a:pos x="1619" y="1218"/>
                          </a:cxn>
                          <a:cxn ang="0">
                            <a:pos x="1555" y="1330"/>
                          </a:cxn>
                          <a:cxn ang="0">
                            <a:pos x="1469" y="1451"/>
                          </a:cxn>
                          <a:cxn ang="0">
                            <a:pos x="1368" y="1526"/>
                          </a:cxn>
                          <a:cxn ang="0">
                            <a:pos x="1266" y="1565"/>
                          </a:cxn>
                          <a:cxn ang="0">
                            <a:pos x="1154" y="1588"/>
                          </a:cxn>
                          <a:cxn ang="0">
                            <a:pos x="1053" y="1587"/>
                          </a:cxn>
                          <a:cxn ang="0">
                            <a:pos x="972" y="1557"/>
                          </a:cxn>
                          <a:cxn ang="0">
                            <a:pos x="901" y="1517"/>
                          </a:cxn>
                          <a:cxn ang="0">
                            <a:pos x="867" y="1504"/>
                          </a:cxn>
                          <a:cxn ang="0">
                            <a:pos x="897" y="1582"/>
                          </a:cxn>
                          <a:cxn ang="0">
                            <a:pos x="949" y="1656"/>
                          </a:cxn>
                          <a:cxn ang="0">
                            <a:pos x="972" y="1762"/>
                          </a:cxn>
                          <a:cxn ang="0">
                            <a:pos x="972" y="1973"/>
                          </a:cxn>
                          <a:cxn ang="0">
                            <a:pos x="749" y="1956"/>
                          </a:cxn>
                          <a:cxn ang="0">
                            <a:pos x="528" y="1867"/>
                          </a:cxn>
                          <a:cxn ang="0">
                            <a:pos x="366" y="1768"/>
                          </a:cxn>
                          <a:cxn ang="0">
                            <a:pos x="0" y="1649"/>
                          </a:cxn>
                        </a:cxnLst>
                        <a:rect l="0" t="0" r="r" b="b"/>
                        <a:pathLst>
                          <a:path w="1729" h="1973">
                            <a:moveTo>
                              <a:pt x="0" y="1649"/>
                            </a:moveTo>
                            <a:lnTo>
                              <a:pt x="168" y="1435"/>
                            </a:lnTo>
                            <a:lnTo>
                              <a:pt x="285" y="1306"/>
                            </a:lnTo>
                            <a:lnTo>
                              <a:pt x="360" y="1213"/>
                            </a:lnTo>
                            <a:lnTo>
                              <a:pt x="366" y="1101"/>
                            </a:lnTo>
                            <a:lnTo>
                              <a:pt x="330" y="1008"/>
                            </a:lnTo>
                            <a:lnTo>
                              <a:pt x="279" y="927"/>
                            </a:lnTo>
                            <a:lnTo>
                              <a:pt x="255" y="852"/>
                            </a:lnTo>
                            <a:lnTo>
                              <a:pt x="228" y="796"/>
                            </a:lnTo>
                            <a:lnTo>
                              <a:pt x="203" y="664"/>
                            </a:lnTo>
                            <a:lnTo>
                              <a:pt x="206" y="582"/>
                            </a:lnTo>
                            <a:lnTo>
                              <a:pt x="218" y="465"/>
                            </a:lnTo>
                            <a:lnTo>
                              <a:pt x="252" y="365"/>
                            </a:lnTo>
                            <a:lnTo>
                              <a:pt x="308" y="260"/>
                            </a:lnTo>
                            <a:lnTo>
                              <a:pt x="366" y="198"/>
                            </a:lnTo>
                            <a:lnTo>
                              <a:pt x="454" y="117"/>
                            </a:lnTo>
                            <a:lnTo>
                              <a:pt x="580" y="58"/>
                            </a:lnTo>
                            <a:lnTo>
                              <a:pt x="692" y="27"/>
                            </a:lnTo>
                            <a:lnTo>
                              <a:pt x="826" y="2"/>
                            </a:lnTo>
                            <a:lnTo>
                              <a:pt x="960" y="0"/>
                            </a:lnTo>
                            <a:lnTo>
                              <a:pt x="1068" y="11"/>
                            </a:lnTo>
                            <a:lnTo>
                              <a:pt x="1202" y="42"/>
                            </a:lnTo>
                            <a:lnTo>
                              <a:pt x="1328" y="86"/>
                            </a:lnTo>
                            <a:lnTo>
                              <a:pt x="1418" y="135"/>
                            </a:lnTo>
                            <a:lnTo>
                              <a:pt x="1524" y="219"/>
                            </a:lnTo>
                            <a:lnTo>
                              <a:pt x="1611" y="328"/>
                            </a:lnTo>
                            <a:lnTo>
                              <a:pt x="1670" y="440"/>
                            </a:lnTo>
                            <a:lnTo>
                              <a:pt x="1709" y="520"/>
                            </a:lnTo>
                            <a:lnTo>
                              <a:pt x="1729" y="661"/>
                            </a:lnTo>
                            <a:lnTo>
                              <a:pt x="1723" y="809"/>
                            </a:lnTo>
                            <a:lnTo>
                              <a:pt x="1710" y="921"/>
                            </a:lnTo>
                            <a:lnTo>
                              <a:pt x="1670" y="1069"/>
                            </a:lnTo>
                            <a:lnTo>
                              <a:pt x="1619" y="1218"/>
                            </a:lnTo>
                            <a:lnTo>
                              <a:pt x="1555" y="1330"/>
                            </a:lnTo>
                            <a:lnTo>
                              <a:pt x="1469" y="1451"/>
                            </a:lnTo>
                            <a:lnTo>
                              <a:pt x="1368" y="1526"/>
                            </a:lnTo>
                            <a:lnTo>
                              <a:pt x="1266" y="1565"/>
                            </a:lnTo>
                            <a:lnTo>
                              <a:pt x="1154" y="1588"/>
                            </a:lnTo>
                            <a:lnTo>
                              <a:pt x="1053" y="1587"/>
                            </a:lnTo>
                            <a:lnTo>
                              <a:pt x="972" y="1557"/>
                            </a:lnTo>
                            <a:lnTo>
                              <a:pt x="901" y="1517"/>
                            </a:lnTo>
                            <a:lnTo>
                              <a:pt x="867" y="1504"/>
                            </a:lnTo>
                            <a:lnTo>
                              <a:pt x="897" y="1582"/>
                            </a:lnTo>
                            <a:lnTo>
                              <a:pt x="949" y="1656"/>
                            </a:lnTo>
                            <a:lnTo>
                              <a:pt x="972" y="1762"/>
                            </a:lnTo>
                            <a:lnTo>
                              <a:pt x="972" y="1973"/>
                            </a:lnTo>
                            <a:lnTo>
                              <a:pt x="749" y="1956"/>
                            </a:lnTo>
                            <a:lnTo>
                              <a:pt x="528" y="1867"/>
                            </a:lnTo>
                            <a:lnTo>
                              <a:pt x="366" y="1768"/>
                            </a:lnTo>
                            <a:lnTo>
                              <a:pt x="0" y="1649"/>
                            </a:lnTo>
                            <a:close/>
                          </a:path>
                        </a:pathLst>
                      </a:custGeom>
                      <a:solidFill>
                        <a:srgbClr val="E0A080"/>
                      </a:solidFill>
                      <a:ln w="4763">
                        <a:solidFill>
                          <a:srgbClr val="000000"/>
                        </a:solidFill>
                        <a:prstDash val="solid"/>
                        <a:round/>
                        <a:headEnd/>
                        <a:tailEnd/>
                      </a:ln>
                    </p:spPr>
                    <p:txBody>
                      <a:bodyPr/>
                      <a:lstStyle/>
                      <a:p>
                        <a:endParaRPr lang="en-US"/>
                      </a:p>
                    </p:txBody>
                  </p:sp>
                  <p:sp>
                    <p:nvSpPr>
                      <p:cNvPr id="51211" name="Freeform 11"/>
                      <p:cNvSpPr>
                        <a:spLocks/>
                      </p:cNvSpPr>
                      <p:nvPr/>
                    </p:nvSpPr>
                    <p:spPr bwMode="auto">
                      <a:xfrm>
                        <a:off x="4816" y="1639"/>
                        <a:ext cx="35" cy="111"/>
                      </a:xfrm>
                      <a:custGeom>
                        <a:avLst/>
                        <a:gdLst/>
                        <a:ahLst/>
                        <a:cxnLst>
                          <a:cxn ang="0">
                            <a:pos x="104" y="332"/>
                          </a:cxn>
                          <a:cxn ang="0">
                            <a:pos x="57" y="318"/>
                          </a:cxn>
                          <a:cxn ang="0">
                            <a:pos x="30" y="290"/>
                          </a:cxn>
                          <a:cxn ang="0">
                            <a:pos x="9" y="242"/>
                          </a:cxn>
                          <a:cxn ang="0">
                            <a:pos x="0" y="183"/>
                          </a:cxn>
                          <a:cxn ang="0">
                            <a:pos x="5" y="115"/>
                          </a:cxn>
                          <a:cxn ang="0">
                            <a:pos x="20" y="73"/>
                          </a:cxn>
                          <a:cxn ang="0">
                            <a:pos x="48" y="28"/>
                          </a:cxn>
                          <a:cxn ang="0">
                            <a:pos x="79" y="0"/>
                          </a:cxn>
                        </a:cxnLst>
                        <a:rect l="0" t="0" r="r" b="b"/>
                        <a:pathLst>
                          <a:path w="104" h="332">
                            <a:moveTo>
                              <a:pt x="104" y="332"/>
                            </a:moveTo>
                            <a:lnTo>
                              <a:pt x="57" y="318"/>
                            </a:lnTo>
                            <a:lnTo>
                              <a:pt x="30" y="290"/>
                            </a:lnTo>
                            <a:lnTo>
                              <a:pt x="9" y="242"/>
                            </a:lnTo>
                            <a:lnTo>
                              <a:pt x="0" y="183"/>
                            </a:lnTo>
                            <a:lnTo>
                              <a:pt x="5" y="115"/>
                            </a:lnTo>
                            <a:lnTo>
                              <a:pt x="20" y="73"/>
                            </a:lnTo>
                            <a:lnTo>
                              <a:pt x="48" y="28"/>
                            </a:lnTo>
                            <a:lnTo>
                              <a:pt x="79" y="0"/>
                            </a:lnTo>
                          </a:path>
                        </a:pathLst>
                      </a:custGeom>
                      <a:noFill/>
                      <a:ln w="4763">
                        <a:solidFill>
                          <a:srgbClr val="000000"/>
                        </a:solidFill>
                        <a:prstDash val="solid"/>
                        <a:round/>
                        <a:headEnd/>
                        <a:tailEnd/>
                      </a:ln>
                    </p:spPr>
                    <p:txBody>
                      <a:bodyPr/>
                      <a:lstStyle/>
                      <a:p>
                        <a:endParaRPr lang="en-US"/>
                      </a:p>
                    </p:txBody>
                  </p:sp>
                </p:grpSp>
                <p:grpSp>
                  <p:nvGrpSpPr>
                    <p:cNvPr id="8" name="Group 12"/>
                    <p:cNvGrpSpPr>
                      <a:grpSpLocks/>
                    </p:cNvGrpSpPr>
                    <p:nvPr/>
                  </p:nvGrpSpPr>
                  <p:grpSpPr bwMode="auto">
                    <a:xfrm>
                      <a:off x="4517" y="1397"/>
                      <a:ext cx="504" cy="421"/>
                      <a:chOff x="4517" y="1397"/>
                      <a:chExt cx="504" cy="421"/>
                    </a:xfrm>
                  </p:grpSpPr>
                  <p:grpSp>
                    <p:nvGrpSpPr>
                      <p:cNvPr id="9" name="Group 13"/>
                      <p:cNvGrpSpPr>
                        <a:grpSpLocks/>
                      </p:cNvGrpSpPr>
                      <p:nvPr/>
                    </p:nvGrpSpPr>
                    <p:grpSpPr bwMode="auto">
                      <a:xfrm>
                        <a:off x="4641" y="1397"/>
                        <a:ext cx="331" cy="121"/>
                        <a:chOff x="4641" y="1397"/>
                        <a:chExt cx="331" cy="121"/>
                      </a:xfrm>
                    </p:grpSpPr>
                    <p:sp>
                      <p:nvSpPr>
                        <p:cNvPr id="51214" name="Freeform 14"/>
                        <p:cNvSpPr>
                          <a:spLocks/>
                        </p:cNvSpPr>
                        <p:nvPr/>
                      </p:nvSpPr>
                      <p:spPr bwMode="auto">
                        <a:xfrm>
                          <a:off x="4665" y="1415"/>
                          <a:ext cx="307" cy="103"/>
                        </a:xfrm>
                        <a:custGeom>
                          <a:avLst/>
                          <a:gdLst/>
                          <a:ahLst/>
                          <a:cxnLst>
                            <a:cxn ang="0">
                              <a:pos x="0" y="311"/>
                            </a:cxn>
                            <a:cxn ang="0">
                              <a:pos x="77" y="211"/>
                            </a:cxn>
                            <a:cxn ang="0">
                              <a:pos x="168" y="139"/>
                            </a:cxn>
                            <a:cxn ang="0">
                              <a:pos x="274" y="77"/>
                            </a:cxn>
                            <a:cxn ang="0">
                              <a:pos x="385" y="35"/>
                            </a:cxn>
                            <a:cxn ang="0">
                              <a:pos x="512" y="13"/>
                            </a:cxn>
                            <a:cxn ang="0">
                              <a:pos x="667" y="0"/>
                            </a:cxn>
                            <a:cxn ang="0">
                              <a:pos x="779" y="19"/>
                            </a:cxn>
                            <a:cxn ang="0">
                              <a:pos x="921" y="68"/>
                            </a:cxn>
                          </a:cxnLst>
                          <a:rect l="0" t="0" r="r" b="b"/>
                          <a:pathLst>
                            <a:path w="921" h="311">
                              <a:moveTo>
                                <a:pt x="0" y="311"/>
                              </a:moveTo>
                              <a:lnTo>
                                <a:pt x="77" y="211"/>
                              </a:lnTo>
                              <a:lnTo>
                                <a:pt x="168" y="139"/>
                              </a:lnTo>
                              <a:lnTo>
                                <a:pt x="274" y="77"/>
                              </a:lnTo>
                              <a:lnTo>
                                <a:pt x="385" y="35"/>
                              </a:lnTo>
                              <a:lnTo>
                                <a:pt x="512" y="13"/>
                              </a:lnTo>
                              <a:lnTo>
                                <a:pt x="667" y="0"/>
                              </a:lnTo>
                              <a:lnTo>
                                <a:pt x="779" y="19"/>
                              </a:lnTo>
                              <a:lnTo>
                                <a:pt x="921" y="68"/>
                              </a:lnTo>
                            </a:path>
                          </a:pathLst>
                        </a:custGeom>
                        <a:noFill/>
                        <a:ln w="4763">
                          <a:solidFill>
                            <a:srgbClr val="804000"/>
                          </a:solidFill>
                          <a:prstDash val="solid"/>
                          <a:round/>
                          <a:headEnd/>
                          <a:tailEnd/>
                        </a:ln>
                      </p:spPr>
                      <p:txBody>
                        <a:bodyPr/>
                        <a:lstStyle/>
                        <a:p>
                          <a:endParaRPr lang="en-US"/>
                        </a:p>
                      </p:txBody>
                    </p:sp>
                    <p:sp>
                      <p:nvSpPr>
                        <p:cNvPr id="51215" name="Freeform 15"/>
                        <p:cNvSpPr>
                          <a:spLocks/>
                        </p:cNvSpPr>
                        <p:nvPr/>
                      </p:nvSpPr>
                      <p:spPr bwMode="auto">
                        <a:xfrm>
                          <a:off x="4641" y="1397"/>
                          <a:ext cx="311" cy="114"/>
                        </a:xfrm>
                        <a:custGeom>
                          <a:avLst/>
                          <a:gdLst/>
                          <a:ahLst/>
                          <a:cxnLst>
                            <a:cxn ang="0">
                              <a:pos x="0" y="341"/>
                            </a:cxn>
                            <a:cxn ang="0">
                              <a:pos x="49" y="245"/>
                            </a:cxn>
                            <a:cxn ang="0">
                              <a:pos x="106" y="168"/>
                            </a:cxn>
                            <a:cxn ang="0">
                              <a:pos x="177" y="100"/>
                            </a:cxn>
                            <a:cxn ang="0">
                              <a:pos x="273" y="41"/>
                            </a:cxn>
                            <a:cxn ang="0">
                              <a:pos x="409" y="6"/>
                            </a:cxn>
                            <a:cxn ang="0">
                              <a:pos x="540" y="0"/>
                            </a:cxn>
                            <a:cxn ang="0">
                              <a:pos x="682" y="16"/>
                            </a:cxn>
                            <a:cxn ang="0">
                              <a:pos x="801" y="45"/>
                            </a:cxn>
                            <a:cxn ang="0">
                              <a:pos x="871" y="73"/>
                            </a:cxn>
                            <a:cxn ang="0">
                              <a:pos x="931" y="103"/>
                            </a:cxn>
                          </a:cxnLst>
                          <a:rect l="0" t="0" r="r" b="b"/>
                          <a:pathLst>
                            <a:path w="931" h="341">
                              <a:moveTo>
                                <a:pt x="0" y="341"/>
                              </a:moveTo>
                              <a:lnTo>
                                <a:pt x="49" y="245"/>
                              </a:lnTo>
                              <a:lnTo>
                                <a:pt x="106" y="168"/>
                              </a:lnTo>
                              <a:lnTo>
                                <a:pt x="177" y="100"/>
                              </a:lnTo>
                              <a:lnTo>
                                <a:pt x="273" y="41"/>
                              </a:lnTo>
                              <a:lnTo>
                                <a:pt x="409" y="6"/>
                              </a:lnTo>
                              <a:lnTo>
                                <a:pt x="540" y="0"/>
                              </a:lnTo>
                              <a:lnTo>
                                <a:pt x="682" y="16"/>
                              </a:lnTo>
                              <a:lnTo>
                                <a:pt x="801" y="45"/>
                              </a:lnTo>
                              <a:lnTo>
                                <a:pt x="871" y="73"/>
                              </a:lnTo>
                              <a:lnTo>
                                <a:pt x="931" y="103"/>
                              </a:lnTo>
                            </a:path>
                          </a:pathLst>
                        </a:custGeom>
                        <a:noFill/>
                        <a:ln w="4763">
                          <a:solidFill>
                            <a:srgbClr val="804000"/>
                          </a:solidFill>
                          <a:prstDash val="solid"/>
                          <a:round/>
                          <a:headEnd/>
                          <a:tailEnd/>
                        </a:ln>
                      </p:spPr>
                      <p:txBody>
                        <a:bodyPr/>
                        <a:lstStyle/>
                        <a:p>
                          <a:endParaRPr lang="en-US"/>
                        </a:p>
                      </p:txBody>
                    </p:sp>
                  </p:grpSp>
                  <p:grpSp>
                    <p:nvGrpSpPr>
                      <p:cNvPr id="10" name="Group 16"/>
                      <p:cNvGrpSpPr>
                        <a:grpSpLocks/>
                      </p:cNvGrpSpPr>
                      <p:nvPr/>
                    </p:nvGrpSpPr>
                    <p:grpSpPr bwMode="auto">
                      <a:xfrm>
                        <a:off x="4517" y="1472"/>
                        <a:ext cx="504" cy="346"/>
                        <a:chOff x="4517" y="1472"/>
                        <a:chExt cx="504" cy="346"/>
                      </a:xfrm>
                    </p:grpSpPr>
                    <p:grpSp>
                      <p:nvGrpSpPr>
                        <p:cNvPr id="11" name="Group 17"/>
                        <p:cNvGrpSpPr>
                          <a:grpSpLocks/>
                        </p:cNvGrpSpPr>
                        <p:nvPr/>
                      </p:nvGrpSpPr>
                      <p:grpSpPr bwMode="auto">
                        <a:xfrm>
                          <a:off x="4517" y="1472"/>
                          <a:ext cx="180" cy="199"/>
                          <a:chOff x="4517" y="1472"/>
                          <a:chExt cx="180" cy="199"/>
                        </a:xfrm>
                      </p:grpSpPr>
                      <p:sp>
                        <p:nvSpPr>
                          <p:cNvPr id="51218" name="Freeform 18"/>
                          <p:cNvSpPr>
                            <a:spLocks/>
                          </p:cNvSpPr>
                          <p:nvPr/>
                        </p:nvSpPr>
                        <p:spPr bwMode="auto">
                          <a:xfrm>
                            <a:off x="4517" y="1472"/>
                            <a:ext cx="180" cy="199"/>
                          </a:xfrm>
                          <a:custGeom>
                            <a:avLst/>
                            <a:gdLst/>
                            <a:ahLst/>
                            <a:cxnLst>
                              <a:cxn ang="0">
                                <a:pos x="30" y="490"/>
                              </a:cxn>
                              <a:cxn ang="0">
                                <a:pos x="19" y="259"/>
                              </a:cxn>
                              <a:cxn ang="0">
                                <a:pos x="90" y="113"/>
                              </a:cxn>
                              <a:cxn ang="0">
                                <a:pos x="143" y="29"/>
                              </a:cxn>
                              <a:cxn ang="0">
                                <a:pos x="195" y="0"/>
                              </a:cxn>
                              <a:cxn ang="0">
                                <a:pos x="223" y="54"/>
                              </a:cxn>
                              <a:cxn ang="0">
                                <a:pos x="264" y="31"/>
                              </a:cxn>
                              <a:cxn ang="0">
                                <a:pos x="291" y="85"/>
                              </a:cxn>
                              <a:cxn ang="0">
                                <a:pos x="319" y="120"/>
                              </a:cxn>
                              <a:cxn ang="0">
                                <a:pos x="350" y="152"/>
                              </a:cxn>
                              <a:cxn ang="0">
                                <a:pos x="344" y="203"/>
                              </a:cxn>
                              <a:cxn ang="0">
                                <a:pos x="384" y="172"/>
                              </a:cxn>
                              <a:cxn ang="0">
                                <a:pos x="422" y="200"/>
                              </a:cxn>
                              <a:cxn ang="0">
                                <a:pos x="425" y="241"/>
                              </a:cxn>
                              <a:cxn ang="0">
                                <a:pos x="469" y="247"/>
                              </a:cxn>
                              <a:cxn ang="0">
                                <a:pos x="486" y="294"/>
                              </a:cxn>
                              <a:cxn ang="0">
                                <a:pos x="520" y="340"/>
                              </a:cxn>
                              <a:cxn ang="0">
                                <a:pos x="508" y="440"/>
                              </a:cxn>
                              <a:cxn ang="0">
                                <a:pos x="526" y="507"/>
                              </a:cxn>
                              <a:cxn ang="0">
                                <a:pos x="536" y="566"/>
                              </a:cxn>
                              <a:cxn ang="0">
                                <a:pos x="500" y="598"/>
                              </a:cxn>
                              <a:cxn ang="0">
                                <a:pos x="458" y="591"/>
                              </a:cxn>
                              <a:cxn ang="0">
                                <a:pos x="422" y="547"/>
                              </a:cxn>
                              <a:cxn ang="0">
                                <a:pos x="394" y="541"/>
                              </a:cxn>
                              <a:cxn ang="0">
                                <a:pos x="348" y="529"/>
                              </a:cxn>
                              <a:cxn ang="0">
                                <a:pos x="319" y="520"/>
                              </a:cxn>
                              <a:cxn ang="0">
                                <a:pos x="298" y="508"/>
                              </a:cxn>
                              <a:cxn ang="0">
                                <a:pos x="264" y="501"/>
                              </a:cxn>
                              <a:cxn ang="0">
                                <a:pos x="241" y="462"/>
                              </a:cxn>
                              <a:cxn ang="0">
                                <a:pos x="225" y="502"/>
                              </a:cxn>
                              <a:cxn ang="0">
                                <a:pos x="191" y="516"/>
                              </a:cxn>
                              <a:cxn ang="0">
                                <a:pos x="173" y="529"/>
                              </a:cxn>
                              <a:cxn ang="0">
                                <a:pos x="143" y="567"/>
                              </a:cxn>
                            </a:cxnLst>
                            <a:rect l="0" t="0" r="r" b="b"/>
                            <a:pathLst>
                              <a:path w="539" h="598">
                                <a:moveTo>
                                  <a:pt x="101" y="567"/>
                                </a:moveTo>
                                <a:lnTo>
                                  <a:pt x="30" y="490"/>
                                </a:lnTo>
                                <a:lnTo>
                                  <a:pt x="0" y="389"/>
                                </a:lnTo>
                                <a:lnTo>
                                  <a:pt x="19" y="259"/>
                                </a:lnTo>
                                <a:lnTo>
                                  <a:pt x="59" y="161"/>
                                </a:lnTo>
                                <a:lnTo>
                                  <a:pt x="90" y="113"/>
                                </a:lnTo>
                                <a:lnTo>
                                  <a:pt x="126" y="49"/>
                                </a:lnTo>
                                <a:lnTo>
                                  <a:pt x="143" y="29"/>
                                </a:lnTo>
                                <a:lnTo>
                                  <a:pt x="168" y="2"/>
                                </a:lnTo>
                                <a:lnTo>
                                  <a:pt x="195" y="0"/>
                                </a:lnTo>
                                <a:lnTo>
                                  <a:pt x="210" y="24"/>
                                </a:lnTo>
                                <a:lnTo>
                                  <a:pt x="223" y="54"/>
                                </a:lnTo>
                                <a:lnTo>
                                  <a:pt x="235" y="34"/>
                                </a:lnTo>
                                <a:lnTo>
                                  <a:pt x="264" y="31"/>
                                </a:lnTo>
                                <a:lnTo>
                                  <a:pt x="282" y="54"/>
                                </a:lnTo>
                                <a:lnTo>
                                  <a:pt x="291" y="85"/>
                                </a:lnTo>
                                <a:lnTo>
                                  <a:pt x="298" y="133"/>
                                </a:lnTo>
                                <a:lnTo>
                                  <a:pt x="319" y="120"/>
                                </a:lnTo>
                                <a:lnTo>
                                  <a:pt x="344" y="136"/>
                                </a:lnTo>
                                <a:lnTo>
                                  <a:pt x="350" y="152"/>
                                </a:lnTo>
                                <a:lnTo>
                                  <a:pt x="348" y="179"/>
                                </a:lnTo>
                                <a:lnTo>
                                  <a:pt x="344" y="203"/>
                                </a:lnTo>
                                <a:lnTo>
                                  <a:pt x="360" y="183"/>
                                </a:lnTo>
                                <a:lnTo>
                                  <a:pt x="384" y="172"/>
                                </a:lnTo>
                                <a:lnTo>
                                  <a:pt x="418" y="179"/>
                                </a:lnTo>
                                <a:lnTo>
                                  <a:pt x="422" y="200"/>
                                </a:lnTo>
                                <a:lnTo>
                                  <a:pt x="425" y="217"/>
                                </a:lnTo>
                                <a:lnTo>
                                  <a:pt x="425" y="241"/>
                                </a:lnTo>
                                <a:lnTo>
                                  <a:pt x="446" y="234"/>
                                </a:lnTo>
                                <a:lnTo>
                                  <a:pt x="469" y="247"/>
                                </a:lnTo>
                                <a:lnTo>
                                  <a:pt x="480" y="265"/>
                                </a:lnTo>
                                <a:lnTo>
                                  <a:pt x="486" y="294"/>
                                </a:lnTo>
                                <a:lnTo>
                                  <a:pt x="508" y="304"/>
                                </a:lnTo>
                                <a:lnTo>
                                  <a:pt x="520" y="340"/>
                                </a:lnTo>
                                <a:lnTo>
                                  <a:pt x="515" y="375"/>
                                </a:lnTo>
                                <a:lnTo>
                                  <a:pt x="508" y="440"/>
                                </a:lnTo>
                                <a:lnTo>
                                  <a:pt x="512" y="479"/>
                                </a:lnTo>
                                <a:lnTo>
                                  <a:pt x="526" y="507"/>
                                </a:lnTo>
                                <a:lnTo>
                                  <a:pt x="539" y="535"/>
                                </a:lnTo>
                                <a:lnTo>
                                  <a:pt x="536" y="566"/>
                                </a:lnTo>
                                <a:lnTo>
                                  <a:pt x="520" y="589"/>
                                </a:lnTo>
                                <a:lnTo>
                                  <a:pt x="500" y="598"/>
                                </a:lnTo>
                                <a:lnTo>
                                  <a:pt x="478" y="598"/>
                                </a:lnTo>
                                <a:lnTo>
                                  <a:pt x="458" y="591"/>
                                </a:lnTo>
                                <a:lnTo>
                                  <a:pt x="433" y="567"/>
                                </a:lnTo>
                                <a:lnTo>
                                  <a:pt x="422" y="547"/>
                                </a:lnTo>
                                <a:lnTo>
                                  <a:pt x="418" y="535"/>
                                </a:lnTo>
                                <a:lnTo>
                                  <a:pt x="394" y="541"/>
                                </a:lnTo>
                                <a:lnTo>
                                  <a:pt x="368" y="539"/>
                                </a:lnTo>
                                <a:lnTo>
                                  <a:pt x="348" y="529"/>
                                </a:lnTo>
                                <a:lnTo>
                                  <a:pt x="341" y="520"/>
                                </a:lnTo>
                                <a:lnTo>
                                  <a:pt x="319" y="520"/>
                                </a:lnTo>
                                <a:lnTo>
                                  <a:pt x="306" y="514"/>
                                </a:lnTo>
                                <a:lnTo>
                                  <a:pt x="298" y="508"/>
                                </a:lnTo>
                                <a:lnTo>
                                  <a:pt x="281" y="508"/>
                                </a:lnTo>
                                <a:lnTo>
                                  <a:pt x="264" y="501"/>
                                </a:lnTo>
                                <a:lnTo>
                                  <a:pt x="253" y="479"/>
                                </a:lnTo>
                                <a:lnTo>
                                  <a:pt x="241" y="462"/>
                                </a:lnTo>
                                <a:lnTo>
                                  <a:pt x="235" y="479"/>
                                </a:lnTo>
                                <a:lnTo>
                                  <a:pt x="225" y="502"/>
                                </a:lnTo>
                                <a:lnTo>
                                  <a:pt x="207" y="514"/>
                                </a:lnTo>
                                <a:lnTo>
                                  <a:pt x="191" y="516"/>
                                </a:lnTo>
                                <a:lnTo>
                                  <a:pt x="179" y="516"/>
                                </a:lnTo>
                                <a:lnTo>
                                  <a:pt x="173" y="529"/>
                                </a:lnTo>
                                <a:lnTo>
                                  <a:pt x="161" y="547"/>
                                </a:lnTo>
                                <a:lnTo>
                                  <a:pt x="143" y="567"/>
                                </a:lnTo>
                                <a:lnTo>
                                  <a:pt x="101" y="567"/>
                                </a:lnTo>
                                <a:close/>
                              </a:path>
                            </a:pathLst>
                          </a:custGeom>
                          <a:solidFill>
                            <a:srgbClr val="C08040"/>
                          </a:solidFill>
                          <a:ln w="4763">
                            <a:solidFill>
                              <a:srgbClr val="000000"/>
                            </a:solidFill>
                            <a:prstDash val="solid"/>
                            <a:round/>
                            <a:headEnd/>
                            <a:tailEnd/>
                          </a:ln>
                        </p:spPr>
                        <p:txBody>
                          <a:bodyPr/>
                          <a:lstStyle/>
                          <a:p>
                            <a:endParaRPr lang="en-US"/>
                          </a:p>
                        </p:txBody>
                      </p:sp>
                      <p:grpSp>
                        <p:nvGrpSpPr>
                          <p:cNvPr id="12" name="Group 19"/>
                          <p:cNvGrpSpPr>
                            <a:grpSpLocks/>
                          </p:cNvGrpSpPr>
                          <p:nvPr/>
                        </p:nvGrpSpPr>
                        <p:grpSpPr bwMode="auto">
                          <a:xfrm>
                            <a:off x="4527" y="1483"/>
                            <a:ext cx="135" cy="173"/>
                            <a:chOff x="4527" y="1483"/>
                            <a:chExt cx="135" cy="173"/>
                          </a:xfrm>
                        </p:grpSpPr>
                        <p:sp>
                          <p:nvSpPr>
                            <p:cNvPr id="51220" name="Freeform 20"/>
                            <p:cNvSpPr>
                              <a:spLocks/>
                            </p:cNvSpPr>
                            <p:nvPr/>
                          </p:nvSpPr>
                          <p:spPr bwMode="auto">
                            <a:xfrm>
                              <a:off x="4635" y="1597"/>
                              <a:ext cx="27" cy="37"/>
                            </a:xfrm>
                            <a:custGeom>
                              <a:avLst/>
                              <a:gdLst/>
                              <a:ahLst/>
                              <a:cxnLst>
                                <a:cxn ang="0">
                                  <a:pos x="24" y="111"/>
                                </a:cxn>
                                <a:cxn ang="0">
                                  <a:pos x="18" y="56"/>
                                </a:cxn>
                                <a:cxn ang="0">
                                  <a:pos x="35" y="24"/>
                                </a:cxn>
                                <a:cxn ang="0">
                                  <a:pos x="80" y="0"/>
                                </a:cxn>
                                <a:cxn ang="0">
                                  <a:pos x="52" y="5"/>
                                </a:cxn>
                                <a:cxn ang="0">
                                  <a:pos x="15" y="17"/>
                                </a:cxn>
                                <a:cxn ang="0">
                                  <a:pos x="0" y="46"/>
                                </a:cxn>
                                <a:cxn ang="0">
                                  <a:pos x="24" y="111"/>
                                </a:cxn>
                              </a:cxnLst>
                              <a:rect l="0" t="0" r="r" b="b"/>
                              <a:pathLst>
                                <a:path w="80" h="111">
                                  <a:moveTo>
                                    <a:pt x="24" y="111"/>
                                  </a:moveTo>
                                  <a:lnTo>
                                    <a:pt x="18" y="56"/>
                                  </a:lnTo>
                                  <a:lnTo>
                                    <a:pt x="35" y="24"/>
                                  </a:lnTo>
                                  <a:lnTo>
                                    <a:pt x="80" y="0"/>
                                  </a:lnTo>
                                  <a:lnTo>
                                    <a:pt x="52" y="5"/>
                                  </a:lnTo>
                                  <a:lnTo>
                                    <a:pt x="15" y="17"/>
                                  </a:lnTo>
                                  <a:lnTo>
                                    <a:pt x="0" y="46"/>
                                  </a:lnTo>
                                  <a:lnTo>
                                    <a:pt x="24" y="111"/>
                                  </a:lnTo>
                                  <a:close/>
                                </a:path>
                              </a:pathLst>
                            </a:custGeom>
                            <a:solidFill>
                              <a:srgbClr val="804000"/>
                            </a:solidFill>
                            <a:ln w="4763">
                              <a:solidFill>
                                <a:srgbClr val="000000"/>
                              </a:solidFill>
                              <a:prstDash val="solid"/>
                              <a:round/>
                              <a:headEnd/>
                              <a:tailEnd/>
                            </a:ln>
                          </p:spPr>
                          <p:txBody>
                            <a:bodyPr/>
                            <a:lstStyle/>
                            <a:p>
                              <a:endParaRPr lang="en-US"/>
                            </a:p>
                          </p:txBody>
                        </p:sp>
                        <p:sp>
                          <p:nvSpPr>
                            <p:cNvPr id="51221" name="Freeform 21"/>
                            <p:cNvSpPr>
                              <a:spLocks/>
                            </p:cNvSpPr>
                            <p:nvPr/>
                          </p:nvSpPr>
                          <p:spPr bwMode="auto">
                            <a:xfrm>
                              <a:off x="4584" y="1540"/>
                              <a:ext cx="44" cy="86"/>
                            </a:xfrm>
                            <a:custGeom>
                              <a:avLst/>
                              <a:gdLst/>
                              <a:ahLst/>
                              <a:cxnLst>
                                <a:cxn ang="0">
                                  <a:pos x="52" y="259"/>
                                </a:cxn>
                                <a:cxn ang="0">
                                  <a:pos x="26" y="205"/>
                                </a:cxn>
                                <a:cxn ang="0">
                                  <a:pos x="31" y="124"/>
                                </a:cxn>
                                <a:cxn ang="0">
                                  <a:pos x="72" y="62"/>
                                </a:cxn>
                                <a:cxn ang="0">
                                  <a:pos x="130" y="0"/>
                                </a:cxn>
                                <a:cxn ang="0">
                                  <a:pos x="97" y="35"/>
                                </a:cxn>
                                <a:cxn ang="0">
                                  <a:pos x="38" y="78"/>
                                </a:cxn>
                                <a:cxn ang="0">
                                  <a:pos x="0" y="116"/>
                                </a:cxn>
                                <a:cxn ang="0">
                                  <a:pos x="6" y="144"/>
                                </a:cxn>
                                <a:cxn ang="0">
                                  <a:pos x="4" y="184"/>
                                </a:cxn>
                                <a:cxn ang="0">
                                  <a:pos x="4" y="223"/>
                                </a:cxn>
                                <a:cxn ang="0">
                                  <a:pos x="52" y="259"/>
                                </a:cxn>
                              </a:cxnLst>
                              <a:rect l="0" t="0" r="r" b="b"/>
                              <a:pathLst>
                                <a:path w="130" h="259">
                                  <a:moveTo>
                                    <a:pt x="52" y="259"/>
                                  </a:moveTo>
                                  <a:lnTo>
                                    <a:pt x="26" y="205"/>
                                  </a:lnTo>
                                  <a:lnTo>
                                    <a:pt x="31" y="124"/>
                                  </a:lnTo>
                                  <a:lnTo>
                                    <a:pt x="72" y="62"/>
                                  </a:lnTo>
                                  <a:lnTo>
                                    <a:pt x="130" y="0"/>
                                  </a:lnTo>
                                  <a:lnTo>
                                    <a:pt x="97" y="35"/>
                                  </a:lnTo>
                                  <a:lnTo>
                                    <a:pt x="38" y="78"/>
                                  </a:lnTo>
                                  <a:lnTo>
                                    <a:pt x="0" y="116"/>
                                  </a:lnTo>
                                  <a:lnTo>
                                    <a:pt x="6" y="144"/>
                                  </a:lnTo>
                                  <a:lnTo>
                                    <a:pt x="4" y="184"/>
                                  </a:lnTo>
                                  <a:lnTo>
                                    <a:pt x="4" y="223"/>
                                  </a:lnTo>
                                  <a:lnTo>
                                    <a:pt x="52" y="259"/>
                                  </a:lnTo>
                                  <a:close/>
                                </a:path>
                              </a:pathLst>
                            </a:custGeom>
                            <a:solidFill>
                              <a:srgbClr val="804000"/>
                            </a:solidFill>
                            <a:ln w="4763">
                              <a:solidFill>
                                <a:srgbClr val="000000"/>
                              </a:solidFill>
                              <a:prstDash val="solid"/>
                              <a:round/>
                              <a:headEnd/>
                              <a:tailEnd/>
                            </a:ln>
                          </p:spPr>
                          <p:txBody>
                            <a:bodyPr/>
                            <a:lstStyle/>
                            <a:p>
                              <a:endParaRPr lang="en-US"/>
                            </a:p>
                          </p:txBody>
                        </p:sp>
                        <p:sp>
                          <p:nvSpPr>
                            <p:cNvPr id="51222" name="Freeform 22"/>
                            <p:cNvSpPr>
                              <a:spLocks/>
                            </p:cNvSpPr>
                            <p:nvPr/>
                          </p:nvSpPr>
                          <p:spPr bwMode="auto">
                            <a:xfrm>
                              <a:off x="4527" y="1587"/>
                              <a:ext cx="29" cy="69"/>
                            </a:xfrm>
                            <a:custGeom>
                              <a:avLst/>
                              <a:gdLst/>
                              <a:ahLst/>
                              <a:cxnLst>
                                <a:cxn ang="0">
                                  <a:pos x="40" y="173"/>
                                </a:cxn>
                                <a:cxn ang="0">
                                  <a:pos x="0" y="108"/>
                                </a:cxn>
                                <a:cxn ang="0">
                                  <a:pos x="15" y="64"/>
                                </a:cxn>
                                <a:cxn ang="0">
                                  <a:pos x="50" y="0"/>
                                </a:cxn>
                                <a:cxn ang="0">
                                  <a:pos x="21" y="110"/>
                                </a:cxn>
                                <a:cxn ang="0">
                                  <a:pos x="43" y="158"/>
                                </a:cxn>
                                <a:cxn ang="0">
                                  <a:pos x="89" y="208"/>
                                </a:cxn>
                                <a:cxn ang="0">
                                  <a:pos x="40" y="173"/>
                                </a:cxn>
                              </a:cxnLst>
                              <a:rect l="0" t="0" r="r" b="b"/>
                              <a:pathLst>
                                <a:path w="89" h="208">
                                  <a:moveTo>
                                    <a:pt x="40" y="173"/>
                                  </a:moveTo>
                                  <a:lnTo>
                                    <a:pt x="0" y="108"/>
                                  </a:lnTo>
                                  <a:lnTo>
                                    <a:pt x="15" y="64"/>
                                  </a:lnTo>
                                  <a:lnTo>
                                    <a:pt x="50" y="0"/>
                                  </a:lnTo>
                                  <a:lnTo>
                                    <a:pt x="21" y="110"/>
                                  </a:lnTo>
                                  <a:lnTo>
                                    <a:pt x="43" y="158"/>
                                  </a:lnTo>
                                  <a:lnTo>
                                    <a:pt x="89" y="208"/>
                                  </a:lnTo>
                                  <a:lnTo>
                                    <a:pt x="40" y="173"/>
                                  </a:lnTo>
                                  <a:close/>
                                </a:path>
                              </a:pathLst>
                            </a:custGeom>
                            <a:solidFill>
                              <a:srgbClr val="804000"/>
                            </a:solidFill>
                            <a:ln w="4763">
                              <a:solidFill>
                                <a:srgbClr val="000000"/>
                              </a:solidFill>
                              <a:prstDash val="solid"/>
                              <a:round/>
                              <a:headEnd/>
                              <a:tailEnd/>
                            </a:ln>
                          </p:spPr>
                          <p:txBody>
                            <a:bodyPr/>
                            <a:lstStyle/>
                            <a:p>
                              <a:endParaRPr lang="en-US"/>
                            </a:p>
                          </p:txBody>
                        </p:sp>
                        <p:sp>
                          <p:nvSpPr>
                            <p:cNvPr id="51223" name="Freeform 23"/>
                            <p:cNvSpPr>
                              <a:spLocks/>
                            </p:cNvSpPr>
                            <p:nvPr/>
                          </p:nvSpPr>
                          <p:spPr bwMode="auto">
                            <a:xfrm>
                              <a:off x="4551" y="1483"/>
                              <a:ext cx="39" cy="68"/>
                            </a:xfrm>
                            <a:custGeom>
                              <a:avLst/>
                              <a:gdLst/>
                              <a:ahLst/>
                              <a:cxnLst>
                                <a:cxn ang="0">
                                  <a:pos x="118" y="0"/>
                                </a:cxn>
                                <a:cxn ang="0">
                                  <a:pos x="62" y="50"/>
                                </a:cxn>
                                <a:cxn ang="0">
                                  <a:pos x="16" y="100"/>
                                </a:cxn>
                                <a:cxn ang="0">
                                  <a:pos x="7" y="146"/>
                                </a:cxn>
                                <a:cxn ang="0">
                                  <a:pos x="0" y="205"/>
                                </a:cxn>
                                <a:cxn ang="0">
                                  <a:pos x="19" y="156"/>
                                </a:cxn>
                                <a:cxn ang="0">
                                  <a:pos x="36" y="105"/>
                                </a:cxn>
                                <a:cxn ang="0">
                                  <a:pos x="85" y="44"/>
                                </a:cxn>
                                <a:cxn ang="0">
                                  <a:pos x="118" y="0"/>
                                </a:cxn>
                              </a:cxnLst>
                              <a:rect l="0" t="0" r="r" b="b"/>
                              <a:pathLst>
                                <a:path w="118" h="205">
                                  <a:moveTo>
                                    <a:pt x="118" y="0"/>
                                  </a:moveTo>
                                  <a:lnTo>
                                    <a:pt x="62" y="50"/>
                                  </a:lnTo>
                                  <a:lnTo>
                                    <a:pt x="16" y="100"/>
                                  </a:lnTo>
                                  <a:lnTo>
                                    <a:pt x="7" y="146"/>
                                  </a:lnTo>
                                  <a:lnTo>
                                    <a:pt x="0" y="205"/>
                                  </a:lnTo>
                                  <a:lnTo>
                                    <a:pt x="19" y="156"/>
                                  </a:lnTo>
                                  <a:lnTo>
                                    <a:pt x="36" y="105"/>
                                  </a:lnTo>
                                  <a:lnTo>
                                    <a:pt x="85" y="44"/>
                                  </a:lnTo>
                                  <a:lnTo>
                                    <a:pt x="118" y="0"/>
                                  </a:lnTo>
                                  <a:close/>
                                </a:path>
                              </a:pathLst>
                            </a:custGeom>
                            <a:solidFill>
                              <a:srgbClr val="804000"/>
                            </a:solidFill>
                            <a:ln w="4763">
                              <a:solidFill>
                                <a:srgbClr val="000000"/>
                              </a:solidFill>
                              <a:prstDash val="solid"/>
                              <a:round/>
                              <a:headEnd/>
                              <a:tailEnd/>
                            </a:ln>
                          </p:spPr>
                          <p:txBody>
                            <a:bodyPr/>
                            <a:lstStyle/>
                            <a:p>
                              <a:endParaRPr lang="en-US"/>
                            </a:p>
                          </p:txBody>
                        </p:sp>
                        <p:sp>
                          <p:nvSpPr>
                            <p:cNvPr id="51224" name="Freeform 24"/>
                            <p:cNvSpPr>
                              <a:spLocks/>
                            </p:cNvSpPr>
                            <p:nvPr/>
                          </p:nvSpPr>
                          <p:spPr bwMode="auto">
                            <a:xfrm>
                              <a:off x="4546" y="1611"/>
                              <a:ext cx="23" cy="45"/>
                            </a:xfrm>
                            <a:custGeom>
                              <a:avLst/>
                              <a:gdLst/>
                              <a:ahLst/>
                              <a:cxnLst>
                                <a:cxn ang="0">
                                  <a:pos x="25" y="134"/>
                                </a:cxn>
                                <a:cxn ang="0">
                                  <a:pos x="9" y="93"/>
                                </a:cxn>
                                <a:cxn ang="0">
                                  <a:pos x="0" y="64"/>
                                </a:cxn>
                                <a:cxn ang="0">
                                  <a:pos x="19" y="28"/>
                                </a:cxn>
                                <a:cxn ang="0">
                                  <a:pos x="60" y="0"/>
                                </a:cxn>
                                <a:cxn ang="0">
                                  <a:pos x="37" y="39"/>
                                </a:cxn>
                                <a:cxn ang="0">
                                  <a:pos x="22" y="77"/>
                                </a:cxn>
                                <a:cxn ang="0">
                                  <a:pos x="43" y="93"/>
                                </a:cxn>
                                <a:cxn ang="0">
                                  <a:pos x="68" y="56"/>
                                </a:cxn>
                                <a:cxn ang="0">
                                  <a:pos x="56" y="86"/>
                                </a:cxn>
                                <a:cxn ang="0">
                                  <a:pos x="25" y="134"/>
                                </a:cxn>
                              </a:cxnLst>
                              <a:rect l="0" t="0" r="r" b="b"/>
                              <a:pathLst>
                                <a:path w="68" h="134">
                                  <a:moveTo>
                                    <a:pt x="25" y="134"/>
                                  </a:moveTo>
                                  <a:lnTo>
                                    <a:pt x="9" y="93"/>
                                  </a:lnTo>
                                  <a:lnTo>
                                    <a:pt x="0" y="64"/>
                                  </a:lnTo>
                                  <a:lnTo>
                                    <a:pt x="19" y="28"/>
                                  </a:lnTo>
                                  <a:lnTo>
                                    <a:pt x="60" y="0"/>
                                  </a:lnTo>
                                  <a:lnTo>
                                    <a:pt x="37" y="39"/>
                                  </a:lnTo>
                                  <a:lnTo>
                                    <a:pt x="22" y="77"/>
                                  </a:lnTo>
                                  <a:lnTo>
                                    <a:pt x="43" y="93"/>
                                  </a:lnTo>
                                  <a:lnTo>
                                    <a:pt x="68" y="56"/>
                                  </a:lnTo>
                                  <a:lnTo>
                                    <a:pt x="56" y="86"/>
                                  </a:lnTo>
                                  <a:lnTo>
                                    <a:pt x="25" y="134"/>
                                  </a:lnTo>
                                  <a:close/>
                                </a:path>
                              </a:pathLst>
                            </a:custGeom>
                            <a:solidFill>
                              <a:srgbClr val="804000"/>
                            </a:solidFill>
                            <a:ln w="4763">
                              <a:solidFill>
                                <a:srgbClr val="000000"/>
                              </a:solidFill>
                              <a:prstDash val="solid"/>
                              <a:round/>
                              <a:headEnd/>
                              <a:tailEnd/>
                            </a:ln>
                          </p:spPr>
                          <p:txBody>
                            <a:bodyPr/>
                            <a:lstStyle/>
                            <a:p>
                              <a:endParaRPr lang="en-US"/>
                            </a:p>
                          </p:txBody>
                        </p:sp>
                      </p:grpSp>
                    </p:grpSp>
                    <p:grpSp>
                      <p:nvGrpSpPr>
                        <p:cNvPr id="13" name="Group 25"/>
                        <p:cNvGrpSpPr>
                          <a:grpSpLocks/>
                        </p:cNvGrpSpPr>
                        <p:nvPr/>
                      </p:nvGrpSpPr>
                      <p:grpSpPr bwMode="auto">
                        <a:xfrm>
                          <a:off x="4829" y="1714"/>
                          <a:ext cx="192" cy="104"/>
                          <a:chOff x="4829" y="1714"/>
                          <a:chExt cx="192" cy="104"/>
                        </a:xfrm>
                      </p:grpSpPr>
                      <p:sp>
                        <p:nvSpPr>
                          <p:cNvPr id="51226" name="Freeform 26"/>
                          <p:cNvSpPr>
                            <a:spLocks/>
                          </p:cNvSpPr>
                          <p:nvPr/>
                        </p:nvSpPr>
                        <p:spPr bwMode="auto">
                          <a:xfrm>
                            <a:off x="4829" y="1714"/>
                            <a:ext cx="192" cy="104"/>
                          </a:xfrm>
                          <a:custGeom>
                            <a:avLst/>
                            <a:gdLst/>
                            <a:ahLst/>
                            <a:cxnLst>
                              <a:cxn ang="0">
                                <a:pos x="37" y="75"/>
                              </a:cxn>
                              <a:cxn ang="0">
                                <a:pos x="140" y="79"/>
                              </a:cxn>
                              <a:cxn ang="0">
                                <a:pos x="211" y="78"/>
                              </a:cxn>
                              <a:cxn ang="0">
                                <a:pos x="299" y="36"/>
                              </a:cxn>
                              <a:cxn ang="0">
                                <a:pos x="370" y="4"/>
                              </a:cxn>
                              <a:cxn ang="0">
                                <a:pos x="435" y="0"/>
                              </a:cxn>
                              <a:cxn ang="0">
                                <a:pos x="465" y="29"/>
                              </a:cxn>
                              <a:cxn ang="0">
                                <a:pos x="510" y="51"/>
                              </a:cxn>
                              <a:cxn ang="0">
                                <a:pos x="562" y="54"/>
                              </a:cxn>
                              <a:cxn ang="0">
                                <a:pos x="575" y="79"/>
                              </a:cxn>
                              <a:cxn ang="0">
                                <a:pos x="568" y="140"/>
                              </a:cxn>
                              <a:cxn ang="0">
                                <a:pos x="558" y="178"/>
                              </a:cxn>
                              <a:cxn ang="0">
                                <a:pos x="533" y="209"/>
                              </a:cxn>
                              <a:cxn ang="0">
                                <a:pos x="496" y="248"/>
                              </a:cxn>
                              <a:cxn ang="0">
                                <a:pos x="476" y="284"/>
                              </a:cxn>
                              <a:cxn ang="0">
                                <a:pos x="450" y="307"/>
                              </a:cxn>
                              <a:cxn ang="0">
                                <a:pos x="428" y="310"/>
                              </a:cxn>
                              <a:cxn ang="0">
                                <a:pos x="395" y="279"/>
                              </a:cxn>
                              <a:cxn ang="0">
                                <a:pos x="373" y="290"/>
                              </a:cxn>
                              <a:cxn ang="0">
                                <a:pos x="341" y="292"/>
                              </a:cxn>
                              <a:cxn ang="0">
                                <a:pos x="317" y="246"/>
                              </a:cxn>
                              <a:cxn ang="0">
                                <a:pos x="302" y="253"/>
                              </a:cxn>
                              <a:cxn ang="0">
                                <a:pos x="279" y="253"/>
                              </a:cxn>
                              <a:cxn ang="0">
                                <a:pos x="268" y="228"/>
                              </a:cxn>
                              <a:cxn ang="0">
                                <a:pos x="242" y="246"/>
                              </a:cxn>
                              <a:cxn ang="0">
                                <a:pos x="217" y="261"/>
                              </a:cxn>
                              <a:cxn ang="0">
                                <a:pos x="190" y="246"/>
                              </a:cxn>
                              <a:cxn ang="0">
                                <a:pos x="181" y="222"/>
                              </a:cxn>
                              <a:cxn ang="0">
                                <a:pos x="178" y="194"/>
                              </a:cxn>
                              <a:cxn ang="0">
                                <a:pos x="133" y="200"/>
                              </a:cxn>
                              <a:cxn ang="0">
                                <a:pos x="97" y="209"/>
                              </a:cxn>
                              <a:cxn ang="0">
                                <a:pos x="88" y="190"/>
                              </a:cxn>
                              <a:cxn ang="0">
                                <a:pos x="60" y="190"/>
                              </a:cxn>
                              <a:cxn ang="0">
                                <a:pos x="18" y="160"/>
                              </a:cxn>
                              <a:cxn ang="0">
                                <a:pos x="0" y="124"/>
                              </a:cxn>
                              <a:cxn ang="0">
                                <a:pos x="9" y="109"/>
                              </a:cxn>
                              <a:cxn ang="0">
                                <a:pos x="3" y="78"/>
                              </a:cxn>
                              <a:cxn ang="0">
                                <a:pos x="37" y="75"/>
                              </a:cxn>
                            </a:cxnLst>
                            <a:rect l="0" t="0" r="r" b="b"/>
                            <a:pathLst>
                              <a:path w="575" h="310">
                                <a:moveTo>
                                  <a:pt x="37" y="75"/>
                                </a:moveTo>
                                <a:lnTo>
                                  <a:pt x="140" y="79"/>
                                </a:lnTo>
                                <a:lnTo>
                                  <a:pt x="211" y="78"/>
                                </a:lnTo>
                                <a:lnTo>
                                  <a:pt x="299" y="36"/>
                                </a:lnTo>
                                <a:lnTo>
                                  <a:pt x="370" y="4"/>
                                </a:lnTo>
                                <a:lnTo>
                                  <a:pt x="435" y="0"/>
                                </a:lnTo>
                                <a:lnTo>
                                  <a:pt x="465" y="29"/>
                                </a:lnTo>
                                <a:lnTo>
                                  <a:pt x="510" y="51"/>
                                </a:lnTo>
                                <a:lnTo>
                                  <a:pt x="562" y="54"/>
                                </a:lnTo>
                                <a:lnTo>
                                  <a:pt x="575" y="79"/>
                                </a:lnTo>
                                <a:lnTo>
                                  <a:pt x="568" y="140"/>
                                </a:lnTo>
                                <a:lnTo>
                                  <a:pt x="558" y="178"/>
                                </a:lnTo>
                                <a:lnTo>
                                  <a:pt x="533" y="209"/>
                                </a:lnTo>
                                <a:lnTo>
                                  <a:pt x="496" y="248"/>
                                </a:lnTo>
                                <a:lnTo>
                                  <a:pt x="476" y="284"/>
                                </a:lnTo>
                                <a:lnTo>
                                  <a:pt x="450" y="307"/>
                                </a:lnTo>
                                <a:lnTo>
                                  <a:pt x="428" y="310"/>
                                </a:lnTo>
                                <a:lnTo>
                                  <a:pt x="395" y="279"/>
                                </a:lnTo>
                                <a:lnTo>
                                  <a:pt x="373" y="290"/>
                                </a:lnTo>
                                <a:lnTo>
                                  <a:pt x="341" y="292"/>
                                </a:lnTo>
                                <a:lnTo>
                                  <a:pt x="317" y="246"/>
                                </a:lnTo>
                                <a:lnTo>
                                  <a:pt x="302" y="253"/>
                                </a:lnTo>
                                <a:lnTo>
                                  <a:pt x="279" y="253"/>
                                </a:lnTo>
                                <a:lnTo>
                                  <a:pt x="268" y="228"/>
                                </a:lnTo>
                                <a:lnTo>
                                  <a:pt x="242" y="246"/>
                                </a:lnTo>
                                <a:lnTo>
                                  <a:pt x="217" y="261"/>
                                </a:lnTo>
                                <a:lnTo>
                                  <a:pt x="190" y="246"/>
                                </a:lnTo>
                                <a:lnTo>
                                  <a:pt x="181" y="222"/>
                                </a:lnTo>
                                <a:lnTo>
                                  <a:pt x="178" y="194"/>
                                </a:lnTo>
                                <a:lnTo>
                                  <a:pt x="133" y="200"/>
                                </a:lnTo>
                                <a:lnTo>
                                  <a:pt x="97" y="209"/>
                                </a:lnTo>
                                <a:lnTo>
                                  <a:pt x="88" y="190"/>
                                </a:lnTo>
                                <a:lnTo>
                                  <a:pt x="60" y="190"/>
                                </a:lnTo>
                                <a:lnTo>
                                  <a:pt x="18" y="160"/>
                                </a:lnTo>
                                <a:lnTo>
                                  <a:pt x="0" y="124"/>
                                </a:lnTo>
                                <a:lnTo>
                                  <a:pt x="9" y="109"/>
                                </a:lnTo>
                                <a:lnTo>
                                  <a:pt x="3" y="78"/>
                                </a:lnTo>
                                <a:lnTo>
                                  <a:pt x="37" y="75"/>
                                </a:lnTo>
                                <a:close/>
                              </a:path>
                            </a:pathLst>
                          </a:custGeom>
                          <a:solidFill>
                            <a:srgbClr val="C08040"/>
                          </a:solidFill>
                          <a:ln w="4763">
                            <a:solidFill>
                              <a:srgbClr val="000000"/>
                            </a:solidFill>
                            <a:prstDash val="solid"/>
                            <a:round/>
                            <a:headEnd/>
                            <a:tailEnd/>
                          </a:ln>
                        </p:spPr>
                        <p:txBody>
                          <a:bodyPr/>
                          <a:lstStyle/>
                          <a:p>
                            <a:endParaRPr lang="en-US"/>
                          </a:p>
                        </p:txBody>
                      </p:sp>
                      <p:grpSp>
                        <p:nvGrpSpPr>
                          <p:cNvPr id="14" name="Group 27"/>
                          <p:cNvGrpSpPr>
                            <a:grpSpLocks/>
                          </p:cNvGrpSpPr>
                          <p:nvPr/>
                        </p:nvGrpSpPr>
                        <p:grpSpPr bwMode="auto">
                          <a:xfrm>
                            <a:off x="4858" y="1731"/>
                            <a:ext cx="144" cy="79"/>
                            <a:chOff x="4858" y="1731"/>
                            <a:chExt cx="144" cy="79"/>
                          </a:xfrm>
                        </p:grpSpPr>
                        <p:sp>
                          <p:nvSpPr>
                            <p:cNvPr id="51228" name="Freeform 28"/>
                            <p:cNvSpPr>
                              <a:spLocks/>
                            </p:cNvSpPr>
                            <p:nvPr/>
                          </p:nvSpPr>
                          <p:spPr bwMode="auto">
                            <a:xfrm>
                              <a:off x="4858" y="1756"/>
                              <a:ext cx="44" cy="22"/>
                            </a:xfrm>
                            <a:custGeom>
                              <a:avLst/>
                              <a:gdLst/>
                              <a:ahLst/>
                              <a:cxnLst>
                                <a:cxn ang="0">
                                  <a:pos x="0" y="66"/>
                                </a:cxn>
                                <a:cxn ang="0">
                                  <a:pos x="70" y="48"/>
                                </a:cxn>
                                <a:cxn ang="0">
                                  <a:pos x="132" y="0"/>
                                </a:cxn>
                                <a:cxn ang="0">
                                  <a:pos x="108" y="36"/>
                                </a:cxn>
                                <a:cxn ang="0">
                                  <a:pos x="80" y="60"/>
                                </a:cxn>
                                <a:cxn ang="0">
                                  <a:pos x="0" y="66"/>
                                </a:cxn>
                              </a:cxnLst>
                              <a:rect l="0" t="0" r="r" b="b"/>
                              <a:pathLst>
                                <a:path w="132" h="66">
                                  <a:moveTo>
                                    <a:pt x="0" y="66"/>
                                  </a:moveTo>
                                  <a:lnTo>
                                    <a:pt x="70" y="48"/>
                                  </a:lnTo>
                                  <a:lnTo>
                                    <a:pt x="132" y="0"/>
                                  </a:lnTo>
                                  <a:lnTo>
                                    <a:pt x="108" y="36"/>
                                  </a:lnTo>
                                  <a:lnTo>
                                    <a:pt x="80" y="60"/>
                                  </a:lnTo>
                                  <a:lnTo>
                                    <a:pt x="0" y="66"/>
                                  </a:lnTo>
                                  <a:close/>
                                </a:path>
                              </a:pathLst>
                            </a:custGeom>
                            <a:solidFill>
                              <a:srgbClr val="804000"/>
                            </a:solidFill>
                            <a:ln w="4763">
                              <a:solidFill>
                                <a:srgbClr val="000000"/>
                              </a:solidFill>
                              <a:prstDash val="solid"/>
                              <a:round/>
                              <a:headEnd/>
                              <a:tailEnd/>
                            </a:ln>
                          </p:spPr>
                          <p:txBody>
                            <a:bodyPr/>
                            <a:lstStyle/>
                            <a:p>
                              <a:endParaRPr lang="en-US"/>
                            </a:p>
                          </p:txBody>
                        </p:sp>
                        <p:sp>
                          <p:nvSpPr>
                            <p:cNvPr id="51229" name="Freeform 29"/>
                            <p:cNvSpPr>
                              <a:spLocks/>
                            </p:cNvSpPr>
                            <p:nvPr/>
                          </p:nvSpPr>
                          <p:spPr bwMode="auto">
                            <a:xfrm>
                              <a:off x="4917" y="1731"/>
                              <a:ext cx="35" cy="63"/>
                            </a:xfrm>
                            <a:custGeom>
                              <a:avLst/>
                              <a:gdLst/>
                              <a:ahLst/>
                              <a:cxnLst>
                                <a:cxn ang="0">
                                  <a:pos x="0" y="188"/>
                                </a:cxn>
                                <a:cxn ang="0">
                                  <a:pos x="37" y="123"/>
                                </a:cxn>
                                <a:cxn ang="0">
                                  <a:pos x="107" y="0"/>
                                </a:cxn>
                                <a:cxn ang="0">
                                  <a:pos x="86" y="68"/>
                                </a:cxn>
                                <a:cxn ang="0">
                                  <a:pos x="71" y="127"/>
                                </a:cxn>
                                <a:cxn ang="0">
                                  <a:pos x="0" y="188"/>
                                </a:cxn>
                              </a:cxnLst>
                              <a:rect l="0" t="0" r="r" b="b"/>
                              <a:pathLst>
                                <a:path w="107" h="188">
                                  <a:moveTo>
                                    <a:pt x="0" y="188"/>
                                  </a:moveTo>
                                  <a:lnTo>
                                    <a:pt x="37" y="123"/>
                                  </a:lnTo>
                                  <a:lnTo>
                                    <a:pt x="107" y="0"/>
                                  </a:lnTo>
                                  <a:lnTo>
                                    <a:pt x="86" y="68"/>
                                  </a:lnTo>
                                  <a:lnTo>
                                    <a:pt x="71" y="127"/>
                                  </a:lnTo>
                                  <a:lnTo>
                                    <a:pt x="0" y="188"/>
                                  </a:lnTo>
                                  <a:close/>
                                </a:path>
                              </a:pathLst>
                            </a:custGeom>
                            <a:solidFill>
                              <a:srgbClr val="804000"/>
                            </a:solidFill>
                            <a:ln w="4763">
                              <a:solidFill>
                                <a:srgbClr val="000000"/>
                              </a:solidFill>
                              <a:prstDash val="solid"/>
                              <a:round/>
                              <a:headEnd/>
                              <a:tailEnd/>
                            </a:ln>
                          </p:spPr>
                          <p:txBody>
                            <a:bodyPr/>
                            <a:lstStyle/>
                            <a:p>
                              <a:endParaRPr lang="en-US"/>
                            </a:p>
                          </p:txBody>
                        </p:sp>
                        <p:sp>
                          <p:nvSpPr>
                            <p:cNvPr id="51230" name="Freeform 30"/>
                            <p:cNvSpPr>
                              <a:spLocks/>
                            </p:cNvSpPr>
                            <p:nvPr/>
                          </p:nvSpPr>
                          <p:spPr bwMode="auto">
                            <a:xfrm>
                              <a:off x="4958" y="1733"/>
                              <a:ext cx="26" cy="77"/>
                            </a:xfrm>
                            <a:custGeom>
                              <a:avLst/>
                              <a:gdLst/>
                              <a:ahLst/>
                              <a:cxnLst>
                                <a:cxn ang="0">
                                  <a:pos x="0" y="230"/>
                                </a:cxn>
                                <a:cxn ang="0">
                                  <a:pos x="58" y="180"/>
                                </a:cxn>
                                <a:cxn ang="0">
                                  <a:pos x="55" y="71"/>
                                </a:cxn>
                                <a:cxn ang="0">
                                  <a:pos x="18" y="0"/>
                                </a:cxn>
                                <a:cxn ang="0">
                                  <a:pos x="64" y="68"/>
                                </a:cxn>
                                <a:cxn ang="0">
                                  <a:pos x="79" y="138"/>
                                </a:cxn>
                                <a:cxn ang="0">
                                  <a:pos x="76" y="199"/>
                                </a:cxn>
                                <a:cxn ang="0">
                                  <a:pos x="0" y="230"/>
                                </a:cxn>
                              </a:cxnLst>
                              <a:rect l="0" t="0" r="r" b="b"/>
                              <a:pathLst>
                                <a:path w="79" h="230">
                                  <a:moveTo>
                                    <a:pt x="0" y="230"/>
                                  </a:moveTo>
                                  <a:lnTo>
                                    <a:pt x="58" y="180"/>
                                  </a:lnTo>
                                  <a:lnTo>
                                    <a:pt x="55" y="71"/>
                                  </a:lnTo>
                                  <a:lnTo>
                                    <a:pt x="18" y="0"/>
                                  </a:lnTo>
                                  <a:lnTo>
                                    <a:pt x="64" y="68"/>
                                  </a:lnTo>
                                  <a:lnTo>
                                    <a:pt x="79" y="138"/>
                                  </a:lnTo>
                                  <a:lnTo>
                                    <a:pt x="76" y="199"/>
                                  </a:lnTo>
                                  <a:lnTo>
                                    <a:pt x="0" y="230"/>
                                  </a:lnTo>
                                  <a:close/>
                                </a:path>
                              </a:pathLst>
                            </a:custGeom>
                            <a:solidFill>
                              <a:srgbClr val="804000"/>
                            </a:solidFill>
                            <a:ln w="4763">
                              <a:solidFill>
                                <a:srgbClr val="000000"/>
                              </a:solidFill>
                              <a:prstDash val="solid"/>
                              <a:round/>
                              <a:headEnd/>
                              <a:tailEnd/>
                            </a:ln>
                          </p:spPr>
                          <p:txBody>
                            <a:bodyPr/>
                            <a:lstStyle/>
                            <a:p>
                              <a:endParaRPr lang="en-US"/>
                            </a:p>
                          </p:txBody>
                        </p:sp>
                        <p:sp>
                          <p:nvSpPr>
                            <p:cNvPr id="51231" name="Freeform 31"/>
                            <p:cNvSpPr>
                              <a:spLocks/>
                            </p:cNvSpPr>
                            <p:nvPr/>
                          </p:nvSpPr>
                          <p:spPr bwMode="auto">
                            <a:xfrm>
                              <a:off x="4995" y="1757"/>
                              <a:ext cx="7" cy="29"/>
                            </a:xfrm>
                            <a:custGeom>
                              <a:avLst/>
                              <a:gdLst/>
                              <a:ahLst/>
                              <a:cxnLst>
                                <a:cxn ang="0">
                                  <a:pos x="0" y="0"/>
                                </a:cxn>
                                <a:cxn ang="0">
                                  <a:pos x="22" y="60"/>
                                </a:cxn>
                                <a:cxn ang="0">
                                  <a:pos x="14" y="88"/>
                                </a:cxn>
                              </a:cxnLst>
                              <a:rect l="0" t="0" r="r" b="b"/>
                              <a:pathLst>
                                <a:path w="22" h="88">
                                  <a:moveTo>
                                    <a:pt x="0" y="0"/>
                                  </a:moveTo>
                                  <a:lnTo>
                                    <a:pt x="22" y="60"/>
                                  </a:lnTo>
                                  <a:lnTo>
                                    <a:pt x="14" y="88"/>
                                  </a:lnTo>
                                </a:path>
                              </a:pathLst>
                            </a:custGeom>
                            <a:noFill/>
                            <a:ln w="4763">
                              <a:solidFill>
                                <a:srgbClr val="000000"/>
                              </a:solidFill>
                              <a:prstDash val="solid"/>
                              <a:round/>
                              <a:headEnd/>
                              <a:tailEnd/>
                            </a:ln>
                          </p:spPr>
                          <p:txBody>
                            <a:bodyPr/>
                            <a:lstStyle/>
                            <a:p>
                              <a:endParaRPr lang="en-US"/>
                            </a:p>
                          </p:txBody>
                        </p:sp>
                      </p:grpSp>
                    </p:grpSp>
                  </p:grpSp>
                </p:grpSp>
              </p:grpSp>
              <p:grpSp>
                <p:nvGrpSpPr>
                  <p:cNvPr id="15" name="Group 32"/>
                  <p:cNvGrpSpPr>
                    <a:grpSpLocks/>
                  </p:cNvGrpSpPr>
                  <p:nvPr/>
                </p:nvGrpSpPr>
                <p:grpSpPr bwMode="auto">
                  <a:xfrm>
                    <a:off x="4964" y="1522"/>
                    <a:ext cx="119" cy="172"/>
                    <a:chOff x="4964" y="1522"/>
                    <a:chExt cx="119" cy="172"/>
                  </a:xfrm>
                </p:grpSpPr>
                <p:sp>
                  <p:nvSpPr>
                    <p:cNvPr id="51233" name="Freeform 33"/>
                    <p:cNvSpPr>
                      <a:spLocks/>
                    </p:cNvSpPr>
                    <p:nvPr/>
                  </p:nvSpPr>
                  <p:spPr bwMode="auto">
                    <a:xfrm>
                      <a:off x="4964" y="1561"/>
                      <a:ext cx="105" cy="133"/>
                    </a:xfrm>
                    <a:custGeom>
                      <a:avLst/>
                      <a:gdLst/>
                      <a:ahLst/>
                      <a:cxnLst>
                        <a:cxn ang="0">
                          <a:pos x="18" y="168"/>
                        </a:cxn>
                        <a:cxn ang="0">
                          <a:pos x="52" y="92"/>
                        </a:cxn>
                        <a:cxn ang="0">
                          <a:pos x="77" y="64"/>
                        </a:cxn>
                        <a:cxn ang="0">
                          <a:pos x="111" y="21"/>
                        </a:cxn>
                        <a:cxn ang="0">
                          <a:pos x="167" y="0"/>
                        </a:cxn>
                        <a:cxn ang="0">
                          <a:pos x="216" y="8"/>
                        </a:cxn>
                        <a:cxn ang="0">
                          <a:pos x="254" y="31"/>
                        </a:cxn>
                        <a:cxn ang="0">
                          <a:pos x="289" y="75"/>
                        </a:cxn>
                        <a:cxn ang="0">
                          <a:pos x="314" y="148"/>
                        </a:cxn>
                        <a:cxn ang="0">
                          <a:pos x="316" y="202"/>
                        </a:cxn>
                        <a:cxn ang="0">
                          <a:pos x="298" y="257"/>
                        </a:cxn>
                        <a:cxn ang="0">
                          <a:pos x="266" y="307"/>
                        </a:cxn>
                        <a:cxn ang="0">
                          <a:pos x="235" y="345"/>
                        </a:cxn>
                        <a:cxn ang="0">
                          <a:pos x="179" y="388"/>
                        </a:cxn>
                        <a:cxn ang="0">
                          <a:pos x="115" y="399"/>
                        </a:cxn>
                        <a:cxn ang="0">
                          <a:pos x="56" y="384"/>
                        </a:cxn>
                        <a:cxn ang="0">
                          <a:pos x="9" y="337"/>
                        </a:cxn>
                        <a:cxn ang="0">
                          <a:pos x="0" y="273"/>
                        </a:cxn>
                        <a:cxn ang="0">
                          <a:pos x="18" y="168"/>
                        </a:cxn>
                      </a:cxnLst>
                      <a:rect l="0" t="0" r="r" b="b"/>
                      <a:pathLst>
                        <a:path w="316" h="399">
                          <a:moveTo>
                            <a:pt x="18" y="168"/>
                          </a:moveTo>
                          <a:lnTo>
                            <a:pt x="52" y="92"/>
                          </a:lnTo>
                          <a:lnTo>
                            <a:pt x="77" y="64"/>
                          </a:lnTo>
                          <a:lnTo>
                            <a:pt x="111" y="21"/>
                          </a:lnTo>
                          <a:lnTo>
                            <a:pt x="167" y="0"/>
                          </a:lnTo>
                          <a:lnTo>
                            <a:pt x="216" y="8"/>
                          </a:lnTo>
                          <a:lnTo>
                            <a:pt x="254" y="31"/>
                          </a:lnTo>
                          <a:lnTo>
                            <a:pt x="289" y="75"/>
                          </a:lnTo>
                          <a:lnTo>
                            <a:pt x="314" y="148"/>
                          </a:lnTo>
                          <a:lnTo>
                            <a:pt x="316" y="202"/>
                          </a:lnTo>
                          <a:lnTo>
                            <a:pt x="298" y="257"/>
                          </a:lnTo>
                          <a:lnTo>
                            <a:pt x="266" y="307"/>
                          </a:lnTo>
                          <a:lnTo>
                            <a:pt x="235" y="345"/>
                          </a:lnTo>
                          <a:lnTo>
                            <a:pt x="179" y="388"/>
                          </a:lnTo>
                          <a:lnTo>
                            <a:pt x="115" y="399"/>
                          </a:lnTo>
                          <a:lnTo>
                            <a:pt x="56" y="384"/>
                          </a:lnTo>
                          <a:lnTo>
                            <a:pt x="9" y="337"/>
                          </a:lnTo>
                          <a:lnTo>
                            <a:pt x="0" y="273"/>
                          </a:lnTo>
                          <a:lnTo>
                            <a:pt x="18" y="168"/>
                          </a:lnTo>
                          <a:close/>
                        </a:path>
                      </a:pathLst>
                    </a:custGeom>
                    <a:solidFill>
                      <a:srgbClr val="F0F0F0"/>
                    </a:solidFill>
                    <a:ln w="4763">
                      <a:solidFill>
                        <a:srgbClr val="000000"/>
                      </a:solidFill>
                      <a:prstDash val="solid"/>
                      <a:round/>
                      <a:headEnd/>
                      <a:tailEnd/>
                    </a:ln>
                  </p:spPr>
                  <p:txBody>
                    <a:bodyPr/>
                    <a:lstStyle/>
                    <a:p>
                      <a:endParaRPr lang="en-US"/>
                    </a:p>
                  </p:txBody>
                </p:sp>
                <p:sp>
                  <p:nvSpPr>
                    <p:cNvPr id="51234" name="Oval 34"/>
                    <p:cNvSpPr>
                      <a:spLocks noChangeArrowheads="1"/>
                    </p:cNvSpPr>
                    <p:nvPr/>
                  </p:nvSpPr>
                  <p:spPr bwMode="auto">
                    <a:xfrm>
                      <a:off x="5010" y="1599"/>
                      <a:ext cx="32" cy="34"/>
                    </a:xfrm>
                    <a:prstGeom prst="ellipse">
                      <a:avLst/>
                    </a:prstGeom>
                    <a:solidFill>
                      <a:srgbClr val="000080"/>
                    </a:solidFill>
                    <a:ln w="4763">
                      <a:solidFill>
                        <a:srgbClr val="000000"/>
                      </a:solidFill>
                      <a:round/>
                      <a:headEnd/>
                      <a:tailEnd/>
                    </a:ln>
                  </p:spPr>
                  <p:txBody>
                    <a:bodyPr/>
                    <a:lstStyle/>
                    <a:p>
                      <a:endParaRPr lang="en-US"/>
                    </a:p>
                  </p:txBody>
                </p:sp>
                <p:sp>
                  <p:nvSpPr>
                    <p:cNvPr id="51235" name="Freeform 35"/>
                    <p:cNvSpPr>
                      <a:spLocks/>
                    </p:cNvSpPr>
                    <p:nvPr/>
                  </p:nvSpPr>
                  <p:spPr bwMode="auto">
                    <a:xfrm>
                      <a:off x="4979" y="1522"/>
                      <a:ext cx="104" cy="84"/>
                    </a:xfrm>
                    <a:custGeom>
                      <a:avLst/>
                      <a:gdLst/>
                      <a:ahLst/>
                      <a:cxnLst>
                        <a:cxn ang="0">
                          <a:pos x="307" y="172"/>
                        </a:cxn>
                        <a:cxn ang="0">
                          <a:pos x="299" y="152"/>
                        </a:cxn>
                        <a:cxn ang="0">
                          <a:pos x="78" y="1"/>
                        </a:cxn>
                        <a:cxn ang="0">
                          <a:pos x="57" y="0"/>
                        </a:cxn>
                        <a:cxn ang="0">
                          <a:pos x="35" y="8"/>
                        </a:cxn>
                        <a:cxn ang="0">
                          <a:pos x="15" y="25"/>
                        </a:cxn>
                        <a:cxn ang="0">
                          <a:pos x="0" y="53"/>
                        </a:cxn>
                        <a:cxn ang="0">
                          <a:pos x="3" y="76"/>
                        </a:cxn>
                        <a:cxn ang="0">
                          <a:pos x="10" y="101"/>
                        </a:cxn>
                        <a:cxn ang="0">
                          <a:pos x="23" y="116"/>
                        </a:cxn>
                        <a:cxn ang="0">
                          <a:pos x="44" y="128"/>
                        </a:cxn>
                        <a:cxn ang="0">
                          <a:pos x="209" y="242"/>
                        </a:cxn>
                        <a:cxn ang="0">
                          <a:pos x="224" y="249"/>
                        </a:cxn>
                        <a:cxn ang="0">
                          <a:pos x="243" y="252"/>
                        </a:cxn>
                        <a:cxn ang="0">
                          <a:pos x="267" y="249"/>
                        </a:cxn>
                        <a:cxn ang="0">
                          <a:pos x="288" y="234"/>
                        </a:cxn>
                        <a:cxn ang="0">
                          <a:pos x="304" y="214"/>
                        </a:cxn>
                        <a:cxn ang="0">
                          <a:pos x="310" y="190"/>
                        </a:cxn>
                        <a:cxn ang="0">
                          <a:pos x="307" y="172"/>
                        </a:cxn>
                      </a:cxnLst>
                      <a:rect l="0" t="0" r="r" b="b"/>
                      <a:pathLst>
                        <a:path w="310" h="252">
                          <a:moveTo>
                            <a:pt x="307" y="172"/>
                          </a:moveTo>
                          <a:lnTo>
                            <a:pt x="299" y="152"/>
                          </a:lnTo>
                          <a:lnTo>
                            <a:pt x="78" y="1"/>
                          </a:lnTo>
                          <a:lnTo>
                            <a:pt x="57" y="0"/>
                          </a:lnTo>
                          <a:lnTo>
                            <a:pt x="35" y="8"/>
                          </a:lnTo>
                          <a:lnTo>
                            <a:pt x="15" y="25"/>
                          </a:lnTo>
                          <a:lnTo>
                            <a:pt x="0" y="53"/>
                          </a:lnTo>
                          <a:lnTo>
                            <a:pt x="3" y="76"/>
                          </a:lnTo>
                          <a:lnTo>
                            <a:pt x="10" y="101"/>
                          </a:lnTo>
                          <a:lnTo>
                            <a:pt x="23" y="116"/>
                          </a:lnTo>
                          <a:lnTo>
                            <a:pt x="44" y="128"/>
                          </a:lnTo>
                          <a:lnTo>
                            <a:pt x="209" y="242"/>
                          </a:lnTo>
                          <a:lnTo>
                            <a:pt x="224" y="249"/>
                          </a:lnTo>
                          <a:lnTo>
                            <a:pt x="243" y="252"/>
                          </a:lnTo>
                          <a:lnTo>
                            <a:pt x="267" y="249"/>
                          </a:lnTo>
                          <a:lnTo>
                            <a:pt x="288" y="234"/>
                          </a:lnTo>
                          <a:lnTo>
                            <a:pt x="304" y="214"/>
                          </a:lnTo>
                          <a:lnTo>
                            <a:pt x="310" y="190"/>
                          </a:lnTo>
                          <a:lnTo>
                            <a:pt x="307" y="172"/>
                          </a:lnTo>
                          <a:close/>
                        </a:path>
                      </a:pathLst>
                    </a:custGeom>
                    <a:solidFill>
                      <a:srgbClr val="C08040"/>
                    </a:solidFill>
                    <a:ln w="4763">
                      <a:solidFill>
                        <a:srgbClr val="000000"/>
                      </a:solidFill>
                      <a:prstDash val="solid"/>
                      <a:round/>
                      <a:headEnd/>
                      <a:tailEnd/>
                    </a:ln>
                  </p:spPr>
                  <p:txBody>
                    <a:bodyPr/>
                    <a:lstStyle/>
                    <a:p>
                      <a:endParaRPr lang="en-US"/>
                    </a:p>
                  </p:txBody>
                </p:sp>
              </p:grpSp>
            </p:grpSp>
            <p:grpSp>
              <p:nvGrpSpPr>
                <p:cNvPr id="16" name="Group 36"/>
                <p:cNvGrpSpPr>
                  <a:grpSpLocks/>
                </p:cNvGrpSpPr>
                <p:nvPr/>
              </p:nvGrpSpPr>
              <p:grpSpPr bwMode="auto">
                <a:xfrm>
                  <a:off x="4837" y="1522"/>
                  <a:ext cx="241" cy="219"/>
                  <a:chOff x="4837" y="1522"/>
                  <a:chExt cx="241" cy="219"/>
                </a:xfrm>
              </p:grpSpPr>
              <p:sp>
                <p:nvSpPr>
                  <p:cNvPr id="51237" name="Freeform 37"/>
                  <p:cNvSpPr>
                    <a:spLocks/>
                  </p:cNvSpPr>
                  <p:nvPr/>
                </p:nvSpPr>
                <p:spPr bwMode="auto">
                  <a:xfrm>
                    <a:off x="4917" y="1568"/>
                    <a:ext cx="161" cy="173"/>
                  </a:xfrm>
                  <a:custGeom>
                    <a:avLst/>
                    <a:gdLst/>
                    <a:ahLst/>
                    <a:cxnLst>
                      <a:cxn ang="0">
                        <a:pos x="176" y="0"/>
                      </a:cxn>
                      <a:cxn ang="0">
                        <a:pos x="259" y="59"/>
                      </a:cxn>
                      <a:cxn ang="0">
                        <a:pos x="363" y="170"/>
                      </a:cxn>
                      <a:cxn ang="0">
                        <a:pos x="414" y="233"/>
                      </a:cxn>
                      <a:cxn ang="0">
                        <a:pos x="448" y="282"/>
                      </a:cxn>
                      <a:cxn ang="0">
                        <a:pos x="476" y="332"/>
                      </a:cxn>
                      <a:cxn ang="0">
                        <a:pos x="484" y="388"/>
                      </a:cxn>
                      <a:cxn ang="0">
                        <a:pos x="484" y="439"/>
                      </a:cxn>
                      <a:cxn ang="0">
                        <a:pos x="461" y="483"/>
                      </a:cxn>
                      <a:cxn ang="0">
                        <a:pos x="428" y="509"/>
                      </a:cxn>
                      <a:cxn ang="0">
                        <a:pos x="353" y="518"/>
                      </a:cxn>
                      <a:cxn ang="0">
                        <a:pos x="257" y="492"/>
                      </a:cxn>
                      <a:cxn ang="0">
                        <a:pos x="170" y="464"/>
                      </a:cxn>
                      <a:cxn ang="0">
                        <a:pos x="124" y="431"/>
                      </a:cxn>
                      <a:cxn ang="0">
                        <a:pos x="55" y="381"/>
                      </a:cxn>
                      <a:cxn ang="0">
                        <a:pos x="0" y="291"/>
                      </a:cxn>
                      <a:cxn ang="0">
                        <a:pos x="42" y="276"/>
                      </a:cxn>
                      <a:cxn ang="0">
                        <a:pos x="88" y="115"/>
                      </a:cxn>
                      <a:cxn ang="0">
                        <a:pos x="176" y="0"/>
                      </a:cxn>
                    </a:cxnLst>
                    <a:rect l="0" t="0" r="r" b="b"/>
                    <a:pathLst>
                      <a:path w="484" h="518">
                        <a:moveTo>
                          <a:pt x="176" y="0"/>
                        </a:moveTo>
                        <a:lnTo>
                          <a:pt x="259" y="59"/>
                        </a:lnTo>
                        <a:lnTo>
                          <a:pt x="363" y="170"/>
                        </a:lnTo>
                        <a:lnTo>
                          <a:pt x="414" y="233"/>
                        </a:lnTo>
                        <a:lnTo>
                          <a:pt x="448" y="282"/>
                        </a:lnTo>
                        <a:lnTo>
                          <a:pt x="476" y="332"/>
                        </a:lnTo>
                        <a:lnTo>
                          <a:pt x="484" y="388"/>
                        </a:lnTo>
                        <a:lnTo>
                          <a:pt x="484" y="439"/>
                        </a:lnTo>
                        <a:lnTo>
                          <a:pt x="461" y="483"/>
                        </a:lnTo>
                        <a:lnTo>
                          <a:pt x="428" y="509"/>
                        </a:lnTo>
                        <a:lnTo>
                          <a:pt x="353" y="518"/>
                        </a:lnTo>
                        <a:lnTo>
                          <a:pt x="257" y="492"/>
                        </a:lnTo>
                        <a:lnTo>
                          <a:pt x="170" y="464"/>
                        </a:lnTo>
                        <a:lnTo>
                          <a:pt x="124" y="431"/>
                        </a:lnTo>
                        <a:lnTo>
                          <a:pt x="55" y="381"/>
                        </a:lnTo>
                        <a:lnTo>
                          <a:pt x="0" y="291"/>
                        </a:lnTo>
                        <a:lnTo>
                          <a:pt x="42" y="276"/>
                        </a:lnTo>
                        <a:lnTo>
                          <a:pt x="88" y="115"/>
                        </a:lnTo>
                        <a:lnTo>
                          <a:pt x="176" y="0"/>
                        </a:lnTo>
                        <a:close/>
                      </a:path>
                    </a:pathLst>
                  </a:custGeom>
                  <a:solidFill>
                    <a:srgbClr val="E0A080"/>
                  </a:solidFill>
                  <a:ln w="4763">
                    <a:solidFill>
                      <a:srgbClr val="000000"/>
                    </a:solidFill>
                    <a:prstDash val="solid"/>
                    <a:round/>
                    <a:headEnd/>
                    <a:tailEnd/>
                  </a:ln>
                </p:spPr>
                <p:txBody>
                  <a:bodyPr/>
                  <a:lstStyle/>
                  <a:p>
                    <a:endParaRPr lang="en-US"/>
                  </a:p>
                </p:txBody>
              </p:sp>
              <p:grpSp>
                <p:nvGrpSpPr>
                  <p:cNvPr id="17" name="Group 38"/>
                  <p:cNvGrpSpPr>
                    <a:grpSpLocks/>
                  </p:cNvGrpSpPr>
                  <p:nvPr/>
                </p:nvGrpSpPr>
                <p:grpSpPr bwMode="auto">
                  <a:xfrm>
                    <a:off x="4837" y="1522"/>
                    <a:ext cx="149" cy="155"/>
                    <a:chOff x="4837" y="1522"/>
                    <a:chExt cx="149" cy="155"/>
                  </a:xfrm>
                </p:grpSpPr>
                <p:sp>
                  <p:nvSpPr>
                    <p:cNvPr id="51239" name="Freeform 39"/>
                    <p:cNvSpPr>
                      <a:spLocks/>
                    </p:cNvSpPr>
                    <p:nvPr/>
                  </p:nvSpPr>
                  <p:spPr bwMode="auto">
                    <a:xfrm>
                      <a:off x="4857" y="1554"/>
                      <a:ext cx="106" cy="123"/>
                    </a:xfrm>
                    <a:custGeom>
                      <a:avLst/>
                      <a:gdLst/>
                      <a:ahLst/>
                      <a:cxnLst>
                        <a:cxn ang="0">
                          <a:pos x="23" y="142"/>
                        </a:cxn>
                        <a:cxn ang="0">
                          <a:pos x="51" y="80"/>
                        </a:cxn>
                        <a:cxn ang="0">
                          <a:pos x="82" y="44"/>
                        </a:cxn>
                        <a:cxn ang="0">
                          <a:pos x="124" y="16"/>
                        </a:cxn>
                        <a:cxn ang="0">
                          <a:pos x="188" y="0"/>
                        </a:cxn>
                        <a:cxn ang="0">
                          <a:pos x="245" y="4"/>
                        </a:cxn>
                        <a:cxn ang="0">
                          <a:pos x="281" y="18"/>
                        </a:cxn>
                        <a:cxn ang="0">
                          <a:pos x="300" y="50"/>
                        </a:cxn>
                        <a:cxn ang="0">
                          <a:pos x="318" y="99"/>
                        </a:cxn>
                        <a:cxn ang="0">
                          <a:pos x="313" y="167"/>
                        </a:cxn>
                        <a:cxn ang="0">
                          <a:pos x="300" y="227"/>
                        </a:cxn>
                        <a:cxn ang="0">
                          <a:pos x="275" y="282"/>
                        </a:cxn>
                        <a:cxn ang="0">
                          <a:pos x="235" y="333"/>
                        </a:cxn>
                        <a:cxn ang="0">
                          <a:pos x="169" y="369"/>
                        </a:cxn>
                        <a:cxn ang="0">
                          <a:pos x="90" y="362"/>
                        </a:cxn>
                        <a:cxn ang="0">
                          <a:pos x="39" y="338"/>
                        </a:cxn>
                        <a:cxn ang="0">
                          <a:pos x="0" y="282"/>
                        </a:cxn>
                        <a:cxn ang="0">
                          <a:pos x="3" y="210"/>
                        </a:cxn>
                        <a:cxn ang="0">
                          <a:pos x="23" y="142"/>
                        </a:cxn>
                      </a:cxnLst>
                      <a:rect l="0" t="0" r="r" b="b"/>
                      <a:pathLst>
                        <a:path w="318" h="369">
                          <a:moveTo>
                            <a:pt x="23" y="142"/>
                          </a:moveTo>
                          <a:lnTo>
                            <a:pt x="51" y="80"/>
                          </a:lnTo>
                          <a:lnTo>
                            <a:pt x="82" y="44"/>
                          </a:lnTo>
                          <a:lnTo>
                            <a:pt x="124" y="16"/>
                          </a:lnTo>
                          <a:lnTo>
                            <a:pt x="188" y="0"/>
                          </a:lnTo>
                          <a:lnTo>
                            <a:pt x="245" y="4"/>
                          </a:lnTo>
                          <a:lnTo>
                            <a:pt x="281" y="18"/>
                          </a:lnTo>
                          <a:lnTo>
                            <a:pt x="300" y="50"/>
                          </a:lnTo>
                          <a:lnTo>
                            <a:pt x="318" y="99"/>
                          </a:lnTo>
                          <a:lnTo>
                            <a:pt x="313" y="167"/>
                          </a:lnTo>
                          <a:lnTo>
                            <a:pt x="300" y="227"/>
                          </a:lnTo>
                          <a:lnTo>
                            <a:pt x="275" y="282"/>
                          </a:lnTo>
                          <a:lnTo>
                            <a:pt x="235" y="333"/>
                          </a:lnTo>
                          <a:lnTo>
                            <a:pt x="169" y="369"/>
                          </a:lnTo>
                          <a:lnTo>
                            <a:pt x="90" y="362"/>
                          </a:lnTo>
                          <a:lnTo>
                            <a:pt x="39" y="338"/>
                          </a:lnTo>
                          <a:lnTo>
                            <a:pt x="0" y="282"/>
                          </a:lnTo>
                          <a:lnTo>
                            <a:pt x="3" y="210"/>
                          </a:lnTo>
                          <a:lnTo>
                            <a:pt x="23" y="142"/>
                          </a:lnTo>
                          <a:close/>
                        </a:path>
                      </a:pathLst>
                    </a:custGeom>
                    <a:solidFill>
                      <a:srgbClr val="F0F0F0"/>
                    </a:solidFill>
                    <a:ln w="4763">
                      <a:solidFill>
                        <a:srgbClr val="000000"/>
                      </a:solidFill>
                      <a:prstDash val="solid"/>
                      <a:round/>
                      <a:headEnd/>
                      <a:tailEnd/>
                    </a:ln>
                  </p:spPr>
                  <p:txBody>
                    <a:bodyPr/>
                    <a:lstStyle/>
                    <a:p>
                      <a:endParaRPr lang="en-US"/>
                    </a:p>
                  </p:txBody>
                </p:sp>
                <p:sp>
                  <p:nvSpPr>
                    <p:cNvPr id="51240" name="Oval 40"/>
                    <p:cNvSpPr>
                      <a:spLocks noChangeArrowheads="1"/>
                    </p:cNvSpPr>
                    <p:nvPr/>
                  </p:nvSpPr>
                  <p:spPr bwMode="auto">
                    <a:xfrm>
                      <a:off x="4877" y="1623"/>
                      <a:ext cx="30" cy="35"/>
                    </a:xfrm>
                    <a:prstGeom prst="ellipse">
                      <a:avLst/>
                    </a:prstGeom>
                    <a:solidFill>
                      <a:srgbClr val="000080"/>
                    </a:solidFill>
                    <a:ln w="4763">
                      <a:solidFill>
                        <a:srgbClr val="000000"/>
                      </a:solidFill>
                      <a:round/>
                      <a:headEnd/>
                      <a:tailEnd/>
                    </a:ln>
                  </p:spPr>
                  <p:txBody>
                    <a:bodyPr/>
                    <a:lstStyle/>
                    <a:p>
                      <a:endParaRPr lang="en-US"/>
                    </a:p>
                  </p:txBody>
                </p:sp>
                <p:sp>
                  <p:nvSpPr>
                    <p:cNvPr id="51241" name="Freeform 41"/>
                    <p:cNvSpPr>
                      <a:spLocks/>
                    </p:cNvSpPr>
                    <p:nvPr/>
                  </p:nvSpPr>
                  <p:spPr bwMode="auto">
                    <a:xfrm>
                      <a:off x="4837" y="1522"/>
                      <a:ext cx="149" cy="83"/>
                    </a:xfrm>
                    <a:custGeom>
                      <a:avLst/>
                      <a:gdLst/>
                      <a:ahLst/>
                      <a:cxnLst>
                        <a:cxn ang="0">
                          <a:pos x="14" y="146"/>
                        </a:cxn>
                        <a:cxn ang="0">
                          <a:pos x="36" y="131"/>
                        </a:cxn>
                        <a:cxn ang="0">
                          <a:pos x="368" y="1"/>
                        </a:cxn>
                        <a:cxn ang="0">
                          <a:pos x="390" y="0"/>
                        </a:cxn>
                        <a:cxn ang="0">
                          <a:pos x="411" y="9"/>
                        </a:cxn>
                        <a:cxn ang="0">
                          <a:pos x="433" y="25"/>
                        </a:cxn>
                        <a:cxn ang="0">
                          <a:pos x="448" y="53"/>
                        </a:cxn>
                        <a:cxn ang="0">
                          <a:pos x="445" y="77"/>
                        </a:cxn>
                        <a:cxn ang="0">
                          <a:pos x="437" y="102"/>
                        </a:cxn>
                        <a:cxn ang="0">
                          <a:pos x="424" y="117"/>
                        </a:cxn>
                        <a:cxn ang="0">
                          <a:pos x="403" y="128"/>
                        </a:cxn>
                        <a:cxn ang="0">
                          <a:pos x="85" y="248"/>
                        </a:cxn>
                        <a:cxn ang="0">
                          <a:pos x="65" y="249"/>
                        </a:cxn>
                        <a:cxn ang="0">
                          <a:pos x="45" y="244"/>
                        </a:cxn>
                        <a:cxn ang="0">
                          <a:pos x="27" y="233"/>
                        </a:cxn>
                        <a:cxn ang="0">
                          <a:pos x="9" y="218"/>
                        </a:cxn>
                        <a:cxn ang="0">
                          <a:pos x="0" y="196"/>
                        </a:cxn>
                        <a:cxn ang="0">
                          <a:pos x="3" y="168"/>
                        </a:cxn>
                        <a:cxn ang="0">
                          <a:pos x="14" y="146"/>
                        </a:cxn>
                      </a:cxnLst>
                      <a:rect l="0" t="0" r="r" b="b"/>
                      <a:pathLst>
                        <a:path w="448" h="249">
                          <a:moveTo>
                            <a:pt x="14" y="146"/>
                          </a:moveTo>
                          <a:lnTo>
                            <a:pt x="36" y="131"/>
                          </a:lnTo>
                          <a:lnTo>
                            <a:pt x="368" y="1"/>
                          </a:lnTo>
                          <a:lnTo>
                            <a:pt x="390" y="0"/>
                          </a:lnTo>
                          <a:lnTo>
                            <a:pt x="411" y="9"/>
                          </a:lnTo>
                          <a:lnTo>
                            <a:pt x="433" y="25"/>
                          </a:lnTo>
                          <a:lnTo>
                            <a:pt x="448" y="53"/>
                          </a:lnTo>
                          <a:lnTo>
                            <a:pt x="445" y="77"/>
                          </a:lnTo>
                          <a:lnTo>
                            <a:pt x="437" y="102"/>
                          </a:lnTo>
                          <a:lnTo>
                            <a:pt x="424" y="117"/>
                          </a:lnTo>
                          <a:lnTo>
                            <a:pt x="403" y="128"/>
                          </a:lnTo>
                          <a:lnTo>
                            <a:pt x="85" y="248"/>
                          </a:lnTo>
                          <a:lnTo>
                            <a:pt x="65" y="249"/>
                          </a:lnTo>
                          <a:lnTo>
                            <a:pt x="45" y="244"/>
                          </a:lnTo>
                          <a:lnTo>
                            <a:pt x="27" y="233"/>
                          </a:lnTo>
                          <a:lnTo>
                            <a:pt x="9" y="218"/>
                          </a:lnTo>
                          <a:lnTo>
                            <a:pt x="0" y="196"/>
                          </a:lnTo>
                          <a:lnTo>
                            <a:pt x="3" y="168"/>
                          </a:lnTo>
                          <a:lnTo>
                            <a:pt x="14" y="146"/>
                          </a:lnTo>
                          <a:close/>
                        </a:path>
                      </a:pathLst>
                    </a:custGeom>
                    <a:solidFill>
                      <a:srgbClr val="C08040"/>
                    </a:solidFill>
                    <a:ln w="4763">
                      <a:solidFill>
                        <a:srgbClr val="000000"/>
                      </a:solidFill>
                      <a:prstDash val="solid"/>
                      <a:round/>
                      <a:headEnd/>
                      <a:tailEnd/>
                    </a:ln>
                  </p:spPr>
                  <p:txBody>
                    <a:bodyPr/>
                    <a:lstStyle/>
                    <a:p>
                      <a:endParaRPr lang="en-US"/>
                    </a:p>
                  </p:txBody>
                </p:sp>
              </p:grpSp>
            </p:grpSp>
          </p:grpSp>
          <p:grpSp>
            <p:nvGrpSpPr>
              <p:cNvPr id="18" name="Group 42"/>
              <p:cNvGrpSpPr>
                <a:grpSpLocks/>
              </p:cNvGrpSpPr>
              <p:nvPr/>
            </p:nvGrpSpPr>
            <p:grpSpPr bwMode="auto">
              <a:xfrm>
                <a:off x="4028" y="1864"/>
                <a:ext cx="650" cy="460"/>
                <a:chOff x="4028" y="1864"/>
                <a:chExt cx="650" cy="460"/>
              </a:xfrm>
            </p:grpSpPr>
            <p:sp>
              <p:nvSpPr>
                <p:cNvPr id="51243" name="Freeform 43"/>
                <p:cNvSpPr>
                  <a:spLocks/>
                </p:cNvSpPr>
                <p:nvPr/>
              </p:nvSpPr>
              <p:spPr bwMode="auto">
                <a:xfrm>
                  <a:off x="4028" y="1864"/>
                  <a:ext cx="650" cy="347"/>
                </a:xfrm>
                <a:custGeom>
                  <a:avLst/>
                  <a:gdLst/>
                  <a:ahLst/>
                  <a:cxnLst>
                    <a:cxn ang="0">
                      <a:pos x="0" y="462"/>
                    </a:cxn>
                    <a:cxn ang="0">
                      <a:pos x="154" y="462"/>
                    </a:cxn>
                    <a:cxn ang="0">
                      <a:pos x="241" y="532"/>
                    </a:cxn>
                    <a:cxn ang="0">
                      <a:pos x="299" y="598"/>
                    </a:cxn>
                    <a:cxn ang="0">
                      <a:pos x="421" y="636"/>
                    </a:cxn>
                    <a:cxn ang="0">
                      <a:pos x="508" y="750"/>
                    </a:cxn>
                    <a:cxn ang="0">
                      <a:pos x="645" y="808"/>
                    </a:cxn>
                    <a:cxn ang="0">
                      <a:pos x="816" y="924"/>
                    </a:cxn>
                    <a:cxn ang="0">
                      <a:pos x="1026" y="983"/>
                    </a:cxn>
                    <a:cxn ang="0">
                      <a:pos x="1305" y="1032"/>
                    </a:cxn>
                    <a:cxn ang="0">
                      <a:pos x="1578" y="1042"/>
                    </a:cxn>
                    <a:cxn ang="0">
                      <a:pos x="1821" y="926"/>
                    </a:cxn>
                    <a:cxn ang="0">
                      <a:pos x="1948" y="750"/>
                    </a:cxn>
                    <a:cxn ang="0">
                      <a:pos x="1671" y="0"/>
                    </a:cxn>
                    <a:cxn ang="0">
                      <a:pos x="1556" y="0"/>
                    </a:cxn>
                    <a:cxn ang="0">
                      <a:pos x="1401" y="86"/>
                    </a:cxn>
                    <a:cxn ang="0">
                      <a:pos x="1094" y="387"/>
                    </a:cxn>
                    <a:cxn ang="0">
                      <a:pos x="960" y="357"/>
                    </a:cxn>
                    <a:cxn ang="0">
                      <a:pos x="701" y="300"/>
                    </a:cxn>
                    <a:cxn ang="0">
                      <a:pos x="546" y="232"/>
                    </a:cxn>
                    <a:cxn ang="0">
                      <a:pos x="315" y="96"/>
                    </a:cxn>
                    <a:cxn ang="0">
                      <a:pos x="250" y="96"/>
                    </a:cxn>
                    <a:cxn ang="0">
                      <a:pos x="86" y="146"/>
                    </a:cxn>
                    <a:cxn ang="0">
                      <a:pos x="0" y="462"/>
                    </a:cxn>
                  </a:cxnLst>
                  <a:rect l="0" t="0" r="r" b="b"/>
                  <a:pathLst>
                    <a:path w="1948" h="1042">
                      <a:moveTo>
                        <a:pt x="0" y="462"/>
                      </a:moveTo>
                      <a:lnTo>
                        <a:pt x="154" y="462"/>
                      </a:lnTo>
                      <a:lnTo>
                        <a:pt x="241" y="532"/>
                      </a:lnTo>
                      <a:lnTo>
                        <a:pt x="299" y="598"/>
                      </a:lnTo>
                      <a:lnTo>
                        <a:pt x="421" y="636"/>
                      </a:lnTo>
                      <a:lnTo>
                        <a:pt x="508" y="750"/>
                      </a:lnTo>
                      <a:lnTo>
                        <a:pt x="645" y="808"/>
                      </a:lnTo>
                      <a:lnTo>
                        <a:pt x="816" y="924"/>
                      </a:lnTo>
                      <a:lnTo>
                        <a:pt x="1026" y="983"/>
                      </a:lnTo>
                      <a:lnTo>
                        <a:pt x="1305" y="1032"/>
                      </a:lnTo>
                      <a:lnTo>
                        <a:pt x="1578" y="1042"/>
                      </a:lnTo>
                      <a:lnTo>
                        <a:pt x="1821" y="926"/>
                      </a:lnTo>
                      <a:lnTo>
                        <a:pt x="1948" y="750"/>
                      </a:lnTo>
                      <a:lnTo>
                        <a:pt x="1671" y="0"/>
                      </a:lnTo>
                      <a:lnTo>
                        <a:pt x="1556" y="0"/>
                      </a:lnTo>
                      <a:lnTo>
                        <a:pt x="1401" y="86"/>
                      </a:lnTo>
                      <a:lnTo>
                        <a:pt x="1094" y="387"/>
                      </a:lnTo>
                      <a:lnTo>
                        <a:pt x="960" y="357"/>
                      </a:lnTo>
                      <a:lnTo>
                        <a:pt x="701" y="300"/>
                      </a:lnTo>
                      <a:lnTo>
                        <a:pt x="546" y="232"/>
                      </a:lnTo>
                      <a:lnTo>
                        <a:pt x="315" y="96"/>
                      </a:lnTo>
                      <a:lnTo>
                        <a:pt x="250" y="96"/>
                      </a:lnTo>
                      <a:lnTo>
                        <a:pt x="86" y="146"/>
                      </a:lnTo>
                      <a:lnTo>
                        <a:pt x="0" y="462"/>
                      </a:lnTo>
                      <a:close/>
                    </a:path>
                  </a:pathLst>
                </a:custGeom>
                <a:solidFill>
                  <a:srgbClr val="00FFFF"/>
                </a:solidFill>
                <a:ln w="4763">
                  <a:solidFill>
                    <a:srgbClr val="000000"/>
                  </a:solidFill>
                  <a:prstDash val="solid"/>
                  <a:round/>
                  <a:headEnd/>
                  <a:tailEnd/>
                </a:ln>
              </p:spPr>
              <p:txBody>
                <a:bodyPr/>
                <a:lstStyle/>
                <a:p>
                  <a:endParaRPr lang="en-US"/>
                </a:p>
              </p:txBody>
            </p:sp>
            <p:sp>
              <p:nvSpPr>
                <p:cNvPr id="51244" name="Freeform 44"/>
                <p:cNvSpPr>
                  <a:spLocks/>
                </p:cNvSpPr>
                <p:nvPr/>
              </p:nvSpPr>
              <p:spPr bwMode="auto">
                <a:xfrm>
                  <a:off x="4402" y="2211"/>
                  <a:ext cx="88" cy="113"/>
                </a:xfrm>
                <a:custGeom>
                  <a:avLst/>
                  <a:gdLst/>
                  <a:ahLst/>
                  <a:cxnLst>
                    <a:cxn ang="0">
                      <a:pos x="265" y="0"/>
                    </a:cxn>
                    <a:cxn ang="0">
                      <a:pos x="222" y="87"/>
                    </a:cxn>
                    <a:cxn ang="0">
                      <a:pos x="194" y="140"/>
                    </a:cxn>
                    <a:cxn ang="0">
                      <a:pos x="130" y="195"/>
                    </a:cxn>
                    <a:cxn ang="0">
                      <a:pos x="83" y="258"/>
                    </a:cxn>
                    <a:cxn ang="0">
                      <a:pos x="30" y="311"/>
                    </a:cxn>
                    <a:cxn ang="0">
                      <a:pos x="0" y="339"/>
                    </a:cxn>
                    <a:cxn ang="0">
                      <a:pos x="39" y="335"/>
                    </a:cxn>
                    <a:cxn ang="0">
                      <a:pos x="79" y="311"/>
                    </a:cxn>
                    <a:cxn ang="0">
                      <a:pos x="126" y="288"/>
                    </a:cxn>
                    <a:cxn ang="0">
                      <a:pos x="149" y="273"/>
                    </a:cxn>
                    <a:cxn ang="0">
                      <a:pos x="160" y="239"/>
                    </a:cxn>
                    <a:cxn ang="0">
                      <a:pos x="179" y="209"/>
                    </a:cxn>
                    <a:cxn ang="0">
                      <a:pos x="204" y="172"/>
                    </a:cxn>
                    <a:cxn ang="0">
                      <a:pos x="231" y="140"/>
                    </a:cxn>
                    <a:cxn ang="0">
                      <a:pos x="250" y="91"/>
                    </a:cxn>
                    <a:cxn ang="0">
                      <a:pos x="265" y="0"/>
                    </a:cxn>
                  </a:cxnLst>
                  <a:rect l="0" t="0" r="r" b="b"/>
                  <a:pathLst>
                    <a:path w="265" h="339">
                      <a:moveTo>
                        <a:pt x="265" y="0"/>
                      </a:moveTo>
                      <a:lnTo>
                        <a:pt x="222" y="87"/>
                      </a:lnTo>
                      <a:lnTo>
                        <a:pt x="194" y="140"/>
                      </a:lnTo>
                      <a:lnTo>
                        <a:pt x="130" y="195"/>
                      </a:lnTo>
                      <a:lnTo>
                        <a:pt x="83" y="258"/>
                      </a:lnTo>
                      <a:lnTo>
                        <a:pt x="30" y="311"/>
                      </a:lnTo>
                      <a:lnTo>
                        <a:pt x="0" y="339"/>
                      </a:lnTo>
                      <a:lnTo>
                        <a:pt x="39" y="335"/>
                      </a:lnTo>
                      <a:lnTo>
                        <a:pt x="79" y="311"/>
                      </a:lnTo>
                      <a:lnTo>
                        <a:pt x="126" y="288"/>
                      </a:lnTo>
                      <a:lnTo>
                        <a:pt x="149" y="273"/>
                      </a:lnTo>
                      <a:lnTo>
                        <a:pt x="160" y="239"/>
                      </a:lnTo>
                      <a:lnTo>
                        <a:pt x="179" y="209"/>
                      </a:lnTo>
                      <a:lnTo>
                        <a:pt x="204" y="172"/>
                      </a:lnTo>
                      <a:lnTo>
                        <a:pt x="231" y="140"/>
                      </a:lnTo>
                      <a:lnTo>
                        <a:pt x="250" y="91"/>
                      </a:lnTo>
                      <a:lnTo>
                        <a:pt x="265" y="0"/>
                      </a:lnTo>
                      <a:close/>
                    </a:path>
                  </a:pathLst>
                </a:custGeom>
                <a:solidFill>
                  <a:srgbClr val="00C0E0"/>
                </a:solidFill>
                <a:ln w="4763">
                  <a:solidFill>
                    <a:srgbClr val="00C0E0"/>
                  </a:solidFill>
                  <a:prstDash val="solid"/>
                  <a:round/>
                  <a:headEnd/>
                  <a:tailEnd/>
                </a:ln>
              </p:spPr>
              <p:txBody>
                <a:bodyPr/>
                <a:lstStyle/>
                <a:p>
                  <a:endParaRPr lang="en-US"/>
                </a:p>
              </p:txBody>
            </p:sp>
          </p:grpSp>
          <p:grpSp>
            <p:nvGrpSpPr>
              <p:cNvPr id="19" name="Group 45"/>
              <p:cNvGrpSpPr>
                <a:grpSpLocks/>
              </p:cNvGrpSpPr>
              <p:nvPr/>
            </p:nvGrpSpPr>
            <p:grpSpPr bwMode="auto">
              <a:xfrm>
                <a:off x="3948" y="1856"/>
                <a:ext cx="188" cy="236"/>
                <a:chOff x="3948" y="1856"/>
                <a:chExt cx="188" cy="236"/>
              </a:xfrm>
            </p:grpSpPr>
            <p:sp>
              <p:nvSpPr>
                <p:cNvPr id="51246" name="Freeform 46"/>
                <p:cNvSpPr>
                  <a:spLocks/>
                </p:cNvSpPr>
                <p:nvPr/>
              </p:nvSpPr>
              <p:spPr bwMode="auto">
                <a:xfrm>
                  <a:off x="3948" y="1856"/>
                  <a:ext cx="188" cy="236"/>
                </a:xfrm>
                <a:custGeom>
                  <a:avLst/>
                  <a:gdLst/>
                  <a:ahLst/>
                  <a:cxnLst>
                    <a:cxn ang="0">
                      <a:pos x="358" y="39"/>
                    </a:cxn>
                    <a:cxn ang="0">
                      <a:pos x="457" y="0"/>
                    </a:cxn>
                    <a:cxn ang="0">
                      <a:pos x="496" y="4"/>
                    </a:cxn>
                    <a:cxn ang="0">
                      <a:pos x="522" y="44"/>
                    </a:cxn>
                    <a:cxn ang="0">
                      <a:pos x="509" y="91"/>
                    </a:cxn>
                    <a:cxn ang="0">
                      <a:pos x="471" y="124"/>
                    </a:cxn>
                    <a:cxn ang="0">
                      <a:pos x="420" y="150"/>
                    </a:cxn>
                    <a:cxn ang="0">
                      <a:pos x="354" y="177"/>
                    </a:cxn>
                    <a:cxn ang="0">
                      <a:pos x="294" y="186"/>
                    </a:cxn>
                    <a:cxn ang="0">
                      <a:pos x="245" y="191"/>
                    </a:cxn>
                    <a:cxn ang="0">
                      <a:pos x="289" y="203"/>
                    </a:cxn>
                    <a:cxn ang="0">
                      <a:pos x="342" y="206"/>
                    </a:cxn>
                    <a:cxn ang="0">
                      <a:pos x="426" y="178"/>
                    </a:cxn>
                    <a:cxn ang="0">
                      <a:pos x="516" y="140"/>
                    </a:cxn>
                    <a:cxn ang="0">
                      <a:pos x="543" y="150"/>
                    </a:cxn>
                    <a:cxn ang="0">
                      <a:pos x="552" y="180"/>
                    </a:cxn>
                    <a:cxn ang="0">
                      <a:pos x="544" y="231"/>
                    </a:cxn>
                    <a:cxn ang="0">
                      <a:pos x="512" y="267"/>
                    </a:cxn>
                    <a:cxn ang="0">
                      <a:pos x="447" y="305"/>
                    </a:cxn>
                    <a:cxn ang="0">
                      <a:pos x="270" y="357"/>
                    </a:cxn>
                    <a:cxn ang="0">
                      <a:pos x="373" y="349"/>
                    </a:cxn>
                    <a:cxn ang="0">
                      <a:pos x="454" y="338"/>
                    </a:cxn>
                    <a:cxn ang="0">
                      <a:pos x="534" y="318"/>
                    </a:cxn>
                    <a:cxn ang="0">
                      <a:pos x="564" y="344"/>
                    </a:cxn>
                    <a:cxn ang="0">
                      <a:pos x="555" y="383"/>
                    </a:cxn>
                    <a:cxn ang="0">
                      <a:pos x="533" y="419"/>
                    </a:cxn>
                    <a:cxn ang="0">
                      <a:pos x="474" y="450"/>
                    </a:cxn>
                    <a:cxn ang="0">
                      <a:pos x="392" y="475"/>
                    </a:cxn>
                    <a:cxn ang="0">
                      <a:pos x="280" y="494"/>
                    </a:cxn>
                    <a:cxn ang="0">
                      <a:pos x="232" y="558"/>
                    </a:cxn>
                    <a:cxn ang="0">
                      <a:pos x="211" y="640"/>
                    </a:cxn>
                    <a:cxn ang="0">
                      <a:pos x="155" y="686"/>
                    </a:cxn>
                    <a:cxn ang="0">
                      <a:pos x="108" y="708"/>
                    </a:cxn>
                    <a:cxn ang="0">
                      <a:pos x="59" y="705"/>
                    </a:cxn>
                    <a:cxn ang="0">
                      <a:pos x="29" y="679"/>
                    </a:cxn>
                    <a:cxn ang="0">
                      <a:pos x="19" y="621"/>
                    </a:cxn>
                    <a:cxn ang="0">
                      <a:pos x="28" y="563"/>
                    </a:cxn>
                    <a:cxn ang="0">
                      <a:pos x="54" y="504"/>
                    </a:cxn>
                    <a:cxn ang="0">
                      <a:pos x="102" y="469"/>
                    </a:cxn>
                    <a:cxn ang="0">
                      <a:pos x="63" y="454"/>
                    </a:cxn>
                    <a:cxn ang="0">
                      <a:pos x="35" y="434"/>
                    </a:cxn>
                    <a:cxn ang="0">
                      <a:pos x="28" y="397"/>
                    </a:cxn>
                    <a:cxn ang="0">
                      <a:pos x="38" y="351"/>
                    </a:cxn>
                    <a:cxn ang="0">
                      <a:pos x="57" y="327"/>
                    </a:cxn>
                    <a:cxn ang="0">
                      <a:pos x="28" y="313"/>
                    </a:cxn>
                    <a:cxn ang="0">
                      <a:pos x="3" y="283"/>
                    </a:cxn>
                    <a:cxn ang="0">
                      <a:pos x="0" y="239"/>
                    </a:cxn>
                    <a:cxn ang="0">
                      <a:pos x="18" y="205"/>
                    </a:cxn>
                    <a:cxn ang="0">
                      <a:pos x="44" y="184"/>
                    </a:cxn>
                    <a:cxn ang="0">
                      <a:pos x="16" y="146"/>
                    </a:cxn>
                    <a:cxn ang="0">
                      <a:pos x="19" y="106"/>
                    </a:cxn>
                    <a:cxn ang="0">
                      <a:pos x="37" y="70"/>
                    </a:cxn>
                    <a:cxn ang="0">
                      <a:pos x="69" y="38"/>
                    </a:cxn>
                    <a:cxn ang="0">
                      <a:pos x="119" y="28"/>
                    </a:cxn>
                    <a:cxn ang="0">
                      <a:pos x="177" y="42"/>
                    </a:cxn>
                    <a:cxn ang="0">
                      <a:pos x="263" y="54"/>
                    </a:cxn>
                    <a:cxn ang="0">
                      <a:pos x="358" y="39"/>
                    </a:cxn>
                  </a:cxnLst>
                  <a:rect l="0" t="0" r="r" b="b"/>
                  <a:pathLst>
                    <a:path w="564" h="708">
                      <a:moveTo>
                        <a:pt x="358" y="39"/>
                      </a:moveTo>
                      <a:lnTo>
                        <a:pt x="457" y="0"/>
                      </a:lnTo>
                      <a:lnTo>
                        <a:pt x="496" y="4"/>
                      </a:lnTo>
                      <a:lnTo>
                        <a:pt x="522" y="44"/>
                      </a:lnTo>
                      <a:lnTo>
                        <a:pt x="509" y="91"/>
                      </a:lnTo>
                      <a:lnTo>
                        <a:pt x="471" y="124"/>
                      </a:lnTo>
                      <a:lnTo>
                        <a:pt x="420" y="150"/>
                      </a:lnTo>
                      <a:lnTo>
                        <a:pt x="354" y="177"/>
                      </a:lnTo>
                      <a:lnTo>
                        <a:pt x="294" y="186"/>
                      </a:lnTo>
                      <a:lnTo>
                        <a:pt x="245" y="191"/>
                      </a:lnTo>
                      <a:lnTo>
                        <a:pt x="289" y="203"/>
                      </a:lnTo>
                      <a:lnTo>
                        <a:pt x="342" y="206"/>
                      </a:lnTo>
                      <a:lnTo>
                        <a:pt x="426" y="178"/>
                      </a:lnTo>
                      <a:lnTo>
                        <a:pt x="516" y="140"/>
                      </a:lnTo>
                      <a:lnTo>
                        <a:pt x="543" y="150"/>
                      </a:lnTo>
                      <a:lnTo>
                        <a:pt x="552" y="180"/>
                      </a:lnTo>
                      <a:lnTo>
                        <a:pt x="544" y="231"/>
                      </a:lnTo>
                      <a:lnTo>
                        <a:pt x="512" y="267"/>
                      </a:lnTo>
                      <a:lnTo>
                        <a:pt x="447" y="305"/>
                      </a:lnTo>
                      <a:lnTo>
                        <a:pt x="270" y="357"/>
                      </a:lnTo>
                      <a:lnTo>
                        <a:pt x="373" y="349"/>
                      </a:lnTo>
                      <a:lnTo>
                        <a:pt x="454" y="338"/>
                      </a:lnTo>
                      <a:lnTo>
                        <a:pt x="534" y="318"/>
                      </a:lnTo>
                      <a:lnTo>
                        <a:pt x="564" y="344"/>
                      </a:lnTo>
                      <a:lnTo>
                        <a:pt x="555" y="383"/>
                      </a:lnTo>
                      <a:lnTo>
                        <a:pt x="533" y="419"/>
                      </a:lnTo>
                      <a:lnTo>
                        <a:pt x="474" y="450"/>
                      </a:lnTo>
                      <a:lnTo>
                        <a:pt x="392" y="475"/>
                      </a:lnTo>
                      <a:lnTo>
                        <a:pt x="280" y="494"/>
                      </a:lnTo>
                      <a:lnTo>
                        <a:pt x="232" y="558"/>
                      </a:lnTo>
                      <a:lnTo>
                        <a:pt x="211" y="640"/>
                      </a:lnTo>
                      <a:lnTo>
                        <a:pt x="155" y="686"/>
                      </a:lnTo>
                      <a:lnTo>
                        <a:pt x="108" y="708"/>
                      </a:lnTo>
                      <a:lnTo>
                        <a:pt x="59" y="705"/>
                      </a:lnTo>
                      <a:lnTo>
                        <a:pt x="29" y="679"/>
                      </a:lnTo>
                      <a:lnTo>
                        <a:pt x="19" y="621"/>
                      </a:lnTo>
                      <a:lnTo>
                        <a:pt x="28" y="563"/>
                      </a:lnTo>
                      <a:lnTo>
                        <a:pt x="54" y="504"/>
                      </a:lnTo>
                      <a:lnTo>
                        <a:pt x="102" y="469"/>
                      </a:lnTo>
                      <a:lnTo>
                        <a:pt x="63" y="454"/>
                      </a:lnTo>
                      <a:lnTo>
                        <a:pt x="35" y="434"/>
                      </a:lnTo>
                      <a:lnTo>
                        <a:pt x="28" y="397"/>
                      </a:lnTo>
                      <a:lnTo>
                        <a:pt x="38" y="351"/>
                      </a:lnTo>
                      <a:lnTo>
                        <a:pt x="57" y="327"/>
                      </a:lnTo>
                      <a:lnTo>
                        <a:pt x="28" y="313"/>
                      </a:lnTo>
                      <a:lnTo>
                        <a:pt x="3" y="283"/>
                      </a:lnTo>
                      <a:lnTo>
                        <a:pt x="0" y="239"/>
                      </a:lnTo>
                      <a:lnTo>
                        <a:pt x="18" y="205"/>
                      </a:lnTo>
                      <a:lnTo>
                        <a:pt x="44" y="184"/>
                      </a:lnTo>
                      <a:lnTo>
                        <a:pt x="16" y="146"/>
                      </a:lnTo>
                      <a:lnTo>
                        <a:pt x="19" y="106"/>
                      </a:lnTo>
                      <a:lnTo>
                        <a:pt x="37" y="70"/>
                      </a:lnTo>
                      <a:lnTo>
                        <a:pt x="69" y="38"/>
                      </a:lnTo>
                      <a:lnTo>
                        <a:pt x="119" y="28"/>
                      </a:lnTo>
                      <a:lnTo>
                        <a:pt x="177" y="42"/>
                      </a:lnTo>
                      <a:lnTo>
                        <a:pt x="263" y="54"/>
                      </a:lnTo>
                      <a:lnTo>
                        <a:pt x="358" y="39"/>
                      </a:lnTo>
                      <a:close/>
                    </a:path>
                  </a:pathLst>
                </a:custGeom>
                <a:solidFill>
                  <a:srgbClr val="E0A080"/>
                </a:solidFill>
                <a:ln w="4763">
                  <a:solidFill>
                    <a:srgbClr val="000000"/>
                  </a:solidFill>
                  <a:prstDash val="solid"/>
                  <a:round/>
                  <a:headEnd/>
                  <a:tailEnd/>
                </a:ln>
              </p:spPr>
              <p:txBody>
                <a:bodyPr/>
                <a:lstStyle/>
                <a:p>
                  <a:endParaRPr lang="en-US"/>
                </a:p>
              </p:txBody>
            </p:sp>
            <p:sp>
              <p:nvSpPr>
                <p:cNvPr id="51247" name="Freeform 47"/>
                <p:cNvSpPr>
                  <a:spLocks/>
                </p:cNvSpPr>
                <p:nvPr/>
              </p:nvSpPr>
              <p:spPr bwMode="auto">
                <a:xfrm>
                  <a:off x="3981" y="1921"/>
                  <a:ext cx="62" cy="7"/>
                </a:xfrm>
                <a:custGeom>
                  <a:avLst/>
                  <a:gdLst/>
                  <a:ahLst/>
                  <a:cxnLst>
                    <a:cxn ang="0">
                      <a:pos x="0" y="0"/>
                    </a:cxn>
                    <a:cxn ang="0">
                      <a:pos x="48" y="17"/>
                    </a:cxn>
                    <a:cxn ang="0">
                      <a:pos x="112" y="23"/>
                    </a:cxn>
                    <a:cxn ang="0">
                      <a:pos x="188" y="0"/>
                    </a:cxn>
                  </a:cxnLst>
                  <a:rect l="0" t="0" r="r" b="b"/>
                  <a:pathLst>
                    <a:path w="188" h="23">
                      <a:moveTo>
                        <a:pt x="0" y="0"/>
                      </a:moveTo>
                      <a:lnTo>
                        <a:pt x="48" y="17"/>
                      </a:lnTo>
                      <a:lnTo>
                        <a:pt x="112" y="23"/>
                      </a:lnTo>
                      <a:lnTo>
                        <a:pt x="188" y="0"/>
                      </a:lnTo>
                    </a:path>
                  </a:pathLst>
                </a:custGeom>
                <a:noFill/>
                <a:ln w="4763">
                  <a:solidFill>
                    <a:srgbClr val="000000"/>
                  </a:solidFill>
                  <a:prstDash val="solid"/>
                  <a:round/>
                  <a:headEnd/>
                  <a:tailEnd/>
                </a:ln>
              </p:spPr>
              <p:txBody>
                <a:bodyPr/>
                <a:lstStyle/>
                <a:p>
                  <a:endParaRPr lang="en-US"/>
                </a:p>
              </p:txBody>
            </p:sp>
            <p:sp>
              <p:nvSpPr>
                <p:cNvPr id="51248" name="Freeform 48"/>
                <p:cNvSpPr>
                  <a:spLocks/>
                </p:cNvSpPr>
                <p:nvPr/>
              </p:nvSpPr>
              <p:spPr bwMode="auto">
                <a:xfrm>
                  <a:off x="3976" y="1963"/>
                  <a:ext cx="66" cy="12"/>
                </a:xfrm>
                <a:custGeom>
                  <a:avLst/>
                  <a:gdLst/>
                  <a:ahLst/>
                  <a:cxnLst>
                    <a:cxn ang="0">
                      <a:pos x="0" y="0"/>
                    </a:cxn>
                    <a:cxn ang="0">
                      <a:pos x="56" y="26"/>
                    </a:cxn>
                    <a:cxn ang="0">
                      <a:pos x="100" y="34"/>
                    </a:cxn>
                    <a:cxn ang="0">
                      <a:pos x="138" y="37"/>
                    </a:cxn>
                    <a:cxn ang="0">
                      <a:pos x="199" y="32"/>
                    </a:cxn>
                  </a:cxnLst>
                  <a:rect l="0" t="0" r="r" b="b"/>
                  <a:pathLst>
                    <a:path w="199" h="37">
                      <a:moveTo>
                        <a:pt x="0" y="0"/>
                      </a:moveTo>
                      <a:lnTo>
                        <a:pt x="56" y="26"/>
                      </a:lnTo>
                      <a:lnTo>
                        <a:pt x="100" y="34"/>
                      </a:lnTo>
                      <a:lnTo>
                        <a:pt x="138" y="37"/>
                      </a:lnTo>
                      <a:lnTo>
                        <a:pt x="199" y="32"/>
                      </a:lnTo>
                    </a:path>
                  </a:pathLst>
                </a:custGeom>
                <a:noFill/>
                <a:ln w="4763">
                  <a:solidFill>
                    <a:srgbClr val="000000"/>
                  </a:solidFill>
                  <a:prstDash val="solid"/>
                  <a:round/>
                  <a:headEnd/>
                  <a:tailEnd/>
                </a:ln>
              </p:spPr>
              <p:txBody>
                <a:bodyPr/>
                <a:lstStyle/>
                <a:p>
                  <a:endParaRPr lang="en-US"/>
                </a:p>
              </p:txBody>
            </p:sp>
            <p:sp>
              <p:nvSpPr>
                <p:cNvPr id="51249" name="Freeform 49"/>
                <p:cNvSpPr>
                  <a:spLocks/>
                </p:cNvSpPr>
                <p:nvPr/>
              </p:nvSpPr>
              <p:spPr bwMode="auto">
                <a:xfrm>
                  <a:off x="3985" y="2012"/>
                  <a:ext cx="54" cy="8"/>
                </a:xfrm>
                <a:custGeom>
                  <a:avLst/>
                  <a:gdLst/>
                  <a:ahLst/>
                  <a:cxnLst>
                    <a:cxn ang="0">
                      <a:pos x="0" y="0"/>
                    </a:cxn>
                    <a:cxn ang="0">
                      <a:pos x="48" y="16"/>
                    </a:cxn>
                    <a:cxn ang="0">
                      <a:pos x="101" y="24"/>
                    </a:cxn>
                    <a:cxn ang="0">
                      <a:pos x="162" y="21"/>
                    </a:cxn>
                  </a:cxnLst>
                  <a:rect l="0" t="0" r="r" b="b"/>
                  <a:pathLst>
                    <a:path w="162" h="24">
                      <a:moveTo>
                        <a:pt x="0" y="0"/>
                      </a:moveTo>
                      <a:lnTo>
                        <a:pt x="48" y="16"/>
                      </a:lnTo>
                      <a:lnTo>
                        <a:pt x="101" y="24"/>
                      </a:lnTo>
                      <a:lnTo>
                        <a:pt x="162" y="21"/>
                      </a:lnTo>
                    </a:path>
                  </a:pathLst>
                </a:custGeom>
                <a:noFill/>
                <a:ln w="4763">
                  <a:solidFill>
                    <a:srgbClr val="000000"/>
                  </a:solidFill>
                  <a:prstDash val="solid"/>
                  <a:round/>
                  <a:headEnd/>
                  <a:tailEnd/>
                </a:ln>
              </p:spPr>
              <p:txBody>
                <a:bodyPr/>
                <a:lstStyle/>
                <a:p>
                  <a:endParaRPr lang="en-US"/>
                </a:p>
              </p:txBody>
            </p:sp>
            <p:sp>
              <p:nvSpPr>
                <p:cNvPr id="51250" name="Freeform 50"/>
                <p:cNvSpPr>
                  <a:spLocks/>
                </p:cNvSpPr>
                <p:nvPr/>
              </p:nvSpPr>
              <p:spPr bwMode="auto">
                <a:xfrm>
                  <a:off x="3974" y="2040"/>
                  <a:ext cx="44" cy="44"/>
                </a:xfrm>
                <a:custGeom>
                  <a:avLst/>
                  <a:gdLst/>
                  <a:ahLst/>
                  <a:cxnLst>
                    <a:cxn ang="0">
                      <a:pos x="0" y="69"/>
                    </a:cxn>
                    <a:cxn ang="0">
                      <a:pos x="30" y="40"/>
                    </a:cxn>
                    <a:cxn ang="0">
                      <a:pos x="53" y="3"/>
                    </a:cxn>
                    <a:cxn ang="0">
                      <a:pos x="90" y="0"/>
                    </a:cxn>
                    <a:cxn ang="0">
                      <a:pos x="120" y="13"/>
                    </a:cxn>
                    <a:cxn ang="0">
                      <a:pos x="131" y="46"/>
                    </a:cxn>
                    <a:cxn ang="0">
                      <a:pos x="128" y="72"/>
                    </a:cxn>
                    <a:cxn ang="0">
                      <a:pos x="117" y="102"/>
                    </a:cxn>
                    <a:cxn ang="0">
                      <a:pos x="89" y="130"/>
                    </a:cxn>
                  </a:cxnLst>
                  <a:rect l="0" t="0" r="r" b="b"/>
                  <a:pathLst>
                    <a:path w="131" h="130">
                      <a:moveTo>
                        <a:pt x="0" y="69"/>
                      </a:moveTo>
                      <a:lnTo>
                        <a:pt x="30" y="40"/>
                      </a:lnTo>
                      <a:lnTo>
                        <a:pt x="53" y="3"/>
                      </a:lnTo>
                      <a:lnTo>
                        <a:pt x="90" y="0"/>
                      </a:lnTo>
                      <a:lnTo>
                        <a:pt x="120" y="13"/>
                      </a:lnTo>
                      <a:lnTo>
                        <a:pt x="131" y="46"/>
                      </a:lnTo>
                      <a:lnTo>
                        <a:pt x="128" y="72"/>
                      </a:lnTo>
                      <a:lnTo>
                        <a:pt x="117" y="102"/>
                      </a:lnTo>
                      <a:lnTo>
                        <a:pt x="89" y="130"/>
                      </a:lnTo>
                    </a:path>
                  </a:pathLst>
                </a:custGeom>
                <a:noFill/>
                <a:ln w="4763">
                  <a:solidFill>
                    <a:srgbClr val="000000"/>
                  </a:solidFill>
                  <a:prstDash val="solid"/>
                  <a:round/>
                  <a:headEnd/>
                  <a:tailEnd/>
                </a:ln>
              </p:spPr>
              <p:txBody>
                <a:bodyPr/>
                <a:lstStyle/>
                <a:p>
                  <a:endParaRPr lang="en-US"/>
                </a:p>
              </p:txBody>
            </p:sp>
          </p:grpSp>
          <p:grpSp>
            <p:nvGrpSpPr>
              <p:cNvPr id="20" name="Group 51"/>
              <p:cNvGrpSpPr>
                <a:grpSpLocks/>
              </p:cNvGrpSpPr>
              <p:nvPr/>
            </p:nvGrpSpPr>
            <p:grpSpPr bwMode="auto">
              <a:xfrm>
                <a:off x="4298" y="1936"/>
                <a:ext cx="658" cy="488"/>
                <a:chOff x="4298" y="1936"/>
                <a:chExt cx="658" cy="488"/>
              </a:xfrm>
            </p:grpSpPr>
            <p:sp>
              <p:nvSpPr>
                <p:cNvPr id="51252" name="Freeform 52"/>
                <p:cNvSpPr>
                  <a:spLocks/>
                </p:cNvSpPr>
                <p:nvPr/>
              </p:nvSpPr>
              <p:spPr bwMode="auto">
                <a:xfrm>
                  <a:off x="4298" y="1936"/>
                  <a:ext cx="658" cy="488"/>
                </a:xfrm>
                <a:custGeom>
                  <a:avLst/>
                  <a:gdLst/>
                  <a:ahLst/>
                  <a:cxnLst>
                    <a:cxn ang="0">
                      <a:pos x="525" y="703"/>
                    </a:cxn>
                    <a:cxn ang="0">
                      <a:pos x="636" y="751"/>
                    </a:cxn>
                    <a:cxn ang="0">
                      <a:pos x="680" y="686"/>
                    </a:cxn>
                    <a:cxn ang="0">
                      <a:pos x="749" y="596"/>
                    </a:cxn>
                    <a:cxn ang="0">
                      <a:pos x="833" y="505"/>
                    </a:cxn>
                    <a:cxn ang="0">
                      <a:pos x="944" y="419"/>
                    </a:cxn>
                    <a:cxn ang="0">
                      <a:pos x="1081" y="320"/>
                    </a:cxn>
                    <a:cxn ang="0">
                      <a:pos x="1245" y="226"/>
                    </a:cxn>
                    <a:cxn ang="0">
                      <a:pos x="1424" y="121"/>
                    </a:cxn>
                    <a:cxn ang="0">
                      <a:pos x="1621" y="5"/>
                    </a:cxn>
                    <a:cxn ang="0">
                      <a:pos x="1697" y="0"/>
                    </a:cxn>
                    <a:cxn ang="0">
                      <a:pos x="1788" y="40"/>
                    </a:cxn>
                    <a:cxn ang="0">
                      <a:pos x="1869" y="140"/>
                    </a:cxn>
                    <a:cxn ang="0">
                      <a:pos x="1927" y="270"/>
                    </a:cxn>
                    <a:cxn ang="0">
                      <a:pos x="1955" y="419"/>
                    </a:cxn>
                    <a:cxn ang="0">
                      <a:pos x="1976" y="648"/>
                    </a:cxn>
                    <a:cxn ang="0">
                      <a:pos x="1968" y="794"/>
                    </a:cxn>
                    <a:cxn ang="0">
                      <a:pos x="1936" y="980"/>
                    </a:cxn>
                    <a:cxn ang="0">
                      <a:pos x="1874" y="1162"/>
                    </a:cxn>
                    <a:cxn ang="0">
                      <a:pos x="1795" y="1328"/>
                    </a:cxn>
                    <a:cxn ang="0">
                      <a:pos x="1707" y="1463"/>
                    </a:cxn>
                    <a:cxn ang="0">
                      <a:pos x="0" y="1463"/>
                    </a:cxn>
                    <a:cxn ang="0">
                      <a:pos x="152" y="1128"/>
                    </a:cxn>
                    <a:cxn ang="0">
                      <a:pos x="237" y="1168"/>
                    </a:cxn>
                    <a:cxn ang="0">
                      <a:pos x="324" y="1101"/>
                    </a:cxn>
                    <a:cxn ang="0">
                      <a:pos x="410" y="1023"/>
                    </a:cxn>
                    <a:cxn ang="0">
                      <a:pos x="448" y="976"/>
                    </a:cxn>
                    <a:cxn ang="0">
                      <a:pos x="497" y="890"/>
                    </a:cxn>
                    <a:cxn ang="0">
                      <a:pos x="525" y="703"/>
                    </a:cxn>
                  </a:cxnLst>
                  <a:rect l="0" t="0" r="r" b="b"/>
                  <a:pathLst>
                    <a:path w="1976" h="1463">
                      <a:moveTo>
                        <a:pt x="525" y="703"/>
                      </a:moveTo>
                      <a:lnTo>
                        <a:pt x="636" y="751"/>
                      </a:lnTo>
                      <a:lnTo>
                        <a:pt x="680" y="686"/>
                      </a:lnTo>
                      <a:lnTo>
                        <a:pt x="749" y="596"/>
                      </a:lnTo>
                      <a:lnTo>
                        <a:pt x="833" y="505"/>
                      </a:lnTo>
                      <a:lnTo>
                        <a:pt x="944" y="419"/>
                      </a:lnTo>
                      <a:lnTo>
                        <a:pt x="1081" y="320"/>
                      </a:lnTo>
                      <a:lnTo>
                        <a:pt x="1245" y="226"/>
                      </a:lnTo>
                      <a:lnTo>
                        <a:pt x="1424" y="121"/>
                      </a:lnTo>
                      <a:lnTo>
                        <a:pt x="1621" y="5"/>
                      </a:lnTo>
                      <a:lnTo>
                        <a:pt x="1697" y="0"/>
                      </a:lnTo>
                      <a:lnTo>
                        <a:pt x="1788" y="40"/>
                      </a:lnTo>
                      <a:lnTo>
                        <a:pt x="1869" y="140"/>
                      </a:lnTo>
                      <a:lnTo>
                        <a:pt x="1927" y="270"/>
                      </a:lnTo>
                      <a:lnTo>
                        <a:pt x="1955" y="419"/>
                      </a:lnTo>
                      <a:lnTo>
                        <a:pt x="1976" y="648"/>
                      </a:lnTo>
                      <a:lnTo>
                        <a:pt x="1968" y="794"/>
                      </a:lnTo>
                      <a:lnTo>
                        <a:pt x="1936" y="980"/>
                      </a:lnTo>
                      <a:lnTo>
                        <a:pt x="1874" y="1162"/>
                      </a:lnTo>
                      <a:lnTo>
                        <a:pt x="1795" y="1328"/>
                      </a:lnTo>
                      <a:lnTo>
                        <a:pt x="1707" y="1463"/>
                      </a:lnTo>
                      <a:lnTo>
                        <a:pt x="0" y="1463"/>
                      </a:lnTo>
                      <a:lnTo>
                        <a:pt x="152" y="1128"/>
                      </a:lnTo>
                      <a:lnTo>
                        <a:pt x="237" y="1168"/>
                      </a:lnTo>
                      <a:lnTo>
                        <a:pt x="324" y="1101"/>
                      </a:lnTo>
                      <a:lnTo>
                        <a:pt x="410" y="1023"/>
                      </a:lnTo>
                      <a:lnTo>
                        <a:pt x="448" y="976"/>
                      </a:lnTo>
                      <a:lnTo>
                        <a:pt x="497" y="890"/>
                      </a:lnTo>
                      <a:lnTo>
                        <a:pt x="525" y="703"/>
                      </a:lnTo>
                      <a:close/>
                    </a:path>
                  </a:pathLst>
                </a:custGeom>
                <a:solidFill>
                  <a:srgbClr val="00FFFF"/>
                </a:solidFill>
                <a:ln w="4763">
                  <a:solidFill>
                    <a:srgbClr val="000000"/>
                  </a:solidFill>
                  <a:prstDash val="solid"/>
                  <a:round/>
                  <a:headEnd/>
                  <a:tailEnd/>
                </a:ln>
              </p:spPr>
              <p:txBody>
                <a:bodyPr/>
                <a:lstStyle/>
                <a:p>
                  <a:endParaRPr lang="en-US"/>
                </a:p>
              </p:txBody>
            </p:sp>
            <p:grpSp>
              <p:nvGrpSpPr>
                <p:cNvPr id="21" name="Group 53"/>
                <p:cNvGrpSpPr>
                  <a:grpSpLocks/>
                </p:cNvGrpSpPr>
                <p:nvPr/>
              </p:nvGrpSpPr>
              <p:grpSpPr bwMode="auto">
                <a:xfrm>
                  <a:off x="4494" y="2091"/>
                  <a:ext cx="266" cy="255"/>
                  <a:chOff x="4494" y="2091"/>
                  <a:chExt cx="266" cy="255"/>
                </a:xfrm>
              </p:grpSpPr>
              <p:sp>
                <p:nvSpPr>
                  <p:cNvPr id="51254" name="Freeform 54"/>
                  <p:cNvSpPr>
                    <a:spLocks/>
                  </p:cNvSpPr>
                  <p:nvPr/>
                </p:nvSpPr>
                <p:spPr bwMode="auto">
                  <a:xfrm>
                    <a:off x="4494" y="2094"/>
                    <a:ext cx="266" cy="252"/>
                  </a:xfrm>
                  <a:custGeom>
                    <a:avLst/>
                    <a:gdLst/>
                    <a:ahLst/>
                    <a:cxnLst>
                      <a:cxn ang="0">
                        <a:pos x="0" y="257"/>
                      </a:cxn>
                      <a:cxn ang="0">
                        <a:pos x="39" y="287"/>
                      </a:cxn>
                      <a:cxn ang="0">
                        <a:pos x="76" y="310"/>
                      </a:cxn>
                      <a:cxn ang="0">
                        <a:pos x="157" y="368"/>
                      </a:cxn>
                      <a:cxn ang="0">
                        <a:pos x="225" y="425"/>
                      </a:cxn>
                      <a:cxn ang="0">
                        <a:pos x="267" y="473"/>
                      </a:cxn>
                      <a:cxn ang="0">
                        <a:pos x="312" y="530"/>
                      </a:cxn>
                      <a:cxn ang="0">
                        <a:pos x="316" y="577"/>
                      </a:cxn>
                      <a:cxn ang="0">
                        <a:pos x="355" y="572"/>
                      </a:cxn>
                      <a:cxn ang="0">
                        <a:pos x="365" y="592"/>
                      </a:cxn>
                      <a:cxn ang="0">
                        <a:pos x="387" y="626"/>
                      </a:cxn>
                      <a:cxn ang="0">
                        <a:pos x="397" y="645"/>
                      </a:cxn>
                      <a:cxn ang="0">
                        <a:pos x="387" y="660"/>
                      </a:cxn>
                      <a:cxn ang="0">
                        <a:pos x="422" y="668"/>
                      </a:cxn>
                      <a:cxn ang="0">
                        <a:pos x="480" y="707"/>
                      </a:cxn>
                      <a:cxn ang="0">
                        <a:pos x="484" y="756"/>
                      </a:cxn>
                      <a:cxn ang="0">
                        <a:pos x="490" y="668"/>
                      </a:cxn>
                      <a:cxn ang="0">
                        <a:pos x="456" y="641"/>
                      </a:cxn>
                      <a:cxn ang="0">
                        <a:pos x="465" y="563"/>
                      </a:cxn>
                      <a:cxn ang="0">
                        <a:pos x="465" y="557"/>
                      </a:cxn>
                      <a:cxn ang="0">
                        <a:pos x="476" y="520"/>
                      </a:cxn>
                      <a:cxn ang="0">
                        <a:pos x="498" y="425"/>
                      </a:cxn>
                      <a:cxn ang="0">
                        <a:pos x="532" y="358"/>
                      </a:cxn>
                      <a:cxn ang="0">
                        <a:pos x="586" y="321"/>
                      </a:cxn>
                      <a:cxn ang="0">
                        <a:pos x="651" y="262"/>
                      </a:cxn>
                      <a:cxn ang="0">
                        <a:pos x="737" y="175"/>
                      </a:cxn>
                      <a:cxn ang="0">
                        <a:pos x="771" y="101"/>
                      </a:cxn>
                      <a:cxn ang="0">
                        <a:pos x="790" y="49"/>
                      </a:cxn>
                      <a:cxn ang="0">
                        <a:pos x="800" y="0"/>
                      </a:cxn>
                      <a:cxn ang="0">
                        <a:pos x="741" y="111"/>
                      </a:cxn>
                      <a:cxn ang="0">
                        <a:pos x="685" y="194"/>
                      </a:cxn>
                      <a:cxn ang="0">
                        <a:pos x="608" y="247"/>
                      </a:cxn>
                      <a:cxn ang="0">
                        <a:pos x="552" y="276"/>
                      </a:cxn>
                      <a:cxn ang="0">
                        <a:pos x="498" y="324"/>
                      </a:cxn>
                      <a:cxn ang="0">
                        <a:pos x="442" y="392"/>
                      </a:cxn>
                      <a:cxn ang="0">
                        <a:pos x="412" y="443"/>
                      </a:cxn>
                      <a:cxn ang="0">
                        <a:pos x="408" y="511"/>
                      </a:cxn>
                      <a:cxn ang="0">
                        <a:pos x="397" y="577"/>
                      </a:cxn>
                      <a:cxn ang="0">
                        <a:pos x="412" y="597"/>
                      </a:cxn>
                      <a:cxn ang="0">
                        <a:pos x="383" y="577"/>
                      </a:cxn>
                      <a:cxn ang="0">
                        <a:pos x="375" y="539"/>
                      </a:cxn>
                      <a:cxn ang="0">
                        <a:pos x="346" y="545"/>
                      </a:cxn>
                      <a:cxn ang="0">
                        <a:pos x="341" y="505"/>
                      </a:cxn>
                      <a:cxn ang="0">
                        <a:pos x="287" y="454"/>
                      </a:cxn>
                      <a:cxn ang="0">
                        <a:pos x="211" y="387"/>
                      </a:cxn>
                      <a:cxn ang="0">
                        <a:pos x="116" y="306"/>
                      </a:cxn>
                      <a:cxn ang="0">
                        <a:pos x="0" y="257"/>
                      </a:cxn>
                    </a:cxnLst>
                    <a:rect l="0" t="0" r="r" b="b"/>
                    <a:pathLst>
                      <a:path w="800" h="756">
                        <a:moveTo>
                          <a:pt x="0" y="257"/>
                        </a:moveTo>
                        <a:lnTo>
                          <a:pt x="39" y="287"/>
                        </a:lnTo>
                        <a:lnTo>
                          <a:pt x="76" y="310"/>
                        </a:lnTo>
                        <a:lnTo>
                          <a:pt x="157" y="368"/>
                        </a:lnTo>
                        <a:lnTo>
                          <a:pt x="225" y="425"/>
                        </a:lnTo>
                        <a:lnTo>
                          <a:pt x="267" y="473"/>
                        </a:lnTo>
                        <a:lnTo>
                          <a:pt x="312" y="530"/>
                        </a:lnTo>
                        <a:lnTo>
                          <a:pt x="316" y="577"/>
                        </a:lnTo>
                        <a:lnTo>
                          <a:pt x="355" y="572"/>
                        </a:lnTo>
                        <a:lnTo>
                          <a:pt x="365" y="592"/>
                        </a:lnTo>
                        <a:lnTo>
                          <a:pt x="387" y="626"/>
                        </a:lnTo>
                        <a:lnTo>
                          <a:pt x="397" y="645"/>
                        </a:lnTo>
                        <a:lnTo>
                          <a:pt x="387" y="660"/>
                        </a:lnTo>
                        <a:lnTo>
                          <a:pt x="422" y="668"/>
                        </a:lnTo>
                        <a:lnTo>
                          <a:pt x="480" y="707"/>
                        </a:lnTo>
                        <a:lnTo>
                          <a:pt x="484" y="756"/>
                        </a:lnTo>
                        <a:lnTo>
                          <a:pt x="490" y="668"/>
                        </a:lnTo>
                        <a:lnTo>
                          <a:pt x="456" y="641"/>
                        </a:lnTo>
                        <a:lnTo>
                          <a:pt x="465" y="563"/>
                        </a:lnTo>
                        <a:lnTo>
                          <a:pt x="465" y="557"/>
                        </a:lnTo>
                        <a:lnTo>
                          <a:pt x="476" y="520"/>
                        </a:lnTo>
                        <a:lnTo>
                          <a:pt x="498" y="425"/>
                        </a:lnTo>
                        <a:lnTo>
                          <a:pt x="532" y="358"/>
                        </a:lnTo>
                        <a:lnTo>
                          <a:pt x="586" y="321"/>
                        </a:lnTo>
                        <a:lnTo>
                          <a:pt x="651" y="262"/>
                        </a:lnTo>
                        <a:lnTo>
                          <a:pt x="737" y="175"/>
                        </a:lnTo>
                        <a:lnTo>
                          <a:pt x="771" y="101"/>
                        </a:lnTo>
                        <a:lnTo>
                          <a:pt x="790" y="49"/>
                        </a:lnTo>
                        <a:lnTo>
                          <a:pt x="800" y="0"/>
                        </a:lnTo>
                        <a:lnTo>
                          <a:pt x="741" y="111"/>
                        </a:lnTo>
                        <a:lnTo>
                          <a:pt x="685" y="194"/>
                        </a:lnTo>
                        <a:lnTo>
                          <a:pt x="608" y="247"/>
                        </a:lnTo>
                        <a:lnTo>
                          <a:pt x="552" y="276"/>
                        </a:lnTo>
                        <a:lnTo>
                          <a:pt x="498" y="324"/>
                        </a:lnTo>
                        <a:lnTo>
                          <a:pt x="442" y="392"/>
                        </a:lnTo>
                        <a:lnTo>
                          <a:pt x="412" y="443"/>
                        </a:lnTo>
                        <a:lnTo>
                          <a:pt x="408" y="511"/>
                        </a:lnTo>
                        <a:lnTo>
                          <a:pt x="397" y="577"/>
                        </a:lnTo>
                        <a:lnTo>
                          <a:pt x="412" y="597"/>
                        </a:lnTo>
                        <a:lnTo>
                          <a:pt x="383" y="577"/>
                        </a:lnTo>
                        <a:lnTo>
                          <a:pt x="375" y="539"/>
                        </a:lnTo>
                        <a:lnTo>
                          <a:pt x="346" y="545"/>
                        </a:lnTo>
                        <a:lnTo>
                          <a:pt x="341" y="505"/>
                        </a:lnTo>
                        <a:lnTo>
                          <a:pt x="287" y="454"/>
                        </a:lnTo>
                        <a:lnTo>
                          <a:pt x="211" y="387"/>
                        </a:lnTo>
                        <a:lnTo>
                          <a:pt x="116" y="306"/>
                        </a:lnTo>
                        <a:lnTo>
                          <a:pt x="0" y="257"/>
                        </a:lnTo>
                        <a:close/>
                      </a:path>
                    </a:pathLst>
                  </a:custGeom>
                  <a:solidFill>
                    <a:srgbClr val="00C0E0"/>
                  </a:solidFill>
                  <a:ln w="4763">
                    <a:solidFill>
                      <a:srgbClr val="00C0E0"/>
                    </a:solidFill>
                    <a:prstDash val="solid"/>
                    <a:round/>
                    <a:headEnd/>
                    <a:tailEnd/>
                  </a:ln>
                </p:spPr>
                <p:txBody>
                  <a:bodyPr/>
                  <a:lstStyle/>
                  <a:p>
                    <a:endParaRPr lang="en-US"/>
                  </a:p>
                </p:txBody>
              </p:sp>
              <p:sp>
                <p:nvSpPr>
                  <p:cNvPr id="51255" name="Freeform 55"/>
                  <p:cNvSpPr>
                    <a:spLocks/>
                  </p:cNvSpPr>
                  <p:nvPr/>
                </p:nvSpPr>
                <p:spPr bwMode="auto">
                  <a:xfrm>
                    <a:off x="4495" y="2091"/>
                    <a:ext cx="264" cy="226"/>
                  </a:xfrm>
                  <a:custGeom>
                    <a:avLst/>
                    <a:gdLst/>
                    <a:ahLst/>
                    <a:cxnLst>
                      <a:cxn ang="0">
                        <a:pos x="0" y="272"/>
                      </a:cxn>
                      <a:cxn ang="0">
                        <a:pos x="66" y="282"/>
                      </a:cxn>
                      <a:cxn ang="0">
                        <a:pos x="124" y="326"/>
                      </a:cxn>
                      <a:cxn ang="0">
                        <a:pos x="233" y="406"/>
                      </a:cxn>
                      <a:cxn ang="0">
                        <a:pos x="335" y="511"/>
                      </a:cxn>
                      <a:cxn ang="0">
                        <a:pos x="339" y="548"/>
                      </a:cxn>
                      <a:cxn ang="0">
                        <a:pos x="372" y="539"/>
                      </a:cxn>
                      <a:cxn ang="0">
                        <a:pos x="392" y="583"/>
                      </a:cxn>
                      <a:cxn ang="0">
                        <a:pos x="397" y="613"/>
                      </a:cxn>
                      <a:cxn ang="0">
                        <a:pos x="468" y="679"/>
                      </a:cxn>
                      <a:cxn ang="0">
                        <a:pos x="397" y="608"/>
                      </a:cxn>
                      <a:cxn ang="0">
                        <a:pos x="388" y="568"/>
                      </a:cxn>
                      <a:cxn ang="0">
                        <a:pos x="403" y="450"/>
                      </a:cxn>
                      <a:cxn ang="0">
                        <a:pos x="463" y="353"/>
                      </a:cxn>
                      <a:cxn ang="0">
                        <a:pos x="556" y="276"/>
                      </a:cxn>
                      <a:cxn ang="0">
                        <a:pos x="646" y="221"/>
                      </a:cxn>
                      <a:cxn ang="0">
                        <a:pos x="708" y="148"/>
                      </a:cxn>
                      <a:cxn ang="0">
                        <a:pos x="752" y="89"/>
                      </a:cxn>
                      <a:cxn ang="0">
                        <a:pos x="792" y="0"/>
                      </a:cxn>
                    </a:cxnLst>
                    <a:rect l="0" t="0" r="r" b="b"/>
                    <a:pathLst>
                      <a:path w="792" h="679">
                        <a:moveTo>
                          <a:pt x="0" y="272"/>
                        </a:moveTo>
                        <a:lnTo>
                          <a:pt x="66" y="282"/>
                        </a:lnTo>
                        <a:lnTo>
                          <a:pt x="124" y="326"/>
                        </a:lnTo>
                        <a:lnTo>
                          <a:pt x="233" y="406"/>
                        </a:lnTo>
                        <a:lnTo>
                          <a:pt x="335" y="511"/>
                        </a:lnTo>
                        <a:lnTo>
                          <a:pt x="339" y="548"/>
                        </a:lnTo>
                        <a:lnTo>
                          <a:pt x="372" y="539"/>
                        </a:lnTo>
                        <a:lnTo>
                          <a:pt x="392" y="583"/>
                        </a:lnTo>
                        <a:lnTo>
                          <a:pt x="397" y="613"/>
                        </a:lnTo>
                        <a:lnTo>
                          <a:pt x="468" y="679"/>
                        </a:lnTo>
                        <a:lnTo>
                          <a:pt x="397" y="608"/>
                        </a:lnTo>
                        <a:lnTo>
                          <a:pt x="388" y="568"/>
                        </a:lnTo>
                        <a:lnTo>
                          <a:pt x="403" y="450"/>
                        </a:lnTo>
                        <a:lnTo>
                          <a:pt x="463" y="353"/>
                        </a:lnTo>
                        <a:lnTo>
                          <a:pt x="556" y="276"/>
                        </a:lnTo>
                        <a:lnTo>
                          <a:pt x="646" y="221"/>
                        </a:lnTo>
                        <a:lnTo>
                          <a:pt x="708" y="148"/>
                        </a:lnTo>
                        <a:lnTo>
                          <a:pt x="752" y="89"/>
                        </a:lnTo>
                        <a:lnTo>
                          <a:pt x="792" y="0"/>
                        </a:lnTo>
                      </a:path>
                    </a:pathLst>
                  </a:custGeom>
                  <a:noFill/>
                  <a:ln w="4763">
                    <a:solidFill>
                      <a:srgbClr val="000000"/>
                    </a:solidFill>
                    <a:prstDash val="solid"/>
                    <a:round/>
                    <a:headEnd/>
                    <a:tailEnd/>
                  </a:ln>
                </p:spPr>
                <p:txBody>
                  <a:bodyPr/>
                  <a:lstStyle/>
                  <a:p>
                    <a:endParaRPr lang="en-US"/>
                  </a:p>
                </p:txBody>
              </p:sp>
            </p:grpSp>
            <p:grpSp>
              <p:nvGrpSpPr>
                <p:cNvPr id="22" name="Group 56"/>
                <p:cNvGrpSpPr>
                  <a:grpSpLocks/>
                </p:cNvGrpSpPr>
                <p:nvPr/>
              </p:nvGrpSpPr>
              <p:grpSpPr bwMode="auto">
                <a:xfrm>
                  <a:off x="4341" y="2324"/>
                  <a:ext cx="105" cy="99"/>
                  <a:chOff x="4341" y="2324"/>
                  <a:chExt cx="105" cy="99"/>
                </a:xfrm>
              </p:grpSpPr>
              <p:sp>
                <p:nvSpPr>
                  <p:cNvPr id="51257" name="Freeform 57"/>
                  <p:cNvSpPr>
                    <a:spLocks/>
                  </p:cNvSpPr>
                  <p:nvPr/>
                </p:nvSpPr>
                <p:spPr bwMode="auto">
                  <a:xfrm>
                    <a:off x="4341" y="2324"/>
                    <a:ext cx="105" cy="98"/>
                  </a:xfrm>
                  <a:custGeom>
                    <a:avLst/>
                    <a:gdLst/>
                    <a:ahLst/>
                    <a:cxnLst>
                      <a:cxn ang="0">
                        <a:pos x="0" y="0"/>
                      </a:cxn>
                      <a:cxn ang="0">
                        <a:pos x="153" y="40"/>
                      </a:cxn>
                      <a:cxn ang="0">
                        <a:pos x="192" y="70"/>
                      </a:cxn>
                      <a:cxn ang="0">
                        <a:pos x="226" y="160"/>
                      </a:cxn>
                      <a:cxn ang="0">
                        <a:pos x="230" y="165"/>
                      </a:cxn>
                      <a:cxn ang="0">
                        <a:pos x="255" y="194"/>
                      </a:cxn>
                      <a:cxn ang="0">
                        <a:pos x="274" y="222"/>
                      </a:cxn>
                      <a:cxn ang="0">
                        <a:pos x="301" y="238"/>
                      </a:cxn>
                      <a:cxn ang="0">
                        <a:pos x="301" y="267"/>
                      </a:cxn>
                      <a:cxn ang="0">
                        <a:pos x="314" y="294"/>
                      </a:cxn>
                      <a:cxn ang="0">
                        <a:pos x="289" y="294"/>
                      </a:cxn>
                      <a:cxn ang="0">
                        <a:pos x="288" y="282"/>
                      </a:cxn>
                      <a:cxn ang="0">
                        <a:pos x="288" y="248"/>
                      </a:cxn>
                      <a:cxn ang="0">
                        <a:pos x="245" y="226"/>
                      </a:cxn>
                      <a:cxn ang="0">
                        <a:pos x="211" y="170"/>
                      </a:cxn>
                      <a:cxn ang="0">
                        <a:pos x="192" y="132"/>
                      </a:cxn>
                      <a:cxn ang="0">
                        <a:pos x="162" y="70"/>
                      </a:cxn>
                      <a:cxn ang="0">
                        <a:pos x="105" y="36"/>
                      </a:cxn>
                      <a:cxn ang="0">
                        <a:pos x="0" y="0"/>
                      </a:cxn>
                    </a:cxnLst>
                    <a:rect l="0" t="0" r="r" b="b"/>
                    <a:pathLst>
                      <a:path w="314" h="294">
                        <a:moveTo>
                          <a:pt x="0" y="0"/>
                        </a:moveTo>
                        <a:lnTo>
                          <a:pt x="153" y="40"/>
                        </a:lnTo>
                        <a:lnTo>
                          <a:pt x="192" y="70"/>
                        </a:lnTo>
                        <a:lnTo>
                          <a:pt x="226" y="160"/>
                        </a:lnTo>
                        <a:lnTo>
                          <a:pt x="230" y="165"/>
                        </a:lnTo>
                        <a:lnTo>
                          <a:pt x="255" y="194"/>
                        </a:lnTo>
                        <a:lnTo>
                          <a:pt x="274" y="222"/>
                        </a:lnTo>
                        <a:lnTo>
                          <a:pt x="301" y="238"/>
                        </a:lnTo>
                        <a:lnTo>
                          <a:pt x="301" y="267"/>
                        </a:lnTo>
                        <a:lnTo>
                          <a:pt x="314" y="294"/>
                        </a:lnTo>
                        <a:lnTo>
                          <a:pt x="289" y="294"/>
                        </a:lnTo>
                        <a:lnTo>
                          <a:pt x="288" y="282"/>
                        </a:lnTo>
                        <a:lnTo>
                          <a:pt x="288" y="248"/>
                        </a:lnTo>
                        <a:lnTo>
                          <a:pt x="245" y="226"/>
                        </a:lnTo>
                        <a:lnTo>
                          <a:pt x="211" y="170"/>
                        </a:lnTo>
                        <a:lnTo>
                          <a:pt x="192" y="132"/>
                        </a:lnTo>
                        <a:lnTo>
                          <a:pt x="162" y="70"/>
                        </a:lnTo>
                        <a:lnTo>
                          <a:pt x="105" y="36"/>
                        </a:lnTo>
                        <a:lnTo>
                          <a:pt x="0" y="0"/>
                        </a:lnTo>
                        <a:close/>
                      </a:path>
                    </a:pathLst>
                  </a:custGeom>
                  <a:solidFill>
                    <a:srgbClr val="00C0E0"/>
                  </a:solidFill>
                  <a:ln w="4763">
                    <a:solidFill>
                      <a:srgbClr val="00C0E0"/>
                    </a:solidFill>
                    <a:prstDash val="solid"/>
                    <a:round/>
                    <a:headEnd/>
                    <a:tailEnd/>
                  </a:ln>
                </p:spPr>
                <p:txBody>
                  <a:bodyPr/>
                  <a:lstStyle/>
                  <a:p>
                    <a:endParaRPr lang="en-US"/>
                  </a:p>
                </p:txBody>
              </p:sp>
              <p:sp>
                <p:nvSpPr>
                  <p:cNvPr id="51258" name="Freeform 58"/>
                  <p:cNvSpPr>
                    <a:spLocks/>
                  </p:cNvSpPr>
                  <p:nvPr/>
                </p:nvSpPr>
                <p:spPr bwMode="auto">
                  <a:xfrm>
                    <a:off x="4347" y="2325"/>
                    <a:ext cx="89" cy="98"/>
                  </a:xfrm>
                  <a:custGeom>
                    <a:avLst/>
                    <a:gdLst/>
                    <a:ahLst/>
                    <a:cxnLst>
                      <a:cxn ang="0">
                        <a:pos x="0" y="0"/>
                      </a:cxn>
                      <a:cxn ang="0">
                        <a:pos x="101" y="42"/>
                      </a:cxn>
                      <a:cxn ang="0">
                        <a:pos x="146" y="69"/>
                      </a:cxn>
                      <a:cxn ang="0">
                        <a:pos x="169" y="115"/>
                      </a:cxn>
                      <a:cxn ang="0">
                        <a:pos x="191" y="175"/>
                      </a:cxn>
                      <a:cxn ang="0">
                        <a:pos x="214" y="211"/>
                      </a:cxn>
                      <a:cxn ang="0">
                        <a:pos x="245" y="233"/>
                      </a:cxn>
                      <a:cxn ang="0">
                        <a:pos x="262" y="250"/>
                      </a:cxn>
                      <a:cxn ang="0">
                        <a:pos x="267" y="293"/>
                      </a:cxn>
                    </a:cxnLst>
                    <a:rect l="0" t="0" r="r" b="b"/>
                    <a:pathLst>
                      <a:path w="267" h="293">
                        <a:moveTo>
                          <a:pt x="0" y="0"/>
                        </a:moveTo>
                        <a:lnTo>
                          <a:pt x="101" y="42"/>
                        </a:lnTo>
                        <a:lnTo>
                          <a:pt x="146" y="69"/>
                        </a:lnTo>
                        <a:lnTo>
                          <a:pt x="169" y="115"/>
                        </a:lnTo>
                        <a:lnTo>
                          <a:pt x="191" y="175"/>
                        </a:lnTo>
                        <a:lnTo>
                          <a:pt x="214" y="211"/>
                        </a:lnTo>
                        <a:lnTo>
                          <a:pt x="245" y="233"/>
                        </a:lnTo>
                        <a:lnTo>
                          <a:pt x="262" y="250"/>
                        </a:lnTo>
                        <a:lnTo>
                          <a:pt x="267" y="293"/>
                        </a:lnTo>
                      </a:path>
                    </a:pathLst>
                  </a:custGeom>
                  <a:noFill/>
                  <a:ln w="4763">
                    <a:solidFill>
                      <a:srgbClr val="000000"/>
                    </a:solidFill>
                    <a:prstDash val="solid"/>
                    <a:round/>
                    <a:headEnd/>
                    <a:tailEnd/>
                  </a:ln>
                </p:spPr>
                <p:txBody>
                  <a:bodyPr/>
                  <a:lstStyle/>
                  <a:p>
                    <a:endParaRPr lang="en-US"/>
                  </a:p>
                </p:txBody>
              </p:sp>
            </p:grpSp>
            <p:grpSp>
              <p:nvGrpSpPr>
                <p:cNvPr id="23" name="Group 59"/>
                <p:cNvGrpSpPr>
                  <a:grpSpLocks/>
                </p:cNvGrpSpPr>
                <p:nvPr/>
              </p:nvGrpSpPr>
              <p:grpSpPr bwMode="auto">
                <a:xfrm>
                  <a:off x="4800" y="2208"/>
                  <a:ext cx="154" cy="216"/>
                  <a:chOff x="4800" y="2208"/>
                  <a:chExt cx="154" cy="216"/>
                </a:xfrm>
              </p:grpSpPr>
              <p:sp>
                <p:nvSpPr>
                  <p:cNvPr id="51260" name="Freeform 60"/>
                  <p:cNvSpPr>
                    <a:spLocks/>
                  </p:cNvSpPr>
                  <p:nvPr/>
                </p:nvSpPr>
                <p:spPr bwMode="auto">
                  <a:xfrm>
                    <a:off x="4803" y="2211"/>
                    <a:ext cx="151" cy="211"/>
                  </a:xfrm>
                  <a:custGeom>
                    <a:avLst/>
                    <a:gdLst/>
                    <a:ahLst/>
                    <a:cxnLst>
                      <a:cxn ang="0">
                        <a:pos x="453" y="0"/>
                      </a:cxn>
                      <a:cxn ang="0">
                        <a:pos x="438" y="74"/>
                      </a:cxn>
                      <a:cxn ang="0">
                        <a:pos x="410" y="125"/>
                      </a:cxn>
                      <a:cxn ang="0">
                        <a:pos x="357" y="172"/>
                      </a:cxn>
                      <a:cxn ang="0">
                        <a:pos x="294" y="224"/>
                      </a:cxn>
                      <a:cxn ang="0">
                        <a:pos x="220" y="279"/>
                      </a:cxn>
                      <a:cxn ang="0">
                        <a:pos x="161" y="326"/>
                      </a:cxn>
                      <a:cxn ang="0">
                        <a:pos x="114" y="403"/>
                      </a:cxn>
                      <a:cxn ang="0">
                        <a:pos x="80" y="471"/>
                      </a:cxn>
                      <a:cxn ang="0">
                        <a:pos x="65" y="533"/>
                      </a:cxn>
                      <a:cxn ang="0">
                        <a:pos x="46" y="583"/>
                      </a:cxn>
                      <a:cxn ang="0">
                        <a:pos x="24" y="625"/>
                      </a:cxn>
                      <a:cxn ang="0">
                        <a:pos x="0" y="634"/>
                      </a:cxn>
                      <a:cxn ang="0">
                        <a:pos x="33" y="631"/>
                      </a:cxn>
                      <a:cxn ang="0">
                        <a:pos x="56" y="631"/>
                      </a:cxn>
                      <a:cxn ang="0">
                        <a:pos x="95" y="577"/>
                      </a:cxn>
                      <a:cxn ang="0">
                        <a:pos x="109" y="519"/>
                      </a:cxn>
                      <a:cxn ang="0">
                        <a:pos x="128" y="471"/>
                      </a:cxn>
                      <a:cxn ang="0">
                        <a:pos x="161" y="409"/>
                      </a:cxn>
                      <a:cxn ang="0">
                        <a:pos x="205" y="364"/>
                      </a:cxn>
                      <a:cxn ang="0">
                        <a:pos x="235" y="320"/>
                      </a:cxn>
                      <a:cxn ang="0">
                        <a:pos x="289" y="283"/>
                      </a:cxn>
                      <a:cxn ang="0">
                        <a:pos x="342" y="254"/>
                      </a:cxn>
                      <a:cxn ang="0">
                        <a:pos x="390" y="187"/>
                      </a:cxn>
                      <a:cxn ang="0">
                        <a:pos x="413" y="140"/>
                      </a:cxn>
                      <a:cxn ang="0">
                        <a:pos x="435" y="97"/>
                      </a:cxn>
                      <a:cxn ang="0">
                        <a:pos x="453" y="0"/>
                      </a:cxn>
                    </a:cxnLst>
                    <a:rect l="0" t="0" r="r" b="b"/>
                    <a:pathLst>
                      <a:path w="453" h="634">
                        <a:moveTo>
                          <a:pt x="453" y="0"/>
                        </a:moveTo>
                        <a:lnTo>
                          <a:pt x="438" y="74"/>
                        </a:lnTo>
                        <a:lnTo>
                          <a:pt x="410" y="125"/>
                        </a:lnTo>
                        <a:lnTo>
                          <a:pt x="357" y="172"/>
                        </a:lnTo>
                        <a:lnTo>
                          <a:pt x="294" y="224"/>
                        </a:lnTo>
                        <a:lnTo>
                          <a:pt x="220" y="279"/>
                        </a:lnTo>
                        <a:lnTo>
                          <a:pt x="161" y="326"/>
                        </a:lnTo>
                        <a:lnTo>
                          <a:pt x="114" y="403"/>
                        </a:lnTo>
                        <a:lnTo>
                          <a:pt x="80" y="471"/>
                        </a:lnTo>
                        <a:lnTo>
                          <a:pt x="65" y="533"/>
                        </a:lnTo>
                        <a:lnTo>
                          <a:pt x="46" y="583"/>
                        </a:lnTo>
                        <a:lnTo>
                          <a:pt x="24" y="625"/>
                        </a:lnTo>
                        <a:lnTo>
                          <a:pt x="0" y="634"/>
                        </a:lnTo>
                        <a:lnTo>
                          <a:pt x="33" y="631"/>
                        </a:lnTo>
                        <a:lnTo>
                          <a:pt x="56" y="631"/>
                        </a:lnTo>
                        <a:lnTo>
                          <a:pt x="95" y="577"/>
                        </a:lnTo>
                        <a:lnTo>
                          <a:pt x="109" y="519"/>
                        </a:lnTo>
                        <a:lnTo>
                          <a:pt x="128" y="471"/>
                        </a:lnTo>
                        <a:lnTo>
                          <a:pt x="161" y="409"/>
                        </a:lnTo>
                        <a:lnTo>
                          <a:pt x="205" y="364"/>
                        </a:lnTo>
                        <a:lnTo>
                          <a:pt x="235" y="320"/>
                        </a:lnTo>
                        <a:lnTo>
                          <a:pt x="289" y="283"/>
                        </a:lnTo>
                        <a:lnTo>
                          <a:pt x="342" y="254"/>
                        </a:lnTo>
                        <a:lnTo>
                          <a:pt x="390" y="187"/>
                        </a:lnTo>
                        <a:lnTo>
                          <a:pt x="413" y="140"/>
                        </a:lnTo>
                        <a:lnTo>
                          <a:pt x="435" y="97"/>
                        </a:lnTo>
                        <a:lnTo>
                          <a:pt x="453" y="0"/>
                        </a:lnTo>
                        <a:close/>
                      </a:path>
                    </a:pathLst>
                  </a:custGeom>
                  <a:solidFill>
                    <a:srgbClr val="00C0E0"/>
                  </a:solidFill>
                  <a:ln w="4763">
                    <a:solidFill>
                      <a:srgbClr val="00C0E0"/>
                    </a:solidFill>
                    <a:prstDash val="solid"/>
                    <a:round/>
                    <a:headEnd/>
                    <a:tailEnd/>
                  </a:ln>
                </p:spPr>
                <p:txBody>
                  <a:bodyPr/>
                  <a:lstStyle/>
                  <a:p>
                    <a:endParaRPr lang="en-US"/>
                  </a:p>
                </p:txBody>
              </p:sp>
              <p:sp>
                <p:nvSpPr>
                  <p:cNvPr id="51261" name="Freeform 61"/>
                  <p:cNvSpPr>
                    <a:spLocks/>
                  </p:cNvSpPr>
                  <p:nvPr/>
                </p:nvSpPr>
                <p:spPr bwMode="auto">
                  <a:xfrm>
                    <a:off x="4800" y="2208"/>
                    <a:ext cx="154" cy="216"/>
                  </a:xfrm>
                  <a:custGeom>
                    <a:avLst/>
                    <a:gdLst/>
                    <a:ahLst/>
                    <a:cxnLst>
                      <a:cxn ang="0">
                        <a:pos x="0" y="647"/>
                      </a:cxn>
                      <a:cxn ang="0">
                        <a:pos x="43" y="628"/>
                      </a:cxn>
                      <a:cxn ang="0">
                        <a:pos x="70" y="589"/>
                      </a:cxn>
                      <a:cxn ang="0">
                        <a:pos x="84" y="523"/>
                      </a:cxn>
                      <a:cxn ang="0">
                        <a:pos x="123" y="409"/>
                      </a:cxn>
                      <a:cxn ang="0">
                        <a:pos x="185" y="321"/>
                      </a:cxn>
                      <a:cxn ang="0">
                        <a:pos x="306" y="235"/>
                      </a:cxn>
                      <a:cxn ang="0">
                        <a:pos x="359" y="195"/>
                      </a:cxn>
                      <a:cxn ang="0">
                        <a:pos x="437" y="111"/>
                      </a:cxn>
                      <a:cxn ang="0">
                        <a:pos x="456" y="42"/>
                      </a:cxn>
                      <a:cxn ang="0">
                        <a:pos x="464" y="0"/>
                      </a:cxn>
                    </a:cxnLst>
                    <a:rect l="0" t="0" r="r" b="b"/>
                    <a:pathLst>
                      <a:path w="464" h="647">
                        <a:moveTo>
                          <a:pt x="0" y="647"/>
                        </a:moveTo>
                        <a:lnTo>
                          <a:pt x="43" y="628"/>
                        </a:lnTo>
                        <a:lnTo>
                          <a:pt x="70" y="589"/>
                        </a:lnTo>
                        <a:lnTo>
                          <a:pt x="84" y="523"/>
                        </a:lnTo>
                        <a:lnTo>
                          <a:pt x="123" y="409"/>
                        </a:lnTo>
                        <a:lnTo>
                          <a:pt x="185" y="321"/>
                        </a:lnTo>
                        <a:lnTo>
                          <a:pt x="306" y="235"/>
                        </a:lnTo>
                        <a:lnTo>
                          <a:pt x="359" y="195"/>
                        </a:lnTo>
                        <a:lnTo>
                          <a:pt x="437" y="111"/>
                        </a:lnTo>
                        <a:lnTo>
                          <a:pt x="456" y="42"/>
                        </a:lnTo>
                        <a:lnTo>
                          <a:pt x="464" y="0"/>
                        </a:lnTo>
                      </a:path>
                    </a:pathLst>
                  </a:custGeom>
                  <a:noFill/>
                  <a:ln w="4763">
                    <a:solidFill>
                      <a:srgbClr val="000000"/>
                    </a:solidFill>
                    <a:prstDash val="solid"/>
                    <a:round/>
                    <a:headEnd/>
                    <a:tailEnd/>
                  </a:ln>
                </p:spPr>
                <p:txBody>
                  <a:bodyPr/>
                  <a:lstStyle/>
                  <a:p>
                    <a:endParaRPr lang="en-US"/>
                  </a:p>
                </p:txBody>
              </p:sp>
            </p:grpSp>
          </p:grpSp>
          <p:grpSp>
            <p:nvGrpSpPr>
              <p:cNvPr id="24" name="Group 62"/>
              <p:cNvGrpSpPr>
                <a:grpSpLocks/>
              </p:cNvGrpSpPr>
              <p:nvPr/>
            </p:nvGrpSpPr>
            <p:grpSpPr bwMode="auto">
              <a:xfrm>
                <a:off x="4557" y="1635"/>
                <a:ext cx="103" cy="138"/>
                <a:chOff x="4557" y="1635"/>
                <a:chExt cx="103" cy="138"/>
              </a:xfrm>
            </p:grpSpPr>
            <p:sp>
              <p:nvSpPr>
                <p:cNvPr id="51263" name="Freeform 63"/>
                <p:cNvSpPr>
                  <a:spLocks/>
                </p:cNvSpPr>
                <p:nvPr/>
              </p:nvSpPr>
              <p:spPr bwMode="auto">
                <a:xfrm>
                  <a:off x="4557" y="1635"/>
                  <a:ext cx="96" cy="138"/>
                </a:xfrm>
                <a:custGeom>
                  <a:avLst/>
                  <a:gdLst/>
                  <a:ahLst/>
                  <a:cxnLst>
                    <a:cxn ang="0">
                      <a:pos x="234" y="68"/>
                    </a:cxn>
                    <a:cxn ang="0">
                      <a:pos x="199" y="19"/>
                    </a:cxn>
                    <a:cxn ang="0">
                      <a:pos x="153" y="1"/>
                    </a:cxn>
                    <a:cxn ang="0">
                      <a:pos x="96" y="0"/>
                    </a:cxn>
                    <a:cxn ang="0">
                      <a:pos x="46" y="32"/>
                    </a:cxn>
                    <a:cxn ang="0">
                      <a:pos x="10" y="89"/>
                    </a:cxn>
                    <a:cxn ang="0">
                      <a:pos x="0" y="155"/>
                    </a:cxn>
                    <a:cxn ang="0">
                      <a:pos x="6" y="249"/>
                    </a:cxn>
                    <a:cxn ang="0">
                      <a:pos x="41" y="300"/>
                    </a:cxn>
                    <a:cxn ang="0">
                      <a:pos x="75" y="329"/>
                    </a:cxn>
                    <a:cxn ang="0">
                      <a:pos x="124" y="354"/>
                    </a:cxn>
                    <a:cxn ang="0">
                      <a:pos x="150" y="397"/>
                    </a:cxn>
                    <a:cxn ang="0">
                      <a:pos x="187" y="415"/>
                    </a:cxn>
                    <a:cxn ang="0">
                      <a:pos x="233" y="412"/>
                    </a:cxn>
                    <a:cxn ang="0">
                      <a:pos x="264" y="384"/>
                    </a:cxn>
                    <a:cxn ang="0">
                      <a:pos x="282" y="345"/>
                    </a:cxn>
                    <a:cxn ang="0">
                      <a:pos x="286" y="298"/>
                    </a:cxn>
                    <a:cxn ang="0">
                      <a:pos x="270" y="252"/>
                    </a:cxn>
                    <a:cxn ang="0">
                      <a:pos x="274" y="190"/>
                    </a:cxn>
                    <a:cxn ang="0">
                      <a:pos x="261" y="124"/>
                    </a:cxn>
                    <a:cxn ang="0">
                      <a:pos x="234" y="68"/>
                    </a:cxn>
                  </a:cxnLst>
                  <a:rect l="0" t="0" r="r" b="b"/>
                  <a:pathLst>
                    <a:path w="286" h="415">
                      <a:moveTo>
                        <a:pt x="234" y="68"/>
                      </a:moveTo>
                      <a:lnTo>
                        <a:pt x="199" y="19"/>
                      </a:lnTo>
                      <a:lnTo>
                        <a:pt x="153" y="1"/>
                      </a:lnTo>
                      <a:lnTo>
                        <a:pt x="96" y="0"/>
                      </a:lnTo>
                      <a:lnTo>
                        <a:pt x="46" y="32"/>
                      </a:lnTo>
                      <a:lnTo>
                        <a:pt x="10" y="89"/>
                      </a:lnTo>
                      <a:lnTo>
                        <a:pt x="0" y="155"/>
                      </a:lnTo>
                      <a:lnTo>
                        <a:pt x="6" y="249"/>
                      </a:lnTo>
                      <a:lnTo>
                        <a:pt x="41" y="300"/>
                      </a:lnTo>
                      <a:lnTo>
                        <a:pt x="75" y="329"/>
                      </a:lnTo>
                      <a:lnTo>
                        <a:pt x="124" y="354"/>
                      </a:lnTo>
                      <a:lnTo>
                        <a:pt x="150" y="397"/>
                      </a:lnTo>
                      <a:lnTo>
                        <a:pt x="187" y="415"/>
                      </a:lnTo>
                      <a:lnTo>
                        <a:pt x="233" y="412"/>
                      </a:lnTo>
                      <a:lnTo>
                        <a:pt x="264" y="384"/>
                      </a:lnTo>
                      <a:lnTo>
                        <a:pt x="282" y="345"/>
                      </a:lnTo>
                      <a:lnTo>
                        <a:pt x="286" y="298"/>
                      </a:lnTo>
                      <a:lnTo>
                        <a:pt x="270" y="252"/>
                      </a:lnTo>
                      <a:lnTo>
                        <a:pt x="274" y="190"/>
                      </a:lnTo>
                      <a:lnTo>
                        <a:pt x="261" y="124"/>
                      </a:lnTo>
                      <a:lnTo>
                        <a:pt x="234" y="68"/>
                      </a:lnTo>
                      <a:close/>
                    </a:path>
                  </a:pathLst>
                </a:custGeom>
                <a:solidFill>
                  <a:srgbClr val="E0A080"/>
                </a:solidFill>
                <a:ln w="4763">
                  <a:solidFill>
                    <a:srgbClr val="000000"/>
                  </a:solidFill>
                  <a:prstDash val="solid"/>
                  <a:round/>
                  <a:headEnd/>
                  <a:tailEnd/>
                </a:ln>
              </p:spPr>
              <p:txBody>
                <a:bodyPr/>
                <a:lstStyle/>
                <a:p>
                  <a:endParaRPr lang="en-US"/>
                </a:p>
              </p:txBody>
            </p:sp>
            <p:sp>
              <p:nvSpPr>
                <p:cNvPr id="51264" name="Freeform 64"/>
                <p:cNvSpPr>
                  <a:spLocks/>
                </p:cNvSpPr>
                <p:nvPr/>
              </p:nvSpPr>
              <p:spPr bwMode="auto">
                <a:xfrm>
                  <a:off x="4581" y="1635"/>
                  <a:ext cx="79" cy="130"/>
                </a:xfrm>
                <a:custGeom>
                  <a:avLst/>
                  <a:gdLst/>
                  <a:ahLst/>
                  <a:cxnLst>
                    <a:cxn ang="0">
                      <a:pos x="193" y="63"/>
                    </a:cxn>
                    <a:cxn ang="0">
                      <a:pos x="163" y="18"/>
                    </a:cxn>
                    <a:cxn ang="0">
                      <a:pos x="126" y="1"/>
                    </a:cxn>
                    <a:cxn ang="0">
                      <a:pos x="79" y="0"/>
                    </a:cxn>
                    <a:cxn ang="0">
                      <a:pos x="38" y="31"/>
                    </a:cxn>
                    <a:cxn ang="0">
                      <a:pos x="8" y="84"/>
                    </a:cxn>
                    <a:cxn ang="0">
                      <a:pos x="0" y="146"/>
                    </a:cxn>
                    <a:cxn ang="0">
                      <a:pos x="4" y="235"/>
                    </a:cxn>
                    <a:cxn ang="0">
                      <a:pos x="34" y="282"/>
                    </a:cxn>
                    <a:cxn ang="0">
                      <a:pos x="62" y="310"/>
                    </a:cxn>
                    <a:cxn ang="0">
                      <a:pos x="101" y="334"/>
                    </a:cxn>
                    <a:cxn ang="0">
                      <a:pos x="124" y="375"/>
                    </a:cxn>
                    <a:cxn ang="0">
                      <a:pos x="155" y="391"/>
                    </a:cxn>
                    <a:cxn ang="0">
                      <a:pos x="191" y="388"/>
                    </a:cxn>
                    <a:cxn ang="0">
                      <a:pos x="218" y="362"/>
                    </a:cxn>
                    <a:cxn ang="0">
                      <a:pos x="233" y="326"/>
                    </a:cxn>
                    <a:cxn ang="0">
                      <a:pos x="236" y="282"/>
                    </a:cxn>
                    <a:cxn ang="0">
                      <a:pos x="222" y="238"/>
                    </a:cxn>
                    <a:cxn ang="0">
                      <a:pos x="225" y="180"/>
                    </a:cxn>
                    <a:cxn ang="0">
                      <a:pos x="215" y="117"/>
                    </a:cxn>
                    <a:cxn ang="0">
                      <a:pos x="193" y="63"/>
                    </a:cxn>
                  </a:cxnLst>
                  <a:rect l="0" t="0" r="r" b="b"/>
                  <a:pathLst>
                    <a:path w="236" h="391">
                      <a:moveTo>
                        <a:pt x="193" y="63"/>
                      </a:moveTo>
                      <a:lnTo>
                        <a:pt x="163" y="18"/>
                      </a:lnTo>
                      <a:lnTo>
                        <a:pt x="126" y="1"/>
                      </a:lnTo>
                      <a:lnTo>
                        <a:pt x="79" y="0"/>
                      </a:lnTo>
                      <a:lnTo>
                        <a:pt x="38" y="31"/>
                      </a:lnTo>
                      <a:lnTo>
                        <a:pt x="8" y="84"/>
                      </a:lnTo>
                      <a:lnTo>
                        <a:pt x="0" y="146"/>
                      </a:lnTo>
                      <a:lnTo>
                        <a:pt x="4" y="235"/>
                      </a:lnTo>
                      <a:lnTo>
                        <a:pt x="34" y="282"/>
                      </a:lnTo>
                      <a:lnTo>
                        <a:pt x="62" y="310"/>
                      </a:lnTo>
                      <a:lnTo>
                        <a:pt x="101" y="334"/>
                      </a:lnTo>
                      <a:lnTo>
                        <a:pt x="124" y="375"/>
                      </a:lnTo>
                      <a:lnTo>
                        <a:pt x="155" y="391"/>
                      </a:lnTo>
                      <a:lnTo>
                        <a:pt x="191" y="388"/>
                      </a:lnTo>
                      <a:lnTo>
                        <a:pt x="218" y="362"/>
                      </a:lnTo>
                      <a:lnTo>
                        <a:pt x="233" y="326"/>
                      </a:lnTo>
                      <a:lnTo>
                        <a:pt x="236" y="282"/>
                      </a:lnTo>
                      <a:lnTo>
                        <a:pt x="222" y="238"/>
                      </a:lnTo>
                      <a:lnTo>
                        <a:pt x="225" y="180"/>
                      </a:lnTo>
                      <a:lnTo>
                        <a:pt x="215" y="117"/>
                      </a:lnTo>
                      <a:lnTo>
                        <a:pt x="193" y="63"/>
                      </a:lnTo>
                      <a:close/>
                    </a:path>
                  </a:pathLst>
                </a:custGeom>
                <a:solidFill>
                  <a:srgbClr val="E0A080"/>
                </a:solidFill>
                <a:ln w="9525">
                  <a:noFill/>
                  <a:round/>
                  <a:headEnd/>
                  <a:tailEnd/>
                </a:ln>
              </p:spPr>
              <p:txBody>
                <a:bodyPr/>
                <a:lstStyle/>
                <a:p>
                  <a:endParaRPr lang="en-US"/>
                </a:p>
              </p:txBody>
            </p:sp>
          </p:grpSp>
          <p:grpSp>
            <p:nvGrpSpPr>
              <p:cNvPr id="25" name="Group 65"/>
              <p:cNvGrpSpPr>
                <a:grpSpLocks/>
              </p:cNvGrpSpPr>
              <p:nvPr/>
            </p:nvGrpSpPr>
            <p:grpSpPr bwMode="auto">
              <a:xfrm>
                <a:off x="4183" y="1837"/>
                <a:ext cx="649" cy="498"/>
                <a:chOff x="4183" y="1837"/>
                <a:chExt cx="649" cy="498"/>
              </a:xfrm>
            </p:grpSpPr>
            <p:sp>
              <p:nvSpPr>
                <p:cNvPr id="51266" name="Freeform 66"/>
                <p:cNvSpPr>
                  <a:spLocks/>
                </p:cNvSpPr>
                <p:nvPr/>
              </p:nvSpPr>
              <p:spPr bwMode="auto">
                <a:xfrm>
                  <a:off x="4434" y="1837"/>
                  <a:ext cx="398" cy="335"/>
                </a:xfrm>
                <a:custGeom>
                  <a:avLst/>
                  <a:gdLst/>
                  <a:ahLst/>
                  <a:cxnLst>
                    <a:cxn ang="0">
                      <a:pos x="456" y="0"/>
                    </a:cxn>
                    <a:cxn ang="0">
                      <a:pos x="226" y="198"/>
                    </a:cxn>
                    <a:cxn ang="0">
                      <a:pos x="85" y="382"/>
                    </a:cxn>
                    <a:cxn ang="0">
                      <a:pos x="0" y="698"/>
                    </a:cxn>
                    <a:cxn ang="0">
                      <a:pos x="226" y="531"/>
                    </a:cxn>
                    <a:cxn ang="0">
                      <a:pos x="351" y="413"/>
                    </a:cxn>
                    <a:cxn ang="0">
                      <a:pos x="419" y="338"/>
                    </a:cxn>
                    <a:cxn ang="0">
                      <a:pos x="351" y="528"/>
                    </a:cxn>
                    <a:cxn ang="0">
                      <a:pos x="333" y="703"/>
                    </a:cxn>
                    <a:cxn ang="0">
                      <a:pos x="327" y="1005"/>
                    </a:cxn>
                    <a:cxn ang="0">
                      <a:pos x="366" y="918"/>
                    </a:cxn>
                    <a:cxn ang="0">
                      <a:pos x="443" y="793"/>
                    </a:cxn>
                    <a:cxn ang="0">
                      <a:pos x="568" y="698"/>
                    </a:cxn>
                    <a:cxn ang="0">
                      <a:pos x="682" y="649"/>
                    </a:cxn>
                    <a:cxn ang="0">
                      <a:pos x="959" y="520"/>
                    </a:cxn>
                    <a:cxn ang="0">
                      <a:pos x="1192" y="303"/>
                    </a:cxn>
                    <a:cxn ang="0">
                      <a:pos x="1120" y="251"/>
                    </a:cxn>
                    <a:cxn ang="0">
                      <a:pos x="1055" y="276"/>
                    </a:cxn>
                    <a:cxn ang="0">
                      <a:pos x="944" y="280"/>
                    </a:cxn>
                    <a:cxn ang="0">
                      <a:pos x="810" y="266"/>
                    </a:cxn>
                    <a:cxn ang="0">
                      <a:pos x="692" y="232"/>
                    </a:cxn>
                    <a:cxn ang="0">
                      <a:pos x="509" y="247"/>
                    </a:cxn>
                    <a:cxn ang="0">
                      <a:pos x="456" y="0"/>
                    </a:cxn>
                  </a:cxnLst>
                  <a:rect l="0" t="0" r="r" b="b"/>
                  <a:pathLst>
                    <a:path w="1192" h="1005">
                      <a:moveTo>
                        <a:pt x="456" y="0"/>
                      </a:moveTo>
                      <a:lnTo>
                        <a:pt x="226" y="198"/>
                      </a:lnTo>
                      <a:lnTo>
                        <a:pt x="85" y="382"/>
                      </a:lnTo>
                      <a:lnTo>
                        <a:pt x="0" y="698"/>
                      </a:lnTo>
                      <a:lnTo>
                        <a:pt x="226" y="531"/>
                      </a:lnTo>
                      <a:lnTo>
                        <a:pt x="351" y="413"/>
                      </a:lnTo>
                      <a:lnTo>
                        <a:pt x="419" y="338"/>
                      </a:lnTo>
                      <a:lnTo>
                        <a:pt x="351" y="528"/>
                      </a:lnTo>
                      <a:lnTo>
                        <a:pt x="333" y="703"/>
                      </a:lnTo>
                      <a:lnTo>
                        <a:pt x="327" y="1005"/>
                      </a:lnTo>
                      <a:lnTo>
                        <a:pt x="366" y="918"/>
                      </a:lnTo>
                      <a:lnTo>
                        <a:pt x="443" y="793"/>
                      </a:lnTo>
                      <a:lnTo>
                        <a:pt x="568" y="698"/>
                      </a:lnTo>
                      <a:lnTo>
                        <a:pt x="682" y="649"/>
                      </a:lnTo>
                      <a:lnTo>
                        <a:pt x="959" y="520"/>
                      </a:lnTo>
                      <a:lnTo>
                        <a:pt x="1192" y="303"/>
                      </a:lnTo>
                      <a:lnTo>
                        <a:pt x="1120" y="251"/>
                      </a:lnTo>
                      <a:lnTo>
                        <a:pt x="1055" y="276"/>
                      </a:lnTo>
                      <a:lnTo>
                        <a:pt x="944" y="280"/>
                      </a:lnTo>
                      <a:lnTo>
                        <a:pt x="810" y="266"/>
                      </a:lnTo>
                      <a:lnTo>
                        <a:pt x="692" y="232"/>
                      </a:lnTo>
                      <a:lnTo>
                        <a:pt x="509" y="247"/>
                      </a:lnTo>
                      <a:lnTo>
                        <a:pt x="456" y="0"/>
                      </a:lnTo>
                      <a:close/>
                    </a:path>
                  </a:pathLst>
                </a:custGeom>
                <a:solidFill>
                  <a:srgbClr val="E0E0FF"/>
                </a:solidFill>
                <a:ln w="4763">
                  <a:solidFill>
                    <a:srgbClr val="000000"/>
                  </a:solidFill>
                  <a:prstDash val="solid"/>
                  <a:round/>
                  <a:headEnd/>
                  <a:tailEnd/>
                </a:ln>
              </p:spPr>
              <p:txBody>
                <a:bodyPr/>
                <a:lstStyle/>
                <a:p>
                  <a:endParaRPr lang="en-US"/>
                </a:p>
              </p:txBody>
            </p:sp>
            <p:sp>
              <p:nvSpPr>
                <p:cNvPr id="51267" name="Freeform 67"/>
                <p:cNvSpPr>
                  <a:spLocks/>
                </p:cNvSpPr>
                <p:nvPr/>
              </p:nvSpPr>
              <p:spPr bwMode="auto">
                <a:xfrm>
                  <a:off x="4376" y="1944"/>
                  <a:ext cx="214" cy="370"/>
                </a:xfrm>
                <a:custGeom>
                  <a:avLst/>
                  <a:gdLst/>
                  <a:ahLst/>
                  <a:cxnLst>
                    <a:cxn ang="0">
                      <a:pos x="567" y="0"/>
                    </a:cxn>
                    <a:cxn ang="0">
                      <a:pos x="644" y="58"/>
                    </a:cxn>
                    <a:cxn ang="0">
                      <a:pos x="636" y="216"/>
                    </a:cxn>
                    <a:cxn ang="0">
                      <a:pos x="487" y="335"/>
                    </a:cxn>
                    <a:cxn ang="0">
                      <a:pos x="379" y="726"/>
                    </a:cxn>
                    <a:cxn ang="0">
                      <a:pos x="0" y="1109"/>
                    </a:cxn>
                    <a:cxn ang="0">
                      <a:pos x="174" y="570"/>
                    </a:cxn>
                    <a:cxn ang="0">
                      <a:pos x="366" y="276"/>
                    </a:cxn>
                    <a:cxn ang="0">
                      <a:pos x="396" y="96"/>
                    </a:cxn>
                    <a:cxn ang="0">
                      <a:pos x="567" y="0"/>
                    </a:cxn>
                  </a:cxnLst>
                  <a:rect l="0" t="0" r="r" b="b"/>
                  <a:pathLst>
                    <a:path w="644" h="1109">
                      <a:moveTo>
                        <a:pt x="567" y="0"/>
                      </a:moveTo>
                      <a:lnTo>
                        <a:pt x="644" y="58"/>
                      </a:lnTo>
                      <a:lnTo>
                        <a:pt x="636" y="216"/>
                      </a:lnTo>
                      <a:lnTo>
                        <a:pt x="487" y="335"/>
                      </a:lnTo>
                      <a:lnTo>
                        <a:pt x="379" y="726"/>
                      </a:lnTo>
                      <a:lnTo>
                        <a:pt x="0" y="1109"/>
                      </a:lnTo>
                      <a:lnTo>
                        <a:pt x="174" y="570"/>
                      </a:lnTo>
                      <a:lnTo>
                        <a:pt x="366" y="276"/>
                      </a:lnTo>
                      <a:lnTo>
                        <a:pt x="396" y="96"/>
                      </a:lnTo>
                      <a:lnTo>
                        <a:pt x="567" y="0"/>
                      </a:lnTo>
                      <a:close/>
                    </a:path>
                  </a:pathLst>
                </a:custGeom>
                <a:solidFill>
                  <a:srgbClr val="FF00A0"/>
                </a:solidFill>
                <a:ln w="4763">
                  <a:solidFill>
                    <a:srgbClr val="000000"/>
                  </a:solidFill>
                  <a:prstDash val="solid"/>
                  <a:round/>
                  <a:headEnd/>
                  <a:tailEnd/>
                </a:ln>
              </p:spPr>
              <p:txBody>
                <a:bodyPr/>
                <a:lstStyle/>
                <a:p>
                  <a:endParaRPr lang="en-US"/>
                </a:p>
              </p:txBody>
            </p:sp>
            <p:grpSp>
              <p:nvGrpSpPr>
                <p:cNvPr id="26" name="Group 68"/>
                <p:cNvGrpSpPr>
                  <a:grpSpLocks/>
                </p:cNvGrpSpPr>
                <p:nvPr/>
              </p:nvGrpSpPr>
              <p:grpSpPr bwMode="auto">
                <a:xfrm>
                  <a:off x="4183" y="1965"/>
                  <a:ext cx="313" cy="370"/>
                  <a:chOff x="4183" y="1965"/>
                  <a:chExt cx="313" cy="370"/>
                </a:xfrm>
              </p:grpSpPr>
              <p:grpSp>
                <p:nvGrpSpPr>
                  <p:cNvPr id="27" name="Group 69"/>
                  <p:cNvGrpSpPr>
                    <a:grpSpLocks/>
                  </p:cNvGrpSpPr>
                  <p:nvPr/>
                </p:nvGrpSpPr>
                <p:grpSpPr bwMode="auto">
                  <a:xfrm>
                    <a:off x="4183" y="1965"/>
                    <a:ext cx="268" cy="298"/>
                    <a:chOff x="4183" y="1965"/>
                    <a:chExt cx="268" cy="298"/>
                  </a:xfrm>
                </p:grpSpPr>
                <p:sp>
                  <p:nvSpPr>
                    <p:cNvPr id="51270" name="Freeform 70"/>
                    <p:cNvSpPr>
                      <a:spLocks/>
                    </p:cNvSpPr>
                    <p:nvPr/>
                  </p:nvSpPr>
                  <p:spPr bwMode="auto">
                    <a:xfrm>
                      <a:off x="4183" y="1965"/>
                      <a:ext cx="268" cy="298"/>
                    </a:xfrm>
                    <a:custGeom>
                      <a:avLst/>
                      <a:gdLst/>
                      <a:ahLst/>
                      <a:cxnLst>
                        <a:cxn ang="0">
                          <a:pos x="685" y="86"/>
                        </a:cxn>
                        <a:cxn ang="0">
                          <a:pos x="613" y="231"/>
                        </a:cxn>
                        <a:cxn ang="0">
                          <a:pos x="490" y="202"/>
                        </a:cxn>
                        <a:cxn ang="0">
                          <a:pos x="377" y="169"/>
                        </a:cxn>
                        <a:cxn ang="0">
                          <a:pos x="275" y="123"/>
                        </a:cxn>
                        <a:cxn ang="0">
                          <a:pos x="201" y="90"/>
                        </a:cxn>
                        <a:cxn ang="0">
                          <a:pos x="62" y="0"/>
                        </a:cxn>
                        <a:cxn ang="0">
                          <a:pos x="24" y="15"/>
                        </a:cxn>
                        <a:cxn ang="0">
                          <a:pos x="19" y="102"/>
                        </a:cxn>
                        <a:cxn ang="0">
                          <a:pos x="77" y="183"/>
                        </a:cxn>
                        <a:cxn ang="0">
                          <a:pos x="30" y="173"/>
                        </a:cxn>
                        <a:cxn ang="0">
                          <a:pos x="0" y="211"/>
                        </a:cxn>
                        <a:cxn ang="0">
                          <a:pos x="9" y="250"/>
                        </a:cxn>
                        <a:cxn ang="0">
                          <a:pos x="49" y="298"/>
                        </a:cxn>
                        <a:cxn ang="0">
                          <a:pos x="30" y="318"/>
                        </a:cxn>
                        <a:cxn ang="0">
                          <a:pos x="9" y="347"/>
                        </a:cxn>
                        <a:cxn ang="0">
                          <a:pos x="9" y="383"/>
                        </a:cxn>
                        <a:cxn ang="0">
                          <a:pos x="30" y="442"/>
                        </a:cxn>
                        <a:cxn ang="0">
                          <a:pos x="96" y="498"/>
                        </a:cxn>
                        <a:cxn ang="0">
                          <a:pos x="67" y="517"/>
                        </a:cxn>
                        <a:cxn ang="0">
                          <a:pos x="53" y="566"/>
                        </a:cxn>
                        <a:cxn ang="0">
                          <a:pos x="71" y="614"/>
                        </a:cxn>
                        <a:cxn ang="0">
                          <a:pos x="132" y="644"/>
                        </a:cxn>
                        <a:cxn ang="0">
                          <a:pos x="208" y="673"/>
                        </a:cxn>
                        <a:cxn ang="0">
                          <a:pos x="270" y="725"/>
                        </a:cxn>
                        <a:cxn ang="0">
                          <a:pos x="318" y="774"/>
                        </a:cxn>
                        <a:cxn ang="0">
                          <a:pos x="362" y="821"/>
                        </a:cxn>
                        <a:cxn ang="0">
                          <a:pos x="412" y="875"/>
                        </a:cxn>
                        <a:cxn ang="0">
                          <a:pos x="501" y="893"/>
                        </a:cxn>
                        <a:cxn ang="0">
                          <a:pos x="672" y="673"/>
                        </a:cxn>
                        <a:cxn ang="0">
                          <a:pos x="701" y="508"/>
                        </a:cxn>
                        <a:cxn ang="0">
                          <a:pos x="712" y="412"/>
                        </a:cxn>
                        <a:cxn ang="0">
                          <a:pos x="754" y="363"/>
                        </a:cxn>
                        <a:cxn ang="0">
                          <a:pos x="787" y="313"/>
                        </a:cxn>
                        <a:cxn ang="0">
                          <a:pos x="803" y="236"/>
                        </a:cxn>
                        <a:cxn ang="0">
                          <a:pos x="799" y="185"/>
                        </a:cxn>
                        <a:cxn ang="0">
                          <a:pos x="782" y="142"/>
                        </a:cxn>
                        <a:cxn ang="0">
                          <a:pos x="754" y="99"/>
                        </a:cxn>
                        <a:cxn ang="0">
                          <a:pos x="722" y="81"/>
                        </a:cxn>
                        <a:cxn ang="0">
                          <a:pos x="685" y="86"/>
                        </a:cxn>
                      </a:cxnLst>
                      <a:rect l="0" t="0" r="r" b="b"/>
                      <a:pathLst>
                        <a:path w="803" h="893">
                          <a:moveTo>
                            <a:pt x="685" y="86"/>
                          </a:moveTo>
                          <a:lnTo>
                            <a:pt x="613" y="231"/>
                          </a:lnTo>
                          <a:lnTo>
                            <a:pt x="490" y="202"/>
                          </a:lnTo>
                          <a:lnTo>
                            <a:pt x="377" y="169"/>
                          </a:lnTo>
                          <a:lnTo>
                            <a:pt x="275" y="123"/>
                          </a:lnTo>
                          <a:lnTo>
                            <a:pt x="201" y="90"/>
                          </a:lnTo>
                          <a:lnTo>
                            <a:pt x="62" y="0"/>
                          </a:lnTo>
                          <a:lnTo>
                            <a:pt x="24" y="15"/>
                          </a:lnTo>
                          <a:lnTo>
                            <a:pt x="19" y="102"/>
                          </a:lnTo>
                          <a:lnTo>
                            <a:pt x="77" y="183"/>
                          </a:lnTo>
                          <a:lnTo>
                            <a:pt x="30" y="173"/>
                          </a:lnTo>
                          <a:lnTo>
                            <a:pt x="0" y="211"/>
                          </a:lnTo>
                          <a:lnTo>
                            <a:pt x="9" y="250"/>
                          </a:lnTo>
                          <a:lnTo>
                            <a:pt x="49" y="298"/>
                          </a:lnTo>
                          <a:lnTo>
                            <a:pt x="30" y="318"/>
                          </a:lnTo>
                          <a:lnTo>
                            <a:pt x="9" y="347"/>
                          </a:lnTo>
                          <a:lnTo>
                            <a:pt x="9" y="383"/>
                          </a:lnTo>
                          <a:lnTo>
                            <a:pt x="30" y="442"/>
                          </a:lnTo>
                          <a:lnTo>
                            <a:pt x="96" y="498"/>
                          </a:lnTo>
                          <a:lnTo>
                            <a:pt x="67" y="517"/>
                          </a:lnTo>
                          <a:lnTo>
                            <a:pt x="53" y="566"/>
                          </a:lnTo>
                          <a:lnTo>
                            <a:pt x="71" y="614"/>
                          </a:lnTo>
                          <a:lnTo>
                            <a:pt x="132" y="644"/>
                          </a:lnTo>
                          <a:lnTo>
                            <a:pt x="208" y="673"/>
                          </a:lnTo>
                          <a:lnTo>
                            <a:pt x="270" y="725"/>
                          </a:lnTo>
                          <a:lnTo>
                            <a:pt x="318" y="774"/>
                          </a:lnTo>
                          <a:lnTo>
                            <a:pt x="362" y="821"/>
                          </a:lnTo>
                          <a:lnTo>
                            <a:pt x="412" y="875"/>
                          </a:lnTo>
                          <a:lnTo>
                            <a:pt x="501" y="893"/>
                          </a:lnTo>
                          <a:lnTo>
                            <a:pt x="672" y="673"/>
                          </a:lnTo>
                          <a:lnTo>
                            <a:pt x="701" y="508"/>
                          </a:lnTo>
                          <a:lnTo>
                            <a:pt x="712" y="412"/>
                          </a:lnTo>
                          <a:lnTo>
                            <a:pt x="754" y="363"/>
                          </a:lnTo>
                          <a:lnTo>
                            <a:pt x="787" y="313"/>
                          </a:lnTo>
                          <a:lnTo>
                            <a:pt x="803" y="236"/>
                          </a:lnTo>
                          <a:lnTo>
                            <a:pt x="799" y="185"/>
                          </a:lnTo>
                          <a:lnTo>
                            <a:pt x="782" y="142"/>
                          </a:lnTo>
                          <a:lnTo>
                            <a:pt x="754" y="99"/>
                          </a:lnTo>
                          <a:lnTo>
                            <a:pt x="722" y="81"/>
                          </a:lnTo>
                          <a:lnTo>
                            <a:pt x="685" y="86"/>
                          </a:lnTo>
                          <a:close/>
                        </a:path>
                      </a:pathLst>
                    </a:custGeom>
                    <a:solidFill>
                      <a:srgbClr val="E0A080"/>
                    </a:solidFill>
                    <a:ln w="4763">
                      <a:solidFill>
                        <a:srgbClr val="000000"/>
                      </a:solidFill>
                      <a:prstDash val="solid"/>
                      <a:round/>
                      <a:headEnd/>
                      <a:tailEnd/>
                    </a:ln>
                  </p:spPr>
                  <p:txBody>
                    <a:bodyPr/>
                    <a:lstStyle/>
                    <a:p>
                      <a:endParaRPr lang="en-US"/>
                    </a:p>
                  </p:txBody>
                </p:sp>
                <p:grpSp>
                  <p:nvGrpSpPr>
                    <p:cNvPr id="28" name="Group 71"/>
                    <p:cNvGrpSpPr>
                      <a:grpSpLocks/>
                    </p:cNvGrpSpPr>
                    <p:nvPr/>
                  </p:nvGrpSpPr>
                  <p:grpSpPr bwMode="auto">
                    <a:xfrm>
                      <a:off x="4200" y="2010"/>
                      <a:ext cx="199" cy="145"/>
                      <a:chOff x="4200" y="2010"/>
                      <a:chExt cx="199" cy="145"/>
                    </a:xfrm>
                  </p:grpSpPr>
                  <p:sp>
                    <p:nvSpPr>
                      <p:cNvPr id="51272" name="Freeform 72"/>
                      <p:cNvSpPr>
                        <a:spLocks/>
                      </p:cNvSpPr>
                      <p:nvPr/>
                    </p:nvSpPr>
                    <p:spPr bwMode="auto">
                      <a:xfrm>
                        <a:off x="4206" y="2023"/>
                        <a:ext cx="141" cy="49"/>
                      </a:xfrm>
                      <a:custGeom>
                        <a:avLst/>
                        <a:gdLst/>
                        <a:ahLst/>
                        <a:cxnLst>
                          <a:cxn ang="0">
                            <a:pos x="0" y="0"/>
                          </a:cxn>
                          <a:cxn ang="0">
                            <a:pos x="94" y="71"/>
                          </a:cxn>
                          <a:cxn ang="0">
                            <a:pos x="209" y="125"/>
                          </a:cxn>
                          <a:cxn ang="0">
                            <a:pos x="329" y="149"/>
                          </a:cxn>
                          <a:cxn ang="0">
                            <a:pos x="423" y="149"/>
                          </a:cxn>
                        </a:cxnLst>
                        <a:rect l="0" t="0" r="r" b="b"/>
                        <a:pathLst>
                          <a:path w="423" h="149">
                            <a:moveTo>
                              <a:pt x="0" y="0"/>
                            </a:moveTo>
                            <a:lnTo>
                              <a:pt x="94" y="71"/>
                            </a:lnTo>
                            <a:lnTo>
                              <a:pt x="209" y="125"/>
                            </a:lnTo>
                            <a:lnTo>
                              <a:pt x="329" y="149"/>
                            </a:lnTo>
                            <a:lnTo>
                              <a:pt x="423" y="149"/>
                            </a:lnTo>
                          </a:path>
                        </a:pathLst>
                      </a:custGeom>
                      <a:noFill/>
                      <a:ln w="4763">
                        <a:solidFill>
                          <a:srgbClr val="000000"/>
                        </a:solidFill>
                        <a:prstDash val="solid"/>
                        <a:round/>
                        <a:headEnd/>
                        <a:tailEnd/>
                      </a:ln>
                    </p:spPr>
                    <p:txBody>
                      <a:bodyPr/>
                      <a:lstStyle/>
                      <a:p>
                        <a:endParaRPr lang="en-US"/>
                      </a:p>
                    </p:txBody>
                  </p:sp>
                  <p:sp>
                    <p:nvSpPr>
                      <p:cNvPr id="51273" name="Freeform 73"/>
                      <p:cNvSpPr>
                        <a:spLocks/>
                      </p:cNvSpPr>
                      <p:nvPr/>
                    </p:nvSpPr>
                    <p:spPr bwMode="auto">
                      <a:xfrm>
                        <a:off x="4200" y="2067"/>
                        <a:ext cx="102" cy="47"/>
                      </a:xfrm>
                      <a:custGeom>
                        <a:avLst/>
                        <a:gdLst/>
                        <a:ahLst/>
                        <a:cxnLst>
                          <a:cxn ang="0">
                            <a:pos x="0" y="0"/>
                          </a:cxn>
                          <a:cxn ang="0">
                            <a:pos x="71" y="56"/>
                          </a:cxn>
                          <a:cxn ang="0">
                            <a:pos x="179" y="109"/>
                          </a:cxn>
                          <a:cxn ang="0">
                            <a:pos x="308" y="139"/>
                          </a:cxn>
                        </a:cxnLst>
                        <a:rect l="0" t="0" r="r" b="b"/>
                        <a:pathLst>
                          <a:path w="308" h="139">
                            <a:moveTo>
                              <a:pt x="0" y="0"/>
                            </a:moveTo>
                            <a:lnTo>
                              <a:pt x="71" y="56"/>
                            </a:lnTo>
                            <a:lnTo>
                              <a:pt x="179" y="109"/>
                            </a:lnTo>
                            <a:lnTo>
                              <a:pt x="308" y="139"/>
                            </a:lnTo>
                          </a:path>
                        </a:pathLst>
                      </a:custGeom>
                      <a:noFill/>
                      <a:ln w="4763">
                        <a:solidFill>
                          <a:srgbClr val="000000"/>
                        </a:solidFill>
                        <a:prstDash val="solid"/>
                        <a:round/>
                        <a:headEnd/>
                        <a:tailEnd/>
                      </a:ln>
                    </p:spPr>
                    <p:txBody>
                      <a:bodyPr/>
                      <a:lstStyle/>
                      <a:p>
                        <a:endParaRPr lang="en-US"/>
                      </a:p>
                    </p:txBody>
                  </p:sp>
                  <p:sp>
                    <p:nvSpPr>
                      <p:cNvPr id="51274" name="Freeform 74"/>
                      <p:cNvSpPr>
                        <a:spLocks/>
                      </p:cNvSpPr>
                      <p:nvPr/>
                    </p:nvSpPr>
                    <p:spPr bwMode="auto">
                      <a:xfrm>
                        <a:off x="4215" y="2131"/>
                        <a:ext cx="69" cy="24"/>
                      </a:xfrm>
                      <a:custGeom>
                        <a:avLst/>
                        <a:gdLst/>
                        <a:ahLst/>
                        <a:cxnLst>
                          <a:cxn ang="0">
                            <a:pos x="0" y="0"/>
                          </a:cxn>
                          <a:cxn ang="0">
                            <a:pos x="98" y="48"/>
                          </a:cxn>
                          <a:cxn ang="0">
                            <a:pos x="207" y="73"/>
                          </a:cxn>
                        </a:cxnLst>
                        <a:rect l="0" t="0" r="r" b="b"/>
                        <a:pathLst>
                          <a:path w="207" h="73">
                            <a:moveTo>
                              <a:pt x="0" y="0"/>
                            </a:moveTo>
                            <a:lnTo>
                              <a:pt x="98" y="48"/>
                            </a:lnTo>
                            <a:lnTo>
                              <a:pt x="207" y="73"/>
                            </a:lnTo>
                          </a:path>
                        </a:pathLst>
                      </a:custGeom>
                      <a:noFill/>
                      <a:ln w="4763">
                        <a:solidFill>
                          <a:srgbClr val="000000"/>
                        </a:solidFill>
                        <a:prstDash val="solid"/>
                        <a:round/>
                        <a:headEnd/>
                        <a:tailEnd/>
                      </a:ln>
                    </p:spPr>
                    <p:txBody>
                      <a:bodyPr/>
                      <a:lstStyle/>
                      <a:p>
                        <a:endParaRPr lang="en-US"/>
                      </a:p>
                    </p:txBody>
                  </p:sp>
                  <p:sp>
                    <p:nvSpPr>
                      <p:cNvPr id="51275" name="Freeform 75"/>
                      <p:cNvSpPr>
                        <a:spLocks/>
                      </p:cNvSpPr>
                      <p:nvPr/>
                    </p:nvSpPr>
                    <p:spPr bwMode="auto">
                      <a:xfrm>
                        <a:off x="4394" y="2010"/>
                        <a:ext cx="5" cy="30"/>
                      </a:xfrm>
                      <a:custGeom>
                        <a:avLst/>
                        <a:gdLst/>
                        <a:ahLst/>
                        <a:cxnLst>
                          <a:cxn ang="0">
                            <a:pos x="7" y="90"/>
                          </a:cxn>
                          <a:cxn ang="0">
                            <a:pos x="0" y="52"/>
                          </a:cxn>
                          <a:cxn ang="0">
                            <a:pos x="1" y="30"/>
                          </a:cxn>
                          <a:cxn ang="0">
                            <a:pos x="15" y="0"/>
                          </a:cxn>
                        </a:cxnLst>
                        <a:rect l="0" t="0" r="r" b="b"/>
                        <a:pathLst>
                          <a:path w="15" h="90">
                            <a:moveTo>
                              <a:pt x="7" y="90"/>
                            </a:moveTo>
                            <a:lnTo>
                              <a:pt x="0" y="52"/>
                            </a:lnTo>
                            <a:lnTo>
                              <a:pt x="1" y="30"/>
                            </a:lnTo>
                            <a:lnTo>
                              <a:pt x="15" y="0"/>
                            </a:lnTo>
                          </a:path>
                        </a:pathLst>
                      </a:custGeom>
                      <a:noFill/>
                      <a:ln w="4763">
                        <a:solidFill>
                          <a:srgbClr val="000000"/>
                        </a:solidFill>
                        <a:prstDash val="solid"/>
                        <a:round/>
                        <a:headEnd/>
                        <a:tailEnd/>
                      </a:ln>
                    </p:spPr>
                    <p:txBody>
                      <a:bodyPr/>
                      <a:lstStyle/>
                      <a:p>
                        <a:endParaRPr lang="en-US"/>
                      </a:p>
                    </p:txBody>
                  </p:sp>
                </p:grpSp>
              </p:grpSp>
              <p:sp>
                <p:nvSpPr>
                  <p:cNvPr id="51276" name="Freeform 76"/>
                  <p:cNvSpPr>
                    <a:spLocks/>
                  </p:cNvSpPr>
                  <p:nvPr/>
                </p:nvSpPr>
                <p:spPr bwMode="auto">
                  <a:xfrm>
                    <a:off x="4309" y="2115"/>
                    <a:ext cx="187" cy="220"/>
                  </a:xfrm>
                  <a:custGeom>
                    <a:avLst/>
                    <a:gdLst/>
                    <a:ahLst/>
                    <a:cxnLst>
                      <a:cxn ang="0">
                        <a:pos x="335" y="0"/>
                      </a:cxn>
                      <a:cxn ang="0">
                        <a:pos x="450" y="80"/>
                      </a:cxn>
                      <a:cxn ang="0">
                        <a:pos x="560" y="183"/>
                      </a:cxn>
                      <a:cxn ang="0">
                        <a:pos x="556" y="244"/>
                      </a:cxn>
                      <a:cxn ang="0">
                        <a:pos x="531" y="300"/>
                      </a:cxn>
                      <a:cxn ang="0">
                        <a:pos x="473" y="415"/>
                      </a:cxn>
                      <a:cxn ang="0">
                        <a:pos x="364" y="558"/>
                      </a:cxn>
                      <a:cxn ang="0">
                        <a:pos x="243" y="659"/>
                      </a:cxn>
                      <a:cxn ang="0">
                        <a:pos x="113" y="625"/>
                      </a:cxn>
                      <a:cxn ang="0">
                        <a:pos x="35" y="569"/>
                      </a:cxn>
                      <a:cxn ang="0">
                        <a:pos x="0" y="499"/>
                      </a:cxn>
                      <a:cxn ang="0">
                        <a:pos x="0" y="405"/>
                      </a:cxn>
                      <a:cxn ang="0">
                        <a:pos x="35" y="415"/>
                      </a:cxn>
                      <a:cxn ang="0">
                        <a:pos x="113" y="377"/>
                      </a:cxn>
                      <a:cxn ang="0">
                        <a:pos x="171" y="309"/>
                      </a:cxn>
                      <a:cxn ang="0">
                        <a:pos x="280" y="179"/>
                      </a:cxn>
                      <a:cxn ang="0">
                        <a:pos x="335" y="0"/>
                      </a:cxn>
                    </a:cxnLst>
                    <a:rect l="0" t="0" r="r" b="b"/>
                    <a:pathLst>
                      <a:path w="560" h="659">
                        <a:moveTo>
                          <a:pt x="335" y="0"/>
                        </a:moveTo>
                        <a:lnTo>
                          <a:pt x="450" y="80"/>
                        </a:lnTo>
                        <a:lnTo>
                          <a:pt x="560" y="183"/>
                        </a:lnTo>
                        <a:lnTo>
                          <a:pt x="556" y="244"/>
                        </a:lnTo>
                        <a:lnTo>
                          <a:pt x="531" y="300"/>
                        </a:lnTo>
                        <a:lnTo>
                          <a:pt x="473" y="415"/>
                        </a:lnTo>
                        <a:lnTo>
                          <a:pt x="364" y="558"/>
                        </a:lnTo>
                        <a:lnTo>
                          <a:pt x="243" y="659"/>
                        </a:lnTo>
                        <a:lnTo>
                          <a:pt x="113" y="625"/>
                        </a:lnTo>
                        <a:lnTo>
                          <a:pt x="35" y="569"/>
                        </a:lnTo>
                        <a:lnTo>
                          <a:pt x="0" y="499"/>
                        </a:lnTo>
                        <a:lnTo>
                          <a:pt x="0" y="405"/>
                        </a:lnTo>
                        <a:lnTo>
                          <a:pt x="35" y="415"/>
                        </a:lnTo>
                        <a:lnTo>
                          <a:pt x="113" y="377"/>
                        </a:lnTo>
                        <a:lnTo>
                          <a:pt x="171" y="309"/>
                        </a:lnTo>
                        <a:lnTo>
                          <a:pt x="280" y="179"/>
                        </a:lnTo>
                        <a:lnTo>
                          <a:pt x="335" y="0"/>
                        </a:lnTo>
                        <a:close/>
                      </a:path>
                    </a:pathLst>
                  </a:custGeom>
                  <a:solidFill>
                    <a:srgbClr val="C0E0FF"/>
                  </a:solidFill>
                  <a:ln w="4763">
                    <a:solidFill>
                      <a:srgbClr val="000000"/>
                    </a:solidFill>
                    <a:prstDash val="solid"/>
                    <a:round/>
                    <a:headEnd/>
                    <a:tailEnd/>
                  </a:ln>
                </p:spPr>
                <p:txBody>
                  <a:bodyPr/>
                  <a:lstStyle/>
                  <a:p>
                    <a:endParaRPr lang="en-US"/>
                  </a:p>
                </p:txBody>
              </p:sp>
            </p:grpSp>
          </p:grpSp>
        </p:grpSp>
        <p:sp>
          <p:nvSpPr>
            <p:cNvPr id="51277" name="Rectangle 77"/>
            <p:cNvSpPr>
              <a:spLocks noChangeArrowheads="1"/>
            </p:cNvSpPr>
            <p:nvPr/>
          </p:nvSpPr>
          <p:spPr bwMode="auto">
            <a:xfrm>
              <a:off x="240" y="1104"/>
              <a:ext cx="762" cy="368"/>
            </a:xfrm>
            <a:prstGeom prst="rect">
              <a:avLst/>
            </a:prstGeom>
            <a:noFill/>
            <a:ln w="9525">
              <a:noFill/>
              <a:miter lim="800000"/>
              <a:headEnd/>
              <a:tailEnd/>
            </a:ln>
            <a:effectLst/>
          </p:spPr>
          <p:txBody>
            <a:bodyPr wrap="none">
              <a:spAutoFit/>
            </a:bodyPr>
            <a:lstStyle/>
            <a:p>
              <a:pPr eaLnBrk="0" hangingPunct="0">
                <a:buFont typeface="Wingdings 2" pitchFamily="18" charset="2"/>
                <a:buNone/>
              </a:pPr>
              <a:r>
                <a:rPr lang="en-US" sz="3200" b="1" i="1" dirty="0" err="1" smtClean="0">
                  <a:latin typeface="Arial" pitchFamily="34" charset="0"/>
                  <a:cs typeface="Arial" pitchFamily="34" charset="0"/>
                </a:rPr>
                <a:t>Nghe</a:t>
              </a:r>
              <a:endParaRPr lang="en-US" sz="3200" b="1" i="1" dirty="0">
                <a:latin typeface="Arial" pitchFamily="34" charset="0"/>
                <a:cs typeface="Arial" pitchFamily="34" charset="0"/>
              </a:endParaRPr>
            </a:p>
          </p:txBody>
        </p:sp>
      </p:grpSp>
      <p:grpSp>
        <p:nvGrpSpPr>
          <p:cNvPr id="29" name="Group 78"/>
          <p:cNvGrpSpPr>
            <a:grpSpLocks/>
          </p:cNvGrpSpPr>
          <p:nvPr/>
        </p:nvGrpSpPr>
        <p:grpSpPr bwMode="auto">
          <a:xfrm>
            <a:off x="5638800" y="1600200"/>
            <a:ext cx="2971800" cy="1874838"/>
            <a:chOff x="1728" y="2035"/>
            <a:chExt cx="1872" cy="1181"/>
          </a:xfrm>
        </p:grpSpPr>
        <p:sp>
          <p:nvSpPr>
            <p:cNvPr id="51279" name="Rectangle 79"/>
            <p:cNvSpPr>
              <a:spLocks noChangeArrowheads="1"/>
            </p:cNvSpPr>
            <p:nvPr/>
          </p:nvSpPr>
          <p:spPr bwMode="auto">
            <a:xfrm>
              <a:off x="1728" y="2227"/>
              <a:ext cx="717" cy="368"/>
            </a:xfrm>
            <a:prstGeom prst="rect">
              <a:avLst/>
            </a:prstGeom>
            <a:noFill/>
            <a:ln w="9525">
              <a:noFill/>
              <a:miter lim="800000"/>
              <a:headEnd/>
              <a:tailEnd/>
            </a:ln>
            <a:effectLst/>
          </p:spPr>
          <p:txBody>
            <a:bodyPr wrap="none">
              <a:spAutoFit/>
            </a:bodyPr>
            <a:lstStyle/>
            <a:p>
              <a:pPr eaLnBrk="0" hangingPunct="0">
                <a:buFont typeface="Wingdings 2" pitchFamily="18" charset="2"/>
                <a:buNone/>
              </a:pPr>
              <a:r>
                <a:rPr lang="en-US" sz="3200" b="1" i="1" dirty="0" err="1" smtClean="0">
                  <a:latin typeface="Arial" pitchFamily="34" charset="0"/>
                  <a:cs typeface="Arial" pitchFamily="34" charset="0"/>
                </a:rPr>
                <a:t>Ngửi</a:t>
              </a:r>
              <a:endParaRPr lang="en-US" sz="3200" b="1" i="1" dirty="0">
                <a:latin typeface="Arial" pitchFamily="34" charset="0"/>
                <a:cs typeface="Arial" pitchFamily="34" charset="0"/>
              </a:endParaRPr>
            </a:p>
          </p:txBody>
        </p:sp>
        <p:graphicFrame>
          <p:nvGraphicFramePr>
            <p:cNvPr id="51280" name="Object 80"/>
            <p:cNvGraphicFramePr>
              <a:graphicFrameLocks noChangeAspect="1"/>
            </p:cNvGraphicFramePr>
            <p:nvPr/>
          </p:nvGraphicFramePr>
          <p:xfrm>
            <a:off x="2208" y="2035"/>
            <a:ext cx="1392" cy="1181"/>
          </p:xfrm>
          <a:graphic>
            <a:graphicData uri="http://schemas.openxmlformats.org/presentationml/2006/ole">
              <p:oleObj spid="_x0000_s2052" name="Clip" r:id="rId3" imgW="3276360" imgH="3458880" progId="">
                <p:embed/>
              </p:oleObj>
            </a:graphicData>
          </a:graphic>
        </p:graphicFrame>
      </p:grpSp>
      <p:grpSp>
        <p:nvGrpSpPr>
          <p:cNvPr id="30" name="Group 81"/>
          <p:cNvGrpSpPr>
            <a:grpSpLocks/>
          </p:cNvGrpSpPr>
          <p:nvPr/>
        </p:nvGrpSpPr>
        <p:grpSpPr bwMode="auto">
          <a:xfrm>
            <a:off x="3200401" y="2895600"/>
            <a:ext cx="2847976" cy="2362200"/>
            <a:chOff x="3685" y="1056"/>
            <a:chExt cx="1794" cy="1488"/>
          </a:xfrm>
        </p:grpSpPr>
        <p:graphicFrame>
          <p:nvGraphicFramePr>
            <p:cNvPr id="51282" name="Object 82"/>
            <p:cNvGraphicFramePr>
              <a:graphicFrameLocks noChangeAspect="1"/>
            </p:cNvGraphicFramePr>
            <p:nvPr/>
          </p:nvGraphicFramePr>
          <p:xfrm>
            <a:off x="3685" y="1056"/>
            <a:ext cx="1275" cy="1488"/>
          </p:xfrm>
          <a:graphic>
            <a:graphicData uri="http://schemas.openxmlformats.org/presentationml/2006/ole">
              <p:oleObj spid="_x0000_s2051" name="Clip" r:id="rId4" imgW="3025440" imgH="3252600" progId="">
                <p:embed/>
              </p:oleObj>
            </a:graphicData>
          </a:graphic>
        </p:graphicFrame>
        <p:sp>
          <p:nvSpPr>
            <p:cNvPr id="51283" name="Rectangle 83"/>
            <p:cNvSpPr>
              <a:spLocks noChangeArrowheads="1"/>
            </p:cNvSpPr>
            <p:nvPr/>
          </p:nvSpPr>
          <p:spPr bwMode="auto">
            <a:xfrm>
              <a:off x="4789" y="1651"/>
              <a:ext cx="690" cy="368"/>
            </a:xfrm>
            <a:prstGeom prst="rect">
              <a:avLst/>
            </a:prstGeom>
            <a:noFill/>
            <a:ln w="9525">
              <a:noFill/>
              <a:miter lim="800000"/>
              <a:headEnd/>
              <a:tailEnd/>
            </a:ln>
            <a:effectLst/>
          </p:spPr>
          <p:txBody>
            <a:bodyPr wrap="none">
              <a:spAutoFit/>
            </a:bodyPr>
            <a:lstStyle/>
            <a:p>
              <a:pPr eaLnBrk="0" hangingPunct="0">
                <a:buFont typeface="Wingdings 2" pitchFamily="18" charset="2"/>
                <a:buNone/>
              </a:pPr>
              <a:r>
                <a:rPr lang="en-US" sz="3200" b="1" i="1" dirty="0" err="1" smtClean="0">
                  <a:latin typeface="Arial" pitchFamily="34" charset="0"/>
                  <a:cs typeface="Arial" pitchFamily="34" charset="0"/>
                </a:rPr>
                <a:t>Nhìn</a:t>
              </a:r>
              <a:endParaRPr lang="en-US" sz="3200" b="1" i="1" dirty="0">
                <a:latin typeface="Arial" pitchFamily="34" charset="0"/>
                <a:cs typeface="Arial" pitchFamily="34" charset="0"/>
              </a:endParaRPr>
            </a:p>
          </p:txBody>
        </p:sp>
      </p:grpSp>
      <p:grpSp>
        <p:nvGrpSpPr>
          <p:cNvPr id="31" name="Group 84"/>
          <p:cNvGrpSpPr>
            <a:grpSpLocks/>
          </p:cNvGrpSpPr>
          <p:nvPr/>
        </p:nvGrpSpPr>
        <p:grpSpPr bwMode="auto">
          <a:xfrm>
            <a:off x="304800" y="4343400"/>
            <a:ext cx="2644777" cy="2266950"/>
            <a:chOff x="100" y="2918"/>
            <a:chExt cx="1666" cy="1428"/>
          </a:xfrm>
        </p:grpSpPr>
        <p:sp>
          <p:nvSpPr>
            <p:cNvPr id="51285" name="Rectangle 85"/>
            <p:cNvSpPr>
              <a:spLocks noChangeArrowheads="1"/>
            </p:cNvSpPr>
            <p:nvPr/>
          </p:nvSpPr>
          <p:spPr bwMode="auto">
            <a:xfrm>
              <a:off x="1089" y="3230"/>
              <a:ext cx="677" cy="368"/>
            </a:xfrm>
            <a:prstGeom prst="rect">
              <a:avLst/>
            </a:prstGeom>
            <a:noFill/>
            <a:ln w="9525">
              <a:noFill/>
              <a:miter lim="800000"/>
              <a:headEnd/>
              <a:tailEnd/>
            </a:ln>
            <a:effectLst/>
          </p:spPr>
          <p:txBody>
            <a:bodyPr wrap="none">
              <a:spAutoFit/>
            </a:bodyPr>
            <a:lstStyle/>
            <a:p>
              <a:pPr eaLnBrk="0" hangingPunct="0">
                <a:buFont typeface="Wingdings 2" pitchFamily="18" charset="2"/>
                <a:buNone/>
              </a:pPr>
              <a:r>
                <a:rPr lang="en-US" sz="3200" b="1" i="1" dirty="0" err="1" smtClean="0">
                  <a:latin typeface="Arial" pitchFamily="34" charset="0"/>
                  <a:cs typeface="Arial" pitchFamily="34" charset="0"/>
                </a:rPr>
                <a:t>Nếm</a:t>
              </a:r>
              <a:endParaRPr lang="en-US" sz="3200" b="1" i="1" dirty="0">
                <a:latin typeface="Arial" pitchFamily="34" charset="0"/>
                <a:cs typeface="Arial" pitchFamily="34" charset="0"/>
              </a:endParaRPr>
            </a:p>
          </p:txBody>
        </p:sp>
        <p:pic>
          <p:nvPicPr>
            <p:cNvPr id="51286" name="Picture 86"/>
            <p:cNvPicPr>
              <a:picLocks noChangeAspect="1" noChangeArrowheads="1"/>
            </p:cNvPicPr>
            <p:nvPr/>
          </p:nvPicPr>
          <p:blipFill>
            <a:blip r:embed="rId5" cstate="print"/>
            <a:srcRect/>
            <a:stretch>
              <a:fillRect/>
            </a:stretch>
          </p:blipFill>
          <p:spPr bwMode="auto">
            <a:xfrm>
              <a:off x="100" y="2918"/>
              <a:ext cx="1149" cy="1428"/>
            </a:xfrm>
            <a:prstGeom prst="rect">
              <a:avLst/>
            </a:prstGeom>
            <a:noFill/>
            <a:ln w="9525">
              <a:noFill/>
              <a:miter lim="800000"/>
              <a:headEnd/>
              <a:tailEnd/>
            </a:ln>
            <a:effectLst/>
          </p:spPr>
        </p:pic>
      </p:grpSp>
      <p:grpSp>
        <p:nvGrpSpPr>
          <p:cNvPr id="64" name="Group 87"/>
          <p:cNvGrpSpPr>
            <a:grpSpLocks/>
          </p:cNvGrpSpPr>
          <p:nvPr/>
        </p:nvGrpSpPr>
        <p:grpSpPr bwMode="auto">
          <a:xfrm>
            <a:off x="5638800" y="4495800"/>
            <a:ext cx="3068638" cy="2092325"/>
            <a:chOff x="3600" y="2755"/>
            <a:chExt cx="1933" cy="1318"/>
          </a:xfrm>
        </p:grpSpPr>
        <p:sp>
          <p:nvSpPr>
            <p:cNvPr id="51288" name="Rectangle 88"/>
            <p:cNvSpPr>
              <a:spLocks noChangeArrowheads="1"/>
            </p:cNvSpPr>
            <p:nvPr/>
          </p:nvSpPr>
          <p:spPr bwMode="auto">
            <a:xfrm>
              <a:off x="4080" y="2755"/>
              <a:ext cx="827" cy="368"/>
            </a:xfrm>
            <a:prstGeom prst="rect">
              <a:avLst/>
            </a:prstGeom>
            <a:noFill/>
            <a:ln w="9525">
              <a:noFill/>
              <a:miter lim="800000"/>
              <a:headEnd/>
              <a:tailEnd/>
            </a:ln>
            <a:effectLst/>
          </p:spPr>
          <p:txBody>
            <a:bodyPr wrap="none">
              <a:spAutoFit/>
            </a:bodyPr>
            <a:lstStyle/>
            <a:p>
              <a:pPr eaLnBrk="0" hangingPunct="0">
                <a:buFont typeface="Wingdings 2" pitchFamily="18" charset="2"/>
                <a:buNone/>
              </a:pPr>
              <a:r>
                <a:rPr lang="en-US" sz="3200" b="1" i="1" dirty="0" smtClean="0">
                  <a:latin typeface="Times New Roman" pitchFamily="18" charset="0"/>
                </a:rPr>
                <a:t> </a:t>
              </a:r>
              <a:r>
                <a:rPr lang="en-US" sz="3200" b="1" i="1" dirty="0" err="1" smtClean="0">
                  <a:latin typeface="Times New Roman" pitchFamily="18" charset="0"/>
                </a:rPr>
                <a:t>Chạm</a:t>
              </a:r>
              <a:endParaRPr lang="en-US" sz="3200" b="1" i="1" dirty="0">
                <a:latin typeface="Times New Roman" pitchFamily="18" charset="0"/>
              </a:endParaRPr>
            </a:p>
          </p:txBody>
        </p:sp>
        <p:graphicFrame>
          <p:nvGraphicFramePr>
            <p:cNvPr id="51289" name="Object 89"/>
            <p:cNvGraphicFramePr>
              <a:graphicFrameLocks noChangeAspect="1"/>
            </p:cNvGraphicFramePr>
            <p:nvPr/>
          </p:nvGraphicFramePr>
          <p:xfrm>
            <a:off x="3600" y="2803"/>
            <a:ext cx="1933" cy="1270"/>
          </p:xfrm>
          <a:graphic>
            <a:graphicData uri="http://schemas.openxmlformats.org/presentationml/2006/ole">
              <p:oleObj spid="_x0000_s2050" name="Clip" r:id="rId6" imgW="6057720" imgH="5059080" progId="">
                <p:embed/>
              </p:oleObj>
            </a:graphicData>
          </a:graphic>
        </p:graphicFrame>
      </p:grpSp>
    </p:spTree>
  </p:cSld>
  <p:clrMapOvr>
    <a:masterClrMapping/>
  </p:clrMapOvr>
  <p:transition>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152400" y="1524000"/>
            <a:ext cx="8839200" cy="3124200"/>
          </a:xfrm>
          <a:prstGeom prst="rect">
            <a:avLst/>
          </a:prstGeom>
          <a:solidFill>
            <a:srgbClr val="FFFFFF"/>
          </a:solidFill>
          <a:ln w="9525">
            <a:noFill/>
            <a:round/>
            <a:headEnd/>
            <a:tailEnd/>
          </a:ln>
        </p:spPr>
        <p:txBody>
          <a:bodyPr lIns="0" tIns="0" rIns="0" bIns="0"/>
          <a:lstStyle/>
          <a:p>
            <a:pPr marL="228600" indent="-228600">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So sánh mục tiêu </a:t>
            </a:r>
            <a:r>
              <a:rPr lang="vi-VN" sz="2800" dirty="0"/>
              <a:t>của bạn </a:t>
            </a:r>
            <a:r>
              <a:rPr lang="vi-VN" sz="2800" b="1" dirty="0"/>
              <a:t>với các kết quả thử</a:t>
            </a:r>
            <a:r>
              <a:rPr lang="vi-VN" sz="2800" b="1" dirty="0">
                <a:effectLst>
                  <a:outerShdw blurRad="38100" dist="38100" dir="2700000" algn="tl">
                    <a:srgbClr val="000000">
                      <a:alpha val="43137"/>
                    </a:srgbClr>
                  </a:outerShdw>
                </a:effectLst>
              </a:rPr>
              <a:t> </a:t>
            </a:r>
            <a:r>
              <a:rPr lang="vi-VN" sz="2800" b="1" dirty="0"/>
              <a:t>nghiệm</a:t>
            </a:r>
            <a:r>
              <a:rPr lang="vi-VN" sz="2800" dirty="0"/>
              <a:t> của bạn</a:t>
            </a:r>
            <a:endParaRPr lang="en-US" sz="2800" dirty="0"/>
          </a:p>
          <a:p>
            <a:pPr marL="228600" indent="-228600">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Hỗ trợ kết luận </a:t>
            </a:r>
            <a:r>
              <a:rPr lang="vi-VN" sz="2800" dirty="0"/>
              <a:t>của bạn </a:t>
            </a:r>
            <a:r>
              <a:rPr lang="vi-VN" sz="2800" b="1" dirty="0"/>
              <a:t>với các tài liệu tham </a:t>
            </a:r>
            <a:r>
              <a:rPr lang="en-US" sz="2800" b="1" dirty="0"/>
              <a:t>k</a:t>
            </a:r>
            <a:r>
              <a:rPr lang="vi-VN" sz="2800" b="1" dirty="0"/>
              <a:t>hảo </a:t>
            </a:r>
            <a:r>
              <a:rPr lang="vi-VN" sz="2800" dirty="0"/>
              <a:t>phù hợp</a:t>
            </a:r>
            <a:endParaRPr lang="en-US" sz="2800" dirty="0"/>
          </a:p>
          <a:p>
            <a:pPr marL="228600" indent="-228600">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smtClean="0"/>
              <a:t>K</a:t>
            </a:r>
            <a:r>
              <a:rPr lang="en-US" sz="2800" b="1" dirty="0" err="1" smtClean="0"/>
              <a:t>iến</a:t>
            </a:r>
            <a:r>
              <a:rPr lang="vi-VN" sz="2800" b="1" dirty="0" smtClean="0"/>
              <a:t> </a:t>
            </a:r>
            <a:r>
              <a:rPr lang="vi-VN" sz="2800" b="1" dirty="0"/>
              <a:t>nghị dựa trên các kết luận</a:t>
            </a:r>
            <a:endParaRPr lang="en-US" sz="2800" b="1" dirty="0"/>
          </a:p>
        </p:txBody>
      </p:sp>
      <p:sp>
        <p:nvSpPr>
          <p:cNvPr id="4" name="Slide Number Placeholder 3"/>
          <p:cNvSpPr>
            <a:spLocks noGrp="1"/>
          </p:cNvSpPr>
          <p:nvPr>
            <p:ph type="sldNum" sz="quarter" idx="12"/>
          </p:nvPr>
        </p:nvSpPr>
        <p:spPr/>
        <p:txBody>
          <a:bodyPr/>
          <a:lstStyle/>
          <a:p>
            <a:pPr>
              <a:defRPr/>
            </a:pPr>
            <a:fld id="{1BA9CC60-E655-4264-B03E-8338826BC5A9}" type="slidenum">
              <a:rPr lang="en-US" smtClean="0"/>
              <a:pPr>
                <a:defRPr/>
              </a:pPr>
              <a:t>70</a:t>
            </a:fld>
            <a:endParaRPr lang="en-US"/>
          </a:p>
        </p:txBody>
      </p:sp>
      <p:sp>
        <p:nvSpPr>
          <p:cNvPr id="5" name="Title 1"/>
          <p:cNvSpPr txBox="1">
            <a:spLocks/>
          </p:cNvSpPr>
          <p:nvPr/>
        </p:nvSpPr>
        <p:spPr bwMode="auto">
          <a:xfrm>
            <a:off x="1981200" y="152400"/>
            <a:ext cx="5486400" cy="9906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kỹ</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thuật</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 </a:t>
            </a:r>
          </a:p>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Phần</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kết</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luận</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&amp;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tham</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khảo</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152400" y="1371601"/>
            <a:ext cx="8763000" cy="4343399"/>
          </a:xfrm>
          <a:prstGeom prst="rect">
            <a:avLst/>
          </a:prstGeom>
          <a:solidFill>
            <a:srgbClr val="FFFFFF"/>
          </a:solidFill>
          <a:ln w="9525">
            <a:noFill/>
            <a:round/>
            <a:headEnd/>
            <a:tailEnd/>
          </a:ln>
        </p:spPr>
        <p:txBody>
          <a:bodyPr lIns="0" tIns="0" rIns="0" bIns="0"/>
          <a:lstStyle/>
          <a:p>
            <a:pPr marL="228600" indent="-227013">
              <a:spcBef>
                <a:spcPts val="1625"/>
              </a:spcBef>
              <a:buClr>
                <a:srgbClr val="0000CC"/>
              </a:buClr>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Sách</a:t>
            </a:r>
            <a:endParaRPr lang="en-US" sz="2800" b="1" dirty="0"/>
          </a:p>
          <a:p>
            <a:pPr marL="228600" indent="-227013">
              <a:spcBef>
                <a:spcPts val="1625"/>
              </a:spcBef>
              <a:buClr>
                <a:srgbClr val="0000CC"/>
              </a:buClr>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Tác giả, tiêu đề, nhà xuất bản, nơi xuất bản, ngày tháng (năm), </a:t>
            </a:r>
            <a:r>
              <a:rPr lang="en-US" sz="2800" dirty="0" err="1" smtClean="0"/>
              <a:t>số</a:t>
            </a:r>
            <a:r>
              <a:rPr lang="en-US" sz="2800" dirty="0" smtClean="0"/>
              <a:t> </a:t>
            </a:r>
            <a:r>
              <a:rPr lang="en-US" sz="2800" dirty="0" err="1" smtClean="0"/>
              <a:t>trang</a:t>
            </a:r>
            <a:r>
              <a:rPr lang="en-US" sz="2800" dirty="0" smtClean="0"/>
              <a:t>.</a:t>
            </a:r>
            <a:endParaRPr lang="en-US" sz="2800" dirty="0"/>
          </a:p>
          <a:p>
            <a:pPr marL="228600" indent="-227013">
              <a:spcBef>
                <a:spcPts val="1625"/>
              </a:spcBef>
              <a:buClr>
                <a:srgbClr val="0000CC"/>
              </a:buClr>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Các bài </a:t>
            </a:r>
            <a:r>
              <a:rPr lang="vi-VN" sz="2800" b="1" dirty="0" smtClean="0"/>
              <a:t>viết</a:t>
            </a:r>
            <a:r>
              <a:rPr lang="en-US" sz="2800" b="1" dirty="0" smtClean="0"/>
              <a:t>:</a:t>
            </a:r>
            <a:endParaRPr lang="en-US" sz="2800" b="1" dirty="0"/>
          </a:p>
          <a:p>
            <a:pPr marL="228600" indent="-227013">
              <a:spcBef>
                <a:spcPts val="1625"/>
              </a:spcBef>
              <a:buClr>
                <a:srgbClr val="0000CC"/>
              </a:buClr>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a:t>Trang tác giả, tiêu đề của bài viết ", tên của tạp chí, số lượng, số vấn đề, năm,</a:t>
            </a:r>
            <a:endParaRPr lang="en-US" sz="2800" dirty="0"/>
          </a:p>
          <a:p>
            <a:pPr marL="228600" indent="-227013">
              <a:spcBef>
                <a:spcPts val="1625"/>
              </a:spcBef>
              <a:buClr>
                <a:srgbClr val="0000CC"/>
              </a:buClr>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Internet</a:t>
            </a:r>
            <a:r>
              <a:rPr lang="vi-VN" sz="2800" dirty="0"/>
              <a:t/>
            </a:r>
            <a:br>
              <a:rPr lang="vi-VN" sz="2800" dirty="0"/>
            </a:br>
            <a:r>
              <a:rPr lang="vi-VN" sz="2800" dirty="0"/>
              <a:t>Tác giả, tiêu đề, ngày tháng, địa chỉ URL</a:t>
            </a:r>
            <a:endParaRPr lang="en-US" sz="2600" dirty="0">
              <a:solidFill>
                <a:srgbClr val="0000CC"/>
              </a:solidFill>
            </a:endParaRPr>
          </a:p>
        </p:txBody>
      </p:sp>
      <p:sp>
        <p:nvSpPr>
          <p:cNvPr id="4" name="Slide Number Placeholder 3"/>
          <p:cNvSpPr>
            <a:spLocks noGrp="1"/>
          </p:cNvSpPr>
          <p:nvPr>
            <p:ph type="sldNum" sz="quarter" idx="12"/>
          </p:nvPr>
        </p:nvSpPr>
        <p:spPr/>
        <p:txBody>
          <a:bodyPr/>
          <a:lstStyle/>
          <a:p>
            <a:pPr>
              <a:defRPr/>
            </a:pPr>
            <a:fld id="{476E2387-8B0D-4C01-ABB9-42235C60F267}" type="slidenum">
              <a:rPr lang="en-US" smtClean="0"/>
              <a:pPr>
                <a:defRPr/>
              </a:pPr>
              <a:t>71</a:t>
            </a:fld>
            <a:endParaRPr lang="en-US"/>
          </a:p>
        </p:txBody>
      </p:sp>
      <p:sp>
        <p:nvSpPr>
          <p:cNvPr id="5" name="Title 1"/>
          <p:cNvSpPr txBox="1">
            <a:spLocks/>
          </p:cNvSpPr>
          <p:nvPr/>
        </p:nvSpPr>
        <p:spPr bwMode="auto">
          <a:xfrm>
            <a:off x="2514600" y="152400"/>
            <a:ext cx="4800600" cy="9906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kỹ</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thuật</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 </a:t>
            </a:r>
          </a:p>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Phần</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tài</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liệu</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tham</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khảo</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1524000" y="1981200"/>
            <a:ext cx="3733800" cy="1828800"/>
          </a:xfrm>
          <a:prstGeom prst="rect">
            <a:avLst/>
          </a:prstGeom>
          <a:solidFill>
            <a:srgbClr val="FFFFFF"/>
          </a:solidFill>
          <a:ln w="9525">
            <a:noFill/>
            <a:round/>
            <a:headEnd/>
            <a:tailEnd/>
          </a:ln>
        </p:spPr>
        <p:txBody>
          <a:bodyPr lIns="0" tIns="0" rIns="0" bIns="0"/>
          <a:lstStyle/>
          <a:p>
            <a:pPr marL="228600" indent="-228600">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err="1"/>
              <a:t>Bảng</a:t>
            </a:r>
            <a:r>
              <a:rPr lang="en-US" sz="2800" dirty="0"/>
              <a:t> d</a:t>
            </a:r>
            <a:r>
              <a:rPr lang="vi-VN" sz="2800" dirty="0"/>
              <a:t>ữ liệu ban đầu</a:t>
            </a:r>
            <a:endParaRPr lang="en-US" sz="2800" dirty="0"/>
          </a:p>
          <a:p>
            <a:pPr marL="228600" indent="-228600">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Mẫu</a:t>
            </a:r>
            <a:r>
              <a:rPr lang="vi-VN" sz="2800" dirty="0"/>
              <a:t> tính toán</a:t>
            </a:r>
            <a:endParaRPr lang="en-US" sz="2800" dirty="0"/>
          </a:p>
          <a:p>
            <a:pPr marL="228600" indent="-228600">
              <a:spcBef>
                <a:spcPts val="1750"/>
              </a:spcBef>
              <a:buClr>
                <a:srgbClr val="0000CC"/>
              </a:buClr>
              <a:buFont typeface="Courier New" pitchFamily="49" charset="0"/>
              <a:buChar char="o"/>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b="1" dirty="0"/>
              <a:t>Bổ sung </a:t>
            </a:r>
            <a:r>
              <a:rPr lang="vi-VN" sz="2800" dirty="0"/>
              <a:t>ghi chú</a:t>
            </a:r>
            <a:endParaRPr lang="en-US" sz="2800" dirty="0"/>
          </a:p>
        </p:txBody>
      </p:sp>
      <p:sp>
        <p:nvSpPr>
          <p:cNvPr id="4" name="Slide Number Placeholder 3"/>
          <p:cNvSpPr>
            <a:spLocks noGrp="1"/>
          </p:cNvSpPr>
          <p:nvPr>
            <p:ph type="sldNum" sz="quarter" idx="12"/>
          </p:nvPr>
        </p:nvSpPr>
        <p:spPr/>
        <p:txBody>
          <a:bodyPr/>
          <a:lstStyle/>
          <a:p>
            <a:pPr>
              <a:defRPr/>
            </a:pPr>
            <a:fld id="{8DAB3E70-AAAF-4AFF-985C-EF0EC2283B38}" type="slidenum">
              <a:rPr lang="en-US" smtClean="0"/>
              <a:pPr>
                <a:defRPr/>
              </a:pPr>
              <a:t>72</a:t>
            </a:fld>
            <a:endParaRPr lang="en-US"/>
          </a:p>
        </p:txBody>
      </p:sp>
      <p:sp>
        <p:nvSpPr>
          <p:cNvPr id="5" name="Title 1"/>
          <p:cNvSpPr txBox="1">
            <a:spLocks/>
          </p:cNvSpPr>
          <p:nvPr/>
        </p:nvSpPr>
        <p:spPr bwMode="auto">
          <a:xfrm>
            <a:off x="2590800" y="152400"/>
            <a:ext cx="3810000" cy="990600"/>
          </a:xfrm>
          <a:prstGeom prst="rect">
            <a:avLst/>
          </a:prstGeom>
          <a:noFill/>
          <a:ln w="9525">
            <a:noFill/>
            <a:miter lim="800000"/>
            <a:headEnd/>
            <a:tailEnd/>
          </a:ln>
        </p:spPr>
        <p:txBody>
          <a:bodyPr anchor="ctr"/>
          <a:lstStyle/>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Báo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cáo</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kỹ</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thuật</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 </a:t>
            </a:r>
          </a:p>
          <a:p>
            <a:pPr algn="ctr" eaLnBrk="0" hangingPunct="0">
              <a:defRPr/>
            </a:pP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Phần</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phụ</a:t>
            </a:r>
            <a:r>
              <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rPr>
              <a:t>lục</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0" y="228600"/>
            <a:ext cx="2971800" cy="685800"/>
          </a:xfrm>
        </p:spPr>
        <p:txBody>
          <a:bodyPr/>
          <a:lstStyle/>
          <a:p>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Bài</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tập</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về</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32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nhà</a:t>
            </a:r>
            <a:r>
              <a:rPr lang="en-US" sz="32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endParaRPr lang="en-US" sz="3200" b="1" dirty="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4" name="Content Placeholder 3"/>
          <p:cNvSpPr>
            <a:spLocks noGrp="1"/>
          </p:cNvSpPr>
          <p:nvPr>
            <p:ph idx="1"/>
          </p:nvPr>
        </p:nvSpPr>
        <p:spPr>
          <a:xfrm>
            <a:off x="228600" y="1371600"/>
            <a:ext cx="8610600" cy="2286000"/>
          </a:xfrm>
        </p:spPr>
        <p:txBody>
          <a:bodyPr/>
          <a:lstStyle/>
          <a:p>
            <a:pPr marL="514350" indent="-514350" algn="just">
              <a:buAutoNum type="arabicPeriod"/>
            </a:pPr>
            <a:r>
              <a:rPr lang="en-US" sz="2800" dirty="0" err="1" smtClean="0">
                <a:latin typeface="Arial" pitchFamily="34" charset="0"/>
                <a:ea typeface="Tahoma" pitchFamily="34" charset="0"/>
                <a:cs typeface="Arial" pitchFamily="34" charset="0"/>
              </a:rPr>
              <a:t>Mỗi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nhóm</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chuẩn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bị</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bài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thuyết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trình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đồ</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án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môn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học</a:t>
            </a:r>
            <a:r>
              <a:rPr lang="en-US" sz="2800" b="1" dirty="0" smtClean="0">
                <a:latin typeface="Arial" pitchFamily="34" charset="0"/>
                <a:ea typeface="Tahoma" pitchFamily="34" charset="0"/>
                <a:cs typeface="Arial" pitchFamily="34" charset="0"/>
              </a:rPr>
              <a:t> </a:t>
            </a:r>
            <a:r>
              <a:rPr lang="en-US" sz="2800" dirty="0" smtClean="0">
                <a:latin typeface="Arial" pitchFamily="34" charset="0"/>
                <a:ea typeface="Tahoma" pitchFamily="34" charset="0"/>
                <a:cs typeface="Arial" pitchFamily="34" charset="0"/>
              </a:rPr>
              <a:t>“</a:t>
            </a:r>
            <a:r>
              <a:rPr lang="en-US" sz="2800" dirty="0" err="1" smtClean="0">
                <a:latin typeface="Arial" pitchFamily="34" charset="0"/>
                <a:ea typeface="Tahoma" pitchFamily="34" charset="0"/>
                <a:cs typeface="Arial" pitchFamily="34" charset="0"/>
              </a:rPr>
              <a:t>Thiết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kế</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và</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chế</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tạo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mô</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hình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xe</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chạy</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bằng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bẫy</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chuột</a:t>
            </a:r>
            <a:r>
              <a:rPr lang="en-US" sz="2800" dirty="0" smtClean="0">
                <a:latin typeface="Arial" pitchFamily="34" charset="0"/>
                <a:ea typeface="Tahoma" pitchFamily="34" charset="0"/>
                <a:cs typeface="Arial" pitchFamily="34" charset="0"/>
              </a:rPr>
              <a:t>”.</a:t>
            </a:r>
          </a:p>
          <a:p>
            <a:pPr marL="514350" indent="-514350" algn="just">
              <a:buAutoNum type="arabicPeriod"/>
            </a:pPr>
            <a:r>
              <a:rPr lang="en-US" sz="2800" dirty="0" err="1" smtClean="0">
                <a:latin typeface="Arial" pitchFamily="34" charset="0"/>
                <a:ea typeface="Tahoma" pitchFamily="34" charset="0"/>
                <a:cs typeface="Arial" pitchFamily="34" charset="0"/>
              </a:rPr>
              <a:t>Mỗi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nhóm</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viết</a:t>
            </a:r>
            <a:r>
              <a:rPr lang="en-US" sz="2800" b="1" dirty="0" smtClean="0">
                <a:latin typeface="Arial" pitchFamily="34" charset="0"/>
                <a:ea typeface="Tahoma" pitchFamily="34" charset="0"/>
                <a:cs typeface="Arial" pitchFamily="34" charset="0"/>
              </a:rPr>
              <a:t> 1 </a:t>
            </a:r>
            <a:r>
              <a:rPr lang="en-US" sz="2800" b="1" dirty="0" err="1" smtClean="0">
                <a:latin typeface="Arial" pitchFamily="34" charset="0"/>
                <a:ea typeface="Tahoma" pitchFamily="34" charset="0"/>
                <a:cs typeface="Arial" pitchFamily="34" charset="0"/>
              </a:rPr>
              <a:t>báo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cáo</a:t>
            </a:r>
            <a:r>
              <a:rPr lang="en-US" sz="2800" b="1" dirty="0" smtClean="0">
                <a:latin typeface="Arial" pitchFamily="34" charset="0"/>
                <a:ea typeface="Tahoma" pitchFamily="34" charset="0"/>
                <a:cs typeface="Arial" pitchFamily="34" charset="0"/>
              </a:rPr>
              <a:t> </a:t>
            </a:r>
            <a:r>
              <a:rPr lang="en-US" sz="2800" dirty="0" smtClean="0">
                <a:latin typeface="Arial" pitchFamily="34" charset="0"/>
                <a:ea typeface="Tahoma" pitchFamily="34" charset="0"/>
                <a:cs typeface="Arial" pitchFamily="34" charset="0"/>
              </a:rPr>
              <a:t>(</a:t>
            </a:r>
            <a:r>
              <a:rPr lang="en-US" sz="2800" b="1" dirty="0" err="1" smtClean="0">
                <a:latin typeface="Arial" pitchFamily="34" charset="0"/>
                <a:ea typeface="Tahoma" pitchFamily="34" charset="0"/>
                <a:cs typeface="Arial" pitchFamily="34" charset="0"/>
              </a:rPr>
              <a:t>thuyết</a:t>
            </a:r>
            <a:r>
              <a:rPr lang="en-US" sz="2800" b="1" dirty="0" smtClean="0">
                <a:latin typeface="Arial" pitchFamily="34" charset="0"/>
                <a:ea typeface="Tahoma" pitchFamily="34" charset="0"/>
                <a:cs typeface="Arial" pitchFamily="34" charset="0"/>
              </a:rPr>
              <a:t> minh</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đồ</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án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môn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học</a:t>
            </a:r>
            <a:r>
              <a:rPr lang="en-US" sz="2800" dirty="0" smtClean="0">
                <a:latin typeface="Tahoma" pitchFamily="34" charset="0"/>
                <a:ea typeface="Tahoma" pitchFamily="34" charset="0"/>
                <a:cs typeface="Tahoma" pitchFamily="34" charset="0"/>
              </a:rPr>
              <a:t>.</a:t>
            </a:r>
            <a:endParaRPr lang="en-US" sz="2800" dirty="0">
              <a:latin typeface="Tahoma" pitchFamily="34" charset="0"/>
              <a:ea typeface="Tahoma" pitchFamily="34" charset="0"/>
              <a:cs typeface="Tahoma" pitchFamily="34" charset="0"/>
            </a:endParaRPr>
          </a:p>
        </p:txBody>
      </p:sp>
      <p:sp>
        <p:nvSpPr>
          <p:cNvPr id="2" name="Slide Number Placeholder 1"/>
          <p:cNvSpPr>
            <a:spLocks noGrp="1"/>
          </p:cNvSpPr>
          <p:nvPr>
            <p:ph type="sldNum" sz="quarter" idx="12"/>
          </p:nvPr>
        </p:nvSpPr>
        <p:spPr/>
        <p:txBody>
          <a:bodyPr/>
          <a:lstStyle/>
          <a:p>
            <a:pPr>
              <a:defRPr/>
            </a:pPr>
            <a:fld id="{A82FC66B-C53F-47AE-95CE-720A4F68B4F4}" type="slidenum">
              <a:rPr lang="en-US" smtClean="0"/>
              <a:pPr>
                <a:defRPr/>
              </a:pPr>
              <a:t>73</a:t>
            </a:fld>
            <a:endParaRPr lang="en-US"/>
          </a:p>
        </p:txBody>
      </p:sp>
    </p:spTree>
  </p:cSld>
  <p:clrMapOvr>
    <a:masterClrMapping/>
  </p:clrMapOvr>
  <p:transition>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4"/>
          <p:cNvSpPr>
            <a:spLocks noChangeArrowheads="1"/>
          </p:cNvSpPr>
          <p:nvPr/>
        </p:nvSpPr>
        <p:spPr bwMode="auto">
          <a:xfrm>
            <a:off x="1828800" y="1219200"/>
            <a:ext cx="5029200" cy="584775"/>
          </a:xfrm>
          <a:prstGeom prst="rect">
            <a:avLst/>
          </a:prstGeom>
          <a:noFill/>
          <a:ln w="9525">
            <a:noFill/>
            <a:miter lim="800000"/>
            <a:headEnd/>
            <a:tailEnd/>
          </a:ln>
          <a:effectLst>
            <a:prstShdw prst="shdw13" dist="53882" dir="13500000">
              <a:schemeClr val="bg2">
                <a:alpha val="50000"/>
              </a:schemeClr>
            </a:prstShdw>
          </a:effectLst>
        </p:spPr>
        <p:txBody>
          <a:bodyPr wrap="square" anchorCtr="1">
            <a:spAutoFit/>
          </a:bodyPr>
          <a:lstStyle/>
          <a:p>
            <a:r>
              <a:rPr lang="en-US" sz="3200" b="1" dirty="0" err="1">
                <a:solidFill>
                  <a:schemeClr val="tx2"/>
                </a:solidFill>
              </a:rPr>
              <a:t>Nói</a:t>
            </a:r>
            <a:r>
              <a:rPr lang="en-US" sz="3200" b="1" dirty="0">
                <a:solidFill>
                  <a:schemeClr val="tx2"/>
                </a:solidFill>
              </a:rPr>
              <a:t> </a:t>
            </a:r>
            <a:r>
              <a:rPr lang="en-US" sz="3200" b="1" dirty="0" err="1">
                <a:solidFill>
                  <a:schemeClr val="tx2"/>
                </a:solidFill>
              </a:rPr>
              <a:t>là</a:t>
            </a:r>
            <a:r>
              <a:rPr lang="en-US" sz="3200" b="1" dirty="0">
                <a:solidFill>
                  <a:schemeClr val="tx2"/>
                </a:solidFill>
              </a:rPr>
              <a:t> </a:t>
            </a:r>
            <a:r>
              <a:rPr lang="en-US" sz="3200" b="1" dirty="0" err="1">
                <a:solidFill>
                  <a:schemeClr val="tx2"/>
                </a:solidFill>
              </a:rPr>
              <a:t>gieo</a:t>
            </a:r>
            <a:r>
              <a:rPr lang="en-US" sz="3200" b="1" dirty="0">
                <a:solidFill>
                  <a:schemeClr val="tx2"/>
                </a:solidFill>
              </a:rPr>
              <a:t>, </a:t>
            </a:r>
            <a:r>
              <a:rPr lang="en-US" sz="3200" b="1" dirty="0" err="1">
                <a:solidFill>
                  <a:schemeClr val="tx2"/>
                </a:solidFill>
              </a:rPr>
              <a:t>nghe</a:t>
            </a:r>
            <a:r>
              <a:rPr lang="en-US" sz="3200" b="1" dirty="0">
                <a:solidFill>
                  <a:schemeClr val="tx2"/>
                </a:solidFill>
              </a:rPr>
              <a:t> </a:t>
            </a:r>
            <a:r>
              <a:rPr lang="en-US" sz="3200" b="1" dirty="0" err="1">
                <a:solidFill>
                  <a:schemeClr val="tx2"/>
                </a:solidFill>
              </a:rPr>
              <a:t>là</a:t>
            </a:r>
            <a:r>
              <a:rPr lang="en-US" sz="3200" b="1" dirty="0">
                <a:solidFill>
                  <a:schemeClr val="tx2"/>
                </a:solidFill>
              </a:rPr>
              <a:t> </a:t>
            </a:r>
            <a:r>
              <a:rPr lang="en-US" sz="3200" b="1" dirty="0" err="1">
                <a:solidFill>
                  <a:schemeClr val="tx2"/>
                </a:solidFill>
              </a:rPr>
              <a:t>gặt</a:t>
            </a:r>
            <a:r>
              <a:rPr lang="en-US" sz="3200" b="1" dirty="0">
                <a:solidFill>
                  <a:schemeClr val="tx2"/>
                </a:solidFill>
              </a:rPr>
              <a:t>.</a:t>
            </a:r>
          </a:p>
        </p:txBody>
      </p:sp>
      <p:sp>
        <p:nvSpPr>
          <p:cNvPr id="177155" name="Text Box 5"/>
          <p:cNvSpPr txBox="1">
            <a:spLocks noChangeArrowheads="1"/>
          </p:cNvSpPr>
          <p:nvPr/>
        </p:nvSpPr>
        <p:spPr bwMode="auto">
          <a:xfrm>
            <a:off x="2286000" y="152400"/>
            <a:ext cx="4495800" cy="584775"/>
          </a:xfrm>
          <a:prstGeom prst="rect">
            <a:avLst/>
          </a:prstGeom>
          <a:noFill/>
          <a:ln w="9525">
            <a:noFill/>
            <a:miter lim="800000"/>
            <a:headEnd/>
            <a:tailEnd/>
          </a:ln>
        </p:spPr>
        <p:txBody>
          <a:bodyPr wrap="square">
            <a:spAutoFit/>
          </a:bodyPr>
          <a:lstStyle/>
          <a:p>
            <a:pPr>
              <a:spcBef>
                <a:spcPct val="50000"/>
              </a:spcBef>
            </a:pPr>
            <a:r>
              <a:rPr lang="en-US" sz="3200" b="1" dirty="0" smtClean="0">
                <a:solidFill>
                  <a:schemeClr val="tx2">
                    <a:lumMod val="60000"/>
                    <a:lumOff val="40000"/>
                  </a:schemeClr>
                </a:solidFill>
                <a:effectLst>
                  <a:outerShdw blurRad="38100" dist="38100" dir="2700000" algn="tl">
                    <a:srgbClr val="000000">
                      <a:alpha val="43137"/>
                    </a:srgbClr>
                  </a:outerShdw>
                </a:effectLst>
              </a:rPr>
              <a:t>8.4 </a:t>
            </a:r>
            <a:r>
              <a:rPr lang="en-US" sz="3200" b="1" dirty="0" err="1">
                <a:solidFill>
                  <a:schemeClr val="tx2">
                    <a:lumMod val="60000"/>
                    <a:lumOff val="40000"/>
                  </a:schemeClr>
                </a:solidFill>
                <a:effectLst>
                  <a:outerShdw blurRad="38100" dist="38100" dir="2700000" algn="tl">
                    <a:srgbClr val="000000">
                      <a:alpha val="43137"/>
                    </a:srgbClr>
                  </a:outerShdw>
                </a:effectLst>
              </a:rPr>
              <a:t>Kỹ</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năng</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lắng</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nghe</a:t>
            </a:r>
            <a:endParaRPr lang="en-US" sz="3200" b="1" dirty="0">
              <a:solidFill>
                <a:schemeClr val="tx2">
                  <a:lumMod val="60000"/>
                  <a:lumOff val="40000"/>
                </a:schemeClr>
              </a:solidFill>
              <a:effectLst>
                <a:outerShdw blurRad="38100" dist="38100" dir="2700000" algn="tl">
                  <a:srgbClr val="000000">
                    <a:alpha val="43137"/>
                  </a:srgbClr>
                </a:outerShdw>
              </a:effectLst>
            </a:endParaRPr>
          </a:p>
        </p:txBody>
      </p:sp>
      <p:pic>
        <p:nvPicPr>
          <p:cNvPr id="177156" name="Picture 4"/>
          <p:cNvPicPr>
            <a:picLocks noChangeAspect="1" noChangeArrowheads="1"/>
          </p:cNvPicPr>
          <p:nvPr/>
        </p:nvPicPr>
        <p:blipFill>
          <a:blip r:embed="rId3" cstate="print"/>
          <a:srcRect/>
          <a:stretch>
            <a:fillRect/>
          </a:stretch>
        </p:blipFill>
        <p:spPr bwMode="auto">
          <a:xfrm>
            <a:off x="4191000" y="2209800"/>
            <a:ext cx="4114800" cy="4056063"/>
          </a:xfrm>
          <a:prstGeom prst="rect">
            <a:avLst/>
          </a:prstGeom>
          <a:noFill/>
          <a:ln w="9525">
            <a:noFill/>
            <a:miter lim="800000"/>
            <a:headEnd/>
            <a:tailEnd/>
          </a:ln>
        </p:spPr>
      </p:pic>
      <p:pic>
        <p:nvPicPr>
          <p:cNvPr id="177157" name="Picture 5"/>
          <p:cNvPicPr>
            <a:picLocks noChangeAspect="1" noChangeArrowheads="1"/>
          </p:cNvPicPr>
          <p:nvPr/>
        </p:nvPicPr>
        <p:blipFill>
          <a:blip r:embed="rId4" cstate="print"/>
          <a:srcRect/>
          <a:stretch>
            <a:fillRect/>
          </a:stretch>
        </p:blipFill>
        <p:spPr bwMode="auto">
          <a:xfrm>
            <a:off x="533400" y="2214563"/>
            <a:ext cx="3581400" cy="404336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2819400" y="152400"/>
            <a:ext cx="2819400" cy="685800"/>
          </a:xfrm>
        </p:spPr>
        <p:txBody>
          <a:bodyPr/>
          <a:lstStyle/>
          <a:p>
            <a:r>
              <a:rPr lang="en-GB"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8.4.1 </a:t>
            </a:r>
            <a:r>
              <a:rPr lang="en-GB"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Khái</a:t>
            </a:r>
            <a:r>
              <a:rPr lang="en-GB"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GB"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niệm</a:t>
            </a:r>
            <a:endParaRPr lang="en-GB" sz="2800" b="1" noProof="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grpSp>
        <p:nvGrpSpPr>
          <p:cNvPr id="2" name="Group 3"/>
          <p:cNvGrpSpPr>
            <a:grpSpLocks/>
          </p:cNvGrpSpPr>
          <p:nvPr/>
        </p:nvGrpSpPr>
        <p:grpSpPr bwMode="auto">
          <a:xfrm>
            <a:off x="400050" y="3105150"/>
            <a:ext cx="6000750" cy="512763"/>
            <a:chOff x="252" y="1956"/>
            <a:chExt cx="3780" cy="323"/>
          </a:xfrm>
        </p:grpSpPr>
        <p:sp>
          <p:nvSpPr>
            <p:cNvPr id="178190" name="AutoShape 4"/>
            <p:cNvSpPr>
              <a:spLocks noChangeArrowheads="1"/>
            </p:cNvSpPr>
            <p:nvPr/>
          </p:nvSpPr>
          <p:spPr bwMode="auto">
            <a:xfrm>
              <a:off x="1248" y="2022"/>
              <a:ext cx="462" cy="1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6 w 21600"/>
                <a:gd name="T13" fmla="*/ 5458 h 21600"/>
                <a:gd name="T14" fmla="*/ 18888 w 21600"/>
                <a:gd name="T15" fmla="*/ 1625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eaLnBrk="0" hangingPunct="0"/>
              <a:endParaRPr lang="en-US"/>
            </a:p>
          </p:txBody>
        </p:sp>
        <p:sp>
          <p:nvSpPr>
            <p:cNvPr id="178191" name="Text Box 5"/>
            <p:cNvSpPr txBox="1">
              <a:spLocks noChangeArrowheads="1"/>
            </p:cNvSpPr>
            <p:nvPr/>
          </p:nvSpPr>
          <p:spPr bwMode="auto">
            <a:xfrm>
              <a:off x="252" y="1956"/>
              <a:ext cx="972" cy="317"/>
            </a:xfrm>
            <a:prstGeom prst="rect">
              <a:avLst/>
            </a:prstGeom>
            <a:noFill/>
            <a:ln w="9525">
              <a:noFill/>
              <a:miter lim="800000"/>
              <a:headEnd/>
              <a:tailEnd/>
            </a:ln>
          </p:spPr>
          <p:txBody>
            <a:bodyPr>
              <a:spAutoFit/>
            </a:bodyPr>
            <a:lstStyle/>
            <a:p>
              <a:pPr eaLnBrk="0" hangingPunct="0"/>
              <a:r>
                <a:rPr lang="vi-VN" sz="2700" b="1"/>
                <a:t>S</a:t>
              </a:r>
              <a:r>
                <a:rPr lang="en-US" sz="2700" b="1"/>
                <a:t>ó</a:t>
              </a:r>
              <a:r>
                <a:rPr lang="vi-VN" sz="2700" b="1"/>
                <a:t>ng </a:t>
              </a:r>
              <a:r>
                <a:rPr lang="en-US" sz="2700" b="1"/>
                <a:t>â</a:t>
              </a:r>
              <a:r>
                <a:rPr lang="vi-VN" sz="2700" b="1"/>
                <a:t>m</a:t>
              </a:r>
            </a:p>
          </p:txBody>
        </p:sp>
        <p:sp>
          <p:nvSpPr>
            <p:cNvPr id="178192" name="Text Box 6"/>
            <p:cNvSpPr txBox="1">
              <a:spLocks noChangeArrowheads="1"/>
            </p:cNvSpPr>
            <p:nvPr/>
          </p:nvSpPr>
          <p:spPr bwMode="auto">
            <a:xfrm>
              <a:off x="1709" y="1962"/>
              <a:ext cx="1010" cy="317"/>
            </a:xfrm>
            <a:prstGeom prst="rect">
              <a:avLst/>
            </a:prstGeom>
            <a:noFill/>
            <a:ln w="9525">
              <a:noFill/>
              <a:miter lim="800000"/>
              <a:headEnd/>
              <a:tailEnd/>
            </a:ln>
          </p:spPr>
          <p:txBody>
            <a:bodyPr wrap="none">
              <a:spAutoFit/>
            </a:bodyPr>
            <a:lstStyle/>
            <a:p>
              <a:pPr algn="ctr" eaLnBrk="0" hangingPunct="0"/>
              <a:r>
                <a:rPr lang="vi-VN" sz="2700" b="1" dirty="0"/>
                <a:t>M</a:t>
              </a:r>
              <a:r>
                <a:rPr lang="en-US" sz="2700" b="1" dirty="0"/>
                <a:t>à</a:t>
              </a:r>
              <a:r>
                <a:rPr lang="vi-VN" sz="2700" b="1" dirty="0"/>
                <a:t>ng nh</a:t>
              </a:r>
              <a:r>
                <a:rPr lang="en-US" sz="2700" b="1" dirty="0"/>
                <a:t>ĩ</a:t>
              </a:r>
              <a:endParaRPr lang="vi-VN" sz="2700" dirty="0"/>
            </a:p>
          </p:txBody>
        </p:sp>
        <p:sp>
          <p:nvSpPr>
            <p:cNvPr id="178193" name="Text Box 7"/>
            <p:cNvSpPr txBox="1">
              <a:spLocks noChangeArrowheads="1"/>
            </p:cNvSpPr>
            <p:nvPr/>
          </p:nvSpPr>
          <p:spPr bwMode="auto">
            <a:xfrm>
              <a:off x="3360" y="1961"/>
              <a:ext cx="672" cy="317"/>
            </a:xfrm>
            <a:prstGeom prst="rect">
              <a:avLst/>
            </a:prstGeom>
            <a:noFill/>
            <a:ln w="9525">
              <a:noFill/>
              <a:miter lim="800000"/>
              <a:headEnd/>
              <a:tailEnd/>
            </a:ln>
          </p:spPr>
          <p:txBody>
            <a:bodyPr>
              <a:spAutoFit/>
            </a:bodyPr>
            <a:lstStyle/>
            <a:p>
              <a:pPr algn="ctr" eaLnBrk="0" hangingPunct="0"/>
              <a:r>
                <a:rPr lang="vi-VN" sz="2700" b="1"/>
                <a:t>N</a:t>
              </a:r>
              <a:r>
                <a:rPr lang="en-US" sz="2700" b="1"/>
                <a:t>ã</a:t>
              </a:r>
              <a:r>
                <a:rPr lang="vi-VN" sz="2700" b="1"/>
                <a:t>o</a:t>
              </a:r>
              <a:endParaRPr lang="vi-VN" sz="2700"/>
            </a:p>
          </p:txBody>
        </p:sp>
        <p:sp>
          <p:nvSpPr>
            <p:cNvPr id="178194" name="AutoShape 8"/>
            <p:cNvSpPr>
              <a:spLocks noChangeArrowheads="1"/>
            </p:cNvSpPr>
            <p:nvPr/>
          </p:nvSpPr>
          <p:spPr bwMode="auto">
            <a:xfrm>
              <a:off x="2832" y="2022"/>
              <a:ext cx="463" cy="1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9 w 21600"/>
                <a:gd name="T13" fmla="*/ 5458 h 21600"/>
                <a:gd name="T14" fmla="*/ 18894 w 21600"/>
                <a:gd name="T15" fmla="*/ 1625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eaLnBrk="0" hangingPunct="0"/>
              <a:endParaRPr lang="en-US"/>
            </a:p>
          </p:txBody>
        </p:sp>
      </p:grpSp>
      <p:grpSp>
        <p:nvGrpSpPr>
          <p:cNvPr id="3" name="Group 9"/>
          <p:cNvGrpSpPr>
            <a:grpSpLocks/>
          </p:cNvGrpSpPr>
          <p:nvPr/>
        </p:nvGrpSpPr>
        <p:grpSpPr bwMode="auto">
          <a:xfrm>
            <a:off x="6477000" y="3105150"/>
            <a:ext cx="2076450" cy="503238"/>
            <a:chOff x="4080" y="1956"/>
            <a:chExt cx="1308" cy="317"/>
          </a:xfrm>
        </p:grpSpPr>
        <p:sp>
          <p:nvSpPr>
            <p:cNvPr id="178188" name="AutoShape 10"/>
            <p:cNvSpPr>
              <a:spLocks noChangeArrowheads="1"/>
            </p:cNvSpPr>
            <p:nvPr/>
          </p:nvSpPr>
          <p:spPr bwMode="auto">
            <a:xfrm>
              <a:off x="4080" y="2022"/>
              <a:ext cx="463" cy="1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9 w 21600"/>
                <a:gd name="T13" fmla="*/ 5458 h 21600"/>
                <a:gd name="T14" fmla="*/ 18894 w 21600"/>
                <a:gd name="T15" fmla="*/ 1625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9525">
              <a:solidFill>
                <a:schemeClr val="tx1"/>
              </a:solidFill>
              <a:miter lim="800000"/>
              <a:headEnd/>
              <a:tailEnd/>
            </a:ln>
          </p:spPr>
          <p:txBody>
            <a:bodyPr wrap="none" anchor="ctr"/>
            <a:lstStyle/>
            <a:p>
              <a:pPr eaLnBrk="0" hangingPunct="0"/>
              <a:endParaRPr lang="en-US">
                <a:latin typeface="Arial" charset="0"/>
              </a:endParaRPr>
            </a:p>
          </p:txBody>
        </p:sp>
        <p:sp>
          <p:nvSpPr>
            <p:cNvPr id="178189" name="Text Box 11"/>
            <p:cNvSpPr txBox="1">
              <a:spLocks noChangeArrowheads="1"/>
            </p:cNvSpPr>
            <p:nvPr/>
          </p:nvSpPr>
          <p:spPr bwMode="auto">
            <a:xfrm>
              <a:off x="4669" y="1956"/>
              <a:ext cx="719" cy="317"/>
            </a:xfrm>
            <a:prstGeom prst="rect">
              <a:avLst/>
            </a:prstGeom>
            <a:noFill/>
            <a:ln w="9525">
              <a:noFill/>
              <a:miter lim="800000"/>
              <a:headEnd/>
              <a:tailEnd/>
            </a:ln>
          </p:spPr>
          <p:txBody>
            <a:bodyPr>
              <a:spAutoFit/>
            </a:bodyPr>
            <a:lstStyle/>
            <a:p>
              <a:pPr eaLnBrk="0" hangingPunct="0">
                <a:spcBef>
                  <a:spcPct val="50000"/>
                </a:spcBef>
              </a:pPr>
              <a:r>
                <a:rPr lang="vi-VN" sz="2700" b="1"/>
                <a:t>Ngh</a:t>
              </a:r>
              <a:r>
                <a:rPr lang="en-US" sz="2700" b="1"/>
                <a:t>ĩa</a:t>
              </a:r>
              <a:endParaRPr lang="vi-VN" sz="2700" b="1"/>
            </a:p>
          </p:txBody>
        </p:sp>
      </p:grpSp>
      <p:grpSp>
        <p:nvGrpSpPr>
          <p:cNvPr id="4" name="Group 12"/>
          <p:cNvGrpSpPr>
            <a:grpSpLocks/>
          </p:cNvGrpSpPr>
          <p:nvPr/>
        </p:nvGrpSpPr>
        <p:grpSpPr bwMode="auto">
          <a:xfrm>
            <a:off x="617538" y="1905000"/>
            <a:ext cx="5137150" cy="1139825"/>
            <a:chOff x="389" y="1200"/>
            <a:chExt cx="3236" cy="718"/>
          </a:xfrm>
        </p:grpSpPr>
        <p:sp>
          <p:nvSpPr>
            <p:cNvPr id="178186" name="Text Box 13"/>
            <p:cNvSpPr txBox="1">
              <a:spLocks noChangeArrowheads="1"/>
            </p:cNvSpPr>
            <p:nvPr/>
          </p:nvSpPr>
          <p:spPr bwMode="auto">
            <a:xfrm>
              <a:off x="1212" y="1200"/>
              <a:ext cx="1593" cy="365"/>
            </a:xfrm>
            <a:prstGeom prst="rect">
              <a:avLst/>
            </a:prstGeom>
            <a:noFill/>
            <a:ln w="9525">
              <a:noFill/>
              <a:miter lim="800000"/>
              <a:headEnd/>
              <a:tailEnd/>
            </a:ln>
          </p:spPr>
          <p:txBody>
            <a:bodyPr>
              <a:spAutoFit/>
            </a:bodyPr>
            <a:lstStyle/>
            <a:p>
              <a:pPr algn="ctr" eaLnBrk="0" hangingPunct="0">
                <a:spcBef>
                  <a:spcPct val="50000"/>
                </a:spcBef>
              </a:pPr>
              <a:r>
                <a:rPr lang="vi-VN" sz="3200" b="1" dirty="0"/>
                <a:t>Nghe th</a:t>
              </a:r>
              <a:r>
                <a:rPr lang="en-US" sz="3200" b="1" dirty="0"/>
                <a:t>ấ</a:t>
              </a:r>
              <a:r>
                <a:rPr lang="vi-VN" sz="3200" b="1" dirty="0"/>
                <a:t>y</a:t>
              </a:r>
              <a:endParaRPr lang="vi-VN" sz="3200" dirty="0"/>
            </a:p>
          </p:txBody>
        </p:sp>
        <p:sp>
          <p:nvSpPr>
            <p:cNvPr id="178187" name="AutoShape 14"/>
            <p:cNvSpPr>
              <a:spLocks/>
            </p:cNvSpPr>
            <p:nvPr/>
          </p:nvSpPr>
          <p:spPr bwMode="auto">
            <a:xfrm rot="16238688" flipV="1">
              <a:off x="1792" y="85"/>
              <a:ext cx="430" cy="3236"/>
            </a:xfrm>
            <a:prstGeom prst="rightBrace">
              <a:avLst>
                <a:gd name="adj1" fmla="val 69716"/>
                <a:gd name="adj2" fmla="val 50000"/>
              </a:avLst>
            </a:prstGeom>
            <a:noFill/>
            <a:ln w="9525">
              <a:solidFill>
                <a:schemeClr val="tx1"/>
              </a:solidFill>
              <a:round/>
              <a:headEnd/>
              <a:tailEnd/>
            </a:ln>
          </p:spPr>
          <p:txBody>
            <a:bodyPr wrap="none" anchor="ctr"/>
            <a:lstStyle/>
            <a:p>
              <a:pPr eaLnBrk="0" hangingPunct="0"/>
              <a:endParaRPr lang="en-US">
                <a:latin typeface="Arial" charset="0"/>
              </a:endParaRPr>
            </a:p>
          </p:txBody>
        </p:sp>
      </p:grpSp>
      <p:grpSp>
        <p:nvGrpSpPr>
          <p:cNvPr id="5" name="Group 15"/>
          <p:cNvGrpSpPr>
            <a:grpSpLocks/>
          </p:cNvGrpSpPr>
          <p:nvPr/>
        </p:nvGrpSpPr>
        <p:grpSpPr bwMode="auto">
          <a:xfrm>
            <a:off x="5334000" y="3571875"/>
            <a:ext cx="3276600" cy="1171575"/>
            <a:chOff x="3640" y="2250"/>
            <a:chExt cx="2236" cy="738"/>
          </a:xfrm>
        </p:grpSpPr>
        <p:sp>
          <p:nvSpPr>
            <p:cNvPr id="178184" name="AutoShape 16"/>
            <p:cNvSpPr>
              <a:spLocks/>
            </p:cNvSpPr>
            <p:nvPr/>
          </p:nvSpPr>
          <p:spPr bwMode="auto">
            <a:xfrm rot="5322814" flipV="1">
              <a:off x="4647" y="1530"/>
              <a:ext cx="342" cy="1781"/>
            </a:xfrm>
            <a:prstGeom prst="rightBrace">
              <a:avLst>
                <a:gd name="adj1" fmla="val 43397"/>
                <a:gd name="adj2" fmla="val 50000"/>
              </a:avLst>
            </a:prstGeom>
            <a:noFill/>
            <a:ln w="9525">
              <a:solidFill>
                <a:schemeClr val="tx1"/>
              </a:solidFill>
              <a:round/>
              <a:headEnd/>
              <a:tailEnd/>
            </a:ln>
          </p:spPr>
          <p:txBody>
            <a:bodyPr wrap="none" anchor="ctr"/>
            <a:lstStyle/>
            <a:p>
              <a:pPr eaLnBrk="0" hangingPunct="0"/>
              <a:endParaRPr lang="en-US"/>
            </a:p>
          </p:txBody>
        </p:sp>
        <p:sp>
          <p:nvSpPr>
            <p:cNvPr id="178185" name="Text Box 17"/>
            <p:cNvSpPr txBox="1">
              <a:spLocks noChangeArrowheads="1"/>
            </p:cNvSpPr>
            <p:nvPr/>
          </p:nvSpPr>
          <p:spPr bwMode="auto">
            <a:xfrm>
              <a:off x="3640" y="2592"/>
              <a:ext cx="2236" cy="396"/>
            </a:xfrm>
            <a:prstGeom prst="rect">
              <a:avLst/>
            </a:prstGeom>
            <a:noFill/>
            <a:ln w="9525">
              <a:noFill/>
              <a:miter lim="800000"/>
              <a:headEnd/>
              <a:tailEnd/>
            </a:ln>
          </p:spPr>
          <p:txBody>
            <a:bodyPr>
              <a:spAutoFit/>
            </a:bodyPr>
            <a:lstStyle/>
            <a:p>
              <a:pPr algn="ctr" eaLnBrk="0" hangingPunct="0">
                <a:lnSpc>
                  <a:spcPct val="110000"/>
                </a:lnSpc>
                <a:spcBef>
                  <a:spcPct val="50000"/>
                </a:spcBef>
              </a:pPr>
              <a:r>
                <a:rPr lang="vi-VN" sz="3200" b="1" dirty="0"/>
                <a:t>L</a:t>
              </a:r>
              <a:r>
                <a:rPr lang="en-US" sz="3200" b="1" dirty="0"/>
                <a:t>ắ</a:t>
              </a:r>
              <a:r>
                <a:rPr lang="vi-VN" sz="3200" b="1" dirty="0"/>
                <a:t>ng nghe</a:t>
              </a:r>
              <a:endParaRPr lang="vi-VN" sz="3200" dirty="0"/>
            </a:p>
          </p:txBody>
        </p:sp>
      </p:grpSp>
      <p:sp>
        <p:nvSpPr>
          <p:cNvPr id="1953810" name="Text Box 18"/>
          <p:cNvSpPr txBox="1">
            <a:spLocks noChangeArrowheads="1"/>
          </p:cNvSpPr>
          <p:nvPr/>
        </p:nvSpPr>
        <p:spPr bwMode="auto">
          <a:xfrm>
            <a:off x="5345113" y="4718050"/>
            <a:ext cx="3276600" cy="996950"/>
          </a:xfrm>
          <a:prstGeom prst="rect">
            <a:avLst/>
          </a:prstGeom>
          <a:noFill/>
          <a:ln w="9525">
            <a:noFill/>
            <a:miter lim="800000"/>
            <a:headEnd/>
            <a:tailEnd/>
          </a:ln>
        </p:spPr>
        <p:txBody>
          <a:bodyPr>
            <a:spAutoFit/>
          </a:bodyPr>
          <a:lstStyle/>
          <a:p>
            <a:pPr algn="ctr" eaLnBrk="0" hangingPunct="0">
              <a:lnSpc>
                <a:spcPct val="110000"/>
              </a:lnSpc>
              <a:spcBef>
                <a:spcPct val="50000"/>
              </a:spcBef>
            </a:pPr>
            <a:r>
              <a:rPr lang="vi-VN" sz="2700" dirty="0"/>
              <a:t>Chú ý - Hiểu -</a:t>
            </a:r>
          </a:p>
          <a:p>
            <a:pPr algn="ctr" eaLnBrk="0" hangingPunct="0">
              <a:lnSpc>
                <a:spcPct val="60000"/>
              </a:lnSpc>
              <a:spcBef>
                <a:spcPct val="50000"/>
              </a:spcBef>
            </a:pPr>
            <a:r>
              <a:rPr lang="en-GB" sz="2700" dirty="0"/>
              <a:t>- </a:t>
            </a:r>
            <a:r>
              <a:rPr lang="en-GB" sz="2700" dirty="0" err="1"/>
              <a:t>Hồi</a:t>
            </a:r>
            <a:r>
              <a:rPr lang="en-GB" sz="2700" dirty="0"/>
              <a:t> </a:t>
            </a:r>
            <a:r>
              <a:rPr lang="en-GB" sz="2700" dirty="0" err="1"/>
              <a:t>đáp</a:t>
            </a:r>
            <a:r>
              <a:rPr lang="vi-VN" sz="2700" dirty="0"/>
              <a:t> - Ghi nhớ</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53810"/>
                                        </p:tgtEl>
                                        <p:attrNameLst>
                                          <p:attrName>style.visibility</p:attrName>
                                        </p:attrNameLst>
                                      </p:cBhvr>
                                      <p:to>
                                        <p:strVal val="visible"/>
                                      </p:to>
                                    </p:set>
                                    <p:anim calcmode="lin" valueType="num">
                                      <p:cBhvr additive="base">
                                        <p:cTn id="31" dur="500" fill="hold"/>
                                        <p:tgtEl>
                                          <p:spTgt spid="1953810"/>
                                        </p:tgtEl>
                                        <p:attrNameLst>
                                          <p:attrName>ppt_x</p:attrName>
                                        </p:attrNameLst>
                                      </p:cBhvr>
                                      <p:tavLst>
                                        <p:tav tm="0">
                                          <p:val>
                                            <p:strVal val="#ppt_x"/>
                                          </p:val>
                                        </p:tav>
                                        <p:tav tm="100000">
                                          <p:val>
                                            <p:strVal val="#ppt_x"/>
                                          </p:val>
                                        </p:tav>
                                      </p:tavLst>
                                    </p:anim>
                                    <p:anim calcmode="lin" valueType="num">
                                      <p:cBhvr additive="base">
                                        <p:cTn id="32" dur="500" fill="hold"/>
                                        <p:tgtEl>
                                          <p:spTgt spid="19538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3810"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body" idx="1"/>
          </p:nvPr>
        </p:nvSpPr>
        <p:spPr>
          <a:xfrm>
            <a:off x="762000" y="1676400"/>
            <a:ext cx="7848600" cy="2667000"/>
          </a:xfrm>
          <a:noFill/>
        </p:spPr>
        <p:txBody>
          <a:bodyPr/>
          <a:lstStyle/>
          <a:p>
            <a:pPr marL="347663" indent="-347663"/>
            <a:r>
              <a:rPr lang="en-GB" sz="2800" b="1" dirty="0" smtClean="0">
                <a:latin typeface="Arial" pitchFamily="34" charset="0"/>
                <a:ea typeface="Tahoma" pitchFamily="34" charset="0"/>
                <a:cs typeface="Arial" pitchFamily="34" charset="0"/>
              </a:rPr>
              <a:t>Ai </a:t>
            </a:r>
            <a:r>
              <a:rPr lang="en-GB" sz="2800" b="1" dirty="0" err="1" smtClean="0">
                <a:latin typeface="Arial" pitchFamily="34" charset="0"/>
                <a:ea typeface="Tahoma" pitchFamily="34" charset="0"/>
                <a:cs typeface="Arial" pitchFamily="34" charset="0"/>
              </a:rPr>
              <a:t>cần</a:t>
            </a:r>
            <a:r>
              <a:rPr lang="en-GB" sz="2800" b="1" dirty="0" smtClean="0">
                <a:latin typeface="Arial" pitchFamily="34" charset="0"/>
                <a:ea typeface="Tahoma" pitchFamily="34" charset="0"/>
                <a:cs typeface="Arial" pitchFamily="34" charset="0"/>
              </a:rPr>
              <a:t> </a:t>
            </a:r>
            <a:r>
              <a:rPr lang="en-GB" sz="2800" b="1" dirty="0" err="1" smtClean="0">
                <a:latin typeface="Arial" pitchFamily="34" charset="0"/>
                <a:ea typeface="Tahoma" pitchFamily="34" charset="0"/>
                <a:cs typeface="Arial" pitchFamily="34" charset="0"/>
              </a:rPr>
              <a:t>biết</a:t>
            </a:r>
            <a:r>
              <a:rPr lang="en-GB" sz="2800" b="1"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lắng</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nghe</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nhất</a:t>
            </a:r>
            <a:r>
              <a:rPr lang="en-GB" sz="2800" dirty="0" smtClean="0">
                <a:latin typeface="Arial" pitchFamily="34" charset="0"/>
                <a:ea typeface="Tahoma" pitchFamily="34" charset="0"/>
                <a:cs typeface="Arial" pitchFamily="34" charset="0"/>
              </a:rPr>
              <a:t>?</a:t>
            </a:r>
          </a:p>
          <a:p>
            <a:pPr marL="747713" lvl="1">
              <a:buFontTx/>
              <a:buNone/>
            </a:pPr>
            <a:r>
              <a:rPr lang="en-GB" sz="2800" dirty="0" err="1" smtClean="0">
                <a:latin typeface="Arial" pitchFamily="34" charset="0"/>
                <a:ea typeface="Tahoma" pitchFamily="34" charset="0"/>
                <a:cs typeface="Arial" pitchFamily="34" charset="0"/>
              </a:rPr>
              <a:t>Lãnh</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đạo</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tư</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vấn</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bán</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hàng</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luật</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sư</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thư</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ký</a:t>
            </a:r>
            <a:r>
              <a:rPr lang="en-GB" sz="2800" dirty="0" smtClean="0">
                <a:latin typeface="Arial" pitchFamily="34" charset="0"/>
                <a:ea typeface="Tahoma" pitchFamily="34" charset="0"/>
                <a:cs typeface="Arial" pitchFamily="34" charset="0"/>
              </a:rPr>
              <a:t>...</a:t>
            </a:r>
          </a:p>
          <a:p>
            <a:pPr marL="347663" indent="-347663"/>
            <a:r>
              <a:rPr lang="en-GB" sz="2800" b="1" dirty="0" err="1" smtClean="0">
                <a:latin typeface="Arial" pitchFamily="34" charset="0"/>
                <a:ea typeface="Tahoma" pitchFamily="34" charset="0"/>
                <a:cs typeface="Arial" pitchFamily="34" charset="0"/>
              </a:rPr>
              <a:t>Giới</a:t>
            </a:r>
            <a:r>
              <a:rPr lang="en-GB" sz="2800" b="1" dirty="0" smtClean="0">
                <a:latin typeface="Arial" pitchFamily="34" charset="0"/>
                <a:ea typeface="Tahoma" pitchFamily="34" charset="0"/>
                <a:cs typeface="Arial" pitchFamily="34" charset="0"/>
              </a:rPr>
              <a:t> </a:t>
            </a:r>
            <a:r>
              <a:rPr lang="en-GB" sz="2800" b="1" dirty="0" err="1" smtClean="0">
                <a:latin typeface="Arial" pitchFamily="34" charset="0"/>
                <a:ea typeface="Tahoma" pitchFamily="34" charset="0"/>
                <a:cs typeface="Arial" pitchFamily="34" charset="0"/>
              </a:rPr>
              <a:t>tính</a:t>
            </a:r>
            <a:r>
              <a:rPr lang="en-GB" sz="2800" b="1" dirty="0" smtClean="0">
                <a:latin typeface="Arial" pitchFamily="34" charset="0"/>
                <a:ea typeface="Tahoma" pitchFamily="34" charset="0"/>
                <a:cs typeface="Arial" pitchFamily="34" charset="0"/>
              </a:rPr>
              <a:t> </a:t>
            </a:r>
            <a:r>
              <a:rPr lang="en-GB" sz="2800" b="1" dirty="0" err="1" smtClean="0">
                <a:latin typeface="Arial" pitchFamily="34" charset="0"/>
                <a:ea typeface="Tahoma" pitchFamily="34" charset="0"/>
                <a:cs typeface="Arial" pitchFamily="34" charset="0"/>
              </a:rPr>
              <a:t>và</a:t>
            </a:r>
            <a:r>
              <a:rPr lang="en-GB" sz="2800" b="1" dirty="0" smtClean="0">
                <a:latin typeface="Arial" pitchFamily="34" charset="0"/>
                <a:ea typeface="Tahoma" pitchFamily="34" charset="0"/>
                <a:cs typeface="Arial" pitchFamily="34" charset="0"/>
              </a:rPr>
              <a:t> </a:t>
            </a:r>
            <a:r>
              <a:rPr lang="en-GB" sz="2800" b="1" dirty="0" err="1" smtClean="0">
                <a:latin typeface="Arial" pitchFamily="34" charset="0"/>
                <a:ea typeface="Tahoma" pitchFamily="34" charset="0"/>
                <a:cs typeface="Arial" pitchFamily="34" charset="0"/>
              </a:rPr>
              <a:t>việc</a:t>
            </a:r>
            <a:r>
              <a:rPr lang="en-GB" sz="2800" b="1" dirty="0" smtClean="0">
                <a:latin typeface="Arial" pitchFamily="34" charset="0"/>
                <a:ea typeface="Tahoma" pitchFamily="34" charset="0"/>
                <a:cs typeface="Arial" pitchFamily="34" charset="0"/>
              </a:rPr>
              <a:t> </a:t>
            </a:r>
            <a:r>
              <a:rPr lang="en-GB" sz="2800" b="1" dirty="0" err="1" smtClean="0">
                <a:latin typeface="Arial" pitchFamily="34" charset="0"/>
                <a:ea typeface="Tahoma" pitchFamily="34" charset="0"/>
                <a:cs typeface="Arial" pitchFamily="34" charset="0"/>
              </a:rPr>
              <a:t>lắng</a:t>
            </a:r>
            <a:r>
              <a:rPr lang="en-GB" sz="2800" b="1" dirty="0" smtClean="0">
                <a:latin typeface="Arial" pitchFamily="34" charset="0"/>
                <a:ea typeface="Tahoma" pitchFamily="34" charset="0"/>
                <a:cs typeface="Arial" pitchFamily="34" charset="0"/>
              </a:rPr>
              <a:t> </a:t>
            </a:r>
            <a:r>
              <a:rPr lang="en-GB" sz="2800" b="1" dirty="0" err="1" smtClean="0">
                <a:latin typeface="Arial" pitchFamily="34" charset="0"/>
                <a:ea typeface="Tahoma" pitchFamily="34" charset="0"/>
                <a:cs typeface="Arial" pitchFamily="34" charset="0"/>
              </a:rPr>
              <a:t>nghe</a:t>
            </a:r>
            <a:r>
              <a:rPr lang="en-GB" sz="2800" b="1" dirty="0" smtClean="0">
                <a:latin typeface="Arial" pitchFamily="34" charset="0"/>
                <a:ea typeface="Tahoma" pitchFamily="34" charset="0"/>
                <a:cs typeface="Arial" pitchFamily="34" charset="0"/>
              </a:rPr>
              <a:t>?</a:t>
            </a:r>
          </a:p>
          <a:p>
            <a:pPr marL="747713" lvl="1">
              <a:buFontTx/>
              <a:buNone/>
            </a:pPr>
            <a:r>
              <a:rPr lang="en-GB" sz="2800" b="1" dirty="0" err="1" smtClean="0">
                <a:latin typeface="Arial" pitchFamily="34" charset="0"/>
                <a:ea typeface="Tahoma" pitchFamily="34" charset="0"/>
                <a:cs typeface="Arial" pitchFamily="34" charset="0"/>
              </a:rPr>
              <a:t>Phụ</a:t>
            </a:r>
            <a:r>
              <a:rPr lang="en-GB" sz="2800" b="1" dirty="0" smtClean="0">
                <a:latin typeface="Arial" pitchFamily="34" charset="0"/>
                <a:ea typeface="Tahoma" pitchFamily="34" charset="0"/>
                <a:cs typeface="Arial" pitchFamily="34" charset="0"/>
              </a:rPr>
              <a:t> </a:t>
            </a:r>
            <a:r>
              <a:rPr lang="en-GB" sz="2800" b="1" dirty="0" err="1" smtClean="0">
                <a:latin typeface="Arial" pitchFamily="34" charset="0"/>
                <a:ea typeface="Tahoma" pitchFamily="34" charset="0"/>
                <a:cs typeface="Arial" pitchFamily="34" charset="0"/>
              </a:rPr>
              <a:t>nữ</a:t>
            </a:r>
            <a:r>
              <a:rPr lang="en-GB" sz="2800" b="1"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thích</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giãi</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bày</a:t>
            </a:r>
            <a:endParaRPr lang="en-GB" sz="2800" dirty="0" smtClean="0">
              <a:latin typeface="Arial" pitchFamily="34" charset="0"/>
              <a:ea typeface="Tahoma" pitchFamily="34" charset="0"/>
              <a:cs typeface="Arial" pitchFamily="34" charset="0"/>
            </a:endParaRPr>
          </a:p>
          <a:p>
            <a:pPr marL="347663" indent="-347663"/>
            <a:r>
              <a:rPr lang="en-GB" sz="2800" b="1" dirty="0" err="1" smtClean="0">
                <a:latin typeface="Arial" pitchFamily="34" charset="0"/>
                <a:ea typeface="Tahoma" pitchFamily="34" charset="0"/>
                <a:cs typeface="Arial" pitchFamily="34" charset="0"/>
              </a:rPr>
              <a:t>Nghe</a:t>
            </a:r>
            <a:r>
              <a:rPr lang="en-GB" sz="2800" b="1" dirty="0" smtClean="0">
                <a:latin typeface="Arial" pitchFamily="34" charset="0"/>
                <a:ea typeface="Tahoma" pitchFamily="34" charset="0"/>
                <a:cs typeface="Arial" pitchFamily="34" charset="0"/>
              </a:rPr>
              <a:t> hay </a:t>
            </a:r>
            <a:r>
              <a:rPr lang="en-GB" sz="2800" b="1" dirty="0" err="1" smtClean="0">
                <a:latin typeface="Arial" pitchFamily="34" charset="0"/>
                <a:ea typeface="Tahoma" pitchFamily="34" charset="0"/>
                <a:cs typeface="Arial" pitchFamily="34" charset="0"/>
              </a:rPr>
              <a:t>là</a:t>
            </a:r>
            <a:r>
              <a:rPr lang="en-GB" sz="2800" b="1" dirty="0" smtClean="0">
                <a:latin typeface="Arial" pitchFamily="34" charset="0"/>
                <a:ea typeface="Tahoma" pitchFamily="34" charset="0"/>
                <a:cs typeface="Arial" pitchFamily="34" charset="0"/>
              </a:rPr>
              <a:t> </a:t>
            </a:r>
            <a:r>
              <a:rPr lang="en-GB" sz="2800" b="1" dirty="0" err="1" smtClean="0">
                <a:latin typeface="Arial" pitchFamily="34" charset="0"/>
                <a:ea typeface="Tahoma" pitchFamily="34" charset="0"/>
                <a:cs typeface="Arial" pitchFamily="34" charset="0"/>
              </a:rPr>
              <a:t>nói</a:t>
            </a:r>
            <a:r>
              <a:rPr lang="en-GB" sz="2800" b="1"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hiệu</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quả</a:t>
            </a:r>
            <a:r>
              <a:rPr lang="en-GB" sz="2800" dirty="0" smtClean="0">
                <a:latin typeface="Arial" pitchFamily="34" charset="0"/>
                <a:ea typeface="Tahoma" pitchFamily="34" charset="0"/>
                <a:cs typeface="Arial" pitchFamily="34" charset="0"/>
              </a:rPr>
              <a:t> </a:t>
            </a:r>
            <a:r>
              <a:rPr lang="en-GB" sz="2800" dirty="0" err="1" smtClean="0">
                <a:latin typeface="Arial" pitchFamily="34" charset="0"/>
                <a:ea typeface="Tahoma" pitchFamily="34" charset="0"/>
                <a:cs typeface="Arial" pitchFamily="34" charset="0"/>
              </a:rPr>
              <a:t>hơn</a:t>
            </a:r>
            <a:r>
              <a:rPr lang="en-GB" sz="2800" dirty="0" smtClean="0">
                <a:latin typeface="Arial" pitchFamily="34" charset="0"/>
                <a:ea typeface="Tahoma" pitchFamily="34" charset="0"/>
                <a:cs typeface="Arial" pitchFamily="34" charset="0"/>
              </a:rPr>
              <a:t>?</a:t>
            </a:r>
            <a:endParaRPr lang="vi-VN" sz="2800" dirty="0" smtClean="0">
              <a:latin typeface="Arial" pitchFamily="34" charset="0"/>
              <a:ea typeface="Tahoma" pitchFamily="34" charset="0"/>
              <a:cs typeface="Arial" pitchFamily="34" charset="0"/>
            </a:endParaRPr>
          </a:p>
        </p:txBody>
      </p:sp>
      <p:sp>
        <p:nvSpPr>
          <p:cNvPr id="4" name="Text Box 5"/>
          <p:cNvSpPr txBox="1">
            <a:spLocks noChangeArrowheads="1"/>
          </p:cNvSpPr>
          <p:nvPr/>
        </p:nvSpPr>
        <p:spPr bwMode="auto">
          <a:xfrm>
            <a:off x="2133600" y="152400"/>
            <a:ext cx="4648200" cy="584775"/>
          </a:xfrm>
          <a:prstGeom prst="rect">
            <a:avLst/>
          </a:prstGeom>
          <a:noFill/>
          <a:ln w="9525">
            <a:noFill/>
            <a:miter lim="800000"/>
            <a:headEnd/>
            <a:tailEnd/>
          </a:ln>
        </p:spPr>
        <p:txBody>
          <a:bodyPr wrap="square">
            <a:spAutoFit/>
          </a:bodyPr>
          <a:lstStyle/>
          <a:p>
            <a:pPr>
              <a:spcBef>
                <a:spcPct val="50000"/>
              </a:spcBef>
            </a:pPr>
            <a:r>
              <a:rPr lang="en-US" sz="3200" b="1" dirty="0" smtClean="0">
                <a:solidFill>
                  <a:schemeClr val="tx2">
                    <a:lumMod val="60000"/>
                    <a:lumOff val="40000"/>
                  </a:schemeClr>
                </a:solidFill>
                <a:effectLst>
                  <a:outerShdw blurRad="38100" dist="38100" dir="2700000" algn="tl">
                    <a:srgbClr val="000000">
                      <a:alpha val="43137"/>
                    </a:srgbClr>
                  </a:outerShdw>
                </a:effectLst>
              </a:rPr>
              <a:t>8.4 </a:t>
            </a:r>
            <a:r>
              <a:rPr lang="en-US" sz="3200" b="1" dirty="0" err="1">
                <a:solidFill>
                  <a:schemeClr val="tx2">
                    <a:lumMod val="60000"/>
                    <a:lumOff val="40000"/>
                  </a:schemeClr>
                </a:solidFill>
                <a:effectLst>
                  <a:outerShdw blurRad="38100" dist="38100" dir="2700000" algn="tl">
                    <a:srgbClr val="000000">
                      <a:alpha val="43137"/>
                    </a:srgbClr>
                  </a:outerShdw>
                </a:effectLst>
              </a:rPr>
              <a:t>Kỹ</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năng</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lắng</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nghe</a:t>
            </a:r>
            <a:endParaRPr lang="en-US" sz="3200"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2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25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25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2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build="p" bldLvl="2"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noGrp="1"/>
          </p:cNvSpPr>
          <p:nvPr/>
        </p:nvSpPr>
        <p:spPr bwMode="auto">
          <a:xfrm>
            <a:off x="6813550" y="6477000"/>
            <a:ext cx="2155825" cy="304800"/>
          </a:xfrm>
          <a:prstGeom prst="rect">
            <a:avLst/>
          </a:prstGeom>
          <a:noFill/>
          <a:ln>
            <a:miter lim="800000"/>
            <a:headEnd/>
            <a:tailEnd/>
          </a:ln>
        </p:spPr>
        <p:txBody>
          <a:bodyPr/>
          <a:lstStyle/>
          <a:p>
            <a:pPr algn="r" eaLnBrk="0" hangingPunct="0">
              <a:defRPr/>
            </a:pPr>
            <a:fld id="{8E61E53B-838C-4EC2-967F-D1B6DC39AC43}" type="slidenum">
              <a:rPr lang="en-US" sz="1200">
                <a:solidFill>
                  <a:srgbClr val="000066"/>
                </a:solidFill>
                <a:latin typeface="+mn-lt"/>
                <a:cs typeface="+mn-cs"/>
              </a:rPr>
              <a:pPr algn="r" eaLnBrk="0" hangingPunct="0">
                <a:defRPr/>
              </a:pPr>
              <a:t>77</a:t>
            </a:fld>
            <a:endParaRPr lang="en-US" sz="1200">
              <a:solidFill>
                <a:srgbClr val="000066"/>
              </a:solidFill>
              <a:latin typeface="+mn-lt"/>
              <a:cs typeface="+mn-cs"/>
            </a:endParaRPr>
          </a:p>
        </p:txBody>
      </p:sp>
      <p:sp>
        <p:nvSpPr>
          <p:cNvPr id="1028" name="Rectangle 2"/>
          <p:cNvSpPr>
            <a:spLocks noGrp="1" noChangeArrowheads="1"/>
          </p:cNvSpPr>
          <p:nvPr>
            <p:ph type="title" idx="4294967295"/>
          </p:nvPr>
        </p:nvSpPr>
        <p:spPr>
          <a:xfrm>
            <a:off x="762000" y="838200"/>
            <a:ext cx="8212137" cy="857250"/>
          </a:xfrm>
        </p:spPr>
        <p:txBody>
          <a:bodyPr/>
          <a:lstStyle/>
          <a:p>
            <a:r>
              <a:rPr lang="en-GB" sz="2800" dirty="0" err="1" smtClean="0">
                <a:latin typeface="Times New Roman" pitchFamily="18" charset="0"/>
              </a:rPr>
              <a:t>Thời</a:t>
            </a:r>
            <a:r>
              <a:rPr lang="en-GB" sz="2800" dirty="0" smtClean="0">
                <a:latin typeface="Times New Roman" pitchFamily="18" charset="0"/>
              </a:rPr>
              <a:t> </a:t>
            </a:r>
            <a:r>
              <a:rPr lang="en-GB" sz="2800" dirty="0" err="1" smtClean="0">
                <a:latin typeface="Times New Roman" pitchFamily="18" charset="0"/>
              </a:rPr>
              <a:t>lượng</a:t>
            </a:r>
            <a:r>
              <a:rPr lang="en-GB" sz="2800" dirty="0" smtClean="0">
                <a:latin typeface="Times New Roman" pitchFamily="18" charset="0"/>
              </a:rPr>
              <a:t> </a:t>
            </a:r>
            <a:r>
              <a:rPr lang="en-GB" sz="2800" dirty="0" err="1" smtClean="0">
                <a:latin typeface="Times New Roman" pitchFamily="18" charset="0"/>
              </a:rPr>
              <a:t>dùng</a:t>
            </a:r>
            <a:r>
              <a:rPr lang="en-GB" sz="2800" dirty="0" smtClean="0">
                <a:latin typeface="Times New Roman" pitchFamily="18" charset="0"/>
              </a:rPr>
              <a:t> </a:t>
            </a:r>
            <a:r>
              <a:rPr lang="en-GB" sz="2800" dirty="0" err="1" smtClean="0">
                <a:latin typeface="Times New Roman" pitchFamily="18" charset="0"/>
              </a:rPr>
              <a:t>các</a:t>
            </a:r>
            <a:r>
              <a:rPr lang="en-GB" sz="2800" dirty="0" smtClean="0">
                <a:latin typeface="Times New Roman" pitchFamily="18" charset="0"/>
              </a:rPr>
              <a:t> </a:t>
            </a:r>
            <a:r>
              <a:rPr lang="en-GB" sz="2800" dirty="0" err="1" smtClean="0">
                <a:latin typeface="Times New Roman" pitchFamily="18" charset="0"/>
              </a:rPr>
              <a:t>kỹ</a:t>
            </a:r>
            <a:r>
              <a:rPr lang="en-GB" sz="2800" dirty="0" smtClean="0">
                <a:latin typeface="Times New Roman" pitchFamily="18" charset="0"/>
              </a:rPr>
              <a:t> </a:t>
            </a:r>
            <a:r>
              <a:rPr lang="en-GB" sz="2800" dirty="0" err="1" smtClean="0">
                <a:latin typeface="Times New Roman" pitchFamily="18" charset="0"/>
              </a:rPr>
              <a:t>năng</a:t>
            </a:r>
            <a:endParaRPr lang="en-GB" sz="2800" noProof="1" smtClean="0">
              <a:latin typeface="Times New Roman" pitchFamily="18" charset="0"/>
            </a:endParaRPr>
          </a:p>
        </p:txBody>
      </p:sp>
      <p:sp>
        <p:nvSpPr>
          <p:cNvPr id="1991683" name="Text Box 3"/>
          <p:cNvSpPr txBox="1">
            <a:spLocks noChangeArrowheads="1"/>
          </p:cNvSpPr>
          <p:nvPr/>
        </p:nvSpPr>
        <p:spPr bwMode="auto">
          <a:xfrm>
            <a:off x="1828800" y="6019800"/>
            <a:ext cx="4149725" cy="457200"/>
          </a:xfrm>
          <a:prstGeom prst="rect">
            <a:avLst/>
          </a:prstGeom>
          <a:noFill/>
          <a:ln w="9525">
            <a:noFill/>
            <a:miter lim="800000"/>
            <a:headEnd/>
            <a:tailEnd/>
          </a:ln>
        </p:spPr>
        <p:txBody>
          <a:bodyPr>
            <a:spAutoFit/>
          </a:bodyPr>
          <a:lstStyle/>
          <a:p>
            <a:pPr algn="r" eaLnBrk="0" hangingPunct="0">
              <a:spcBef>
                <a:spcPct val="50000"/>
              </a:spcBef>
            </a:pPr>
            <a:r>
              <a:rPr lang="en-US">
                <a:solidFill>
                  <a:srgbClr val="000099"/>
                </a:solidFill>
                <a:latin typeface="Arial" charset="0"/>
              </a:rPr>
              <a:t> Joshua D. Guilar - 2001</a:t>
            </a:r>
          </a:p>
        </p:txBody>
      </p:sp>
      <p:sp>
        <p:nvSpPr>
          <p:cNvPr id="1991684" name="Rectangle 4"/>
          <p:cNvSpPr>
            <a:spLocks noChangeArrowheads="1"/>
          </p:cNvSpPr>
          <p:nvPr/>
        </p:nvSpPr>
        <p:spPr bwMode="auto">
          <a:xfrm>
            <a:off x="76200" y="762000"/>
            <a:ext cx="2030413" cy="5422900"/>
          </a:xfrm>
          <a:prstGeom prst="rect">
            <a:avLst/>
          </a:prstGeom>
          <a:noFill/>
          <a:ln w="9525">
            <a:noFill/>
            <a:miter lim="800000"/>
            <a:headEnd/>
            <a:tailEnd/>
          </a:ln>
        </p:spPr>
        <p:txBody>
          <a:bodyPr/>
          <a:lstStyle/>
          <a:p>
            <a:pPr marL="400050" indent="-400050" defTabSz="119063" eaLnBrk="0" hangingPunct="0">
              <a:lnSpc>
                <a:spcPct val="270000"/>
              </a:lnSpc>
              <a:spcBef>
                <a:spcPct val="20000"/>
              </a:spcBef>
              <a:buFont typeface="Wingdings" pitchFamily="2" charset="2"/>
              <a:buChar char="ü"/>
            </a:pPr>
            <a:r>
              <a:rPr lang="en-US" sz="3200" b="1">
                <a:solidFill>
                  <a:srgbClr val="000066"/>
                </a:solidFill>
                <a:latin typeface="Arial" charset="0"/>
              </a:rPr>
              <a:t>Nghe:</a:t>
            </a:r>
          </a:p>
          <a:p>
            <a:pPr marL="400050" indent="-400050" defTabSz="119063" eaLnBrk="0" hangingPunct="0">
              <a:lnSpc>
                <a:spcPct val="270000"/>
              </a:lnSpc>
              <a:spcBef>
                <a:spcPct val="20000"/>
              </a:spcBef>
              <a:buFont typeface="Wingdings" pitchFamily="2" charset="2"/>
              <a:buChar char="ü"/>
            </a:pPr>
            <a:r>
              <a:rPr lang="en-US" sz="3200" b="1">
                <a:solidFill>
                  <a:srgbClr val="000066"/>
                </a:solidFill>
                <a:latin typeface="Arial" charset="0"/>
              </a:rPr>
              <a:t>Nói:</a:t>
            </a:r>
          </a:p>
          <a:p>
            <a:pPr marL="400050" indent="-400050" defTabSz="119063" eaLnBrk="0" hangingPunct="0">
              <a:lnSpc>
                <a:spcPct val="270000"/>
              </a:lnSpc>
              <a:spcBef>
                <a:spcPct val="20000"/>
              </a:spcBef>
              <a:buFont typeface="Wingdings" pitchFamily="2" charset="2"/>
              <a:buChar char="ü"/>
            </a:pPr>
            <a:r>
              <a:rPr lang="en-US" sz="3200" b="1">
                <a:solidFill>
                  <a:srgbClr val="000066"/>
                </a:solidFill>
                <a:latin typeface="Arial" charset="0"/>
              </a:rPr>
              <a:t>Đọc:</a:t>
            </a:r>
          </a:p>
          <a:p>
            <a:pPr marL="400050" indent="-400050" defTabSz="119063" eaLnBrk="0" hangingPunct="0">
              <a:lnSpc>
                <a:spcPct val="270000"/>
              </a:lnSpc>
              <a:spcBef>
                <a:spcPct val="20000"/>
              </a:spcBef>
              <a:buFont typeface="Wingdings" pitchFamily="2" charset="2"/>
              <a:buChar char="ü"/>
            </a:pPr>
            <a:r>
              <a:rPr lang="en-US" sz="3200" b="1">
                <a:solidFill>
                  <a:srgbClr val="000066"/>
                </a:solidFill>
                <a:latin typeface="Arial" charset="0"/>
              </a:rPr>
              <a:t>Viết:</a:t>
            </a:r>
          </a:p>
        </p:txBody>
      </p:sp>
      <p:graphicFrame>
        <p:nvGraphicFramePr>
          <p:cNvPr id="1026" name="Object 2"/>
          <p:cNvGraphicFramePr>
            <a:graphicFrameLocks noGrp="1" noChangeAspect="1"/>
          </p:cNvGraphicFramePr>
          <p:nvPr>
            <p:ph idx="4294967295"/>
          </p:nvPr>
        </p:nvGraphicFramePr>
        <p:xfrm>
          <a:off x="457200" y="1295400"/>
          <a:ext cx="8214360" cy="5029200"/>
        </p:xfrm>
        <a:graphic>
          <a:graphicData uri="http://schemas.openxmlformats.org/presentationml/2006/ole">
            <p:oleObj spid="_x0000_s22530" r:id="rId4" imgW="8711939" imgH="5334462" progId="Excel.Sheet.8">
              <p:embed/>
            </p:oleObj>
          </a:graphicData>
        </a:graphic>
      </p:graphicFrame>
      <p:sp>
        <p:nvSpPr>
          <p:cNvPr id="7" name="Text Box 5"/>
          <p:cNvSpPr txBox="1">
            <a:spLocks noChangeArrowheads="1"/>
          </p:cNvSpPr>
          <p:nvPr/>
        </p:nvSpPr>
        <p:spPr bwMode="auto">
          <a:xfrm>
            <a:off x="2286000" y="152400"/>
            <a:ext cx="4876800" cy="584775"/>
          </a:xfrm>
          <a:prstGeom prst="rect">
            <a:avLst/>
          </a:prstGeom>
          <a:noFill/>
          <a:ln w="9525">
            <a:noFill/>
            <a:miter lim="800000"/>
            <a:headEnd/>
            <a:tailEnd/>
          </a:ln>
        </p:spPr>
        <p:txBody>
          <a:bodyPr wrap="square">
            <a:spAutoFit/>
          </a:bodyPr>
          <a:lstStyle/>
          <a:p>
            <a:pPr>
              <a:spcBef>
                <a:spcPct val="50000"/>
              </a:spcBef>
            </a:pPr>
            <a:r>
              <a:rPr lang="en-US" sz="3200" b="1" dirty="0" smtClean="0">
                <a:solidFill>
                  <a:schemeClr val="tx2">
                    <a:lumMod val="60000"/>
                    <a:lumOff val="40000"/>
                  </a:schemeClr>
                </a:solidFill>
                <a:effectLst>
                  <a:outerShdw blurRad="38100" dist="38100" dir="2700000" algn="tl">
                    <a:srgbClr val="000000">
                      <a:alpha val="43137"/>
                    </a:srgbClr>
                  </a:outerShdw>
                </a:effectLst>
              </a:rPr>
              <a:t>8.4 </a:t>
            </a:r>
            <a:r>
              <a:rPr lang="en-US" sz="3200" b="1" dirty="0" err="1">
                <a:solidFill>
                  <a:schemeClr val="tx2">
                    <a:lumMod val="60000"/>
                    <a:lumOff val="40000"/>
                  </a:schemeClr>
                </a:solidFill>
                <a:effectLst>
                  <a:outerShdw blurRad="38100" dist="38100" dir="2700000" algn="tl">
                    <a:srgbClr val="000000">
                      <a:alpha val="43137"/>
                    </a:srgbClr>
                  </a:outerShdw>
                </a:effectLst>
              </a:rPr>
              <a:t>Kỹ</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năng</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lắng</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nghe</a:t>
            </a:r>
            <a:endParaRPr lang="en-US" sz="3200"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168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9168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9168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9168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991684">
                                            <p:txEl>
                                              <p:pRg st="0" end="0"/>
                                            </p:txEl>
                                          </p:spTgt>
                                        </p:tgtEl>
                                      </p:cBhvr>
                                    </p:animEffect>
                                    <p:set>
                                      <p:cBhvr>
                                        <p:cTn id="17" dur="1" fill="hold">
                                          <p:stCondLst>
                                            <p:cond delay="499"/>
                                          </p:stCondLst>
                                        </p:cTn>
                                        <p:tgtEl>
                                          <p:spTgt spid="1991684">
                                            <p:txEl>
                                              <p:pRg st="0" end="0"/>
                                            </p:txEl>
                                          </p:spTgt>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1991684">
                                            <p:txEl>
                                              <p:pRg st="1" end="1"/>
                                            </p:txEl>
                                          </p:spTgt>
                                        </p:tgtEl>
                                      </p:cBhvr>
                                    </p:animEffect>
                                    <p:set>
                                      <p:cBhvr>
                                        <p:cTn id="20" dur="1" fill="hold">
                                          <p:stCondLst>
                                            <p:cond delay="499"/>
                                          </p:stCondLst>
                                        </p:cTn>
                                        <p:tgtEl>
                                          <p:spTgt spid="1991684">
                                            <p:txEl>
                                              <p:pRg st="1" end="1"/>
                                            </p:txEl>
                                          </p:spTgt>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1991684">
                                            <p:txEl>
                                              <p:pRg st="2" end="2"/>
                                            </p:txEl>
                                          </p:spTgt>
                                        </p:tgtEl>
                                      </p:cBhvr>
                                    </p:animEffect>
                                    <p:set>
                                      <p:cBhvr>
                                        <p:cTn id="23" dur="1" fill="hold">
                                          <p:stCondLst>
                                            <p:cond delay="499"/>
                                          </p:stCondLst>
                                        </p:cTn>
                                        <p:tgtEl>
                                          <p:spTgt spid="1991684">
                                            <p:txEl>
                                              <p:pRg st="2" end="2"/>
                                            </p:txEl>
                                          </p:spTgt>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1991684">
                                            <p:txEl>
                                              <p:pRg st="3" end="3"/>
                                            </p:txEl>
                                          </p:spTgt>
                                        </p:tgtEl>
                                      </p:cBhvr>
                                    </p:animEffect>
                                    <p:set>
                                      <p:cBhvr>
                                        <p:cTn id="26" dur="1" fill="hold">
                                          <p:stCondLst>
                                            <p:cond delay="499"/>
                                          </p:stCondLst>
                                        </p:cTn>
                                        <p:tgtEl>
                                          <p:spTgt spid="1991684">
                                            <p:txEl>
                                              <p:pRg st="3" end="3"/>
                                            </p:txEl>
                                          </p:spTgt>
                                        </p:tgtEl>
                                        <p:attrNameLst>
                                          <p:attrName>style.visibility</p:attrName>
                                        </p:attrNameLst>
                                      </p:cBhvr>
                                      <p:to>
                                        <p:strVal val="hidden"/>
                                      </p:to>
                                    </p:se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991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1683" grpId="0"/>
      <p:bldP spid="1991684" grpId="0" build="allAtOnce"/>
      <p:bldP spid="1991684" grpId="1" build="allAtOnce"/>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7890" name="Rectangle 2"/>
          <p:cNvSpPr>
            <a:spLocks noGrp="1" noChangeArrowheads="1"/>
          </p:cNvSpPr>
          <p:nvPr>
            <p:ph type="ctrTitle" idx="4294967295"/>
          </p:nvPr>
        </p:nvSpPr>
        <p:spPr>
          <a:xfrm>
            <a:off x="1524000" y="1295400"/>
            <a:ext cx="6248400" cy="1066800"/>
          </a:xfrm>
        </p:spPr>
        <p:txBody>
          <a:bodyPr/>
          <a:lstStyle/>
          <a:p>
            <a:r>
              <a:rPr lang="en-GB" sz="6400" dirty="0" err="1" smtClean="0">
                <a:solidFill>
                  <a:srgbClr val="006600"/>
                </a:solidFill>
                <a:latin typeface="Arial" pitchFamily="34" charset="0"/>
                <a:cs typeface="Arial" pitchFamily="34" charset="0"/>
              </a:rPr>
              <a:t>Hiệu</a:t>
            </a:r>
            <a:r>
              <a:rPr lang="vi-VN" sz="6400" dirty="0" smtClean="0">
                <a:solidFill>
                  <a:srgbClr val="006600"/>
                </a:solidFill>
                <a:latin typeface="Arial" pitchFamily="34" charset="0"/>
                <a:cs typeface="Arial" pitchFamily="34" charset="0"/>
              </a:rPr>
              <a:t> suất nghe</a:t>
            </a:r>
            <a:r>
              <a:rPr lang="en-GB" sz="6400" dirty="0" smtClean="0">
                <a:solidFill>
                  <a:srgbClr val="006600"/>
                </a:solidFill>
                <a:latin typeface="Arial" pitchFamily="34" charset="0"/>
                <a:cs typeface="Arial" pitchFamily="34" charset="0"/>
              </a:rPr>
              <a:t>?</a:t>
            </a:r>
            <a:endParaRPr lang="en-US" sz="6400" dirty="0" smtClean="0">
              <a:solidFill>
                <a:srgbClr val="006600"/>
              </a:solidFill>
              <a:latin typeface="Arial" pitchFamily="34" charset="0"/>
              <a:cs typeface="Arial" pitchFamily="34" charset="0"/>
            </a:endParaRPr>
          </a:p>
        </p:txBody>
      </p:sp>
      <p:sp>
        <p:nvSpPr>
          <p:cNvPr id="1957891" name="Rectangle 3"/>
          <p:cNvSpPr>
            <a:spLocks noChangeArrowheads="1"/>
          </p:cNvSpPr>
          <p:nvPr/>
        </p:nvSpPr>
        <p:spPr bwMode="auto">
          <a:xfrm>
            <a:off x="533400" y="3124200"/>
            <a:ext cx="8153400" cy="1676400"/>
          </a:xfrm>
          <a:prstGeom prst="rect">
            <a:avLst/>
          </a:prstGeom>
          <a:noFill/>
          <a:ln w="9525">
            <a:noFill/>
            <a:miter lim="800000"/>
            <a:headEnd/>
            <a:tailEnd/>
          </a:ln>
        </p:spPr>
        <p:txBody>
          <a:bodyPr anchor="ctr"/>
          <a:lstStyle/>
          <a:p>
            <a:pPr algn="ctr" eaLnBrk="0" hangingPunct="0"/>
            <a:r>
              <a:rPr lang="vi-VN" sz="15600" b="1" dirty="0">
                <a:solidFill>
                  <a:srgbClr val="FF0000"/>
                </a:solidFill>
              </a:rPr>
              <a:t>25 - 30%</a:t>
            </a:r>
            <a:endParaRPr lang="en-US" sz="15600" b="1" dirty="0">
              <a:solidFill>
                <a:srgbClr val="FF0000"/>
              </a:solidFill>
            </a:endParaRPr>
          </a:p>
        </p:txBody>
      </p:sp>
      <p:sp>
        <p:nvSpPr>
          <p:cNvPr id="4" name="Text Box 5"/>
          <p:cNvSpPr txBox="1">
            <a:spLocks noChangeArrowheads="1"/>
          </p:cNvSpPr>
          <p:nvPr/>
        </p:nvSpPr>
        <p:spPr bwMode="auto">
          <a:xfrm>
            <a:off x="2209800" y="228600"/>
            <a:ext cx="4495800" cy="584775"/>
          </a:xfrm>
          <a:prstGeom prst="rect">
            <a:avLst/>
          </a:prstGeom>
          <a:noFill/>
          <a:ln w="9525">
            <a:noFill/>
            <a:miter lim="800000"/>
            <a:headEnd/>
            <a:tailEnd/>
          </a:ln>
        </p:spPr>
        <p:txBody>
          <a:bodyPr wrap="square">
            <a:spAutoFit/>
          </a:bodyPr>
          <a:lstStyle/>
          <a:p>
            <a:pPr>
              <a:spcBef>
                <a:spcPct val="50000"/>
              </a:spcBef>
            </a:pPr>
            <a:r>
              <a:rPr lang="en-US" sz="3200" b="1" dirty="0" smtClean="0">
                <a:solidFill>
                  <a:schemeClr val="tx2">
                    <a:lumMod val="60000"/>
                    <a:lumOff val="40000"/>
                  </a:schemeClr>
                </a:solidFill>
                <a:effectLst>
                  <a:outerShdw blurRad="38100" dist="38100" dir="2700000" algn="tl">
                    <a:srgbClr val="000000">
                      <a:alpha val="43137"/>
                    </a:srgbClr>
                  </a:outerShdw>
                </a:effectLst>
              </a:rPr>
              <a:t>8.4 </a:t>
            </a:r>
            <a:r>
              <a:rPr lang="en-US" sz="3200" b="1" dirty="0" err="1">
                <a:solidFill>
                  <a:schemeClr val="tx2">
                    <a:lumMod val="60000"/>
                    <a:lumOff val="40000"/>
                  </a:schemeClr>
                </a:solidFill>
                <a:effectLst>
                  <a:outerShdw blurRad="38100" dist="38100" dir="2700000" algn="tl">
                    <a:srgbClr val="000000">
                      <a:alpha val="43137"/>
                    </a:srgbClr>
                  </a:outerShdw>
                </a:effectLst>
              </a:rPr>
              <a:t>Kỹ</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năng</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lắng</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nghe</a:t>
            </a:r>
            <a:endParaRPr lang="en-US" sz="3200"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57890"/>
                                        </p:tgtEl>
                                        <p:attrNameLst>
                                          <p:attrName>style.visibility</p:attrName>
                                        </p:attrNameLst>
                                      </p:cBhvr>
                                      <p:to>
                                        <p:strVal val="visible"/>
                                      </p:to>
                                    </p:set>
                                    <p:anim calcmode="lin" valueType="num">
                                      <p:cBhvr additive="base">
                                        <p:cTn id="7" dur="500" fill="hold"/>
                                        <p:tgtEl>
                                          <p:spTgt spid="1957890"/>
                                        </p:tgtEl>
                                        <p:attrNameLst>
                                          <p:attrName>ppt_x</p:attrName>
                                        </p:attrNameLst>
                                      </p:cBhvr>
                                      <p:tavLst>
                                        <p:tav tm="0">
                                          <p:val>
                                            <p:strVal val="1+#ppt_w/2"/>
                                          </p:val>
                                        </p:tav>
                                        <p:tav tm="100000">
                                          <p:val>
                                            <p:strVal val="#ppt_x"/>
                                          </p:val>
                                        </p:tav>
                                      </p:tavLst>
                                    </p:anim>
                                    <p:anim calcmode="lin" valueType="num">
                                      <p:cBhvr additive="base">
                                        <p:cTn id="8" dur="500" fill="hold"/>
                                        <p:tgtEl>
                                          <p:spTgt spid="19578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57891"/>
                                        </p:tgtEl>
                                        <p:attrNameLst>
                                          <p:attrName>style.visibility</p:attrName>
                                        </p:attrNameLst>
                                      </p:cBhvr>
                                      <p:to>
                                        <p:strVal val="visible"/>
                                      </p:to>
                                    </p:set>
                                    <p:anim calcmode="lin" valueType="num">
                                      <p:cBhvr>
                                        <p:cTn id="13" dur="500" fill="hold"/>
                                        <p:tgtEl>
                                          <p:spTgt spid="1957891"/>
                                        </p:tgtEl>
                                        <p:attrNameLst>
                                          <p:attrName>ppt_w</p:attrName>
                                        </p:attrNameLst>
                                      </p:cBhvr>
                                      <p:tavLst>
                                        <p:tav tm="0">
                                          <p:val>
                                            <p:fltVal val="0"/>
                                          </p:val>
                                        </p:tav>
                                        <p:tav tm="100000">
                                          <p:val>
                                            <p:strVal val="#ppt_w"/>
                                          </p:val>
                                        </p:tav>
                                      </p:tavLst>
                                    </p:anim>
                                    <p:anim calcmode="lin" valueType="num">
                                      <p:cBhvr>
                                        <p:cTn id="14" dur="500" fill="hold"/>
                                        <p:tgtEl>
                                          <p:spTgt spid="19578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7890" grpId="0" autoUpdateAnimBg="0"/>
      <p:bldP spid="1957891"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2286000" y="228600"/>
            <a:ext cx="4953000" cy="457200"/>
          </a:xfrm>
        </p:spPr>
        <p:txBody>
          <a:bodyPr/>
          <a:lstStyle/>
          <a:p>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So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sánh</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hoạt</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động</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giao</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tiếp</a:t>
            </a:r>
            <a:endPar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graphicFrame>
        <p:nvGraphicFramePr>
          <p:cNvPr id="1965059" name="Object 3"/>
          <p:cNvGraphicFramePr>
            <a:graphicFrameLocks noChangeAspect="1"/>
          </p:cNvGraphicFramePr>
          <p:nvPr>
            <p:ph type="tbl" idx="4294967295"/>
          </p:nvPr>
        </p:nvGraphicFramePr>
        <p:xfrm>
          <a:off x="161925" y="1447800"/>
          <a:ext cx="8982075" cy="4373562"/>
        </p:xfrm>
        <a:graphic>
          <a:graphicData uri="http://schemas.openxmlformats.org/presentationml/2006/ole">
            <p:oleObj spid="_x0000_s23554" name="Document" r:id="rId4" imgW="8291334" imgH="4037781" progId="Word.Document.8">
              <p:embed/>
            </p:oleObj>
          </a:graphicData>
        </a:graphic>
      </p:graphicFrame>
      <p:sp>
        <p:nvSpPr>
          <p:cNvPr id="2" name="Slide Number Placeholder 3"/>
          <p:cNvSpPr txBox="1">
            <a:spLocks noGrp="1"/>
          </p:cNvSpPr>
          <p:nvPr/>
        </p:nvSpPr>
        <p:spPr bwMode="auto">
          <a:xfrm>
            <a:off x="6813550" y="6477000"/>
            <a:ext cx="2155825" cy="304800"/>
          </a:xfrm>
          <a:prstGeom prst="rect">
            <a:avLst/>
          </a:prstGeom>
          <a:noFill/>
          <a:ln>
            <a:miter lim="800000"/>
            <a:headEnd/>
            <a:tailEnd/>
          </a:ln>
        </p:spPr>
        <p:txBody>
          <a:bodyPr/>
          <a:lstStyle/>
          <a:p>
            <a:pPr algn="r" eaLnBrk="0" hangingPunct="0">
              <a:defRPr/>
            </a:pPr>
            <a:fld id="{5379C6AB-08E4-49D3-90B0-E2B7B6185DE6}" type="slidenum">
              <a:rPr lang="en-US" sz="1200">
                <a:solidFill>
                  <a:srgbClr val="000066"/>
                </a:solidFill>
                <a:latin typeface="+mn-lt"/>
                <a:cs typeface="+mn-cs"/>
              </a:rPr>
              <a:pPr algn="r" eaLnBrk="0" hangingPunct="0">
                <a:defRPr/>
              </a:pPr>
              <a:t>79</a:t>
            </a:fld>
            <a:endParaRPr lang="en-US" sz="1200">
              <a:solidFill>
                <a:srgbClr val="000066"/>
              </a:solidFill>
              <a:latin typeface="+mn-lt"/>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65059"/>
                                        </p:tgtEl>
                                        <p:attrNameLst>
                                          <p:attrName>style.visibility</p:attrName>
                                        </p:attrNameLst>
                                      </p:cBhvr>
                                      <p:to>
                                        <p:strVal val="visible"/>
                                      </p:to>
                                    </p:set>
                                    <p:animEffect transition="in" filter="wipe(left)">
                                      <p:cBhvr>
                                        <p:cTn id="7" dur="500"/>
                                        <p:tgtEl>
                                          <p:spTgt spid="196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019800" cy="1219200"/>
          </a:xfrm>
        </p:spPr>
        <p:txBody>
          <a:bodyPr/>
          <a:lstStyle/>
          <a:p>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8.1.2.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Kỹ</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năng</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giao</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tiếp</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là</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30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gì</a:t>
            </a:r>
            <a:r>
              <a:rPr lang="en-US" sz="30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a:t>
            </a:r>
            <a:endParaRPr lang="en-US" sz="3000" b="1" dirty="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152400" y="1676400"/>
            <a:ext cx="8839200" cy="3581400"/>
          </a:xfrm>
        </p:spPr>
        <p:txBody>
          <a:bodyPr/>
          <a:lstStyle/>
          <a:p>
            <a:pPr>
              <a:buFont typeface="Wingdings" pitchFamily="2" charset="2"/>
              <a:buNone/>
            </a:pPr>
            <a:r>
              <a:rPr lang="en-US" sz="2800" dirty="0" smtClean="0">
                <a:latin typeface="Tahoma" pitchFamily="34" charset="0"/>
                <a:ea typeface="Tahoma" pitchFamily="34" charset="0"/>
                <a:cs typeface="Tahoma" pitchFamily="34" charset="0"/>
              </a:rPr>
              <a:t>	- </a:t>
            </a:r>
            <a:r>
              <a:rPr lang="en-US" sz="2800" dirty="0" err="1" smtClean="0">
                <a:latin typeface="Arial" pitchFamily="34" charset="0"/>
                <a:ea typeface="Tahoma" pitchFamily="34" charset="0"/>
                <a:cs typeface="Arial" pitchFamily="34" charset="0"/>
              </a:rPr>
              <a:t>Kỹ</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năng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giao</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tiếp</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là</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khả</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năng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sử</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dụng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thông</a:t>
            </a:r>
            <a:r>
              <a:rPr lang="en-US" sz="2800" dirty="0" smtClean="0">
                <a:latin typeface="Arial" pitchFamily="34" charset="0"/>
                <a:ea typeface="Tahoma" pitchFamily="34" charset="0"/>
                <a:cs typeface="Arial" pitchFamily="34" charset="0"/>
              </a:rPr>
              <a:t> tin </a:t>
            </a:r>
            <a:r>
              <a:rPr lang="en-US" sz="2800" dirty="0" err="1" smtClean="0">
                <a:latin typeface="Arial" pitchFamily="34" charset="0"/>
                <a:ea typeface="Tahoma" pitchFamily="34" charset="0"/>
                <a:cs typeface="Arial" pitchFamily="34" charset="0"/>
              </a:rPr>
              <a:t>bằng</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ngôn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ngữ</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và</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diễn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tả</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thể</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hiện</a:t>
            </a:r>
            <a:r>
              <a:rPr lang="en-US" sz="2800" b="1" dirty="0" smtClean="0">
                <a:latin typeface="Arial" pitchFamily="34" charset="0"/>
                <a:ea typeface="Tahoma" pitchFamily="34" charset="0"/>
                <a:cs typeface="Arial" pitchFamily="34" charset="0"/>
              </a:rPr>
              <a:t>) </a:t>
            </a:r>
          </a:p>
          <a:p>
            <a:pPr>
              <a:buFont typeface="Wingdings" pitchFamily="2" charset="2"/>
              <a:buNone/>
            </a:pPr>
            <a:r>
              <a:rPr lang="en-US" sz="2800" dirty="0" smtClean="0">
                <a:latin typeface="Arial" pitchFamily="34" charset="0"/>
                <a:ea typeface="Tahoma" pitchFamily="34" charset="0"/>
                <a:cs typeface="Arial" pitchFamily="34" charset="0"/>
              </a:rPr>
              <a:t>	- </a:t>
            </a:r>
            <a:r>
              <a:rPr lang="en-US" sz="2800" dirty="0" err="1" smtClean="0">
                <a:latin typeface="Arial" pitchFamily="34" charset="0"/>
                <a:ea typeface="Tahoma" pitchFamily="34" charset="0"/>
                <a:cs typeface="Arial" pitchFamily="34" charset="0"/>
              </a:rPr>
              <a:t>Kỹ</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năng</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giao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tiếp</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hiệu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quả</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là</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một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yếu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tố</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quan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trọng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trong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cuộc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sống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và</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nghề</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nghiệp</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của</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bạn</a:t>
            </a:r>
            <a:r>
              <a:rPr lang="en-US" sz="2800" dirty="0" smtClean="0">
                <a:latin typeface="Arial" pitchFamily="34" charset="0"/>
                <a:ea typeface="Tahoma" pitchFamily="34" charset="0"/>
                <a:cs typeface="Arial" pitchFamily="34" charset="0"/>
              </a:rPr>
              <a:t>.</a:t>
            </a:r>
          </a:p>
          <a:p>
            <a:pPr>
              <a:buNone/>
            </a:pPr>
            <a:r>
              <a:rPr lang="en-US" sz="2800" dirty="0" smtClean="0">
                <a:latin typeface="Arial" pitchFamily="34" charset="0"/>
                <a:ea typeface="Tahoma" pitchFamily="34" charset="0"/>
                <a:cs typeface="Arial" pitchFamily="34" charset="0"/>
              </a:rPr>
              <a:t>	</a:t>
            </a:r>
            <a:r>
              <a:rPr lang="en-US" sz="2800" dirty="0" smtClean="0">
                <a:latin typeface="Arial" pitchFamily="34" charset="0"/>
                <a:ea typeface="Tahoma" pitchFamily="34" charset="0"/>
                <a:cs typeface="Arial" pitchFamily="34" charset="0"/>
                <a:sym typeface="Wingdings"/>
              </a:rPr>
              <a:t> </a:t>
            </a:r>
            <a:r>
              <a:rPr lang="vi-VN" sz="2800" b="1" dirty="0" smtClean="0">
                <a:solidFill>
                  <a:schemeClr val="accent6">
                    <a:lumMod val="50000"/>
                  </a:schemeClr>
                </a:solidFill>
                <a:latin typeface="Arial" pitchFamily="34" charset="0"/>
                <a:ea typeface="Tahoma" pitchFamily="34" charset="0"/>
                <a:cs typeface="Arial" pitchFamily="34" charset="0"/>
              </a:rPr>
              <a:t>Thành công </a:t>
            </a:r>
            <a:r>
              <a:rPr lang="vi-VN" sz="2800" dirty="0" smtClean="0">
                <a:latin typeface="Arial" pitchFamily="34" charset="0"/>
                <a:ea typeface="Tahoma" pitchFamily="34" charset="0"/>
                <a:cs typeface="Arial" pitchFamily="34" charset="0"/>
              </a:rPr>
              <a:t>của bạn tại nơi làm việc mới đa dạng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và</a:t>
            </a: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toàn cầu</a:t>
            </a: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đòi hỏi </a:t>
            </a:r>
            <a:r>
              <a:rPr lang="en-US" sz="2800" b="1" dirty="0" err="1" smtClean="0">
                <a:latin typeface="Arial" pitchFamily="34" charset="0"/>
                <a:ea typeface="Tahoma" pitchFamily="34" charset="0"/>
                <a:cs typeface="Arial" pitchFamily="34" charset="0"/>
              </a:rPr>
              <a:t>bạn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phải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có</a:t>
            </a:r>
            <a:r>
              <a:rPr lang="en-US" sz="2800" b="1"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kỹ năng giao tiếp tuyệt vời!</a:t>
            </a:r>
            <a:endParaRPr lang="en-US" sz="2800" b="1" dirty="0" smtClean="0">
              <a:latin typeface="Arial" pitchFamily="34" charset="0"/>
              <a:ea typeface="Tahoma" pitchFamily="34" charset="0"/>
              <a:cs typeface="Arial" pitchFamily="34" charset="0"/>
            </a:endParaRPr>
          </a:p>
          <a:p>
            <a:pPr>
              <a:buFont typeface="Wingdings" pitchFamily="2" charset="2"/>
              <a:buNone/>
            </a:pPr>
            <a:r>
              <a:rPr lang="en-US" sz="2800" dirty="0" smtClean="0">
                <a:latin typeface="Arial" pitchFamily="34" charset="0"/>
                <a:ea typeface="Tahoma" pitchFamily="34" charset="0"/>
                <a:cs typeface="Arial" pitchFamily="34" charset="0"/>
              </a:rPr>
              <a:t> </a:t>
            </a:r>
            <a:endParaRPr lang="en-US" sz="2800" dirty="0">
              <a:latin typeface="Arial" pitchFamily="34" charset="0"/>
              <a:ea typeface="Tahoma"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F9B0-9861-48E8-A0D9-74E964DA6651}" type="slidenum">
              <a:rPr lang="en-US" smtClean="0"/>
              <a:pPr>
                <a:defRPr/>
              </a:pPr>
              <a:t>8</a:t>
            </a:fld>
            <a:endParaRPr lang="en-US"/>
          </a:p>
        </p:txBody>
      </p:sp>
      <p:pic>
        <p:nvPicPr>
          <p:cNvPr id="6" name="Picture 3" descr="Ch01diversity"/>
          <p:cNvPicPr>
            <a:picLocks noChangeAspect="1" noChangeArrowheads="1"/>
          </p:cNvPicPr>
          <p:nvPr/>
        </p:nvPicPr>
        <p:blipFill>
          <a:blip r:embed="rId2" cstate="print"/>
          <a:srcRect/>
          <a:stretch>
            <a:fillRect/>
          </a:stretch>
        </p:blipFill>
        <p:spPr bwMode="auto">
          <a:xfrm>
            <a:off x="3962400" y="4495800"/>
            <a:ext cx="3886200" cy="23622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33413" y="5664200"/>
            <a:ext cx="3484562" cy="889000"/>
            <a:chOff x="432" y="3520"/>
            <a:chExt cx="2378" cy="560"/>
          </a:xfrm>
        </p:grpSpPr>
        <p:sp>
          <p:nvSpPr>
            <p:cNvPr id="181265" name="AutoShape 3"/>
            <p:cNvSpPr>
              <a:spLocks noChangeArrowheads="1"/>
            </p:cNvSpPr>
            <p:nvPr/>
          </p:nvSpPr>
          <p:spPr bwMode="auto">
            <a:xfrm rot="-5400000">
              <a:off x="1196" y="3036"/>
              <a:ext cx="280" cy="1807"/>
            </a:xfrm>
            <a:prstGeom prst="parallelogram">
              <a:avLst>
                <a:gd name="adj" fmla="val 0"/>
              </a:avLst>
            </a:prstGeom>
            <a:solidFill>
              <a:srgbClr val="FF3300"/>
            </a:solidFill>
            <a:ln w="9525">
              <a:solidFill>
                <a:schemeClr val="tx1"/>
              </a:solidFill>
              <a:miter lim="800000"/>
              <a:headEnd/>
              <a:tailEnd/>
            </a:ln>
          </p:spPr>
          <p:txBody>
            <a:bodyPr vert="eaVert" wrap="none" anchor="ctr"/>
            <a:lstStyle/>
            <a:p>
              <a:pPr algn="ctr" eaLnBrk="0" hangingPunct="0"/>
              <a:r>
                <a:rPr lang="en-US" sz="2800" b="1" dirty="0" err="1">
                  <a:solidFill>
                    <a:schemeClr val="bg1"/>
                  </a:solidFill>
                  <a:latin typeface="Arial" charset="0"/>
                </a:rPr>
                <a:t>Phớt</a:t>
              </a:r>
              <a:r>
                <a:rPr lang="en-US" sz="2800" b="1" dirty="0">
                  <a:solidFill>
                    <a:schemeClr val="bg1"/>
                  </a:solidFill>
                  <a:latin typeface="Arial" charset="0"/>
                </a:rPr>
                <a:t> </a:t>
              </a:r>
              <a:r>
                <a:rPr lang="en-US" sz="2800" b="1" dirty="0" err="1">
                  <a:solidFill>
                    <a:schemeClr val="bg1"/>
                  </a:solidFill>
                  <a:latin typeface="Arial" charset="0"/>
                </a:rPr>
                <a:t>lờ</a:t>
              </a:r>
              <a:endParaRPr lang="en-US" sz="2800" b="1" dirty="0">
                <a:solidFill>
                  <a:schemeClr val="bg1"/>
                </a:solidFill>
                <a:latin typeface="Arial" charset="0"/>
              </a:endParaRPr>
            </a:p>
          </p:txBody>
        </p:sp>
        <p:sp>
          <p:nvSpPr>
            <p:cNvPr id="181266" name="AutoShape 4"/>
            <p:cNvSpPr>
              <a:spLocks noChangeArrowheads="1"/>
            </p:cNvSpPr>
            <p:nvPr/>
          </p:nvSpPr>
          <p:spPr bwMode="auto">
            <a:xfrm>
              <a:off x="432" y="3520"/>
              <a:ext cx="2378" cy="280"/>
            </a:xfrm>
            <a:prstGeom prst="parallelogram">
              <a:avLst>
                <a:gd name="adj" fmla="val 193920"/>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5"/>
          <p:cNvGrpSpPr>
            <a:grpSpLocks/>
          </p:cNvGrpSpPr>
          <p:nvPr/>
        </p:nvGrpSpPr>
        <p:grpSpPr bwMode="auto">
          <a:xfrm>
            <a:off x="1468438" y="4699000"/>
            <a:ext cx="3486150" cy="889000"/>
            <a:chOff x="1002" y="2960"/>
            <a:chExt cx="2379" cy="560"/>
          </a:xfrm>
        </p:grpSpPr>
        <p:sp>
          <p:nvSpPr>
            <p:cNvPr id="181263" name="AutoShape 6"/>
            <p:cNvSpPr>
              <a:spLocks noChangeArrowheads="1"/>
            </p:cNvSpPr>
            <p:nvPr/>
          </p:nvSpPr>
          <p:spPr bwMode="auto">
            <a:xfrm rot="-5400000">
              <a:off x="1766" y="2476"/>
              <a:ext cx="280" cy="1808"/>
            </a:xfrm>
            <a:prstGeom prst="parallelogram">
              <a:avLst>
                <a:gd name="adj" fmla="val 0"/>
              </a:avLst>
            </a:prstGeom>
            <a:solidFill>
              <a:srgbClr val="FF3300"/>
            </a:solidFill>
            <a:ln w="9525">
              <a:solidFill>
                <a:schemeClr val="tx1"/>
              </a:solidFill>
              <a:miter lim="800000"/>
              <a:headEnd/>
              <a:tailEnd/>
            </a:ln>
          </p:spPr>
          <p:txBody>
            <a:bodyPr vert="eaVert" wrap="none" anchor="ctr"/>
            <a:lstStyle/>
            <a:p>
              <a:pPr algn="ctr" eaLnBrk="0" hangingPunct="0"/>
              <a:r>
                <a:rPr lang="en-US" sz="2800" b="1" dirty="0" err="1">
                  <a:solidFill>
                    <a:schemeClr val="bg1"/>
                  </a:solidFill>
                  <a:latin typeface="Arial" charset="0"/>
                </a:rPr>
                <a:t>Giả</a:t>
              </a:r>
              <a:r>
                <a:rPr lang="en-US" sz="2800" b="1" dirty="0">
                  <a:solidFill>
                    <a:schemeClr val="bg1"/>
                  </a:solidFill>
                  <a:latin typeface="Arial" charset="0"/>
                </a:rPr>
                <a:t> </a:t>
              </a:r>
              <a:r>
                <a:rPr lang="en-US" sz="2800" b="1" dirty="0" err="1">
                  <a:solidFill>
                    <a:schemeClr val="bg1"/>
                  </a:solidFill>
                  <a:latin typeface="Arial" charset="0"/>
                </a:rPr>
                <a:t>vờ</a:t>
              </a:r>
              <a:endParaRPr lang="en-US" sz="2800" b="1" dirty="0">
                <a:solidFill>
                  <a:schemeClr val="bg1"/>
                </a:solidFill>
                <a:latin typeface="Arial" charset="0"/>
              </a:endParaRPr>
            </a:p>
          </p:txBody>
        </p:sp>
        <p:sp>
          <p:nvSpPr>
            <p:cNvPr id="181264" name="AutoShape 7"/>
            <p:cNvSpPr>
              <a:spLocks noChangeArrowheads="1"/>
            </p:cNvSpPr>
            <p:nvPr/>
          </p:nvSpPr>
          <p:spPr bwMode="auto">
            <a:xfrm>
              <a:off x="1002" y="2960"/>
              <a:ext cx="2379" cy="280"/>
            </a:xfrm>
            <a:prstGeom prst="parallelogram">
              <a:avLst>
                <a:gd name="adj" fmla="val 194002"/>
              </a:avLst>
            </a:prstGeom>
            <a:solidFill>
              <a:schemeClr val="accent1"/>
            </a:solidFill>
            <a:ln w="9525">
              <a:solidFill>
                <a:schemeClr val="tx1"/>
              </a:solidFill>
              <a:miter lim="800000"/>
              <a:headEnd/>
              <a:tailEnd/>
            </a:ln>
          </p:spPr>
          <p:txBody>
            <a:bodyPr wrap="none" anchor="ctr"/>
            <a:lstStyle/>
            <a:p>
              <a:endParaRPr lang="en-US"/>
            </a:p>
          </p:txBody>
        </p:sp>
      </p:grpSp>
      <p:grpSp>
        <p:nvGrpSpPr>
          <p:cNvPr id="4" name="Group 8"/>
          <p:cNvGrpSpPr>
            <a:grpSpLocks/>
          </p:cNvGrpSpPr>
          <p:nvPr/>
        </p:nvGrpSpPr>
        <p:grpSpPr bwMode="auto">
          <a:xfrm>
            <a:off x="2306638" y="3733800"/>
            <a:ext cx="3484562" cy="889000"/>
            <a:chOff x="1574" y="2400"/>
            <a:chExt cx="2378" cy="560"/>
          </a:xfrm>
        </p:grpSpPr>
        <p:sp>
          <p:nvSpPr>
            <p:cNvPr id="181261" name="AutoShape 9"/>
            <p:cNvSpPr>
              <a:spLocks noChangeArrowheads="1"/>
            </p:cNvSpPr>
            <p:nvPr/>
          </p:nvSpPr>
          <p:spPr bwMode="auto">
            <a:xfrm rot="-5400000">
              <a:off x="2338" y="1916"/>
              <a:ext cx="280" cy="1807"/>
            </a:xfrm>
            <a:prstGeom prst="parallelogram">
              <a:avLst>
                <a:gd name="adj" fmla="val 0"/>
              </a:avLst>
            </a:prstGeom>
            <a:solidFill>
              <a:srgbClr val="FF3300"/>
            </a:solidFill>
            <a:ln w="9525">
              <a:solidFill>
                <a:schemeClr val="tx1"/>
              </a:solidFill>
              <a:miter lim="800000"/>
              <a:headEnd/>
              <a:tailEnd/>
            </a:ln>
          </p:spPr>
          <p:txBody>
            <a:bodyPr vert="eaVert" wrap="none" anchor="ctr"/>
            <a:lstStyle/>
            <a:p>
              <a:pPr algn="ctr" eaLnBrk="0" hangingPunct="0"/>
              <a:r>
                <a:rPr lang="en-US" sz="2800" b="1">
                  <a:solidFill>
                    <a:schemeClr val="bg1"/>
                  </a:solidFill>
                  <a:latin typeface="Arial" charset="0"/>
                </a:rPr>
                <a:t>Từng phần</a:t>
              </a:r>
            </a:p>
          </p:txBody>
        </p:sp>
        <p:sp>
          <p:nvSpPr>
            <p:cNvPr id="181262" name="AutoShape 10"/>
            <p:cNvSpPr>
              <a:spLocks noChangeArrowheads="1"/>
            </p:cNvSpPr>
            <p:nvPr/>
          </p:nvSpPr>
          <p:spPr bwMode="auto">
            <a:xfrm>
              <a:off x="1574" y="2400"/>
              <a:ext cx="2378" cy="280"/>
            </a:xfrm>
            <a:prstGeom prst="parallelogram">
              <a:avLst>
                <a:gd name="adj" fmla="val 193920"/>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11"/>
          <p:cNvGrpSpPr>
            <a:grpSpLocks/>
          </p:cNvGrpSpPr>
          <p:nvPr/>
        </p:nvGrpSpPr>
        <p:grpSpPr bwMode="auto">
          <a:xfrm>
            <a:off x="3141663" y="2768600"/>
            <a:ext cx="3484562" cy="889000"/>
            <a:chOff x="2144" y="1840"/>
            <a:chExt cx="2378" cy="560"/>
          </a:xfrm>
        </p:grpSpPr>
        <p:sp>
          <p:nvSpPr>
            <p:cNvPr id="181259" name="AutoShape 12"/>
            <p:cNvSpPr>
              <a:spLocks noChangeArrowheads="1"/>
            </p:cNvSpPr>
            <p:nvPr/>
          </p:nvSpPr>
          <p:spPr bwMode="auto">
            <a:xfrm rot="-5400000">
              <a:off x="2908" y="1356"/>
              <a:ext cx="280" cy="1808"/>
            </a:xfrm>
            <a:prstGeom prst="parallelogram">
              <a:avLst>
                <a:gd name="adj" fmla="val 0"/>
              </a:avLst>
            </a:prstGeom>
            <a:solidFill>
              <a:srgbClr val="FF3300"/>
            </a:solidFill>
            <a:ln w="9525">
              <a:solidFill>
                <a:schemeClr val="tx1"/>
              </a:solidFill>
              <a:miter lim="800000"/>
              <a:headEnd/>
              <a:tailEnd/>
            </a:ln>
          </p:spPr>
          <p:txBody>
            <a:bodyPr vert="eaVert" wrap="none" anchor="ctr"/>
            <a:lstStyle/>
            <a:p>
              <a:pPr algn="ctr" eaLnBrk="0" hangingPunct="0"/>
              <a:r>
                <a:rPr lang="en-US" sz="2800" b="1">
                  <a:solidFill>
                    <a:schemeClr val="bg1"/>
                  </a:solidFill>
                  <a:latin typeface="Arial" charset="0"/>
                </a:rPr>
                <a:t>Chú ý</a:t>
              </a:r>
            </a:p>
          </p:txBody>
        </p:sp>
        <p:sp>
          <p:nvSpPr>
            <p:cNvPr id="181260" name="AutoShape 13"/>
            <p:cNvSpPr>
              <a:spLocks noChangeArrowheads="1"/>
            </p:cNvSpPr>
            <p:nvPr/>
          </p:nvSpPr>
          <p:spPr bwMode="auto">
            <a:xfrm>
              <a:off x="2144" y="1840"/>
              <a:ext cx="2378" cy="280"/>
            </a:xfrm>
            <a:prstGeom prst="parallelogram">
              <a:avLst>
                <a:gd name="adj" fmla="val 193920"/>
              </a:avLst>
            </a:prstGeom>
            <a:solidFill>
              <a:schemeClr val="accent1"/>
            </a:solidFill>
            <a:ln w="9525">
              <a:solidFill>
                <a:schemeClr val="tx1"/>
              </a:solidFill>
              <a:miter lim="800000"/>
              <a:headEnd/>
              <a:tailEnd/>
            </a:ln>
          </p:spPr>
          <p:txBody>
            <a:bodyPr wrap="none" anchor="ctr"/>
            <a:lstStyle/>
            <a:p>
              <a:endParaRPr lang="en-US"/>
            </a:p>
          </p:txBody>
        </p:sp>
      </p:grpSp>
      <p:grpSp>
        <p:nvGrpSpPr>
          <p:cNvPr id="6" name="Group 14"/>
          <p:cNvGrpSpPr>
            <a:grpSpLocks/>
          </p:cNvGrpSpPr>
          <p:nvPr/>
        </p:nvGrpSpPr>
        <p:grpSpPr bwMode="auto">
          <a:xfrm>
            <a:off x="3978275" y="1803400"/>
            <a:ext cx="3486150" cy="889000"/>
            <a:chOff x="2715" y="1280"/>
            <a:chExt cx="2379" cy="560"/>
          </a:xfrm>
        </p:grpSpPr>
        <p:sp>
          <p:nvSpPr>
            <p:cNvPr id="181257" name="AutoShape 15"/>
            <p:cNvSpPr>
              <a:spLocks noChangeArrowheads="1"/>
            </p:cNvSpPr>
            <p:nvPr/>
          </p:nvSpPr>
          <p:spPr bwMode="auto">
            <a:xfrm rot="-5400000">
              <a:off x="3479" y="796"/>
              <a:ext cx="280" cy="1807"/>
            </a:xfrm>
            <a:prstGeom prst="parallelogram">
              <a:avLst>
                <a:gd name="adj" fmla="val 0"/>
              </a:avLst>
            </a:prstGeom>
            <a:solidFill>
              <a:srgbClr val="FF3300"/>
            </a:solidFill>
            <a:ln w="9525">
              <a:solidFill>
                <a:schemeClr val="tx1"/>
              </a:solidFill>
              <a:miter lim="800000"/>
              <a:headEnd/>
              <a:tailEnd/>
            </a:ln>
          </p:spPr>
          <p:txBody>
            <a:bodyPr vert="eaVert" wrap="none" anchor="ctr"/>
            <a:lstStyle/>
            <a:p>
              <a:pPr algn="ctr" eaLnBrk="0" hangingPunct="0"/>
              <a:r>
                <a:rPr lang="en-US" sz="2800" b="1" dirty="0" err="1">
                  <a:solidFill>
                    <a:schemeClr val="bg1"/>
                  </a:solidFill>
                  <a:latin typeface="Arial" charset="0"/>
                </a:rPr>
                <a:t>Thấu</a:t>
              </a:r>
              <a:r>
                <a:rPr lang="en-US" sz="2800" b="1" dirty="0">
                  <a:solidFill>
                    <a:schemeClr val="bg1"/>
                  </a:solidFill>
                  <a:latin typeface="Arial" charset="0"/>
                </a:rPr>
                <a:t> </a:t>
              </a:r>
              <a:r>
                <a:rPr lang="en-US" sz="2800" b="1" dirty="0" err="1">
                  <a:solidFill>
                    <a:schemeClr val="bg1"/>
                  </a:solidFill>
                  <a:latin typeface="Arial" charset="0"/>
                </a:rPr>
                <a:t>cảm</a:t>
              </a:r>
              <a:endParaRPr lang="en-US" sz="2800" b="1" dirty="0">
                <a:solidFill>
                  <a:schemeClr val="bg1"/>
                </a:solidFill>
                <a:latin typeface="Arial" charset="0"/>
              </a:endParaRPr>
            </a:p>
          </p:txBody>
        </p:sp>
        <p:sp>
          <p:nvSpPr>
            <p:cNvPr id="181258" name="AutoShape 16"/>
            <p:cNvSpPr>
              <a:spLocks noChangeArrowheads="1"/>
            </p:cNvSpPr>
            <p:nvPr/>
          </p:nvSpPr>
          <p:spPr bwMode="auto">
            <a:xfrm>
              <a:off x="2715" y="1280"/>
              <a:ext cx="2379" cy="280"/>
            </a:xfrm>
            <a:prstGeom prst="parallelogram">
              <a:avLst>
                <a:gd name="adj" fmla="val 194002"/>
              </a:avLst>
            </a:prstGeom>
            <a:solidFill>
              <a:schemeClr val="accent1"/>
            </a:solidFill>
            <a:ln w="9525">
              <a:solidFill>
                <a:schemeClr val="tx1"/>
              </a:solidFill>
              <a:miter lim="800000"/>
              <a:headEnd/>
              <a:tailEnd/>
            </a:ln>
          </p:spPr>
          <p:txBody>
            <a:bodyPr wrap="none" anchor="ctr"/>
            <a:lstStyle/>
            <a:p>
              <a:endParaRPr lang="en-US"/>
            </a:p>
          </p:txBody>
        </p:sp>
      </p:grpSp>
      <p:sp>
        <p:nvSpPr>
          <p:cNvPr id="153617" name="AutoShape 17"/>
          <p:cNvSpPr>
            <a:spLocks noChangeArrowheads="1"/>
          </p:cNvSpPr>
          <p:nvPr/>
        </p:nvSpPr>
        <p:spPr bwMode="auto">
          <a:xfrm>
            <a:off x="4324350" y="0"/>
            <a:ext cx="4210050" cy="2286000"/>
          </a:xfrm>
          <a:prstGeom prst="irregularSeal1">
            <a:avLst/>
          </a:prstGeom>
          <a:solidFill>
            <a:srgbClr val="FF3300"/>
          </a:solidFill>
          <a:ln w="9525">
            <a:solidFill>
              <a:schemeClr val="tx1"/>
            </a:solidFill>
            <a:miter lim="800000"/>
            <a:headEnd/>
            <a:tailEnd/>
          </a:ln>
        </p:spPr>
        <p:txBody>
          <a:bodyPr wrap="none" anchor="ctr"/>
          <a:lstStyle/>
          <a:p>
            <a:pPr algn="ctr" eaLnBrk="0" hangingPunct="0"/>
            <a:r>
              <a:rPr lang="en-US" sz="4000" b="1" dirty="0" err="1">
                <a:solidFill>
                  <a:schemeClr val="bg1"/>
                </a:solidFill>
                <a:latin typeface="Arial" charset="0"/>
              </a:rPr>
              <a:t>Thành</a:t>
            </a:r>
            <a:r>
              <a:rPr lang="en-US" sz="4000" b="1" dirty="0">
                <a:solidFill>
                  <a:schemeClr val="bg1"/>
                </a:solidFill>
                <a:latin typeface="Arial" charset="0"/>
              </a:rPr>
              <a:t> </a:t>
            </a:r>
            <a:r>
              <a:rPr lang="en-US" sz="4000" b="1" dirty="0" err="1">
                <a:solidFill>
                  <a:schemeClr val="bg1"/>
                </a:solidFill>
                <a:latin typeface="Arial" charset="0"/>
              </a:rPr>
              <a:t>công</a:t>
            </a:r>
            <a:endParaRPr lang="en-US" sz="4000" b="1" dirty="0">
              <a:solidFill>
                <a:schemeClr val="bg1"/>
              </a:solidFill>
              <a:latin typeface="Arial" charset="0"/>
            </a:endParaRPr>
          </a:p>
        </p:txBody>
      </p:sp>
      <p:sp>
        <p:nvSpPr>
          <p:cNvPr id="153618" name="Line 18"/>
          <p:cNvSpPr>
            <a:spLocks noChangeShapeType="1"/>
          </p:cNvSpPr>
          <p:nvPr/>
        </p:nvSpPr>
        <p:spPr bwMode="auto">
          <a:xfrm flipV="1">
            <a:off x="422275" y="1447800"/>
            <a:ext cx="3938588" cy="4038600"/>
          </a:xfrm>
          <a:prstGeom prst="line">
            <a:avLst/>
          </a:prstGeom>
          <a:noFill/>
          <a:ln w="76200">
            <a:solidFill>
              <a:srgbClr val="000099"/>
            </a:solidFill>
            <a:round/>
            <a:headEnd/>
            <a:tailEnd type="triangle" w="med" len="med"/>
          </a:ln>
        </p:spPr>
        <p:txBody>
          <a:bodyPr/>
          <a:lstStyle/>
          <a:p>
            <a:endParaRPr 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53617"/>
                                        </p:tgtEl>
                                        <p:attrNameLst>
                                          <p:attrName>style.visibility</p:attrName>
                                        </p:attrNameLst>
                                      </p:cBhvr>
                                      <p:to>
                                        <p:strVal val="visible"/>
                                      </p:to>
                                    </p:set>
                                    <p:anim calcmode="lin" valueType="num">
                                      <p:cBhvr additive="base">
                                        <p:cTn id="7" dur="500" fill="hold"/>
                                        <p:tgtEl>
                                          <p:spTgt spid="153617"/>
                                        </p:tgtEl>
                                        <p:attrNameLst>
                                          <p:attrName>ppt_x</p:attrName>
                                        </p:attrNameLst>
                                      </p:cBhvr>
                                      <p:tavLst>
                                        <p:tav tm="0">
                                          <p:val>
                                            <p:strVal val="0-#ppt_w/2"/>
                                          </p:val>
                                        </p:tav>
                                        <p:tav tm="100000">
                                          <p:val>
                                            <p:strVal val="#ppt_x"/>
                                          </p:val>
                                        </p:tav>
                                      </p:tavLst>
                                    </p:anim>
                                    <p:anim calcmode="lin" valueType="num">
                                      <p:cBhvr additive="base">
                                        <p:cTn id="8" dur="500" fill="hold"/>
                                        <p:tgtEl>
                                          <p:spTgt spid="1536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53618"/>
                                        </p:tgtEl>
                                        <p:attrNameLst>
                                          <p:attrName>style.visibility</p:attrName>
                                        </p:attrNameLst>
                                      </p:cBhvr>
                                      <p:to>
                                        <p:strVal val="visible"/>
                                      </p:to>
                                    </p:set>
                                    <p:anim calcmode="lin" valueType="num">
                                      <p:cBhvr additive="base">
                                        <p:cTn id="13" dur="500" fill="hold"/>
                                        <p:tgtEl>
                                          <p:spTgt spid="153618"/>
                                        </p:tgtEl>
                                        <p:attrNameLst>
                                          <p:attrName>ppt_x</p:attrName>
                                        </p:attrNameLst>
                                      </p:cBhvr>
                                      <p:tavLst>
                                        <p:tav tm="0">
                                          <p:val>
                                            <p:strVal val="0-#ppt_w/2"/>
                                          </p:val>
                                        </p:tav>
                                        <p:tav tm="100000">
                                          <p:val>
                                            <p:strVal val="#ppt_x"/>
                                          </p:val>
                                        </p:tav>
                                      </p:tavLst>
                                    </p:anim>
                                    <p:anim calcmode="lin" valueType="num">
                                      <p:cBhvr additive="base">
                                        <p:cTn id="14" dur="500" fill="hold"/>
                                        <p:tgtEl>
                                          <p:spTgt spid="1536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7" grpId="0" animBg="1" autoUpdateAnimBg="0"/>
      <p:bldP spid="153618"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219200" y="0"/>
            <a:ext cx="6781800" cy="609600"/>
          </a:xfrm>
        </p:spPr>
        <p:txBody>
          <a:bodyPr/>
          <a:lstStyle/>
          <a:p>
            <a:pPr algn="ct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8.4.2.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Nguyên</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nhân</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nghe</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kém</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hiệu</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quả</a:t>
            </a:r>
            <a:endPar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159747" name="Rectangle 3"/>
          <p:cNvSpPr>
            <a:spLocks noGrp="1" noChangeArrowheads="1"/>
          </p:cNvSpPr>
          <p:nvPr>
            <p:ph type="body" idx="1"/>
          </p:nvPr>
        </p:nvSpPr>
        <p:spPr>
          <a:xfrm>
            <a:off x="1066800" y="1295400"/>
            <a:ext cx="5638800" cy="4724400"/>
          </a:xfrm>
        </p:spPr>
        <p:txBody>
          <a:bodyPr/>
          <a:lstStyle/>
          <a:p>
            <a:pPr marL="457200" indent="-457200">
              <a:lnSpc>
                <a:spcPct val="80000"/>
              </a:lnSpc>
              <a:buClr>
                <a:srgbClr val="000066"/>
              </a:buClr>
              <a:buFont typeface="Wingdings" pitchFamily="2" charset="2"/>
              <a:buChar char="L"/>
            </a:pPr>
            <a:r>
              <a:rPr lang="en-US" sz="2800" b="1" dirty="0" err="1" smtClean="0">
                <a:latin typeface="Arial" pitchFamily="34" charset="0"/>
                <a:ea typeface="Tahoma" pitchFamily="34" charset="0"/>
                <a:cs typeface="Arial" pitchFamily="34" charset="0"/>
              </a:rPr>
              <a:t>Nghe</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không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nỗ</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lực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tập</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trung</a:t>
            </a:r>
            <a:endParaRPr lang="en-US" sz="2800" dirty="0" smtClean="0">
              <a:latin typeface="Arial" pitchFamily="34" charset="0"/>
              <a:ea typeface="Tahoma" pitchFamily="34" charset="0"/>
              <a:cs typeface="Arial" pitchFamily="34" charset="0"/>
            </a:endParaRPr>
          </a:p>
          <a:p>
            <a:pPr marL="457200" indent="-457200">
              <a:lnSpc>
                <a:spcPct val="80000"/>
              </a:lnSpc>
              <a:buClr>
                <a:srgbClr val="000066"/>
              </a:buClr>
              <a:buFont typeface="Wingdings" pitchFamily="2" charset="2"/>
              <a:buChar char="L"/>
            </a:pPr>
            <a:r>
              <a:rPr lang="en-US" sz="2800" b="1" dirty="0" err="1" smtClean="0">
                <a:latin typeface="Arial" pitchFamily="34" charset="0"/>
                <a:ea typeface="Tahoma" pitchFamily="34" charset="0"/>
                <a:cs typeface="Arial" pitchFamily="34" charset="0"/>
              </a:rPr>
              <a:t>Nghe</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phục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kích</a:t>
            </a:r>
            <a:r>
              <a:rPr lang="en-US" sz="2800" dirty="0" smtClean="0">
                <a:latin typeface="Arial" pitchFamily="34" charset="0"/>
                <a:ea typeface="Tahoma" pitchFamily="34" charset="0"/>
                <a:cs typeface="Arial" pitchFamily="34" charset="0"/>
              </a:rPr>
              <a:t>.</a:t>
            </a:r>
          </a:p>
          <a:p>
            <a:pPr marL="457200" indent="-457200">
              <a:lnSpc>
                <a:spcPct val="80000"/>
              </a:lnSpc>
              <a:buClr>
                <a:srgbClr val="000066"/>
              </a:buClr>
              <a:buFont typeface="Wingdings" pitchFamily="2" charset="2"/>
              <a:buChar char="L"/>
            </a:pPr>
            <a:r>
              <a:rPr lang="en-US" sz="2800" b="1" dirty="0" err="1" smtClean="0">
                <a:latin typeface="Arial" pitchFamily="34" charset="0"/>
                <a:ea typeface="Tahoma" pitchFamily="34" charset="0"/>
                <a:cs typeface="Arial" pitchFamily="34" charset="0"/>
              </a:rPr>
              <a:t>Nghe</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một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phần</a:t>
            </a:r>
            <a:endParaRPr lang="en-US" sz="2800" b="1" dirty="0" smtClean="0">
              <a:latin typeface="Arial" pitchFamily="34" charset="0"/>
              <a:ea typeface="Tahoma" pitchFamily="34" charset="0"/>
              <a:cs typeface="Arial" pitchFamily="34" charset="0"/>
            </a:endParaRPr>
          </a:p>
          <a:p>
            <a:pPr marL="457200" indent="-457200">
              <a:lnSpc>
                <a:spcPct val="80000"/>
              </a:lnSpc>
              <a:buClr>
                <a:srgbClr val="000066"/>
              </a:buClr>
              <a:buFont typeface="Wingdings" pitchFamily="2" charset="2"/>
              <a:buChar char="L"/>
            </a:pPr>
            <a:r>
              <a:rPr lang="en-US" sz="2800" b="1" dirty="0" err="1" smtClean="0">
                <a:latin typeface="Arial" pitchFamily="34" charset="0"/>
                <a:ea typeface="Tahoma" pitchFamily="34" charset="0"/>
                <a:cs typeface="Arial" pitchFamily="34" charset="0"/>
              </a:rPr>
              <a:t>Giả</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vờ</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nghe</a:t>
            </a:r>
            <a:endParaRPr lang="en-US" sz="2800" dirty="0" smtClean="0">
              <a:latin typeface="Arial" pitchFamily="34" charset="0"/>
              <a:ea typeface="Tahoma" pitchFamily="34" charset="0"/>
              <a:cs typeface="Arial" pitchFamily="34" charset="0"/>
            </a:endParaRPr>
          </a:p>
          <a:p>
            <a:pPr marL="457200" indent="-457200">
              <a:lnSpc>
                <a:spcPct val="80000"/>
              </a:lnSpc>
              <a:buClr>
                <a:srgbClr val="000066"/>
              </a:buClr>
              <a:buFont typeface="Wingdings" pitchFamily="2" charset="2"/>
              <a:buChar char="L"/>
            </a:pPr>
            <a:r>
              <a:rPr lang="en-US" sz="2800" dirty="0" err="1" smtClean="0">
                <a:latin typeface="Arial" pitchFamily="34" charset="0"/>
                <a:ea typeface="Tahoma" pitchFamily="34" charset="0"/>
                <a:cs typeface="Arial" pitchFamily="34" charset="0"/>
              </a:rPr>
              <a:t>Quá</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nhiều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thông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điệp</a:t>
            </a:r>
            <a:endParaRPr lang="en-US" sz="2800" b="1" dirty="0" smtClean="0">
              <a:latin typeface="Arial" pitchFamily="34" charset="0"/>
              <a:ea typeface="Tahoma" pitchFamily="34" charset="0"/>
              <a:cs typeface="Arial" pitchFamily="34" charset="0"/>
            </a:endParaRPr>
          </a:p>
          <a:p>
            <a:pPr marL="457200" indent="-457200">
              <a:lnSpc>
                <a:spcPct val="80000"/>
              </a:lnSpc>
              <a:buClr>
                <a:srgbClr val="000066"/>
              </a:buClr>
              <a:buFont typeface="Wingdings" pitchFamily="2" charset="2"/>
              <a:buChar char="L"/>
            </a:pPr>
            <a:r>
              <a:rPr lang="en-US" sz="2800" b="1" dirty="0" err="1" smtClean="0">
                <a:latin typeface="Arial" pitchFamily="34" charset="0"/>
                <a:ea typeface="Tahoma" pitchFamily="34" charset="0"/>
                <a:cs typeface="Arial" pitchFamily="34" charset="0"/>
              </a:rPr>
              <a:t>Nhiễu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tâm</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lý</a:t>
            </a:r>
            <a:endParaRPr lang="en-US" sz="2800" b="1" dirty="0" smtClean="0">
              <a:latin typeface="Arial" pitchFamily="34" charset="0"/>
              <a:ea typeface="Tahoma" pitchFamily="34" charset="0"/>
              <a:cs typeface="Arial" pitchFamily="34" charset="0"/>
            </a:endParaRPr>
          </a:p>
          <a:p>
            <a:pPr marL="457200" indent="-457200">
              <a:lnSpc>
                <a:spcPct val="80000"/>
              </a:lnSpc>
              <a:buClr>
                <a:srgbClr val="000066"/>
              </a:buClr>
              <a:buFont typeface="Wingdings" pitchFamily="2" charset="2"/>
              <a:buChar char="L"/>
            </a:pPr>
            <a:r>
              <a:rPr lang="en-US" sz="2800" b="1" dirty="0" err="1" smtClean="0">
                <a:latin typeface="Arial" pitchFamily="34" charset="0"/>
                <a:ea typeface="Tahoma" pitchFamily="34" charset="0"/>
                <a:cs typeface="Arial" pitchFamily="34" charset="0"/>
              </a:rPr>
              <a:t>Nhiễu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vật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lý</a:t>
            </a:r>
            <a:endParaRPr lang="en-US" sz="2800" b="1" dirty="0" smtClean="0">
              <a:latin typeface="Arial" pitchFamily="34" charset="0"/>
              <a:ea typeface="Tahoma" pitchFamily="34" charset="0"/>
              <a:cs typeface="Arial" pitchFamily="34" charset="0"/>
            </a:endParaRPr>
          </a:p>
          <a:p>
            <a:pPr marL="457200" indent="-457200">
              <a:lnSpc>
                <a:spcPct val="80000"/>
              </a:lnSpc>
              <a:buClr>
                <a:srgbClr val="000066"/>
              </a:buClr>
              <a:buFont typeface="Wingdings" pitchFamily="2" charset="2"/>
              <a:buChar char="L"/>
            </a:pPr>
            <a:r>
              <a:rPr lang="en-US" sz="2800" b="1" dirty="0" err="1" smtClean="0">
                <a:latin typeface="Arial" pitchFamily="34" charset="0"/>
                <a:ea typeface="Tahoma" pitchFamily="34" charset="0"/>
                <a:cs typeface="Arial" pitchFamily="34" charset="0"/>
              </a:rPr>
              <a:t>Nói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nhanh</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hơn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nghe</a:t>
            </a:r>
            <a:endParaRPr lang="en-US" sz="2800" dirty="0" smtClean="0">
              <a:latin typeface="Arial" pitchFamily="34" charset="0"/>
              <a:ea typeface="Tahoma" pitchFamily="34" charset="0"/>
              <a:cs typeface="Arial" pitchFamily="34" charset="0"/>
            </a:endParaRPr>
          </a:p>
          <a:p>
            <a:pPr marL="457200" indent="-457200">
              <a:lnSpc>
                <a:spcPct val="80000"/>
              </a:lnSpc>
              <a:buClr>
                <a:srgbClr val="000066"/>
              </a:buClr>
              <a:buFont typeface="Wingdings" pitchFamily="2" charset="2"/>
              <a:buChar char="L"/>
            </a:pPr>
            <a:r>
              <a:rPr lang="en-US" sz="2800" b="1" dirty="0" err="1" smtClean="0">
                <a:latin typeface="Arial" pitchFamily="34" charset="0"/>
                <a:ea typeface="Tahoma" pitchFamily="34" charset="0"/>
                <a:cs typeface="Arial" pitchFamily="34" charset="0"/>
              </a:rPr>
              <a:t>Có</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vấn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đề</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về</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thính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giác</a:t>
            </a:r>
            <a:endParaRPr lang="en-US" sz="2800" b="1" dirty="0" smtClean="0">
              <a:latin typeface="Arial" pitchFamily="34" charset="0"/>
              <a:ea typeface="Tahoma" pitchFamily="34" charset="0"/>
              <a:cs typeface="Arial" pitchFamily="34" charset="0"/>
            </a:endParaRPr>
          </a:p>
          <a:p>
            <a:pPr marL="457200" indent="-457200">
              <a:lnSpc>
                <a:spcPct val="80000"/>
              </a:lnSpc>
              <a:buClr>
                <a:srgbClr val="000066"/>
              </a:buClr>
              <a:buFont typeface="Wingdings" pitchFamily="2" charset="2"/>
              <a:buChar char="L"/>
            </a:pPr>
            <a:r>
              <a:rPr lang="en-US" sz="2800" dirty="0" err="1" smtClean="0">
                <a:latin typeface="Arial" pitchFamily="34" charset="0"/>
                <a:ea typeface="Tahoma" pitchFamily="34" charset="0"/>
                <a:cs typeface="Arial" pitchFamily="34" charset="0"/>
              </a:rPr>
              <a:t>Võ</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đoán</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ngộ</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nhận</a:t>
            </a:r>
            <a:endParaRPr lang="en-US" sz="2800" b="1" dirty="0" smtClean="0">
              <a:latin typeface="Arial" pitchFamily="34" charset="0"/>
              <a:ea typeface="Tahoma" pitchFamily="34" charset="0"/>
              <a:cs typeface="Arial" pitchFamily="34" charset="0"/>
            </a:endParaRPr>
          </a:p>
          <a:p>
            <a:pPr marL="457200" indent="-457200">
              <a:lnSpc>
                <a:spcPct val="80000"/>
              </a:lnSpc>
              <a:buClr>
                <a:srgbClr val="000066"/>
              </a:buClr>
              <a:buFont typeface="Wingdings" pitchFamily="2" charset="2"/>
              <a:buChar char="L"/>
            </a:pPr>
            <a:r>
              <a:rPr lang="en-US" sz="2800" b="1" dirty="0" smtClean="0">
                <a:latin typeface="Arial" pitchFamily="34" charset="0"/>
                <a:ea typeface="Tahoma" pitchFamily="34" charset="0"/>
                <a:cs typeface="Arial" pitchFamily="34" charset="0"/>
              </a:rPr>
              <a:t>Cho </a:t>
            </a:r>
            <a:r>
              <a:rPr lang="en-US" sz="2800" b="1" dirty="0" err="1" smtClean="0">
                <a:latin typeface="Arial" pitchFamily="34" charset="0"/>
                <a:ea typeface="Tahoma" pitchFamily="34" charset="0"/>
                <a:cs typeface="Arial" pitchFamily="34" charset="0"/>
              </a:rPr>
              <a:t>rằng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nói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có</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lợi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hơn</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nghe</a:t>
            </a:r>
            <a:endParaRPr lang="en-US" sz="2800" dirty="0" smtClean="0">
              <a:latin typeface="Arial" pitchFamily="34" charset="0"/>
              <a:ea typeface="Tahoma"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childTnLst>
                                  <p:subTnLst>
                                    <p:animClr>
                                      <p:cBhvr override="childStyle">
                                        <p:cTn dur="1" fill="hold" display="0" masterRel="nextClick" afterEffect="1"/>
                                        <p:tgtEl>
                                          <p:spTgt spid="159747">
                                            <p:txEl>
                                              <p:pRg st="0" end="0"/>
                                            </p:txEl>
                                          </p:spTgt>
                                        </p:tgtEl>
                                        <p:attrNameLst>
                                          <p:attrName>ppt_c</p:attrName>
                                        </p:attrNameLst>
                                      </p:cBhvr>
                                      <p:to>
                                        <a:srgbClr val="FF9933"/>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747">
                                            <p:txEl>
                                              <p:pRg st="1" end="1"/>
                                            </p:txEl>
                                          </p:spTgt>
                                        </p:tgtEl>
                                        <p:attrNameLst>
                                          <p:attrName>style.visibility</p:attrName>
                                        </p:attrNameLst>
                                      </p:cBhvr>
                                      <p:to>
                                        <p:strVal val="visible"/>
                                      </p:to>
                                    </p:set>
                                  </p:childTnLst>
                                  <p:subTnLst>
                                    <p:animClr>
                                      <p:cBhvr override="childStyle">
                                        <p:cTn dur="1" fill="hold" display="0" masterRel="nextClick" afterEffect="1"/>
                                        <p:tgtEl>
                                          <p:spTgt spid="159747">
                                            <p:txEl>
                                              <p:pRg st="1" end="1"/>
                                            </p:txEl>
                                          </p:spTgt>
                                        </p:tgtEl>
                                        <p:attrNameLst>
                                          <p:attrName>ppt_c</p:attrName>
                                        </p:attrNameLst>
                                      </p:cBhvr>
                                      <p:to>
                                        <a:srgbClr val="FF9933"/>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9747">
                                            <p:txEl>
                                              <p:pRg st="2" end="2"/>
                                            </p:txEl>
                                          </p:spTgt>
                                        </p:tgtEl>
                                        <p:attrNameLst>
                                          <p:attrName>style.visibility</p:attrName>
                                        </p:attrNameLst>
                                      </p:cBhvr>
                                      <p:to>
                                        <p:strVal val="visible"/>
                                      </p:to>
                                    </p:set>
                                  </p:childTnLst>
                                  <p:subTnLst>
                                    <p:animClr>
                                      <p:cBhvr override="childStyle">
                                        <p:cTn dur="1" fill="hold" display="0" masterRel="nextClick" afterEffect="1"/>
                                        <p:tgtEl>
                                          <p:spTgt spid="159747">
                                            <p:txEl>
                                              <p:pRg st="2" end="2"/>
                                            </p:txEl>
                                          </p:spTgt>
                                        </p:tgtEl>
                                        <p:attrNameLst>
                                          <p:attrName>ppt_c</p:attrName>
                                        </p:attrNameLst>
                                      </p:cBhvr>
                                      <p:to>
                                        <a:srgbClr val="FF9933"/>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9747">
                                            <p:txEl>
                                              <p:pRg st="3" end="3"/>
                                            </p:txEl>
                                          </p:spTgt>
                                        </p:tgtEl>
                                        <p:attrNameLst>
                                          <p:attrName>style.visibility</p:attrName>
                                        </p:attrNameLst>
                                      </p:cBhvr>
                                      <p:to>
                                        <p:strVal val="visible"/>
                                      </p:to>
                                    </p:set>
                                  </p:childTnLst>
                                  <p:subTnLst>
                                    <p:animClr>
                                      <p:cBhvr override="childStyle">
                                        <p:cTn dur="1" fill="hold" display="0" masterRel="nextClick" afterEffect="1"/>
                                        <p:tgtEl>
                                          <p:spTgt spid="159747">
                                            <p:txEl>
                                              <p:pRg st="3" end="3"/>
                                            </p:txEl>
                                          </p:spTgt>
                                        </p:tgtEl>
                                        <p:attrNameLst>
                                          <p:attrName>ppt_c</p:attrName>
                                        </p:attrNameLst>
                                      </p:cBhvr>
                                      <p:to>
                                        <a:srgbClr val="FF9933"/>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9747">
                                            <p:txEl>
                                              <p:pRg st="4" end="4"/>
                                            </p:txEl>
                                          </p:spTgt>
                                        </p:tgtEl>
                                        <p:attrNameLst>
                                          <p:attrName>style.visibility</p:attrName>
                                        </p:attrNameLst>
                                      </p:cBhvr>
                                      <p:to>
                                        <p:strVal val="visible"/>
                                      </p:to>
                                    </p:set>
                                  </p:childTnLst>
                                  <p:subTnLst>
                                    <p:animClr>
                                      <p:cBhvr override="childStyle">
                                        <p:cTn dur="1" fill="hold" display="0" masterRel="nextClick" afterEffect="1"/>
                                        <p:tgtEl>
                                          <p:spTgt spid="159747">
                                            <p:txEl>
                                              <p:pRg st="4" end="4"/>
                                            </p:txEl>
                                          </p:spTgt>
                                        </p:tgtEl>
                                        <p:attrNameLst>
                                          <p:attrName>ppt_c</p:attrName>
                                        </p:attrNameLst>
                                      </p:cBhvr>
                                      <p:to>
                                        <a:srgbClr val="FF9933"/>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9747">
                                            <p:txEl>
                                              <p:pRg st="5" end="5"/>
                                            </p:txEl>
                                          </p:spTgt>
                                        </p:tgtEl>
                                        <p:attrNameLst>
                                          <p:attrName>style.visibility</p:attrName>
                                        </p:attrNameLst>
                                      </p:cBhvr>
                                      <p:to>
                                        <p:strVal val="visible"/>
                                      </p:to>
                                    </p:set>
                                  </p:childTnLst>
                                  <p:subTnLst>
                                    <p:animClr>
                                      <p:cBhvr override="childStyle">
                                        <p:cTn dur="1" fill="hold" display="0" masterRel="nextClick" afterEffect="1"/>
                                        <p:tgtEl>
                                          <p:spTgt spid="159747">
                                            <p:txEl>
                                              <p:pRg st="5" end="5"/>
                                            </p:txEl>
                                          </p:spTgt>
                                        </p:tgtEl>
                                        <p:attrNameLst>
                                          <p:attrName>ppt_c</p:attrName>
                                        </p:attrNameLst>
                                      </p:cBhvr>
                                      <p:to>
                                        <a:srgbClr val="FF9933"/>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9747">
                                            <p:txEl>
                                              <p:pRg st="6" end="6"/>
                                            </p:txEl>
                                          </p:spTgt>
                                        </p:tgtEl>
                                        <p:attrNameLst>
                                          <p:attrName>style.visibility</p:attrName>
                                        </p:attrNameLst>
                                      </p:cBhvr>
                                      <p:to>
                                        <p:strVal val="visible"/>
                                      </p:to>
                                    </p:set>
                                  </p:childTnLst>
                                  <p:subTnLst>
                                    <p:animClr>
                                      <p:cBhvr override="childStyle">
                                        <p:cTn dur="1" fill="hold" display="0" masterRel="nextClick" afterEffect="1"/>
                                        <p:tgtEl>
                                          <p:spTgt spid="159747">
                                            <p:txEl>
                                              <p:pRg st="6" end="6"/>
                                            </p:txEl>
                                          </p:spTgt>
                                        </p:tgtEl>
                                        <p:attrNameLst>
                                          <p:attrName>ppt_c</p:attrName>
                                        </p:attrNameLst>
                                      </p:cBhvr>
                                      <p:to>
                                        <a:srgbClr val="FF9933"/>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9747">
                                            <p:txEl>
                                              <p:pRg st="7" end="7"/>
                                            </p:txEl>
                                          </p:spTgt>
                                        </p:tgtEl>
                                        <p:attrNameLst>
                                          <p:attrName>style.visibility</p:attrName>
                                        </p:attrNameLst>
                                      </p:cBhvr>
                                      <p:to>
                                        <p:strVal val="visible"/>
                                      </p:to>
                                    </p:set>
                                  </p:childTnLst>
                                  <p:subTnLst>
                                    <p:animClr>
                                      <p:cBhvr override="childStyle">
                                        <p:cTn dur="1" fill="hold" display="0" masterRel="nextClick" afterEffect="1"/>
                                        <p:tgtEl>
                                          <p:spTgt spid="159747">
                                            <p:txEl>
                                              <p:pRg st="7" end="7"/>
                                            </p:txEl>
                                          </p:spTgt>
                                        </p:tgtEl>
                                        <p:attrNameLst>
                                          <p:attrName>ppt_c</p:attrName>
                                        </p:attrNameLst>
                                      </p:cBhvr>
                                      <p:to>
                                        <a:srgbClr val="FF9933"/>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9747">
                                            <p:txEl>
                                              <p:pRg st="8" end="8"/>
                                            </p:txEl>
                                          </p:spTgt>
                                        </p:tgtEl>
                                        <p:attrNameLst>
                                          <p:attrName>style.visibility</p:attrName>
                                        </p:attrNameLst>
                                      </p:cBhvr>
                                      <p:to>
                                        <p:strVal val="visible"/>
                                      </p:to>
                                    </p:set>
                                  </p:childTnLst>
                                  <p:subTnLst>
                                    <p:animClr>
                                      <p:cBhvr override="childStyle">
                                        <p:cTn dur="1" fill="hold" display="0" masterRel="nextClick" afterEffect="1"/>
                                        <p:tgtEl>
                                          <p:spTgt spid="159747">
                                            <p:txEl>
                                              <p:pRg st="8" end="8"/>
                                            </p:txEl>
                                          </p:spTgt>
                                        </p:tgtEl>
                                        <p:attrNameLst>
                                          <p:attrName>ppt_c</p:attrName>
                                        </p:attrNameLst>
                                      </p:cBhvr>
                                      <p:to>
                                        <a:srgbClr val="FF9933"/>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59747">
                                            <p:txEl>
                                              <p:pRg st="9" end="9"/>
                                            </p:txEl>
                                          </p:spTgt>
                                        </p:tgtEl>
                                        <p:attrNameLst>
                                          <p:attrName>style.visibility</p:attrName>
                                        </p:attrNameLst>
                                      </p:cBhvr>
                                      <p:to>
                                        <p:strVal val="visible"/>
                                      </p:to>
                                    </p:set>
                                  </p:childTnLst>
                                  <p:subTnLst>
                                    <p:animClr>
                                      <p:cBhvr override="childStyle">
                                        <p:cTn dur="1" fill="hold" display="0" masterRel="nextClick" afterEffect="1"/>
                                        <p:tgtEl>
                                          <p:spTgt spid="159747">
                                            <p:txEl>
                                              <p:pRg st="9" end="9"/>
                                            </p:txEl>
                                          </p:spTgt>
                                        </p:tgtEl>
                                        <p:attrNameLst>
                                          <p:attrName>ppt_c</p:attrName>
                                        </p:attrNameLst>
                                      </p:cBhvr>
                                      <p:to>
                                        <a:srgbClr val="FF9933"/>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9747">
                                            <p:txEl>
                                              <p:pRg st="10" end="10"/>
                                            </p:txEl>
                                          </p:spTgt>
                                        </p:tgtEl>
                                        <p:attrNameLst>
                                          <p:attrName>style.visibility</p:attrName>
                                        </p:attrNameLst>
                                      </p:cBhvr>
                                      <p:to>
                                        <p:strVal val="visible"/>
                                      </p:to>
                                    </p:set>
                                  </p:childTnLst>
                                  <p:subTnLst>
                                    <p:animClr>
                                      <p:cBhvr override="childStyle">
                                        <p:cTn dur="1" fill="hold" display="0" masterRel="nextClick" afterEffect="1"/>
                                        <p:tgtEl>
                                          <p:spTgt spid="159747">
                                            <p:txEl>
                                              <p:pRg st="10" end="10"/>
                                            </p:txEl>
                                          </p:spTgt>
                                        </p:tgtEl>
                                        <p:attrNameLst>
                                          <p:attrName>ppt_c</p:attrName>
                                        </p:attrNameLst>
                                      </p:cBhvr>
                                      <p:to>
                                        <a:srgbClr val="FF99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752600"/>
            <a:ext cx="8610600" cy="3429000"/>
          </a:xfrm>
          <a:prstGeom prst="rect">
            <a:avLst/>
          </a:prstGeom>
          <a:noFill/>
        </p:spPr>
        <p:txBody>
          <a:bodyPr wrap="square" lIns="91440" tIns="45720" rIns="91440" bIns="45720">
            <a:prstTxWarp prst="textTriangle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Ta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đã</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bao</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giờ</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chuẩn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bị</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lắng</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nghe</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chưa</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a:t>
            </a:r>
            <a:b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b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outerShdw blurRad="38100" dist="38100" dir="2700000" algn="tl">
                    <a:srgbClr val="000000">
                      <a:alpha val="43137"/>
                    </a:srgbClr>
                  </a:outerShdw>
                </a:effectLst>
                <a:latin typeface="Arial" pitchFamily="34" charset="0"/>
                <a:cs typeface="Arial" pitchFamily="34" charset="0"/>
              </a:rPr>
              <a:t>Không</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chuẩn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bị</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là</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chuẩn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bị</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cho</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thất</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rPr>
              <a:t>bại</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5">
                    <a:satMod val="175000"/>
                    <a:alpha val="40000"/>
                  </a:schemeClr>
                </a:glow>
              </a:effectLst>
              <a:latin typeface="Arial" pitchFamily="34" charset="0"/>
              <a:cs typeface="Arial" pitchFamily="34" charset="0"/>
            </a:endParaRPr>
          </a:p>
        </p:txBody>
      </p:sp>
    </p:spTree>
  </p:cSld>
  <p:clrMapOvr>
    <a:masterClrMapping/>
  </p:clrMapOvr>
  <p:transition>
    <p:pull/>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082" name="Rectangle 2"/>
          <p:cNvSpPr>
            <a:spLocks noGrp="1" noChangeArrowheads="1"/>
          </p:cNvSpPr>
          <p:nvPr>
            <p:ph type="ctrTitle" idx="4294967295"/>
          </p:nvPr>
        </p:nvSpPr>
        <p:spPr>
          <a:xfrm>
            <a:off x="2819400" y="838200"/>
            <a:ext cx="2590800" cy="457199"/>
          </a:xfrm>
        </p:spPr>
        <p:txBody>
          <a:bodyPr/>
          <a:lstStyle/>
          <a:p>
            <a:r>
              <a:rPr lang="en-US" sz="3600" b="1" dirty="0" err="1" smtClean="0">
                <a:solidFill>
                  <a:srgbClr val="C00000"/>
                </a:solidFill>
                <a:latin typeface="Arial" pitchFamily="34" charset="0"/>
                <a:ea typeface="Tahoma" pitchFamily="34" charset="0"/>
                <a:cs typeface="Arial" pitchFamily="34" charset="0"/>
              </a:rPr>
              <a:t>Nói</a:t>
            </a:r>
            <a:r>
              <a:rPr lang="en-US" sz="3600" b="1" dirty="0" smtClean="0">
                <a:solidFill>
                  <a:srgbClr val="C00000"/>
                </a:solidFill>
                <a:latin typeface="Arial" pitchFamily="34" charset="0"/>
                <a:ea typeface="Tahoma" pitchFamily="34" charset="0"/>
                <a:cs typeface="Arial" pitchFamily="34" charset="0"/>
              </a:rPr>
              <a:t> </a:t>
            </a:r>
            <a:r>
              <a:rPr lang="en-US" sz="3600" b="1" dirty="0" err="1" smtClean="0">
                <a:solidFill>
                  <a:srgbClr val="C00000"/>
                </a:solidFill>
                <a:latin typeface="Arial" pitchFamily="34" charset="0"/>
                <a:ea typeface="Tahoma" pitchFamily="34" charset="0"/>
                <a:cs typeface="Arial" pitchFamily="34" charset="0"/>
              </a:rPr>
              <a:t>là</a:t>
            </a:r>
            <a:r>
              <a:rPr lang="en-US" sz="3600" b="1" dirty="0" smtClean="0">
                <a:solidFill>
                  <a:srgbClr val="C00000"/>
                </a:solidFill>
                <a:latin typeface="Arial" pitchFamily="34" charset="0"/>
                <a:ea typeface="Tahoma" pitchFamily="34" charset="0"/>
                <a:cs typeface="Arial" pitchFamily="34" charset="0"/>
              </a:rPr>
              <a:t> </a:t>
            </a:r>
            <a:r>
              <a:rPr lang="en-US" sz="3600" b="1" dirty="0" err="1" smtClean="0">
                <a:solidFill>
                  <a:srgbClr val="C00000"/>
                </a:solidFill>
                <a:latin typeface="Arial" pitchFamily="34" charset="0"/>
                <a:ea typeface="Tahoma" pitchFamily="34" charset="0"/>
                <a:cs typeface="Arial" pitchFamily="34" charset="0"/>
              </a:rPr>
              <a:t>bạc</a:t>
            </a:r>
            <a:r>
              <a:rPr lang="en-US" sz="3600" b="1" dirty="0" smtClean="0">
                <a:solidFill>
                  <a:srgbClr val="C00000"/>
                </a:solidFill>
                <a:latin typeface="Tahoma" pitchFamily="34" charset="0"/>
                <a:ea typeface="Tahoma" pitchFamily="34" charset="0"/>
                <a:cs typeface="Tahoma" pitchFamily="34" charset="0"/>
              </a:rPr>
              <a:t>,</a:t>
            </a:r>
          </a:p>
        </p:txBody>
      </p:sp>
      <p:sp>
        <p:nvSpPr>
          <p:cNvPr id="1966083" name="Text Box 3"/>
          <p:cNvSpPr txBox="1">
            <a:spLocks noChangeArrowheads="1"/>
          </p:cNvSpPr>
          <p:nvPr/>
        </p:nvSpPr>
        <p:spPr bwMode="auto">
          <a:xfrm>
            <a:off x="228600" y="3886200"/>
            <a:ext cx="8915400" cy="2369880"/>
          </a:xfrm>
          <a:prstGeom prst="rect">
            <a:avLst/>
          </a:prstGeom>
          <a:noFill/>
          <a:ln w="9525">
            <a:noFill/>
            <a:miter lim="800000"/>
            <a:headEnd/>
            <a:tailEnd/>
          </a:ln>
        </p:spPr>
        <p:txBody>
          <a:bodyPr>
            <a:prstTxWarp prst="textArchUp">
              <a:avLst/>
            </a:prstTxWarp>
            <a:spAutoFit/>
          </a:bodyPr>
          <a:lstStyle/>
          <a:p>
            <a:pPr algn="ctr" eaLnBrk="0" hangingPunct="0">
              <a:spcBef>
                <a:spcPct val="50000"/>
              </a:spcBef>
            </a:pPr>
            <a:r>
              <a:rPr lang="en-US" sz="7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lắng</a:t>
            </a:r>
            <a:r>
              <a:rPr lang="en-US" sz="7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7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nghe</a:t>
            </a:r>
            <a:r>
              <a:rPr lang="en-US" sz="7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br>
              <a:rPr lang="en-US" sz="7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US" sz="7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là</a:t>
            </a:r>
            <a:r>
              <a:rPr lang="en-US" sz="7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7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kim</a:t>
            </a:r>
            <a:r>
              <a:rPr lang="en-US" sz="7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74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cương</a:t>
            </a:r>
            <a:r>
              <a:rPr lang="en-US" sz="7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p>
        </p:txBody>
      </p:sp>
      <p:sp>
        <p:nvSpPr>
          <p:cNvPr id="5" name="Rectangle 4"/>
          <p:cNvSpPr/>
          <p:nvPr/>
        </p:nvSpPr>
        <p:spPr>
          <a:xfrm>
            <a:off x="1600200" y="1295400"/>
            <a:ext cx="5333999" cy="923330"/>
          </a:xfrm>
          <a:prstGeom prst="rect">
            <a:avLst/>
          </a:prstGeom>
          <a:noFill/>
        </p:spPr>
        <p:txBody>
          <a:bodyPr wrap="square" lIns="91440" tIns="45720" rIns="91440" bIns="45720">
            <a:spAutoFit/>
          </a:bodyPr>
          <a:lstStyle/>
          <a:p>
            <a:pPr algn="ctr"/>
            <a:r>
              <a:rPr lang="en-US"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lặng</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là</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vàng</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082" grpId="0" autoUpdateAnimBg="0"/>
      <p:bldP spid="1966083"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AutoShape 2"/>
          <p:cNvSpPr>
            <a:spLocks noChangeArrowheads="1"/>
          </p:cNvSpPr>
          <p:nvPr/>
        </p:nvSpPr>
        <p:spPr bwMode="auto">
          <a:xfrm rot="-5400000">
            <a:off x="4215607" y="564356"/>
            <a:ext cx="596900" cy="2227263"/>
          </a:xfrm>
          <a:prstGeom prst="parallelogram">
            <a:avLst>
              <a:gd name="adj" fmla="val 0"/>
            </a:avLst>
          </a:prstGeom>
          <a:solidFill>
            <a:srgbClr val="000066"/>
          </a:solidFill>
          <a:ln w="9525">
            <a:solidFill>
              <a:schemeClr val="tx1"/>
            </a:solidFill>
            <a:miter lim="800000"/>
            <a:headEnd/>
            <a:tailEnd/>
          </a:ln>
        </p:spPr>
        <p:txBody>
          <a:bodyPr vert="eaVert" wrap="none" anchor="ctr"/>
          <a:lstStyle/>
          <a:p>
            <a:pPr algn="ctr" eaLnBrk="0" hangingPunct="0"/>
            <a:r>
              <a:rPr lang="en-US" sz="3200" b="1">
                <a:solidFill>
                  <a:schemeClr val="bg1"/>
                </a:solidFill>
                <a:latin typeface="Arial" charset="0"/>
              </a:rPr>
              <a:t>Tập trung</a:t>
            </a:r>
          </a:p>
        </p:txBody>
      </p:sp>
      <p:sp>
        <p:nvSpPr>
          <p:cNvPr id="165891" name="AutoShape 3"/>
          <p:cNvSpPr>
            <a:spLocks noChangeArrowheads="1"/>
          </p:cNvSpPr>
          <p:nvPr/>
        </p:nvSpPr>
        <p:spPr bwMode="auto">
          <a:xfrm rot="-5400000">
            <a:off x="7450932" y="1796256"/>
            <a:ext cx="596900" cy="2227263"/>
          </a:xfrm>
          <a:prstGeom prst="parallelogram">
            <a:avLst>
              <a:gd name="adj" fmla="val 0"/>
            </a:avLst>
          </a:prstGeom>
          <a:solidFill>
            <a:srgbClr val="000066"/>
          </a:solidFill>
          <a:ln w="9525">
            <a:solidFill>
              <a:schemeClr val="tx1"/>
            </a:solidFill>
            <a:miter lim="800000"/>
            <a:headEnd/>
            <a:tailEnd/>
          </a:ln>
        </p:spPr>
        <p:txBody>
          <a:bodyPr vert="eaVert" wrap="none" anchor="ctr"/>
          <a:lstStyle/>
          <a:p>
            <a:pPr algn="ctr" eaLnBrk="0" hangingPunct="0"/>
            <a:r>
              <a:rPr lang="en-US" sz="3200" b="1">
                <a:solidFill>
                  <a:schemeClr val="bg1"/>
                </a:solidFill>
                <a:latin typeface="Arial" charset="0"/>
              </a:rPr>
              <a:t>Tham dự</a:t>
            </a:r>
          </a:p>
        </p:txBody>
      </p:sp>
      <p:sp>
        <p:nvSpPr>
          <p:cNvPr id="165892" name="AutoShape 4"/>
          <p:cNvSpPr>
            <a:spLocks noChangeArrowheads="1"/>
          </p:cNvSpPr>
          <p:nvPr/>
        </p:nvSpPr>
        <p:spPr bwMode="auto">
          <a:xfrm rot="-5400000">
            <a:off x="7451726" y="3689350"/>
            <a:ext cx="596900" cy="2225675"/>
          </a:xfrm>
          <a:prstGeom prst="parallelogram">
            <a:avLst>
              <a:gd name="adj" fmla="val 0"/>
            </a:avLst>
          </a:prstGeom>
          <a:solidFill>
            <a:srgbClr val="000066"/>
          </a:solidFill>
          <a:ln w="9525">
            <a:solidFill>
              <a:schemeClr val="tx1"/>
            </a:solidFill>
            <a:miter lim="800000"/>
            <a:headEnd/>
            <a:tailEnd/>
          </a:ln>
        </p:spPr>
        <p:txBody>
          <a:bodyPr vert="eaVert" wrap="none" anchor="ctr"/>
          <a:lstStyle/>
          <a:p>
            <a:pPr algn="ctr" eaLnBrk="0" hangingPunct="0"/>
            <a:r>
              <a:rPr lang="en-US" sz="3200" b="1">
                <a:solidFill>
                  <a:schemeClr val="bg1"/>
                </a:solidFill>
                <a:latin typeface="Arial" charset="0"/>
              </a:rPr>
              <a:t>Hiểu</a:t>
            </a:r>
          </a:p>
        </p:txBody>
      </p:sp>
      <p:sp>
        <p:nvSpPr>
          <p:cNvPr id="165893" name="AutoShape 5"/>
          <p:cNvSpPr>
            <a:spLocks noChangeArrowheads="1"/>
          </p:cNvSpPr>
          <p:nvPr/>
        </p:nvSpPr>
        <p:spPr bwMode="auto">
          <a:xfrm rot="-5400000">
            <a:off x="4331494" y="5288757"/>
            <a:ext cx="596900" cy="2227262"/>
          </a:xfrm>
          <a:prstGeom prst="parallelogram">
            <a:avLst>
              <a:gd name="adj" fmla="val 0"/>
            </a:avLst>
          </a:prstGeom>
          <a:solidFill>
            <a:srgbClr val="000066"/>
          </a:solidFill>
          <a:ln w="9525">
            <a:solidFill>
              <a:schemeClr val="tx1"/>
            </a:solidFill>
            <a:miter lim="800000"/>
            <a:headEnd/>
            <a:tailEnd/>
          </a:ln>
        </p:spPr>
        <p:txBody>
          <a:bodyPr vert="eaVert" wrap="none" anchor="ctr"/>
          <a:lstStyle/>
          <a:p>
            <a:pPr algn="ctr" eaLnBrk="0" hangingPunct="0"/>
            <a:r>
              <a:rPr lang="en-US" sz="3200" b="1" dirty="0" err="1">
                <a:solidFill>
                  <a:schemeClr val="bg1"/>
                </a:solidFill>
                <a:latin typeface="Arial" charset="0"/>
              </a:rPr>
              <a:t>Ghi</a:t>
            </a:r>
            <a:r>
              <a:rPr lang="en-US" sz="3200" b="1" dirty="0">
                <a:solidFill>
                  <a:schemeClr val="bg1"/>
                </a:solidFill>
                <a:latin typeface="Arial" charset="0"/>
              </a:rPr>
              <a:t> </a:t>
            </a:r>
            <a:r>
              <a:rPr lang="en-US" sz="3200" b="1" dirty="0" err="1">
                <a:solidFill>
                  <a:schemeClr val="bg1"/>
                </a:solidFill>
                <a:latin typeface="Arial" charset="0"/>
              </a:rPr>
              <a:t>nhớ</a:t>
            </a:r>
            <a:endParaRPr lang="en-US" sz="3200" b="1" dirty="0">
              <a:solidFill>
                <a:schemeClr val="bg1"/>
              </a:solidFill>
              <a:latin typeface="Arial" charset="0"/>
            </a:endParaRPr>
          </a:p>
        </p:txBody>
      </p:sp>
      <p:sp>
        <p:nvSpPr>
          <p:cNvPr id="165894" name="AutoShape 6"/>
          <p:cNvSpPr>
            <a:spLocks noChangeArrowheads="1"/>
          </p:cNvSpPr>
          <p:nvPr/>
        </p:nvSpPr>
        <p:spPr bwMode="auto">
          <a:xfrm rot="-5400000">
            <a:off x="1236663" y="3702050"/>
            <a:ext cx="596900" cy="2225675"/>
          </a:xfrm>
          <a:prstGeom prst="parallelogram">
            <a:avLst>
              <a:gd name="adj" fmla="val 0"/>
            </a:avLst>
          </a:prstGeom>
          <a:solidFill>
            <a:srgbClr val="000066"/>
          </a:solidFill>
          <a:ln w="9525">
            <a:solidFill>
              <a:schemeClr val="tx1"/>
            </a:solidFill>
            <a:miter lim="800000"/>
            <a:headEnd/>
            <a:tailEnd/>
          </a:ln>
        </p:spPr>
        <p:txBody>
          <a:bodyPr vert="eaVert" wrap="none" anchor="ctr"/>
          <a:lstStyle/>
          <a:p>
            <a:pPr algn="ctr" eaLnBrk="0" hangingPunct="0"/>
            <a:r>
              <a:rPr lang="en-US" sz="3200" b="1">
                <a:solidFill>
                  <a:schemeClr val="bg1"/>
                </a:solidFill>
                <a:latin typeface="Arial" charset="0"/>
              </a:rPr>
              <a:t>Hồi đáp</a:t>
            </a:r>
          </a:p>
        </p:txBody>
      </p:sp>
      <p:sp>
        <p:nvSpPr>
          <p:cNvPr id="165895" name="AutoShape 7"/>
          <p:cNvSpPr>
            <a:spLocks noChangeArrowheads="1"/>
          </p:cNvSpPr>
          <p:nvPr/>
        </p:nvSpPr>
        <p:spPr bwMode="auto">
          <a:xfrm rot="-5400000">
            <a:off x="1261269" y="1783557"/>
            <a:ext cx="596900" cy="2227262"/>
          </a:xfrm>
          <a:prstGeom prst="parallelogram">
            <a:avLst>
              <a:gd name="adj" fmla="val 0"/>
            </a:avLst>
          </a:prstGeom>
          <a:solidFill>
            <a:srgbClr val="000066"/>
          </a:solidFill>
          <a:ln w="9525">
            <a:solidFill>
              <a:schemeClr val="tx1"/>
            </a:solidFill>
            <a:miter lim="800000"/>
            <a:headEnd/>
            <a:tailEnd/>
          </a:ln>
        </p:spPr>
        <p:txBody>
          <a:bodyPr vert="eaVert" wrap="none" anchor="ctr"/>
          <a:lstStyle/>
          <a:p>
            <a:pPr algn="ctr" eaLnBrk="0" hangingPunct="0"/>
            <a:r>
              <a:rPr lang="en-US" sz="3200" b="1">
                <a:solidFill>
                  <a:schemeClr val="bg1"/>
                </a:solidFill>
                <a:latin typeface="Arial" charset="0"/>
              </a:rPr>
              <a:t>Phát triển</a:t>
            </a:r>
          </a:p>
        </p:txBody>
      </p:sp>
      <p:sp>
        <p:nvSpPr>
          <p:cNvPr id="165896" name="AutoShape 8"/>
          <p:cNvSpPr>
            <a:spLocks noChangeArrowheads="1"/>
          </p:cNvSpPr>
          <p:nvPr/>
        </p:nvSpPr>
        <p:spPr bwMode="auto">
          <a:xfrm>
            <a:off x="2601913" y="2152650"/>
            <a:ext cx="4151312" cy="3657600"/>
          </a:xfrm>
          <a:prstGeom prst="irregularSeal1">
            <a:avLst/>
          </a:prstGeom>
          <a:solidFill>
            <a:srgbClr val="FF3300"/>
          </a:solidFill>
          <a:ln w="9525">
            <a:solidFill>
              <a:schemeClr val="tx1"/>
            </a:solidFill>
            <a:miter lim="800000"/>
            <a:headEnd/>
            <a:tailEnd/>
          </a:ln>
        </p:spPr>
        <p:txBody>
          <a:bodyPr wrap="none" anchor="ctr"/>
          <a:lstStyle/>
          <a:p>
            <a:pPr algn="ctr" eaLnBrk="0" hangingPunct="0"/>
            <a:r>
              <a:rPr lang="en-US" sz="3200" b="1">
                <a:solidFill>
                  <a:schemeClr val="bg1"/>
                </a:solidFill>
              </a:rPr>
              <a:t>Mong muốn</a:t>
            </a:r>
          </a:p>
          <a:p>
            <a:pPr algn="ctr" eaLnBrk="0" hangingPunct="0"/>
            <a:r>
              <a:rPr lang="en-US" sz="3200" b="1">
                <a:solidFill>
                  <a:schemeClr val="bg1"/>
                </a:solidFill>
              </a:rPr>
              <a:t> thấu hiểu</a:t>
            </a:r>
          </a:p>
          <a:p>
            <a:pPr algn="ctr" eaLnBrk="0" hangingPunct="0"/>
            <a:endParaRPr lang="en-US" sz="3200" b="1">
              <a:solidFill>
                <a:schemeClr val="bg1"/>
              </a:solidFill>
            </a:endParaRPr>
          </a:p>
        </p:txBody>
      </p:sp>
      <p:sp>
        <p:nvSpPr>
          <p:cNvPr id="185353" name="Rectangle 9"/>
          <p:cNvSpPr>
            <a:spLocks noGrp="1" noChangeArrowheads="1"/>
          </p:cNvSpPr>
          <p:nvPr>
            <p:ph type="title"/>
          </p:nvPr>
        </p:nvSpPr>
        <p:spPr>
          <a:xfrm>
            <a:off x="2667000" y="0"/>
            <a:ext cx="3733800" cy="838200"/>
          </a:xfrm>
        </p:spPr>
        <p:txBody>
          <a:bodyPr/>
          <a:lstStyle/>
          <a:p>
            <a:pPr algn="ct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Chu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trình</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lắng</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nghe</a:t>
            </a:r>
            <a:endPar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16" name="Content Placeholder 15"/>
          <p:cNvSpPr>
            <a:spLocks noGrp="1"/>
          </p:cNvSpPr>
          <p:nvPr>
            <p:ph idx="1"/>
          </p:nvPr>
        </p:nvSpPr>
        <p:spPr>
          <a:xfrm>
            <a:off x="381000" y="1219200"/>
            <a:ext cx="8534400" cy="5334000"/>
          </a:xfrm>
        </p:spPr>
        <p:txBody>
          <a:bodyPr/>
          <a:lstStyle/>
          <a:p>
            <a:endParaRPr lang="en-US" dirty="0"/>
          </a:p>
        </p:txBody>
      </p:sp>
      <p:cxnSp>
        <p:nvCxnSpPr>
          <p:cNvPr id="165898" name="AutoShape 10"/>
          <p:cNvCxnSpPr>
            <a:cxnSpLocks noChangeShapeType="1"/>
            <a:stCxn id="165890" idx="4"/>
            <a:endCxn id="165891" idx="2"/>
          </p:cNvCxnSpPr>
          <p:nvPr/>
        </p:nvCxnSpPr>
        <p:spPr bwMode="auto">
          <a:xfrm>
            <a:off x="5627688" y="1679575"/>
            <a:ext cx="2120900" cy="933450"/>
          </a:xfrm>
          <a:prstGeom prst="straightConnector1">
            <a:avLst/>
          </a:prstGeom>
          <a:noFill/>
          <a:ln w="76200">
            <a:solidFill>
              <a:schemeClr val="tx1"/>
            </a:solidFill>
            <a:round/>
            <a:headEnd type="triangle" w="med" len="med"/>
            <a:tailEnd type="triangle" w="med" len="med"/>
          </a:ln>
        </p:spPr>
      </p:cxnSp>
      <p:cxnSp>
        <p:nvCxnSpPr>
          <p:cNvPr id="165899" name="AutoShape 11"/>
          <p:cNvCxnSpPr>
            <a:cxnSpLocks noChangeShapeType="1"/>
            <a:stCxn id="165891" idx="5"/>
            <a:endCxn id="165892" idx="2"/>
          </p:cNvCxnSpPr>
          <p:nvPr/>
        </p:nvCxnSpPr>
        <p:spPr bwMode="auto">
          <a:xfrm>
            <a:off x="7748588" y="3209925"/>
            <a:ext cx="1587" cy="1293813"/>
          </a:xfrm>
          <a:prstGeom prst="straightConnector1">
            <a:avLst/>
          </a:prstGeom>
          <a:noFill/>
          <a:ln w="76200">
            <a:solidFill>
              <a:schemeClr val="tx1"/>
            </a:solidFill>
            <a:round/>
            <a:headEnd type="triangle" w="med" len="med"/>
            <a:tailEnd type="triangle" w="med" len="med"/>
          </a:ln>
        </p:spPr>
      </p:cxnSp>
      <p:cxnSp>
        <p:nvCxnSpPr>
          <p:cNvPr id="165900" name="AutoShape 12"/>
          <p:cNvCxnSpPr>
            <a:cxnSpLocks noChangeShapeType="1"/>
            <a:stCxn id="165895" idx="5"/>
            <a:endCxn id="165894" idx="2"/>
          </p:cNvCxnSpPr>
          <p:nvPr/>
        </p:nvCxnSpPr>
        <p:spPr bwMode="auto">
          <a:xfrm flipH="1">
            <a:off x="1533525" y="3197225"/>
            <a:ext cx="25400" cy="1319213"/>
          </a:xfrm>
          <a:prstGeom prst="straightConnector1">
            <a:avLst/>
          </a:prstGeom>
          <a:noFill/>
          <a:ln w="76200">
            <a:solidFill>
              <a:schemeClr val="tx1"/>
            </a:solidFill>
            <a:round/>
            <a:headEnd type="triangle" w="med" len="med"/>
            <a:tailEnd type="triangle" w="med" len="med"/>
          </a:ln>
        </p:spPr>
      </p:cxnSp>
      <p:cxnSp>
        <p:nvCxnSpPr>
          <p:cNvPr id="165901" name="AutoShape 13"/>
          <p:cNvCxnSpPr>
            <a:cxnSpLocks noChangeShapeType="1"/>
            <a:stCxn id="165894" idx="5"/>
            <a:endCxn id="165893" idx="1"/>
          </p:cNvCxnSpPr>
          <p:nvPr/>
        </p:nvCxnSpPr>
        <p:spPr bwMode="auto">
          <a:xfrm>
            <a:off x="1533525" y="5113338"/>
            <a:ext cx="1982788" cy="1290637"/>
          </a:xfrm>
          <a:prstGeom prst="straightConnector1">
            <a:avLst/>
          </a:prstGeom>
          <a:noFill/>
          <a:ln w="76200">
            <a:solidFill>
              <a:schemeClr val="tx1"/>
            </a:solidFill>
            <a:round/>
            <a:headEnd type="triangle" w="med" len="med"/>
            <a:tailEnd type="triangle" w="med" len="med"/>
          </a:ln>
        </p:spPr>
      </p:cxnSp>
      <p:cxnSp>
        <p:nvCxnSpPr>
          <p:cNvPr id="165902" name="AutoShape 14"/>
          <p:cNvCxnSpPr>
            <a:cxnSpLocks noChangeShapeType="1"/>
            <a:stCxn id="165890" idx="1"/>
            <a:endCxn id="165895" idx="2"/>
          </p:cNvCxnSpPr>
          <p:nvPr/>
        </p:nvCxnSpPr>
        <p:spPr bwMode="auto">
          <a:xfrm flipH="1">
            <a:off x="1558925" y="1679575"/>
            <a:ext cx="1841500" cy="920750"/>
          </a:xfrm>
          <a:prstGeom prst="straightConnector1">
            <a:avLst/>
          </a:prstGeom>
          <a:noFill/>
          <a:ln w="76200">
            <a:solidFill>
              <a:schemeClr val="tx1"/>
            </a:solidFill>
            <a:round/>
            <a:headEnd type="triangle" w="med" len="med"/>
            <a:tailEnd type="triangle" w="med" len="med"/>
          </a:ln>
        </p:spPr>
      </p:cxnSp>
      <p:cxnSp>
        <p:nvCxnSpPr>
          <p:cNvPr id="165903" name="AutoShape 15"/>
          <p:cNvCxnSpPr>
            <a:cxnSpLocks noChangeShapeType="1"/>
            <a:stCxn id="165893" idx="4"/>
            <a:endCxn id="165892" idx="5"/>
          </p:cNvCxnSpPr>
          <p:nvPr/>
        </p:nvCxnSpPr>
        <p:spPr bwMode="auto">
          <a:xfrm flipV="1">
            <a:off x="5743575" y="5100638"/>
            <a:ext cx="2006600" cy="1303337"/>
          </a:xfrm>
          <a:prstGeom prst="straightConnector1">
            <a:avLst/>
          </a:prstGeom>
          <a:noFill/>
          <a:ln w="76200">
            <a:solidFill>
              <a:schemeClr val="tx1"/>
            </a:solidFill>
            <a:round/>
            <a:headEnd type="triangle" w="med" len="med"/>
            <a:tailEnd type="triangle" w="med" len="med"/>
          </a:ln>
        </p:spPr>
      </p:cxn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6"/>
                                        </p:tgtEl>
                                        <p:attrNameLst>
                                          <p:attrName>style.visibility</p:attrName>
                                        </p:attrNameLst>
                                      </p:cBhvr>
                                      <p:to>
                                        <p:strVal val="visible"/>
                                      </p:to>
                                    </p:set>
                                  </p:childTnLst>
                                </p:cTn>
                              </p:par>
                              <p:par>
                                <p:cTn id="7" presetID="26" presetClass="emph" presetSubtype="0" repeatCount="indefinite" fill="hold" grpId="1" nodeType="withEffect">
                                  <p:stCondLst>
                                    <p:cond delay="0"/>
                                  </p:stCondLst>
                                  <p:childTnLst>
                                    <p:animEffect transition="out" filter="fade">
                                      <p:cBhvr>
                                        <p:cTn id="8" dur="1000" tmFilter="0, 0; .2, .5; .8, .5; 1, 0"/>
                                        <p:tgtEl>
                                          <p:spTgt spid="165896"/>
                                        </p:tgtEl>
                                      </p:cBhvr>
                                    </p:animEffect>
                                    <p:animScale>
                                      <p:cBhvr>
                                        <p:cTn id="9" dur="500" autoRev="1" fill="hold"/>
                                        <p:tgtEl>
                                          <p:spTgt spid="165896"/>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589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589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6589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589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589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590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589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590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589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590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6589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65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nimBg="1"/>
      <p:bldP spid="165891" grpId="0" animBg="1"/>
      <p:bldP spid="165892" grpId="0" animBg="1"/>
      <p:bldP spid="165893" grpId="0" animBg="1"/>
      <p:bldP spid="165894" grpId="0" animBg="1"/>
      <p:bldP spid="165895" grpId="0" animBg="1"/>
      <p:bldP spid="165896" grpId="0" animBg="1"/>
      <p:bldP spid="165896" grpId="1"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752600" y="152400"/>
            <a:ext cx="5943600" cy="685800"/>
          </a:xfrm>
        </p:spPr>
        <p:txBody>
          <a:bodyPr/>
          <a:lstStyle/>
          <a:p>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8.4.3.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Kỹ</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năng</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lắng</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nghe</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hiệu</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quả</a:t>
            </a:r>
            <a:endPar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167939" name="Rectangle 3"/>
          <p:cNvSpPr>
            <a:spLocks noGrp="1" noChangeArrowheads="1"/>
          </p:cNvSpPr>
          <p:nvPr>
            <p:ph type="body" idx="1"/>
          </p:nvPr>
        </p:nvSpPr>
        <p:spPr>
          <a:xfrm>
            <a:off x="990600" y="1524000"/>
            <a:ext cx="6096000" cy="1676400"/>
          </a:xfrm>
        </p:spPr>
        <p:txBody>
          <a:bodyPr/>
          <a:lstStyle/>
          <a:p>
            <a:pPr marL="0" indent="0">
              <a:lnSpc>
                <a:spcPct val="120000"/>
              </a:lnSpc>
              <a:buClr>
                <a:srgbClr val="000066"/>
              </a:buClr>
              <a:buFont typeface="Wingdings" pitchFamily="2" charset="2"/>
              <a:buChar char="J"/>
            </a:pP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Nghe</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xong</a:t>
            </a:r>
            <a:r>
              <a:rPr lang="en-US" sz="2800" b="1"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hãy</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nói</a:t>
            </a:r>
            <a:endParaRPr lang="en-US" sz="2800" dirty="0" smtClean="0">
              <a:latin typeface="Arial" pitchFamily="34" charset="0"/>
              <a:ea typeface="Tahoma" pitchFamily="34" charset="0"/>
              <a:cs typeface="Arial" pitchFamily="34" charset="0"/>
            </a:endParaRPr>
          </a:p>
          <a:p>
            <a:pPr marL="0" indent="0">
              <a:lnSpc>
                <a:spcPct val="120000"/>
              </a:lnSpc>
              <a:buClr>
                <a:srgbClr val="000066"/>
              </a:buClr>
              <a:buFont typeface="Wingdings" pitchFamily="2" charset="2"/>
              <a:buNone/>
            </a:pPr>
            <a:r>
              <a:rPr lang="en-US" sz="2800" b="1" dirty="0" err="1" smtClean="0">
                <a:solidFill>
                  <a:srgbClr val="006600"/>
                </a:solidFill>
                <a:latin typeface="Arial" pitchFamily="34" charset="0"/>
                <a:ea typeface="Tahoma" pitchFamily="34" charset="0"/>
                <a:cs typeface="Arial" pitchFamily="34" charset="0"/>
              </a:rPr>
              <a:t>Lời</a:t>
            </a:r>
            <a:r>
              <a:rPr lang="en-US" sz="2800" b="1" dirty="0" smtClean="0">
                <a:solidFill>
                  <a:srgbClr val="006600"/>
                </a:solidFill>
                <a:latin typeface="Arial" pitchFamily="34" charset="0"/>
                <a:ea typeface="Tahoma" pitchFamily="34" charset="0"/>
                <a:cs typeface="Arial" pitchFamily="34" charset="0"/>
              </a:rPr>
              <a:t> </a:t>
            </a:r>
            <a:r>
              <a:rPr lang="en-US" sz="2800" b="1" dirty="0" err="1" smtClean="0">
                <a:solidFill>
                  <a:srgbClr val="006600"/>
                </a:solidFill>
                <a:latin typeface="Arial" pitchFamily="34" charset="0"/>
                <a:ea typeface="Tahoma" pitchFamily="34" charset="0"/>
                <a:cs typeface="Arial" pitchFamily="34" charset="0"/>
              </a:rPr>
              <a:t>nói</a:t>
            </a:r>
            <a:r>
              <a:rPr lang="en-US" sz="2800" b="1" dirty="0" smtClean="0">
                <a:solidFill>
                  <a:srgbClr val="006600"/>
                </a:solidFill>
                <a:latin typeface="Arial" pitchFamily="34" charset="0"/>
                <a:ea typeface="Tahoma" pitchFamily="34" charset="0"/>
                <a:cs typeface="Arial" pitchFamily="34" charset="0"/>
              </a:rPr>
              <a:t> </a:t>
            </a:r>
            <a:r>
              <a:rPr lang="en-US" sz="2800" b="1" dirty="0" err="1" smtClean="0">
                <a:solidFill>
                  <a:srgbClr val="006600"/>
                </a:solidFill>
                <a:latin typeface="Arial" pitchFamily="34" charset="0"/>
                <a:ea typeface="Tahoma" pitchFamily="34" charset="0"/>
                <a:cs typeface="Arial" pitchFamily="34" charset="0"/>
              </a:rPr>
              <a:t>không</a:t>
            </a:r>
            <a:r>
              <a:rPr lang="en-US" sz="2800" b="1" dirty="0" smtClean="0">
                <a:solidFill>
                  <a:srgbClr val="006600"/>
                </a:solidFill>
                <a:latin typeface="Arial" pitchFamily="34" charset="0"/>
                <a:ea typeface="Tahoma" pitchFamily="34" charset="0"/>
                <a:cs typeface="Arial" pitchFamily="34" charset="0"/>
              </a:rPr>
              <a:t> </a:t>
            </a:r>
            <a:r>
              <a:rPr lang="en-US" sz="2800" b="1" dirty="0" err="1" smtClean="0">
                <a:solidFill>
                  <a:srgbClr val="006600"/>
                </a:solidFill>
                <a:latin typeface="Arial" pitchFamily="34" charset="0"/>
                <a:ea typeface="Tahoma" pitchFamily="34" charset="0"/>
                <a:cs typeface="Arial" pitchFamily="34" charset="0"/>
              </a:rPr>
              <a:t>mất</a:t>
            </a:r>
            <a:r>
              <a:rPr lang="en-US" sz="2800" b="1" dirty="0" smtClean="0">
                <a:solidFill>
                  <a:srgbClr val="006600"/>
                </a:solidFill>
                <a:latin typeface="Arial" pitchFamily="34" charset="0"/>
                <a:ea typeface="Tahoma" pitchFamily="34" charset="0"/>
                <a:cs typeface="Arial" pitchFamily="34" charset="0"/>
              </a:rPr>
              <a:t> </a:t>
            </a:r>
            <a:r>
              <a:rPr lang="en-US" sz="2800" b="1" dirty="0" err="1" smtClean="0">
                <a:solidFill>
                  <a:srgbClr val="006600"/>
                </a:solidFill>
                <a:latin typeface="Arial" pitchFamily="34" charset="0"/>
                <a:ea typeface="Tahoma" pitchFamily="34" charset="0"/>
                <a:cs typeface="Arial" pitchFamily="34" charset="0"/>
              </a:rPr>
              <a:t>tiền</a:t>
            </a:r>
            <a:r>
              <a:rPr lang="en-US" sz="2800" b="1" dirty="0" smtClean="0">
                <a:solidFill>
                  <a:srgbClr val="006600"/>
                </a:solidFill>
                <a:latin typeface="Arial" pitchFamily="34" charset="0"/>
                <a:ea typeface="Tahoma" pitchFamily="34" charset="0"/>
                <a:cs typeface="Arial" pitchFamily="34" charset="0"/>
              </a:rPr>
              <a:t> </a:t>
            </a:r>
            <a:r>
              <a:rPr lang="en-US" sz="2800" b="1" dirty="0" err="1" smtClean="0">
                <a:solidFill>
                  <a:srgbClr val="006600"/>
                </a:solidFill>
                <a:latin typeface="Arial" pitchFamily="34" charset="0"/>
                <a:ea typeface="Tahoma" pitchFamily="34" charset="0"/>
                <a:cs typeface="Arial" pitchFamily="34" charset="0"/>
              </a:rPr>
              <a:t>mua</a:t>
            </a:r>
            <a:r>
              <a:rPr lang="en-US" sz="2800" b="1" dirty="0" smtClean="0">
                <a:solidFill>
                  <a:srgbClr val="006600"/>
                </a:solidFill>
                <a:latin typeface="Arial" pitchFamily="34" charset="0"/>
                <a:ea typeface="Tahoma" pitchFamily="34" charset="0"/>
                <a:cs typeface="Arial" pitchFamily="34" charset="0"/>
              </a:rPr>
              <a:t>, </a:t>
            </a:r>
          </a:p>
          <a:p>
            <a:pPr marL="0" indent="0">
              <a:lnSpc>
                <a:spcPct val="120000"/>
              </a:lnSpc>
              <a:buClr>
                <a:srgbClr val="000066"/>
              </a:buClr>
              <a:buFont typeface="Wingdings" pitchFamily="2" charset="2"/>
              <a:buNone/>
            </a:pPr>
            <a:r>
              <a:rPr lang="en-US" sz="2800" b="1" dirty="0" err="1" smtClean="0">
                <a:solidFill>
                  <a:srgbClr val="FF3300"/>
                </a:solidFill>
                <a:latin typeface="Arial" pitchFamily="34" charset="0"/>
                <a:ea typeface="Tahoma" pitchFamily="34" charset="0"/>
                <a:cs typeface="Arial" pitchFamily="34" charset="0"/>
              </a:rPr>
              <a:t>Lựa</a:t>
            </a:r>
            <a:r>
              <a:rPr lang="en-US" sz="2800" b="1" dirty="0" smtClean="0">
                <a:solidFill>
                  <a:srgbClr val="FF3300"/>
                </a:solidFill>
                <a:latin typeface="Arial" pitchFamily="34" charset="0"/>
                <a:ea typeface="Tahoma" pitchFamily="34" charset="0"/>
                <a:cs typeface="Arial" pitchFamily="34" charset="0"/>
              </a:rPr>
              <a:t> </a:t>
            </a:r>
            <a:r>
              <a:rPr lang="en-US" sz="2800" b="1" dirty="0" err="1" smtClean="0">
                <a:solidFill>
                  <a:srgbClr val="FF3300"/>
                </a:solidFill>
                <a:latin typeface="Arial" pitchFamily="34" charset="0"/>
                <a:ea typeface="Tahoma" pitchFamily="34" charset="0"/>
                <a:cs typeface="Arial" pitchFamily="34" charset="0"/>
              </a:rPr>
              <a:t>lời</a:t>
            </a:r>
            <a:r>
              <a:rPr lang="en-US" sz="2800" b="1" dirty="0" smtClean="0">
                <a:solidFill>
                  <a:srgbClr val="FF3300"/>
                </a:solidFill>
                <a:latin typeface="Arial" pitchFamily="34" charset="0"/>
                <a:ea typeface="Tahoma" pitchFamily="34" charset="0"/>
                <a:cs typeface="Arial" pitchFamily="34" charset="0"/>
              </a:rPr>
              <a:t> </a:t>
            </a:r>
            <a:r>
              <a:rPr lang="en-US" sz="2800" b="1" dirty="0" err="1" smtClean="0">
                <a:solidFill>
                  <a:srgbClr val="FF3300"/>
                </a:solidFill>
                <a:latin typeface="Arial" pitchFamily="34" charset="0"/>
                <a:ea typeface="Tahoma" pitchFamily="34" charset="0"/>
                <a:cs typeface="Arial" pitchFamily="34" charset="0"/>
              </a:rPr>
              <a:t>mà</a:t>
            </a:r>
            <a:r>
              <a:rPr lang="en-US" sz="2800" b="1" dirty="0" smtClean="0">
                <a:solidFill>
                  <a:srgbClr val="FF3300"/>
                </a:solidFill>
                <a:latin typeface="Arial" pitchFamily="34" charset="0"/>
                <a:ea typeface="Tahoma" pitchFamily="34" charset="0"/>
                <a:cs typeface="Arial" pitchFamily="34" charset="0"/>
              </a:rPr>
              <a:t> </a:t>
            </a:r>
            <a:r>
              <a:rPr lang="en-US" sz="2800" b="1" dirty="0" err="1" smtClean="0">
                <a:solidFill>
                  <a:srgbClr val="FF3300"/>
                </a:solidFill>
                <a:latin typeface="Arial" pitchFamily="34" charset="0"/>
                <a:ea typeface="Tahoma" pitchFamily="34" charset="0"/>
                <a:cs typeface="Arial" pitchFamily="34" charset="0"/>
              </a:rPr>
              <a:t>nói</a:t>
            </a:r>
            <a:r>
              <a:rPr lang="en-US" sz="2800" b="1" dirty="0" smtClean="0">
                <a:solidFill>
                  <a:srgbClr val="FF3300"/>
                </a:solidFill>
                <a:latin typeface="Arial" pitchFamily="34" charset="0"/>
                <a:ea typeface="Tahoma" pitchFamily="34" charset="0"/>
                <a:cs typeface="Arial" pitchFamily="34" charset="0"/>
              </a:rPr>
              <a:t> </a:t>
            </a:r>
            <a:r>
              <a:rPr lang="en-US" sz="2800" b="1" dirty="0" err="1" smtClean="0">
                <a:solidFill>
                  <a:srgbClr val="FF3300"/>
                </a:solidFill>
                <a:latin typeface="Arial" pitchFamily="34" charset="0"/>
                <a:ea typeface="Tahoma" pitchFamily="34" charset="0"/>
                <a:cs typeface="Arial" pitchFamily="34" charset="0"/>
              </a:rPr>
              <a:t>cho</a:t>
            </a:r>
            <a:r>
              <a:rPr lang="en-US" sz="2800" b="1" dirty="0" smtClean="0">
                <a:solidFill>
                  <a:srgbClr val="FF3300"/>
                </a:solidFill>
                <a:latin typeface="Arial" pitchFamily="34" charset="0"/>
                <a:ea typeface="Tahoma" pitchFamily="34" charset="0"/>
                <a:cs typeface="Arial" pitchFamily="34" charset="0"/>
              </a:rPr>
              <a:t> </a:t>
            </a:r>
            <a:r>
              <a:rPr lang="en-US" sz="2800" b="1" dirty="0" err="1" smtClean="0">
                <a:solidFill>
                  <a:srgbClr val="FF3300"/>
                </a:solidFill>
                <a:latin typeface="Arial" pitchFamily="34" charset="0"/>
                <a:ea typeface="Tahoma" pitchFamily="34" charset="0"/>
                <a:cs typeface="Arial" pitchFamily="34" charset="0"/>
              </a:rPr>
              <a:t>vừa</a:t>
            </a:r>
            <a:r>
              <a:rPr lang="en-US" sz="2800" b="1" dirty="0" smtClean="0">
                <a:solidFill>
                  <a:srgbClr val="FF3300"/>
                </a:solidFill>
                <a:latin typeface="Arial" pitchFamily="34" charset="0"/>
                <a:ea typeface="Tahoma" pitchFamily="34" charset="0"/>
                <a:cs typeface="Arial" pitchFamily="34" charset="0"/>
              </a:rPr>
              <a:t> </a:t>
            </a:r>
            <a:r>
              <a:rPr lang="en-US" sz="2800" b="1" dirty="0" err="1" smtClean="0">
                <a:solidFill>
                  <a:srgbClr val="FF3300"/>
                </a:solidFill>
                <a:latin typeface="Arial" pitchFamily="34" charset="0"/>
                <a:ea typeface="Tahoma" pitchFamily="34" charset="0"/>
                <a:cs typeface="Arial" pitchFamily="34" charset="0"/>
              </a:rPr>
              <a:t>lòng</a:t>
            </a:r>
            <a:r>
              <a:rPr lang="en-US" sz="2800" b="1" dirty="0" smtClean="0">
                <a:solidFill>
                  <a:srgbClr val="FF3300"/>
                </a:solidFill>
                <a:latin typeface="Arial" pitchFamily="34" charset="0"/>
                <a:ea typeface="Tahoma" pitchFamily="34" charset="0"/>
                <a:cs typeface="Arial" pitchFamily="34" charset="0"/>
              </a:rPr>
              <a:t> </a:t>
            </a:r>
            <a:r>
              <a:rPr lang="en-US" sz="2800" b="1" dirty="0" err="1" smtClean="0">
                <a:solidFill>
                  <a:srgbClr val="FF3300"/>
                </a:solidFill>
                <a:latin typeface="Arial" pitchFamily="34" charset="0"/>
                <a:ea typeface="Tahoma" pitchFamily="34" charset="0"/>
                <a:cs typeface="Arial" pitchFamily="34" charset="0"/>
              </a:rPr>
              <a:t>nhau</a:t>
            </a:r>
            <a:endParaRPr lang="en-US" sz="2800" b="1" dirty="0" smtClean="0">
              <a:latin typeface="Arial" pitchFamily="34" charset="0"/>
              <a:ea typeface="Tahoma"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9">
                                            <p:txEl>
                                              <p:pRg st="0" end="0"/>
                                            </p:txEl>
                                          </p:spTgt>
                                        </p:tgtEl>
                                        <p:attrNameLst>
                                          <p:attrName>style.visibility</p:attrName>
                                        </p:attrNameLst>
                                      </p:cBhvr>
                                      <p:to>
                                        <p:strVal val="visible"/>
                                      </p:to>
                                    </p:set>
                                  </p:childTnLst>
                                  <p:subTnLst>
                                    <p:animClr>
                                      <p:cBhvr override="childStyle">
                                        <p:cTn dur="1" fill="hold" display="0" masterRel="nextClick" afterEffect="1"/>
                                        <p:tgtEl>
                                          <p:spTgt spid="167939">
                                            <p:txEl>
                                              <p:pRg st="0" end="0"/>
                                            </p:txEl>
                                          </p:spTgt>
                                        </p:tgtEl>
                                        <p:attrNameLst>
                                          <p:attrName>ppt_c</p:attrName>
                                        </p:attrNameLst>
                                      </p:cBhvr>
                                      <p:to>
                                        <a:srgbClr val="FF9933"/>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39">
                                            <p:txEl>
                                              <p:pRg st="1" end="1"/>
                                            </p:txEl>
                                          </p:spTgt>
                                        </p:tgtEl>
                                        <p:attrNameLst>
                                          <p:attrName>style.visibility</p:attrName>
                                        </p:attrNameLst>
                                      </p:cBhvr>
                                      <p:to>
                                        <p:strVal val="visible"/>
                                      </p:to>
                                    </p:set>
                                  </p:childTnLst>
                                  <p:subTnLst>
                                    <p:animClr>
                                      <p:cBhvr override="childStyle">
                                        <p:cTn dur="1" fill="hold" display="0" masterRel="nextClick" afterEffect="1"/>
                                        <p:tgtEl>
                                          <p:spTgt spid="167939">
                                            <p:txEl>
                                              <p:pRg st="1" end="1"/>
                                            </p:txEl>
                                          </p:spTgt>
                                        </p:tgtEl>
                                        <p:attrNameLst>
                                          <p:attrName>ppt_c</p:attrName>
                                        </p:attrNameLst>
                                      </p:cBhvr>
                                      <p:to>
                                        <a:srgbClr val="FF9933"/>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7939">
                                            <p:txEl>
                                              <p:pRg st="2" end="2"/>
                                            </p:txEl>
                                          </p:spTgt>
                                        </p:tgtEl>
                                        <p:attrNameLst>
                                          <p:attrName>style.visibility</p:attrName>
                                        </p:attrNameLst>
                                      </p:cBhvr>
                                      <p:to>
                                        <p:strVal val="visible"/>
                                      </p:to>
                                    </p:set>
                                  </p:childTnLst>
                                  <p:subTnLst>
                                    <p:animClr>
                                      <p:cBhvr override="childStyle">
                                        <p:cTn dur="1" fill="hold" display="0" masterRel="nextClick" afterEffect="1"/>
                                        <p:tgtEl>
                                          <p:spTgt spid="167939">
                                            <p:txEl>
                                              <p:pRg st="2" end="2"/>
                                            </p:txEl>
                                          </p:spTgt>
                                        </p:tgtEl>
                                        <p:attrNameLst>
                                          <p:attrName>ppt_c</p:attrName>
                                        </p:attrNameLst>
                                      </p:cBhvr>
                                      <p:to>
                                        <a:srgbClr val="FF99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a:xfrm>
            <a:off x="228600" y="1295400"/>
            <a:ext cx="8686800" cy="4953000"/>
          </a:xfrm>
        </p:spPr>
        <p:txBody>
          <a:bodyPr/>
          <a:lstStyle/>
          <a:p>
            <a:pPr marL="0" indent="0" algn="just">
              <a:lnSpc>
                <a:spcPct val="120000"/>
              </a:lnSpc>
              <a:buClr>
                <a:srgbClr val="000066"/>
              </a:buClr>
              <a:buFont typeface="Wingdings" pitchFamily="2" charset="2"/>
              <a:buChar char="J"/>
            </a:pP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Gác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tất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cả</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các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việc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khác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lại</a:t>
            </a:r>
            <a:endParaRPr lang="en-US" sz="2800" b="1" dirty="0" smtClean="0">
              <a:latin typeface="Arial" pitchFamily="34" charset="0"/>
              <a:ea typeface="Tahoma" pitchFamily="34" charset="0"/>
              <a:cs typeface="Arial" pitchFamily="34" charset="0"/>
            </a:endParaRPr>
          </a:p>
          <a:p>
            <a:pPr marL="0" indent="0" algn="just">
              <a:lnSpc>
                <a:spcPct val="120000"/>
              </a:lnSpc>
              <a:buClr>
                <a:srgbClr val="000066"/>
              </a:buClr>
              <a:buFont typeface="Wingdings" pitchFamily="2" charset="2"/>
              <a:buChar char="J"/>
            </a:pP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Kiểm</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soát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cảm</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xúc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bản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thân</a:t>
            </a:r>
            <a:r>
              <a:rPr lang="en-US" sz="2800" b="1" dirty="0" smtClean="0">
                <a:latin typeface="Arial" pitchFamily="34" charset="0"/>
                <a:ea typeface="Tahoma" pitchFamily="34" charset="0"/>
                <a:cs typeface="Arial" pitchFamily="34" charset="0"/>
              </a:rPr>
              <a:t>.</a:t>
            </a:r>
          </a:p>
          <a:p>
            <a:pPr marL="0" indent="0" algn="just">
              <a:lnSpc>
                <a:spcPct val="120000"/>
              </a:lnSpc>
              <a:buClr>
                <a:srgbClr val="000066"/>
              </a:buClr>
              <a:buFont typeface="Wingdings" pitchFamily="2" charset="2"/>
              <a:buNone/>
            </a:pP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Một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nụ</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cười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bằng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mười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thang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thuốc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bổ</a:t>
            </a:r>
            <a:endParaRPr lang="en-US" sz="2800" dirty="0" smtClean="0">
              <a:latin typeface="Arial" pitchFamily="34" charset="0"/>
              <a:ea typeface="Tahoma" pitchFamily="34" charset="0"/>
              <a:cs typeface="Arial" pitchFamily="34" charset="0"/>
            </a:endParaRPr>
          </a:p>
          <a:p>
            <a:pPr marL="0" indent="0" algn="just">
              <a:lnSpc>
                <a:spcPct val="120000"/>
              </a:lnSpc>
              <a:buClr>
                <a:srgbClr val="000066"/>
              </a:buClr>
              <a:buFont typeface="Wingdings" pitchFamily="2" charset="2"/>
              <a:buChar char="J"/>
            </a:pP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Hồi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đáp</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để</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ủng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hộ</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người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nói</a:t>
            </a:r>
            <a:r>
              <a:rPr lang="en-US" sz="2800" b="1" dirty="0" smtClean="0">
                <a:latin typeface="Arial" pitchFamily="34" charset="0"/>
                <a:ea typeface="Tahoma" pitchFamily="34" charset="0"/>
                <a:cs typeface="Arial" pitchFamily="34" charset="0"/>
              </a:rPr>
              <a:t>.</a:t>
            </a:r>
          </a:p>
          <a:p>
            <a:pPr marL="0" indent="0" algn="just">
              <a:lnSpc>
                <a:spcPct val="120000"/>
              </a:lnSpc>
              <a:buClr>
                <a:srgbClr val="000066"/>
              </a:buClr>
              <a:buFont typeface="Wingdings" pitchFamily="2" charset="2"/>
              <a:buNone/>
            </a:pPr>
            <a:r>
              <a:rPr lang="en-US" sz="2800" dirty="0" err="1" smtClean="0">
                <a:latin typeface="Arial" pitchFamily="34" charset="0"/>
                <a:ea typeface="Tahoma" pitchFamily="34" charset="0"/>
                <a:cs typeface="Arial" pitchFamily="34" charset="0"/>
              </a:rPr>
              <a:t>Người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thực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sự</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khôn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ngoan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không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cãi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nhau</a:t>
            </a:r>
            <a:r>
              <a:rPr lang="en-US" sz="2800" dirty="0" smtClean="0">
                <a:latin typeface="Arial" pitchFamily="34" charset="0"/>
                <a:ea typeface="Tahoma" pitchFamily="34" charset="0"/>
                <a:cs typeface="Arial" pitchFamily="34" charset="0"/>
              </a:rPr>
              <a:t>.</a:t>
            </a:r>
            <a:br>
              <a:rPr lang="en-US" sz="2800" dirty="0" smtClean="0">
                <a:latin typeface="Arial" pitchFamily="34" charset="0"/>
                <a:ea typeface="Tahoma" pitchFamily="34" charset="0"/>
                <a:cs typeface="Arial" pitchFamily="34" charset="0"/>
              </a:rPr>
            </a:br>
            <a:r>
              <a:rPr lang="en-US" sz="2800" dirty="0" err="1" smtClean="0">
                <a:latin typeface="Arial" pitchFamily="34" charset="0"/>
                <a:ea typeface="Tahoma" pitchFamily="34" charset="0"/>
                <a:cs typeface="Arial" pitchFamily="34" charset="0"/>
              </a:rPr>
              <a:t>Họ</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nói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hoặc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họ</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nghe</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họ</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quả</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quyết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hoặc</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họ</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tìm</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hiểu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sâu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hơn</a:t>
            </a:r>
            <a:r>
              <a:rPr lang="en-US" sz="2800" dirty="0" smtClean="0">
                <a:latin typeface="Arial" pitchFamily="34" charset="0"/>
                <a:ea typeface="Tahoma" pitchFamily="34" charset="0"/>
                <a:cs typeface="Arial" pitchFamily="34" charset="0"/>
              </a:rPr>
              <a:t>.</a:t>
            </a:r>
          </a:p>
          <a:p>
            <a:pPr marL="0" indent="0" algn="just">
              <a:lnSpc>
                <a:spcPct val="120000"/>
              </a:lnSpc>
              <a:buClr>
                <a:srgbClr val="000066"/>
              </a:buClr>
              <a:buFont typeface="Wingdings" pitchFamily="2" charset="2"/>
              <a:buNone/>
            </a:pPr>
            <a:r>
              <a:rPr lang="en-US" sz="2800" b="1" dirty="0" err="1" smtClean="0">
                <a:latin typeface="Arial" pitchFamily="34" charset="0"/>
                <a:ea typeface="Tahoma" pitchFamily="34" charset="0"/>
                <a:cs typeface="Arial" pitchFamily="34" charset="0"/>
              </a:rPr>
              <a:t>Dừng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lại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một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chút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trước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khi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hồi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đáp</a:t>
            </a:r>
            <a:r>
              <a:rPr lang="en-US" sz="2800" b="1" dirty="0" smtClean="0">
                <a:latin typeface="Tahoma" pitchFamily="34" charset="0"/>
                <a:ea typeface="Tahoma" pitchFamily="34" charset="0"/>
                <a:cs typeface="Tahoma" pitchFamily="34" charset="0"/>
              </a:rPr>
              <a:t>.</a:t>
            </a:r>
          </a:p>
        </p:txBody>
      </p:sp>
      <p:sp>
        <p:nvSpPr>
          <p:cNvPr id="187395" name="Rectangle 2"/>
          <p:cNvSpPr>
            <a:spLocks noChangeArrowheads="1"/>
          </p:cNvSpPr>
          <p:nvPr/>
        </p:nvSpPr>
        <p:spPr bwMode="auto">
          <a:xfrm>
            <a:off x="1752600" y="0"/>
            <a:ext cx="5943600" cy="1066800"/>
          </a:xfrm>
          <a:prstGeom prst="rect">
            <a:avLst/>
          </a:prstGeom>
          <a:noFill/>
          <a:ln w="9525">
            <a:noFill/>
            <a:miter lim="800000"/>
            <a:headEnd/>
            <a:tailEnd/>
          </a:ln>
        </p:spPr>
        <p:txBody>
          <a:bodyPr anchor="ctr"/>
          <a:lstStyle/>
          <a:p>
            <a:pPr eaLnBrk="0" hangingPunct="0"/>
            <a:r>
              <a:rPr lang="en-US" sz="2800" b="1" dirty="0" smtClean="0">
                <a:solidFill>
                  <a:schemeClr val="tx2">
                    <a:lumMod val="60000"/>
                    <a:lumOff val="40000"/>
                  </a:schemeClr>
                </a:solidFill>
                <a:effectLst>
                  <a:outerShdw blurRad="38100" dist="38100" dir="2700000" algn="tl">
                    <a:srgbClr val="000000">
                      <a:alpha val="43137"/>
                    </a:srgbClr>
                  </a:outerShdw>
                </a:effectLst>
              </a:rPr>
              <a:t>8.4.3</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lắng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nghe</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hiệu</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quả</a:t>
            </a:r>
            <a:endParaRPr lang="en-US" sz="2800"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9987">
                                            <p:txEl>
                                              <p:pRg st="0" end="0"/>
                                            </p:txEl>
                                          </p:spTgt>
                                        </p:tgtEl>
                                        <p:attrNameLst>
                                          <p:attrName>style.visibility</p:attrName>
                                        </p:attrNameLst>
                                      </p:cBhvr>
                                      <p:to>
                                        <p:strVal val="visible"/>
                                      </p:to>
                                    </p:set>
                                  </p:childTnLst>
                                  <p:subTnLst>
                                    <p:animClr>
                                      <p:cBhvr override="childStyle">
                                        <p:cTn dur="1" fill="hold" display="0" masterRel="nextClick" afterEffect="1"/>
                                        <p:tgtEl>
                                          <p:spTgt spid="169987">
                                            <p:txEl>
                                              <p:pRg st="0" end="0"/>
                                            </p:txEl>
                                          </p:spTgt>
                                        </p:tgtEl>
                                        <p:attrNameLst>
                                          <p:attrName>ppt_c</p:attrName>
                                        </p:attrNameLst>
                                      </p:cBhvr>
                                      <p:to>
                                        <a:srgbClr val="FF9933"/>
                                      </p:to>
                                    </p:animClr>
                                  </p:sub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69987">
                                            <p:txEl>
                                              <p:pRg st="1" end="1"/>
                                            </p:txEl>
                                          </p:spTgt>
                                        </p:tgtEl>
                                        <p:attrNameLst>
                                          <p:attrName>style.visibility</p:attrName>
                                        </p:attrNameLst>
                                      </p:cBhvr>
                                      <p:to>
                                        <p:strVal val="visible"/>
                                      </p:to>
                                    </p:set>
                                    <p:animEffect transition="in" filter="circle(in)">
                                      <p:cBhvr>
                                        <p:cTn id="11" dur="500"/>
                                        <p:tgtEl>
                                          <p:spTgt spid="169987">
                                            <p:txEl>
                                              <p:pRg st="1" end="1"/>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169987">
                                            <p:txEl>
                                              <p:pRg st="2" end="2"/>
                                            </p:txEl>
                                          </p:spTgt>
                                        </p:tgtEl>
                                        <p:attrNameLst>
                                          <p:attrName>style.visibility</p:attrName>
                                        </p:attrNameLst>
                                      </p:cBhvr>
                                      <p:to>
                                        <p:strVal val="visible"/>
                                      </p:to>
                                    </p:set>
                                    <p:animEffect transition="in" filter="circle(in)">
                                      <p:cBhvr>
                                        <p:cTn id="14" dur="500"/>
                                        <p:tgtEl>
                                          <p:spTgt spid="16998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69987">
                                            <p:txEl>
                                              <p:pRg st="3" end="3"/>
                                            </p:txEl>
                                          </p:spTgt>
                                        </p:tgtEl>
                                        <p:attrNameLst>
                                          <p:attrName>style.visibility</p:attrName>
                                        </p:attrNameLst>
                                      </p:cBhvr>
                                      <p:to>
                                        <p:strVal val="visible"/>
                                      </p:to>
                                    </p:set>
                                    <p:animEffect transition="in" filter="slide(fromBottom)">
                                      <p:cBhvr>
                                        <p:cTn id="19" dur="500"/>
                                        <p:tgtEl>
                                          <p:spTgt spid="169987">
                                            <p:txEl>
                                              <p:pRg st="3" end="3"/>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169987">
                                            <p:txEl>
                                              <p:pRg st="4" end="4"/>
                                            </p:txEl>
                                          </p:spTgt>
                                        </p:tgtEl>
                                        <p:attrNameLst>
                                          <p:attrName>style.visibility</p:attrName>
                                        </p:attrNameLst>
                                      </p:cBhvr>
                                      <p:to>
                                        <p:strVal val="visible"/>
                                      </p:to>
                                    </p:set>
                                    <p:animEffect transition="in" filter="slide(fromBottom)">
                                      <p:cBhvr>
                                        <p:cTn id="22" dur="500"/>
                                        <p:tgtEl>
                                          <p:spTgt spid="169987">
                                            <p:txEl>
                                              <p:pRg st="4" end="4"/>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69987">
                                            <p:txEl>
                                              <p:pRg st="5" end="5"/>
                                            </p:txEl>
                                          </p:spTgt>
                                        </p:tgtEl>
                                        <p:attrNameLst>
                                          <p:attrName>style.visibility</p:attrName>
                                        </p:attrNameLst>
                                      </p:cBhvr>
                                      <p:to>
                                        <p:strVal val="visible"/>
                                      </p:to>
                                    </p:set>
                                    <p:animEffect transition="in" filter="slide(fromBottom)">
                                      <p:cBhvr>
                                        <p:cTn id="25" dur="500"/>
                                        <p:tgtEl>
                                          <p:spTgt spid="169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5" name="Rectangle 3"/>
          <p:cNvSpPr>
            <a:spLocks noGrp="1" noChangeArrowheads="1"/>
          </p:cNvSpPr>
          <p:nvPr>
            <p:ph type="body" idx="1"/>
          </p:nvPr>
        </p:nvSpPr>
        <p:spPr>
          <a:xfrm>
            <a:off x="457200" y="1295400"/>
            <a:ext cx="7315200" cy="4190999"/>
          </a:xfrm>
        </p:spPr>
        <p:txBody>
          <a:bodyPr/>
          <a:lstStyle/>
          <a:p>
            <a:pPr marL="457200" indent="-457200">
              <a:lnSpc>
                <a:spcPct val="115000"/>
              </a:lnSpc>
              <a:buClr>
                <a:srgbClr val="000066"/>
              </a:buClr>
              <a:buFont typeface="Wingdings" pitchFamily="2" charset="2"/>
              <a:buChar char="J"/>
            </a:pPr>
            <a:r>
              <a:rPr lang="en-US" sz="2800" b="1" dirty="0" err="1" smtClean="0">
                <a:latin typeface="Arial" pitchFamily="34" charset="0"/>
                <a:ea typeface="Tahoma" pitchFamily="34" charset="0"/>
                <a:cs typeface="Arial" pitchFamily="34" charset="0"/>
              </a:rPr>
              <a:t>Nhìn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vào</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người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nói</a:t>
            </a:r>
            <a:r>
              <a:rPr lang="en-US" sz="2800" b="1" dirty="0" smtClean="0">
                <a:latin typeface="Arial" pitchFamily="34" charset="0"/>
                <a:ea typeface="Tahoma" pitchFamily="34" charset="0"/>
                <a:cs typeface="Arial" pitchFamily="34" charset="0"/>
              </a:rPr>
              <a:t> </a:t>
            </a:r>
          </a:p>
          <a:p>
            <a:pPr marL="457200" indent="-457200">
              <a:lnSpc>
                <a:spcPct val="115000"/>
              </a:lnSpc>
              <a:buClr>
                <a:srgbClr val="000066"/>
              </a:buClr>
              <a:buFont typeface="Wingdings" pitchFamily="2" charset="2"/>
              <a:buNone/>
            </a:pP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Nhìn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mặt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mà</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bắt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hình</a:t>
            </a:r>
            <a:r>
              <a:rPr lang="en-US" sz="2800" dirty="0" smtClean="0">
                <a:latin typeface="Arial" pitchFamily="34" charset="0"/>
                <a:ea typeface="Tahoma" pitchFamily="34" charset="0"/>
                <a:cs typeface="Arial" pitchFamily="34" charset="0"/>
              </a:rPr>
              <a:t> dong</a:t>
            </a:r>
          </a:p>
          <a:p>
            <a:pPr marL="457200" indent="-457200">
              <a:lnSpc>
                <a:spcPct val="115000"/>
              </a:lnSpc>
              <a:buClr>
                <a:srgbClr val="000066"/>
              </a:buClr>
              <a:buFont typeface="Wingdings" pitchFamily="2" charset="2"/>
              <a:buChar char="J"/>
            </a:pPr>
            <a:r>
              <a:rPr lang="en-US" sz="2800" b="1" dirty="0" err="1" smtClean="0">
                <a:latin typeface="Arial" pitchFamily="34" charset="0"/>
                <a:ea typeface="Tahoma" pitchFamily="34" charset="0"/>
                <a:cs typeface="Arial" pitchFamily="34" charset="0"/>
              </a:rPr>
              <a:t>Không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ngắt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lời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khi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chưa</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thật</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cần</a:t>
            </a:r>
            <a:r>
              <a:rPr lang="en-US" sz="2800" b="1" dirty="0" smtClean="0">
                <a:latin typeface="Arial" pitchFamily="34" charset="0"/>
                <a:ea typeface="Tahoma" pitchFamily="34" charset="0"/>
                <a:cs typeface="Arial" pitchFamily="34" charset="0"/>
              </a:rPr>
              <a:t>.</a:t>
            </a:r>
          </a:p>
          <a:p>
            <a:pPr marL="457200" indent="-457200">
              <a:lnSpc>
                <a:spcPct val="115000"/>
              </a:lnSpc>
              <a:buClr>
                <a:srgbClr val="000066"/>
              </a:buClr>
              <a:buFont typeface="Wingdings" pitchFamily="2" charset="2"/>
              <a:buChar char="J"/>
            </a:pPr>
            <a:r>
              <a:rPr lang="en-US" sz="2800" b="1" dirty="0" err="1" smtClean="0">
                <a:latin typeface="Arial" pitchFamily="34" charset="0"/>
                <a:ea typeface="Tahoma" pitchFamily="34" charset="0"/>
                <a:cs typeface="Arial" pitchFamily="34" charset="0"/>
              </a:rPr>
              <a:t>Không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vội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vàng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tranh</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cãi</a:t>
            </a:r>
            <a:r>
              <a:rPr lang="en-US" sz="2800" b="1" dirty="0" smtClean="0">
                <a:latin typeface="Arial" pitchFamily="34" charset="0"/>
                <a:ea typeface="Tahoma" pitchFamily="34" charset="0"/>
                <a:cs typeface="Arial" pitchFamily="34" charset="0"/>
              </a:rPr>
              <a:t> hay </a:t>
            </a:r>
            <a:r>
              <a:rPr lang="en-US" sz="2800" b="1" dirty="0" err="1" smtClean="0">
                <a:latin typeface="Arial" pitchFamily="34" charset="0"/>
                <a:ea typeface="Tahoma" pitchFamily="34" charset="0"/>
                <a:cs typeface="Arial" pitchFamily="34" charset="0"/>
              </a:rPr>
              <a:t>phán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xét</a:t>
            </a:r>
            <a:r>
              <a:rPr lang="en-US" sz="2800" b="1" dirty="0" smtClean="0">
                <a:latin typeface="Arial" pitchFamily="34" charset="0"/>
                <a:ea typeface="Tahoma" pitchFamily="34" charset="0"/>
                <a:cs typeface="Arial" pitchFamily="34" charset="0"/>
              </a:rPr>
              <a:t>.</a:t>
            </a:r>
          </a:p>
          <a:p>
            <a:pPr marL="457200" indent="-457200">
              <a:lnSpc>
                <a:spcPct val="115000"/>
              </a:lnSpc>
              <a:buClr>
                <a:srgbClr val="000066"/>
              </a:buClr>
              <a:buFont typeface="Wingdings" pitchFamily="2" charset="2"/>
              <a:buNone/>
            </a:pP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Lời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chưa</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nói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ra,</a:t>
            </a:r>
            <a:r>
              <a:rPr lang="en-US" sz="2800" dirty="0" err="1" smtClean="0">
                <a:solidFill>
                  <a:srgbClr val="FF0000"/>
                </a:solidFill>
                <a:latin typeface="Arial" pitchFamily="34" charset="0"/>
                <a:ea typeface="Tahoma" pitchFamily="34" charset="0"/>
                <a:cs typeface="Arial" pitchFamily="34" charset="0"/>
              </a:rPr>
              <a:t>ta</a:t>
            </a:r>
            <a:r>
              <a:rPr lang="en-US" sz="2800" dirty="0" smtClean="0">
                <a:solidFill>
                  <a:srgbClr val="FF0000"/>
                </a:solidFill>
                <a:latin typeface="Arial" pitchFamily="34" charset="0"/>
                <a:ea typeface="Tahoma" pitchFamily="34" charset="0"/>
                <a:cs typeface="Arial" pitchFamily="34" charset="0"/>
              </a:rPr>
              <a:t> </a:t>
            </a:r>
            <a:r>
              <a:rPr lang="en-US" sz="2800" dirty="0" err="1" smtClean="0">
                <a:solidFill>
                  <a:srgbClr val="FF0000"/>
                </a:solidFill>
                <a:latin typeface="Arial" pitchFamily="34" charset="0"/>
                <a:ea typeface="Tahoma" pitchFamily="34" charset="0"/>
                <a:cs typeface="Arial" pitchFamily="34" charset="0"/>
              </a:rPr>
              <a:t>là</a:t>
            </a:r>
            <a:r>
              <a:rPr lang="en-US" sz="2800" dirty="0" smtClean="0">
                <a:solidFill>
                  <a:srgbClr val="FF0000"/>
                </a:solidFill>
                <a:latin typeface="Arial" pitchFamily="34" charset="0"/>
                <a:ea typeface="Tahoma" pitchFamily="34" charset="0"/>
                <a:cs typeface="Arial" pitchFamily="34" charset="0"/>
              </a:rPr>
              <a:t> </a:t>
            </a:r>
            <a:r>
              <a:rPr lang="en-US" sz="2800" dirty="0" err="1" smtClean="0">
                <a:solidFill>
                  <a:srgbClr val="FF0000"/>
                </a:solidFill>
                <a:latin typeface="Arial" pitchFamily="34" charset="0"/>
                <a:ea typeface="Tahoma" pitchFamily="34" charset="0"/>
                <a:cs typeface="Arial" pitchFamily="34" charset="0"/>
              </a:rPr>
              <a:t>chủ</a:t>
            </a:r>
            <a:r>
              <a:rPr lang="en-US" sz="2800" dirty="0" smtClean="0">
                <a:solidFill>
                  <a:srgbClr val="FF0000"/>
                </a:solidFill>
                <a:latin typeface="Arial" pitchFamily="34" charset="0"/>
                <a:ea typeface="Tahoma" pitchFamily="34" charset="0"/>
                <a:cs typeface="Arial" pitchFamily="34" charset="0"/>
              </a:rPr>
              <a:t> </a:t>
            </a:r>
            <a:r>
              <a:rPr lang="en-US" sz="2800" dirty="0" err="1" smtClean="0">
                <a:solidFill>
                  <a:srgbClr val="FF0000"/>
                </a:solidFill>
                <a:latin typeface="Arial" pitchFamily="34" charset="0"/>
                <a:ea typeface="Tahoma" pitchFamily="34" charset="0"/>
                <a:cs typeface="Arial" pitchFamily="34" charset="0"/>
              </a:rPr>
              <a:t>nó</a:t>
            </a:r>
            <a:endParaRPr lang="en-US" sz="2800" dirty="0" smtClean="0">
              <a:latin typeface="Arial" pitchFamily="34" charset="0"/>
              <a:ea typeface="Tahoma" pitchFamily="34" charset="0"/>
              <a:cs typeface="Arial" pitchFamily="34" charset="0"/>
            </a:endParaRPr>
          </a:p>
          <a:p>
            <a:pPr marL="457200" indent="-457200">
              <a:lnSpc>
                <a:spcPct val="115000"/>
              </a:lnSpc>
              <a:buClr>
                <a:srgbClr val="000066"/>
              </a:buClr>
              <a:buFont typeface="Wingdings" pitchFamily="2" charset="2"/>
              <a:buNone/>
            </a:pP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Lời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nói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ra</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rồi,</a:t>
            </a:r>
            <a:r>
              <a:rPr lang="en-US" sz="2800" dirty="0" err="1" smtClean="0">
                <a:solidFill>
                  <a:srgbClr val="006600"/>
                </a:solidFill>
                <a:latin typeface="Arial" pitchFamily="34" charset="0"/>
                <a:ea typeface="Tahoma" pitchFamily="34" charset="0"/>
                <a:cs typeface="Arial" pitchFamily="34" charset="0"/>
              </a:rPr>
              <a:t>nó</a:t>
            </a:r>
            <a:r>
              <a:rPr lang="en-US" sz="2800" dirty="0" smtClean="0">
                <a:solidFill>
                  <a:srgbClr val="006600"/>
                </a:solidFill>
                <a:latin typeface="Arial" pitchFamily="34" charset="0"/>
                <a:ea typeface="Tahoma" pitchFamily="34" charset="0"/>
                <a:cs typeface="Arial" pitchFamily="34" charset="0"/>
              </a:rPr>
              <a:t> </a:t>
            </a:r>
            <a:r>
              <a:rPr lang="en-US" sz="2800" dirty="0" err="1" smtClean="0">
                <a:solidFill>
                  <a:srgbClr val="006600"/>
                </a:solidFill>
                <a:latin typeface="Arial" pitchFamily="34" charset="0"/>
                <a:ea typeface="Tahoma" pitchFamily="34" charset="0"/>
                <a:cs typeface="Arial" pitchFamily="34" charset="0"/>
              </a:rPr>
              <a:t>là</a:t>
            </a:r>
            <a:r>
              <a:rPr lang="en-US" sz="2800" dirty="0" smtClean="0">
                <a:solidFill>
                  <a:srgbClr val="006600"/>
                </a:solidFill>
                <a:latin typeface="Arial" pitchFamily="34" charset="0"/>
                <a:ea typeface="Tahoma" pitchFamily="34" charset="0"/>
                <a:cs typeface="Arial" pitchFamily="34" charset="0"/>
              </a:rPr>
              <a:t> </a:t>
            </a:r>
            <a:r>
              <a:rPr lang="en-US" sz="2800" dirty="0" err="1" smtClean="0">
                <a:solidFill>
                  <a:srgbClr val="006600"/>
                </a:solidFill>
                <a:latin typeface="Arial" pitchFamily="34" charset="0"/>
                <a:ea typeface="Tahoma" pitchFamily="34" charset="0"/>
                <a:cs typeface="Arial" pitchFamily="34" charset="0"/>
              </a:rPr>
              <a:t>chủ</a:t>
            </a:r>
            <a:r>
              <a:rPr lang="en-US" sz="2800" dirty="0" smtClean="0">
                <a:solidFill>
                  <a:srgbClr val="006600"/>
                </a:solidFill>
                <a:latin typeface="Arial" pitchFamily="34" charset="0"/>
                <a:ea typeface="Tahoma" pitchFamily="34" charset="0"/>
                <a:cs typeface="Arial" pitchFamily="34" charset="0"/>
              </a:rPr>
              <a:t> </a:t>
            </a:r>
            <a:r>
              <a:rPr lang="en-US" sz="2800" dirty="0" err="1" smtClean="0">
                <a:solidFill>
                  <a:srgbClr val="006600"/>
                </a:solidFill>
                <a:latin typeface="Arial" pitchFamily="34" charset="0"/>
                <a:ea typeface="Tahoma" pitchFamily="34" charset="0"/>
                <a:cs typeface="Arial" pitchFamily="34" charset="0"/>
              </a:rPr>
              <a:t>ta</a:t>
            </a:r>
            <a:endParaRPr lang="en-US" sz="2800" dirty="0" smtClean="0">
              <a:latin typeface="Arial" pitchFamily="34" charset="0"/>
              <a:ea typeface="Tahoma" pitchFamily="34" charset="0"/>
              <a:cs typeface="Arial" pitchFamily="34" charset="0"/>
            </a:endParaRPr>
          </a:p>
          <a:p>
            <a:pPr marL="457200" indent="-457200">
              <a:lnSpc>
                <a:spcPct val="115000"/>
              </a:lnSpc>
              <a:buClr>
                <a:srgbClr val="000066"/>
              </a:buClr>
              <a:buFont typeface="Wingdings" pitchFamily="2" charset="2"/>
              <a:buChar char="J"/>
            </a:pPr>
            <a:r>
              <a:rPr lang="en-US" sz="2800" b="1" dirty="0" err="1" smtClean="0">
                <a:latin typeface="Arial" pitchFamily="34" charset="0"/>
                <a:ea typeface="Tahoma" pitchFamily="34" charset="0"/>
                <a:cs typeface="Arial" pitchFamily="34" charset="0"/>
              </a:rPr>
              <a:t>Hỏi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để</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hiểu</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rõ</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vấn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đề</a:t>
            </a:r>
            <a:endParaRPr lang="en-US" sz="2800" b="1" dirty="0" smtClean="0">
              <a:latin typeface="Arial" pitchFamily="34" charset="0"/>
              <a:ea typeface="Tahoma" pitchFamily="34" charset="0"/>
              <a:cs typeface="Arial" pitchFamily="34" charset="0"/>
            </a:endParaRPr>
          </a:p>
        </p:txBody>
      </p:sp>
      <p:sp>
        <p:nvSpPr>
          <p:cNvPr id="188419" name="Rectangle 2"/>
          <p:cNvSpPr>
            <a:spLocks noChangeArrowheads="1"/>
          </p:cNvSpPr>
          <p:nvPr/>
        </p:nvSpPr>
        <p:spPr bwMode="auto">
          <a:xfrm>
            <a:off x="1905000" y="0"/>
            <a:ext cx="5943600" cy="914400"/>
          </a:xfrm>
          <a:prstGeom prst="rect">
            <a:avLst/>
          </a:prstGeom>
          <a:noFill/>
          <a:ln w="9525">
            <a:noFill/>
            <a:miter lim="800000"/>
            <a:headEnd/>
            <a:tailEnd/>
          </a:ln>
        </p:spPr>
        <p:txBody>
          <a:bodyPr anchor="ctr"/>
          <a:lstStyle/>
          <a:p>
            <a:pPr eaLnBrk="0" hangingPunct="0"/>
            <a:r>
              <a:rPr lang="en-US" sz="2800" b="1" dirty="0" smtClean="0">
                <a:solidFill>
                  <a:schemeClr val="tx2">
                    <a:lumMod val="60000"/>
                    <a:lumOff val="40000"/>
                  </a:schemeClr>
                </a:solidFill>
                <a:effectLst>
                  <a:outerShdw blurRad="38100" dist="38100" dir="2700000" algn="tl">
                    <a:srgbClr val="000000">
                      <a:alpha val="43137"/>
                    </a:srgbClr>
                  </a:outerShdw>
                </a:effectLst>
              </a:rPr>
              <a:t>8.4.3</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lắng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nghe</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hiệu</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quả</a:t>
            </a:r>
            <a:endParaRPr lang="en-US" sz="2800"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035">
                                            <p:txEl>
                                              <p:pRg st="0" end="0"/>
                                            </p:txEl>
                                          </p:spTgt>
                                        </p:tgtEl>
                                        <p:attrNameLst>
                                          <p:attrName>style.visibility</p:attrName>
                                        </p:attrNameLst>
                                      </p:cBhvr>
                                      <p:to>
                                        <p:strVal val="visible"/>
                                      </p:to>
                                    </p:set>
                                  </p:childTnLst>
                                  <p:subTnLst>
                                    <p:animClr>
                                      <p:cBhvr override="childStyle">
                                        <p:cTn dur="1" fill="hold" display="0" masterRel="nextClick" afterEffect="1"/>
                                        <p:tgtEl>
                                          <p:spTgt spid="172035">
                                            <p:txEl>
                                              <p:pRg st="0" end="0"/>
                                            </p:txEl>
                                          </p:spTgt>
                                        </p:tgtEl>
                                        <p:attrNameLst>
                                          <p:attrName>ppt_c</p:attrName>
                                        </p:attrNameLst>
                                      </p:cBhvr>
                                      <p:to>
                                        <a:srgbClr val="FF9933"/>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2035">
                                            <p:txEl>
                                              <p:pRg st="1" end="1"/>
                                            </p:txEl>
                                          </p:spTgt>
                                        </p:tgtEl>
                                        <p:attrNameLst>
                                          <p:attrName>style.visibility</p:attrName>
                                        </p:attrNameLst>
                                      </p:cBhvr>
                                      <p:to>
                                        <p:strVal val="visible"/>
                                      </p:to>
                                    </p:set>
                                  </p:childTnLst>
                                  <p:subTnLst>
                                    <p:animClr>
                                      <p:cBhvr override="childStyle">
                                        <p:cTn dur="1" fill="hold" display="0" masterRel="nextClick" afterEffect="1"/>
                                        <p:tgtEl>
                                          <p:spTgt spid="172035">
                                            <p:txEl>
                                              <p:pRg st="1" end="1"/>
                                            </p:txEl>
                                          </p:spTgt>
                                        </p:tgtEl>
                                        <p:attrNameLst>
                                          <p:attrName>ppt_c</p:attrName>
                                        </p:attrNameLst>
                                      </p:cBhvr>
                                      <p:to>
                                        <a:srgbClr val="FF9933"/>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2035">
                                            <p:txEl>
                                              <p:pRg st="2" end="2"/>
                                            </p:txEl>
                                          </p:spTgt>
                                        </p:tgtEl>
                                        <p:attrNameLst>
                                          <p:attrName>style.visibility</p:attrName>
                                        </p:attrNameLst>
                                      </p:cBhvr>
                                      <p:to>
                                        <p:strVal val="visible"/>
                                      </p:to>
                                    </p:set>
                                  </p:childTnLst>
                                  <p:subTnLst>
                                    <p:animClr>
                                      <p:cBhvr override="childStyle">
                                        <p:cTn dur="1" fill="hold" display="0" masterRel="nextClick" afterEffect="1"/>
                                        <p:tgtEl>
                                          <p:spTgt spid="172035">
                                            <p:txEl>
                                              <p:pRg st="2" end="2"/>
                                            </p:txEl>
                                          </p:spTgt>
                                        </p:tgtEl>
                                        <p:attrNameLst>
                                          <p:attrName>ppt_c</p:attrName>
                                        </p:attrNameLst>
                                      </p:cBhvr>
                                      <p:to>
                                        <a:srgbClr val="FF9933"/>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2035">
                                            <p:txEl>
                                              <p:pRg st="3" end="3"/>
                                            </p:txEl>
                                          </p:spTgt>
                                        </p:tgtEl>
                                        <p:attrNameLst>
                                          <p:attrName>style.visibility</p:attrName>
                                        </p:attrNameLst>
                                      </p:cBhvr>
                                      <p:to>
                                        <p:strVal val="visible"/>
                                      </p:to>
                                    </p:set>
                                  </p:childTnLst>
                                  <p:subTnLst>
                                    <p:animClr>
                                      <p:cBhvr override="childStyle">
                                        <p:cTn dur="1" fill="hold" display="0" masterRel="nextClick" afterEffect="1"/>
                                        <p:tgtEl>
                                          <p:spTgt spid="172035">
                                            <p:txEl>
                                              <p:pRg st="3" end="3"/>
                                            </p:txEl>
                                          </p:spTgt>
                                        </p:tgtEl>
                                        <p:attrNameLst>
                                          <p:attrName>ppt_c</p:attrName>
                                        </p:attrNameLst>
                                      </p:cBhvr>
                                      <p:to>
                                        <a:srgbClr val="FF9933"/>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2035">
                                            <p:txEl>
                                              <p:pRg st="4" end="4"/>
                                            </p:txEl>
                                          </p:spTgt>
                                        </p:tgtEl>
                                        <p:attrNameLst>
                                          <p:attrName>style.visibility</p:attrName>
                                        </p:attrNameLst>
                                      </p:cBhvr>
                                      <p:to>
                                        <p:strVal val="visible"/>
                                      </p:to>
                                    </p:set>
                                  </p:childTnLst>
                                  <p:subTnLst>
                                    <p:animClr>
                                      <p:cBhvr override="childStyle">
                                        <p:cTn dur="1" fill="hold" display="0" masterRel="nextClick" afterEffect="1"/>
                                        <p:tgtEl>
                                          <p:spTgt spid="172035">
                                            <p:txEl>
                                              <p:pRg st="4" end="4"/>
                                            </p:txEl>
                                          </p:spTgt>
                                        </p:tgtEl>
                                        <p:attrNameLst>
                                          <p:attrName>ppt_c</p:attrName>
                                        </p:attrNameLst>
                                      </p:cBhvr>
                                      <p:to>
                                        <a:srgbClr val="FF9933"/>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2035">
                                            <p:txEl>
                                              <p:pRg st="5" end="5"/>
                                            </p:txEl>
                                          </p:spTgt>
                                        </p:tgtEl>
                                        <p:attrNameLst>
                                          <p:attrName>style.visibility</p:attrName>
                                        </p:attrNameLst>
                                      </p:cBhvr>
                                      <p:to>
                                        <p:strVal val="visible"/>
                                      </p:to>
                                    </p:set>
                                  </p:childTnLst>
                                  <p:subTnLst>
                                    <p:animClr>
                                      <p:cBhvr override="childStyle">
                                        <p:cTn dur="1" fill="hold" display="0" masterRel="nextClick" afterEffect="1"/>
                                        <p:tgtEl>
                                          <p:spTgt spid="172035">
                                            <p:txEl>
                                              <p:pRg st="5" end="5"/>
                                            </p:txEl>
                                          </p:spTgt>
                                        </p:tgtEl>
                                        <p:attrNameLst>
                                          <p:attrName>ppt_c</p:attrName>
                                        </p:attrNameLst>
                                      </p:cBhvr>
                                      <p:to>
                                        <a:srgbClr val="FF9933"/>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2035">
                                            <p:txEl>
                                              <p:pRg st="6" end="6"/>
                                            </p:txEl>
                                          </p:spTgt>
                                        </p:tgtEl>
                                        <p:attrNameLst>
                                          <p:attrName>style.visibility</p:attrName>
                                        </p:attrNameLst>
                                      </p:cBhvr>
                                      <p:to>
                                        <p:strVal val="visible"/>
                                      </p:to>
                                    </p:set>
                                  </p:childTnLst>
                                  <p:subTnLst>
                                    <p:animClr>
                                      <p:cBhvr override="childStyle">
                                        <p:cTn dur="1" fill="hold" display="0" masterRel="nextClick" afterEffect="1"/>
                                        <p:tgtEl>
                                          <p:spTgt spid="172035">
                                            <p:txEl>
                                              <p:pRg st="6" end="6"/>
                                            </p:txEl>
                                          </p:spTgt>
                                        </p:tgtEl>
                                        <p:attrNameLst>
                                          <p:attrName>ppt_c</p:attrName>
                                        </p:attrNameLst>
                                      </p:cBhvr>
                                      <p:to>
                                        <a:srgbClr val="FF99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3" name="Rectangle 3"/>
          <p:cNvSpPr>
            <a:spLocks noGrp="1" noChangeArrowheads="1"/>
          </p:cNvSpPr>
          <p:nvPr>
            <p:ph type="body" idx="1"/>
          </p:nvPr>
        </p:nvSpPr>
        <p:spPr>
          <a:xfrm>
            <a:off x="152400" y="1447800"/>
            <a:ext cx="8991600" cy="2362200"/>
          </a:xfrm>
        </p:spPr>
        <p:txBody>
          <a:bodyPr/>
          <a:lstStyle/>
          <a:p>
            <a:pPr marL="0" indent="0" algn="just">
              <a:lnSpc>
                <a:spcPct val="120000"/>
              </a:lnSpc>
              <a:buClr>
                <a:srgbClr val="000066"/>
              </a:buClr>
              <a:buFont typeface="Wingdings" pitchFamily="2" charset="2"/>
              <a:buChar char="J"/>
            </a:pPr>
            <a:r>
              <a:rPr lang="en-US" sz="2800" b="1" dirty="0" smtClean="0">
                <a:latin typeface="Tahoma" pitchFamily="34" charset="0"/>
                <a:ea typeface="Tahoma" pitchFamily="34" charset="0"/>
                <a:cs typeface="Tahoma" pitchFamily="34" charset="0"/>
              </a:rPr>
              <a:t> </a:t>
            </a:r>
            <a:r>
              <a:rPr lang="en-US" sz="2800" b="1" dirty="0" err="1" smtClean="0">
                <a:latin typeface="Arial" pitchFamily="34" charset="0"/>
                <a:ea typeface="Tahoma" pitchFamily="34" charset="0"/>
                <a:cs typeface="Arial" pitchFamily="34" charset="0"/>
              </a:rPr>
              <a:t>Nhắc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lại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nội</a:t>
            </a:r>
            <a:r>
              <a:rPr lang="en-US" sz="2800" b="1" dirty="0" smtClean="0">
                <a:latin typeface="Arial" pitchFamily="34" charset="0"/>
                <a:ea typeface="Tahoma" pitchFamily="34" charset="0"/>
                <a:cs typeface="Arial" pitchFamily="34" charset="0"/>
              </a:rPr>
              <a:t> dung</a:t>
            </a:r>
          </a:p>
          <a:p>
            <a:pPr marL="0" indent="0" algn="just">
              <a:lnSpc>
                <a:spcPct val="120000"/>
              </a:lnSpc>
              <a:buClr>
                <a:srgbClr val="000066"/>
              </a:buClr>
              <a:buFont typeface="Wingdings" pitchFamily="2" charset="2"/>
              <a:buNone/>
            </a:pPr>
            <a:r>
              <a:rPr lang="en-US" sz="2800" dirty="0" err="1" smtClean="0">
                <a:latin typeface="Arial" pitchFamily="34" charset="0"/>
                <a:ea typeface="Tahoma" pitchFamily="34" charset="0"/>
                <a:cs typeface="Arial" pitchFamily="34" charset="0"/>
              </a:rPr>
              <a:t>Im</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lặng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bên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ngoài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là</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chưa</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đủ</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thậm</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chí</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không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cần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thiết</a:t>
            </a:r>
            <a:r>
              <a:rPr lang="en-US" sz="2800" dirty="0" smtClean="0">
                <a:latin typeface="Arial" pitchFamily="34" charset="0"/>
                <a:ea typeface="Tahoma" pitchFamily="34" charset="0"/>
                <a:cs typeface="Arial" pitchFamily="34" charset="0"/>
              </a:rPr>
              <a:t>.</a:t>
            </a:r>
          </a:p>
          <a:p>
            <a:pPr marL="0" indent="0" algn="just">
              <a:lnSpc>
                <a:spcPct val="120000"/>
              </a:lnSpc>
              <a:buClr>
                <a:srgbClr val="000066"/>
              </a:buClr>
              <a:buFont typeface="Wingdings" pitchFamily="2" charset="2"/>
              <a:buChar char="J"/>
            </a:pP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Diễn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giải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nội</a:t>
            </a:r>
            <a:r>
              <a:rPr lang="en-US" sz="2800" b="1" dirty="0" smtClean="0">
                <a:latin typeface="Arial" pitchFamily="34" charset="0"/>
                <a:ea typeface="Tahoma" pitchFamily="34" charset="0"/>
                <a:cs typeface="Arial" pitchFamily="34" charset="0"/>
              </a:rPr>
              <a:t> dung</a:t>
            </a:r>
          </a:p>
          <a:p>
            <a:pPr marL="0" indent="0" algn="just">
              <a:lnSpc>
                <a:spcPct val="120000"/>
              </a:lnSpc>
              <a:buClr>
                <a:srgbClr val="000066"/>
              </a:buClr>
              <a:buFont typeface="Wingdings" pitchFamily="2" charset="2"/>
              <a:buChar char="J"/>
            </a:pP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Nỗ</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lực</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và</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tập</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trung</a:t>
            </a:r>
            <a:endParaRPr lang="en-US" sz="2800" b="1" dirty="0" smtClean="0">
              <a:latin typeface="Arial" pitchFamily="34" charset="0"/>
              <a:ea typeface="Tahoma" pitchFamily="34" charset="0"/>
              <a:cs typeface="Arial" pitchFamily="34" charset="0"/>
            </a:endParaRPr>
          </a:p>
        </p:txBody>
      </p:sp>
      <p:sp>
        <p:nvSpPr>
          <p:cNvPr id="189443" name="Rectangle 2"/>
          <p:cNvSpPr>
            <a:spLocks noChangeArrowheads="1"/>
          </p:cNvSpPr>
          <p:nvPr/>
        </p:nvSpPr>
        <p:spPr bwMode="auto">
          <a:xfrm>
            <a:off x="1752600" y="0"/>
            <a:ext cx="5943600" cy="914400"/>
          </a:xfrm>
          <a:prstGeom prst="rect">
            <a:avLst/>
          </a:prstGeom>
          <a:noFill/>
          <a:ln w="9525">
            <a:noFill/>
            <a:miter lim="800000"/>
            <a:headEnd/>
            <a:tailEnd/>
          </a:ln>
        </p:spPr>
        <p:txBody>
          <a:bodyPr anchor="ctr"/>
          <a:lstStyle/>
          <a:p>
            <a:pPr eaLnBrk="0" hangingPunct="0"/>
            <a:r>
              <a:rPr lang="en-US" sz="2800" b="1" dirty="0" smtClean="0">
                <a:solidFill>
                  <a:schemeClr val="tx2">
                    <a:lumMod val="60000"/>
                    <a:lumOff val="40000"/>
                  </a:schemeClr>
                </a:solidFill>
                <a:effectLst>
                  <a:outerShdw blurRad="38100" dist="38100" dir="2700000" algn="tl">
                    <a:srgbClr val="000000">
                      <a:alpha val="43137"/>
                    </a:srgbClr>
                  </a:outerShdw>
                </a:effectLst>
              </a:rPr>
              <a:t>8.4.3</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lắng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nghe</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hiệu</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quả</a:t>
            </a:r>
            <a:endParaRPr lang="en-US" sz="2800"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083">
                                            <p:txEl>
                                              <p:pRg st="0" end="0"/>
                                            </p:txEl>
                                          </p:spTgt>
                                        </p:tgtEl>
                                        <p:attrNameLst>
                                          <p:attrName>style.visibility</p:attrName>
                                        </p:attrNameLst>
                                      </p:cBhvr>
                                      <p:to>
                                        <p:strVal val="visible"/>
                                      </p:to>
                                    </p:set>
                                  </p:childTnLst>
                                  <p:subTnLst>
                                    <p:animClr>
                                      <p:cBhvr override="childStyle">
                                        <p:cTn dur="1" fill="hold" display="0" masterRel="nextClick" afterEffect="1"/>
                                        <p:tgtEl>
                                          <p:spTgt spid="174083">
                                            <p:txEl>
                                              <p:pRg st="0" end="0"/>
                                            </p:txEl>
                                          </p:spTgt>
                                        </p:tgtEl>
                                        <p:attrNameLst>
                                          <p:attrName>ppt_c</p:attrName>
                                        </p:attrNameLst>
                                      </p:cBhvr>
                                      <p:to>
                                        <a:srgbClr val="FF9933"/>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083">
                                            <p:txEl>
                                              <p:pRg st="1" end="1"/>
                                            </p:txEl>
                                          </p:spTgt>
                                        </p:tgtEl>
                                        <p:attrNameLst>
                                          <p:attrName>style.visibility</p:attrName>
                                        </p:attrNameLst>
                                      </p:cBhvr>
                                      <p:to>
                                        <p:strVal val="visible"/>
                                      </p:to>
                                    </p:set>
                                  </p:childTnLst>
                                  <p:subTnLst>
                                    <p:animClr>
                                      <p:cBhvr override="childStyle">
                                        <p:cTn dur="1" fill="hold" display="0" masterRel="nextClick" afterEffect="1"/>
                                        <p:tgtEl>
                                          <p:spTgt spid="174083">
                                            <p:txEl>
                                              <p:pRg st="1" end="1"/>
                                            </p:txEl>
                                          </p:spTgt>
                                        </p:tgtEl>
                                        <p:attrNameLst>
                                          <p:attrName>ppt_c</p:attrName>
                                        </p:attrNameLst>
                                      </p:cBhvr>
                                      <p:to>
                                        <a:srgbClr val="FF9933"/>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083">
                                            <p:txEl>
                                              <p:pRg st="2" end="2"/>
                                            </p:txEl>
                                          </p:spTgt>
                                        </p:tgtEl>
                                        <p:attrNameLst>
                                          <p:attrName>style.visibility</p:attrName>
                                        </p:attrNameLst>
                                      </p:cBhvr>
                                      <p:to>
                                        <p:strVal val="visible"/>
                                      </p:to>
                                    </p:set>
                                  </p:childTnLst>
                                  <p:subTnLst>
                                    <p:animClr>
                                      <p:cBhvr override="childStyle">
                                        <p:cTn dur="1" fill="hold" display="0" masterRel="nextClick" afterEffect="1"/>
                                        <p:tgtEl>
                                          <p:spTgt spid="174083">
                                            <p:txEl>
                                              <p:pRg st="2" end="2"/>
                                            </p:txEl>
                                          </p:spTgt>
                                        </p:tgtEl>
                                        <p:attrNameLst>
                                          <p:attrName>ppt_c</p:attrName>
                                        </p:attrNameLst>
                                      </p:cBhvr>
                                      <p:to>
                                        <a:srgbClr val="FF9933"/>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083">
                                            <p:txEl>
                                              <p:pRg st="3" end="3"/>
                                            </p:txEl>
                                          </p:spTgt>
                                        </p:tgtEl>
                                        <p:attrNameLst>
                                          <p:attrName>style.visibility</p:attrName>
                                        </p:attrNameLst>
                                      </p:cBhvr>
                                      <p:to>
                                        <p:strVal val="visible"/>
                                      </p:to>
                                    </p:set>
                                  </p:childTnLst>
                                  <p:subTnLst>
                                    <p:animClr>
                                      <p:cBhvr override="childStyle">
                                        <p:cTn dur="1" fill="hold" display="0" masterRel="nextClick" afterEffect="1"/>
                                        <p:tgtEl>
                                          <p:spTgt spid="174083">
                                            <p:txEl>
                                              <p:pRg st="3" end="3"/>
                                            </p:txEl>
                                          </p:spTgt>
                                        </p:tgtEl>
                                        <p:attrNameLst>
                                          <p:attrName>ppt_c</p:attrName>
                                        </p:attrNameLst>
                                      </p:cBhvr>
                                      <p:to>
                                        <a:srgbClr val="FF99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a:xfrm>
            <a:off x="914400" y="1143000"/>
            <a:ext cx="6705600" cy="5029200"/>
          </a:xfrm>
        </p:spPr>
        <p:txBody>
          <a:bodyPr/>
          <a:lstStyle/>
          <a:p>
            <a:pPr marL="863600" indent="-457200">
              <a:lnSpc>
                <a:spcPct val="120000"/>
              </a:lnSpc>
              <a:buClr>
                <a:srgbClr val="000066"/>
              </a:buClr>
              <a:buFont typeface="Wingdings" pitchFamily="2" charset="2"/>
              <a:buChar char="J"/>
            </a:pPr>
            <a:r>
              <a:rPr lang="en-US" sz="2800" b="1" dirty="0" err="1" smtClean="0">
                <a:latin typeface="Arial" pitchFamily="34" charset="0"/>
                <a:ea typeface="Tahoma" pitchFamily="34" charset="0"/>
                <a:cs typeface="Arial" pitchFamily="34" charset="0"/>
              </a:rPr>
              <a:t>Tìm</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ra</a:t>
            </a:r>
            <a:r>
              <a:rPr lang="en-US" sz="2800" b="1" dirty="0" smtClean="0">
                <a:latin typeface="Arial" pitchFamily="34" charset="0"/>
                <a:ea typeface="Tahoma" pitchFamily="34" charset="0"/>
                <a:cs typeface="Arial" pitchFamily="34" charset="0"/>
              </a:rPr>
              <a:t> ý </a:t>
            </a:r>
            <a:r>
              <a:rPr lang="en-US" sz="2800" b="1" dirty="0" err="1" smtClean="0">
                <a:latin typeface="Arial" pitchFamily="34" charset="0"/>
                <a:ea typeface="Tahoma" pitchFamily="34" charset="0"/>
                <a:cs typeface="Arial" pitchFamily="34" charset="0"/>
              </a:rPr>
              <a:t>chính</a:t>
            </a:r>
            <a:r>
              <a:rPr lang="en-US" sz="2800" b="1" dirty="0" smtClean="0">
                <a:latin typeface="Arial" pitchFamily="34" charset="0"/>
                <a:ea typeface="Tahoma" pitchFamily="34" charset="0"/>
                <a:cs typeface="Arial" pitchFamily="34" charset="0"/>
              </a:rPr>
              <a:t> </a:t>
            </a:r>
          </a:p>
          <a:p>
            <a:pPr marL="863600" indent="-457200">
              <a:lnSpc>
                <a:spcPct val="120000"/>
              </a:lnSpc>
              <a:buClr>
                <a:srgbClr val="000066"/>
              </a:buClr>
              <a:buFont typeface="Wingdings" pitchFamily="2" charset="2"/>
              <a:buNone/>
            </a:pPr>
            <a:r>
              <a:rPr lang="en-US" sz="2800" dirty="0" err="1" smtClean="0">
                <a:latin typeface="Arial" pitchFamily="34" charset="0"/>
                <a:ea typeface="Tahoma" pitchFamily="34" charset="0"/>
                <a:cs typeface="Arial" pitchFamily="34" charset="0"/>
              </a:rPr>
              <a:t>Nghe</a:t>
            </a:r>
            <a:r>
              <a:rPr lang="en-US" sz="2800" dirty="0" smtClean="0">
                <a:latin typeface="Arial" pitchFamily="34" charset="0"/>
                <a:ea typeface="Tahoma" pitchFamily="34" charset="0"/>
                <a:cs typeface="Arial" pitchFamily="34" charset="0"/>
              </a:rPr>
              <a:t> ý </a:t>
            </a:r>
            <a:r>
              <a:rPr lang="en-US" sz="2800" dirty="0" err="1" smtClean="0">
                <a:latin typeface="Arial" pitchFamily="34" charset="0"/>
                <a:ea typeface="Tahoma" pitchFamily="34" charset="0"/>
                <a:cs typeface="Arial" pitchFamily="34" charset="0"/>
              </a:rPr>
              <a:t>hiểu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tứ</a:t>
            </a:r>
            <a:endParaRPr lang="en-US" sz="2800" dirty="0" smtClean="0">
              <a:latin typeface="Arial" pitchFamily="34" charset="0"/>
              <a:ea typeface="Tahoma" pitchFamily="34" charset="0"/>
              <a:cs typeface="Arial" pitchFamily="34" charset="0"/>
            </a:endParaRPr>
          </a:p>
          <a:p>
            <a:pPr marL="863600" indent="-457200">
              <a:lnSpc>
                <a:spcPct val="120000"/>
              </a:lnSpc>
              <a:buClr>
                <a:srgbClr val="000066"/>
              </a:buClr>
              <a:buFont typeface="Wingdings" pitchFamily="2" charset="2"/>
              <a:buChar char="J"/>
            </a:pPr>
            <a:r>
              <a:rPr lang="en-US" sz="2800" b="1" dirty="0" err="1" smtClean="0">
                <a:latin typeface="Arial" pitchFamily="34" charset="0"/>
                <a:ea typeface="Tahoma" pitchFamily="34" charset="0"/>
                <a:cs typeface="Arial" pitchFamily="34" charset="0"/>
              </a:rPr>
              <a:t>Không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võ</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đoán</a:t>
            </a:r>
            <a:r>
              <a:rPr lang="en-US" sz="2800" dirty="0" smtClean="0">
                <a:latin typeface="Arial" pitchFamily="34" charset="0"/>
                <a:ea typeface="Tahoma" pitchFamily="34" charset="0"/>
                <a:cs typeface="Arial" pitchFamily="34" charset="0"/>
              </a:rPr>
              <a:t>.</a:t>
            </a:r>
          </a:p>
          <a:p>
            <a:pPr marL="863600" indent="-457200">
              <a:lnSpc>
                <a:spcPct val="120000"/>
              </a:lnSpc>
              <a:buClr>
                <a:srgbClr val="000066"/>
              </a:buClr>
              <a:buFont typeface="Wingdings" pitchFamily="2" charset="2"/>
              <a:buNone/>
            </a:pPr>
            <a:r>
              <a:rPr lang="en-US" sz="2800" dirty="0" err="1" smtClean="0">
                <a:latin typeface="Arial" pitchFamily="34" charset="0"/>
                <a:ea typeface="Tahoma" pitchFamily="34" charset="0"/>
                <a:cs typeface="Arial" pitchFamily="34" charset="0"/>
              </a:rPr>
              <a:t>Cái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gì</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cũng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chép</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cũng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ghi</a:t>
            </a:r>
            <a:endParaRPr lang="en-US" sz="2800" dirty="0" smtClean="0">
              <a:latin typeface="Arial" pitchFamily="34" charset="0"/>
              <a:ea typeface="Tahoma" pitchFamily="34" charset="0"/>
              <a:cs typeface="Arial" pitchFamily="34" charset="0"/>
            </a:endParaRPr>
          </a:p>
          <a:p>
            <a:pPr marL="863600" indent="-457200">
              <a:lnSpc>
                <a:spcPct val="120000"/>
              </a:lnSpc>
              <a:buClr>
                <a:srgbClr val="000066"/>
              </a:buClr>
              <a:buFont typeface="Wingdings" pitchFamily="2" charset="2"/>
              <a:buNone/>
            </a:pPr>
            <a:r>
              <a:rPr lang="en-US" sz="2800" dirty="0" err="1" smtClean="0">
                <a:latin typeface="Arial" pitchFamily="34" charset="0"/>
                <a:ea typeface="Tahoma" pitchFamily="34" charset="0"/>
                <a:cs typeface="Arial" pitchFamily="34" charset="0"/>
              </a:rPr>
              <a:t>Không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biết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thì</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hỏi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tự</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làm</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gì</a:t>
            </a:r>
            <a:endParaRPr lang="en-US" sz="2800" dirty="0" smtClean="0">
              <a:latin typeface="Arial" pitchFamily="34" charset="0"/>
              <a:ea typeface="Tahoma" pitchFamily="34" charset="0"/>
              <a:cs typeface="Arial" pitchFamily="34" charset="0"/>
            </a:endParaRPr>
          </a:p>
          <a:p>
            <a:pPr marL="863600" indent="-457200">
              <a:lnSpc>
                <a:spcPct val="120000"/>
              </a:lnSpc>
              <a:buClr>
                <a:srgbClr val="000066"/>
              </a:buClr>
              <a:buFont typeface="Wingdings" pitchFamily="2" charset="2"/>
              <a:buChar char="J"/>
            </a:pPr>
            <a:r>
              <a:rPr lang="en-US" sz="2800" b="1" dirty="0" err="1" smtClean="0">
                <a:latin typeface="Arial" pitchFamily="34" charset="0"/>
                <a:ea typeface="Tahoma" pitchFamily="34" charset="0"/>
                <a:cs typeface="Arial" pitchFamily="34" charset="0"/>
              </a:rPr>
              <a:t>Ghi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chép</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thông</a:t>
            </a:r>
            <a:r>
              <a:rPr lang="en-US" sz="2800" b="1" dirty="0" smtClean="0">
                <a:latin typeface="Arial" pitchFamily="34" charset="0"/>
                <a:ea typeface="Tahoma" pitchFamily="34" charset="0"/>
                <a:cs typeface="Arial" pitchFamily="34" charset="0"/>
              </a:rPr>
              <a:t> tin </a:t>
            </a:r>
            <a:r>
              <a:rPr lang="en-US" sz="2800" b="1" dirty="0" err="1" smtClean="0">
                <a:latin typeface="Arial" pitchFamily="34" charset="0"/>
                <a:ea typeface="Tahoma" pitchFamily="34" charset="0"/>
                <a:cs typeface="Arial" pitchFamily="34" charset="0"/>
              </a:rPr>
              <a:t>cơ</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bản</a:t>
            </a:r>
            <a:endParaRPr lang="en-US" sz="2800" b="1" dirty="0" smtClean="0">
              <a:latin typeface="Arial" pitchFamily="34" charset="0"/>
              <a:ea typeface="Tahoma" pitchFamily="34" charset="0"/>
              <a:cs typeface="Arial" pitchFamily="34" charset="0"/>
            </a:endParaRPr>
          </a:p>
          <a:p>
            <a:pPr marL="863600" indent="-457200">
              <a:lnSpc>
                <a:spcPct val="120000"/>
              </a:lnSpc>
              <a:buClr>
                <a:srgbClr val="000066"/>
              </a:buClr>
              <a:buFont typeface="Wingdings" pitchFamily="2" charset="2"/>
              <a:buNone/>
            </a:pPr>
            <a:r>
              <a:rPr lang="en-US" sz="2800" dirty="0" err="1" smtClean="0">
                <a:latin typeface="Arial" pitchFamily="34" charset="0"/>
                <a:ea typeface="Tahoma" pitchFamily="34" charset="0"/>
                <a:cs typeface="Arial" pitchFamily="34" charset="0"/>
              </a:rPr>
              <a:t>Mẩu</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bút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chì</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hơn</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trí</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nhớ</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tốt</a:t>
            </a:r>
            <a:r>
              <a:rPr lang="en-US" sz="2800" dirty="0" smtClean="0">
                <a:latin typeface="Arial" pitchFamily="34" charset="0"/>
                <a:ea typeface="Tahoma" pitchFamily="34" charset="0"/>
                <a:cs typeface="Arial" pitchFamily="34" charset="0"/>
              </a:rPr>
              <a:t>.</a:t>
            </a:r>
          </a:p>
          <a:p>
            <a:pPr marL="863600" indent="-457200">
              <a:lnSpc>
                <a:spcPct val="120000"/>
              </a:lnSpc>
              <a:buClr>
                <a:srgbClr val="000066"/>
              </a:buClr>
              <a:buFont typeface="Wingdings" pitchFamily="2" charset="2"/>
              <a:buNone/>
            </a:pPr>
            <a:r>
              <a:rPr lang="en-US" sz="2800" dirty="0" err="1" smtClean="0">
                <a:latin typeface="Arial" pitchFamily="34" charset="0"/>
                <a:ea typeface="Tahoma" pitchFamily="34" charset="0"/>
                <a:cs typeface="Arial" pitchFamily="34" charset="0"/>
              </a:rPr>
              <a:t>Trí</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nhớ</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đậm</a:t>
            </a:r>
            <a:r>
              <a:rPr lang="en-US" sz="2800" b="1" dirty="0" smtClean="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không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bằng</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nét</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mực</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mờ</a:t>
            </a:r>
            <a:r>
              <a:rPr lang="en-US" sz="2800" dirty="0" smtClean="0">
                <a:latin typeface="Arial" pitchFamily="34" charset="0"/>
                <a:ea typeface="Tahoma" pitchFamily="34" charset="0"/>
                <a:cs typeface="Arial" pitchFamily="34" charset="0"/>
              </a:rPr>
              <a:t>.</a:t>
            </a:r>
          </a:p>
        </p:txBody>
      </p:sp>
      <p:sp>
        <p:nvSpPr>
          <p:cNvPr id="190467" name="Rectangle 2"/>
          <p:cNvSpPr>
            <a:spLocks noChangeArrowheads="1"/>
          </p:cNvSpPr>
          <p:nvPr/>
        </p:nvSpPr>
        <p:spPr bwMode="auto">
          <a:xfrm>
            <a:off x="1752600" y="0"/>
            <a:ext cx="5943600" cy="762000"/>
          </a:xfrm>
          <a:prstGeom prst="rect">
            <a:avLst/>
          </a:prstGeom>
          <a:noFill/>
          <a:ln w="9525">
            <a:noFill/>
            <a:miter lim="800000"/>
            <a:headEnd/>
            <a:tailEnd/>
          </a:ln>
        </p:spPr>
        <p:txBody>
          <a:bodyPr anchor="ctr"/>
          <a:lstStyle/>
          <a:p>
            <a:pPr eaLnBrk="0" hangingPunct="0"/>
            <a:r>
              <a:rPr lang="en-US" sz="2800" b="1" dirty="0" smtClean="0">
                <a:solidFill>
                  <a:schemeClr val="tx2">
                    <a:lumMod val="60000"/>
                    <a:lumOff val="40000"/>
                  </a:schemeClr>
                </a:solidFill>
                <a:effectLst>
                  <a:outerShdw blurRad="38100" dist="38100" dir="2700000" algn="tl">
                    <a:srgbClr val="000000">
                      <a:alpha val="43137"/>
                    </a:srgbClr>
                  </a:outerShdw>
                </a:effectLst>
              </a:rPr>
              <a:t>8.4.3</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lắng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nghe</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hiệu</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quả</a:t>
            </a:r>
            <a:endParaRPr lang="en-US" sz="2800" b="1" dirty="0">
              <a:solidFill>
                <a:schemeClr val="tx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6131">
                                            <p:txEl>
                                              <p:pRg st="0" end="0"/>
                                            </p:txEl>
                                          </p:spTgt>
                                        </p:tgtEl>
                                        <p:attrNameLst>
                                          <p:attrName>style.visibility</p:attrName>
                                        </p:attrNameLst>
                                      </p:cBhvr>
                                      <p:to>
                                        <p:strVal val="visible"/>
                                      </p:to>
                                    </p:set>
                                  </p:childTnLst>
                                  <p:subTnLst>
                                    <p:animClr>
                                      <p:cBhvr override="childStyle">
                                        <p:cTn dur="1" fill="hold" display="0" masterRel="nextClick" afterEffect="1"/>
                                        <p:tgtEl>
                                          <p:spTgt spid="176131">
                                            <p:txEl>
                                              <p:pRg st="0" end="0"/>
                                            </p:txEl>
                                          </p:spTgt>
                                        </p:tgtEl>
                                        <p:attrNameLst>
                                          <p:attrName>ppt_c</p:attrName>
                                        </p:attrNameLst>
                                      </p:cBhvr>
                                      <p:to>
                                        <a:srgbClr val="FF9933"/>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6131">
                                            <p:txEl>
                                              <p:pRg st="1" end="1"/>
                                            </p:txEl>
                                          </p:spTgt>
                                        </p:tgtEl>
                                        <p:attrNameLst>
                                          <p:attrName>style.visibility</p:attrName>
                                        </p:attrNameLst>
                                      </p:cBhvr>
                                      <p:to>
                                        <p:strVal val="visible"/>
                                      </p:to>
                                    </p:set>
                                  </p:childTnLst>
                                  <p:subTnLst>
                                    <p:animClr>
                                      <p:cBhvr override="childStyle">
                                        <p:cTn dur="1" fill="hold" display="0" masterRel="nextClick" afterEffect="1"/>
                                        <p:tgtEl>
                                          <p:spTgt spid="176131">
                                            <p:txEl>
                                              <p:pRg st="1" end="1"/>
                                            </p:txEl>
                                          </p:spTgt>
                                        </p:tgtEl>
                                        <p:attrNameLst>
                                          <p:attrName>ppt_c</p:attrName>
                                        </p:attrNameLst>
                                      </p:cBhvr>
                                      <p:to>
                                        <a:srgbClr val="FF9933"/>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6131">
                                            <p:txEl>
                                              <p:pRg st="2" end="2"/>
                                            </p:txEl>
                                          </p:spTgt>
                                        </p:tgtEl>
                                        <p:attrNameLst>
                                          <p:attrName>style.visibility</p:attrName>
                                        </p:attrNameLst>
                                      </p:cBhvr>
                                      <p:to>
                                        <p:strVal val="visible"/>
                                      </p:to>
                                    </p:set>
                                  </p:childTnLst>
                                  <p:subTnLst>
                                    <p:animClr>
                                      <p:cBhvr override="childStyle">
                                        <p:cTn dur="1" fill="hold" display="0" masterRel="nextClick" afterEffect="1"/>
                                        <p:tgtEl>
                                          <p:spTgt spid="176131">
                                            <p:txEl>
                                              <p:pRg st="2" end="2"/>
                                            </p:txEl>
                                          </p:spTgt>
                                        </p:tgtEl>
                                        <p:attrNameLst>
                                          <p:attrName>ppt_c</p:attrName>
                                        </p:attrNameLst>
                                      </p:cBhvr>
                                      <p:to>
                                        <a:srgbClr val="FF9933"/>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6131">
                                            <p:txEl>
                                              <p:pRg st="3" end="3"/>
                                            </p:txEl>
                                          </p:spTgt>
                                        </p:tgtEl>
                                        <p:attrNameLst>
                                          <p:attrName>style.visibility</p:attrName>
                                        </p:attrNameLst>
                                      </p:cBhvr>
                                      <p:to>
                                        <p:strVal val="visible"/>
                                      </p:to>
                                    </p:set>
                                  </p:childTnLst>
                                  <p:subTnLst>
                                    <p:animClr>
                                      <p:cBhvr override="childStyle">
                                        <p:cTn dur="1" fill="hold" display="0" masterRel="nextClick" afterEffect="1"/>
                                        <p:tgtEl>
                                          <p:spTgt spid="176131">
                                            <p:txEl>
                                              <p:pRg st="3" end="3"/>
                                            </p:txEl>
                                          </p:spTgt>
                                        </p:tgtEl>
                                        <p:attrNameLst>
                                          <p:attrName>ppt_c</p:attrName>
                                        </p:attrNameLst>
                                      </p:cBhvr>
                                      <p:to>
                                        <a:srgbClr val="FF9933"/>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6131">
                                            <p:txEl>
                                              <p:pRg st="4" end="4"/>
                                            </p:txEl>
                                          </p:spTgt>
                                        </p:tgtEl>
                                        <p:attrNameLst>
                                          <p:attrName>style.visibility</p:attrName>
                                        </p:attrNameLst>
                                      </p:cBhvr>
                                      <p:to>
                                        <p:strVal val="visible"/>
                                      </p:to>
                                    </p:set>
                                  </p:childTnLst>
                                  <p:subTnLst>
                                    <p:animClr>
                                      <p:cBhvr override="childStyle">
                                        <p:cTn dur="1" fill="hold" display="0" masterRel="nextClick" afterEffect="1"/>
                                        <p:tgtEl>
                                          <p:spTgt spid="176131">
                                            <p:txEl>
                                              <p:pRg st="4" end="4"/>
                                            </p:txEl>
                                          </p:spTgt>
                                        </p:tgtEl>
                                        <p:attrNameLst>
                                          <p:attrName>ppt_c</p:attrName>
                                        </p:attrNameLst>
                                      </p:cBhvr>
                                      <p:to>
                                        <a:srgbClr val="FF9933"/>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6131">
                                            <p:txEl>
                                              <p:pRg st="5" end="5"/>
                                            </p:txEl>
                                          </p:spTgt>
                                        </p:tgtEl>
                                        <p:attrNameLst>
                                          <p:attrName>style.visibility</p:attrName>
                                        </p:attrNameLst>
                                      </p:cBhvr>
                                      <p:to>
                                        <p:strVal val="visible"/>
                                      </p:to>
                                    </p:set>
                                  </p:childTnLst>
                                  <p:subTnLst>
                                    <p:animClr>
                                      <p:cBhvr override="childStyle">
                                        <p:cTn dur="1" fill="hold" display="0" masterRel="nextClick" afterEffect="1"/>
                                        <p:tgtEl>
                                          <p:spTgt spid="176131">
                                            <p:txEl>
                                              <p:pRg st="5" end="5"/>
                                            </p:txEl>
                                          </p:spTgt>
                                        </p:tgtEl>
                                        <p:attrNameLst>
                                          <p:attrName>ppt_c</p:attrName>
                                        </p:attrNameLst>
                                      </p:cBhvr>
                                      <p:to>
                                        <a:srgbClr val="FF9933"/>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6131">
                                            <p:txEl>
                                              <p:pRg st="6" end="6"/>
                                            </p:txEl>
                                          </p:spTgt>
                                        </p:tgtEl>
                                        <p:attrNameLst>
                                          <p:attrName>style.visibility</p:attrName>
                                        </p:attrNameLst>
                                      </p:cBhvr>
                                      <p:to>
                                        <p:strVal val="visible"/>
                                      </p:to>
                                    </p:set>
                                  </p:childTnLst>
                                  <p:subTnLst>
                                    <p:animClr>
                                      <p:cBhvr override="childStyle">
                                        <p:cTn dur="1" fill="hold" display="0" masterRel="nextClick" afterEffect="1"/>
                                        <p:tgtEl>
                                          <p:spTgt spid="176131">
                                            <p:txEl>
                                              <p:pRg st="6" end="6"/>
                                            </p:txEl>
                                          </p:spTgt>
                                        </p:tgtEl>
                                        <p:attrNameLst>
                                          <p:attrName>ppt_c</p:attrName>
                                        </p:attrNameLst>
                                      </p:cBhvr>
                                      <p:to>
                                        <a:srgbClr val="FF9933"/>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6131">
                                            <p:txEl>
                                              <p:pRg st="7" end="7"/>
                                            </p:txEl>
                                          </p:spTgt>
                                        </p:tgtEl>
                                        <p:attrNameLst>
                                          <p:attrName>style.visibility</p:attrName>
                                        </p:attrNameLst>
                                      </p:cBhvr>
                                      <p:to>
                                        <p:strVal val="visible"/>
                                      </p:to>
                                    </p:set>
                                  </p:childTnLst>
                                  <p:subTnLst>
                                    <p:animClr>
                                      <p:cBhvr override="childStyle">
                                        <p:cTn dur="1" fill="hold" display="0" masterRel="nextClick" afterEffect="1"/>
                                        <p:tgtEl>
                                          <p:spTgt spid="176131">
                                            <p:txEl>
                                              <p:pRg st="7" end="7"/>
                                            </p:txEl>
                                          </p:spTgt>
                                        </p:tgtEl>
                                        <p:attrNameLst>
                                          <p:attrName>ppt_c</p:attrName>
                                        </p:attrNameLst>
                                      </p:cBhvr>
                                      <p:to>
                                        <a:srgbClr val="FF993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76400" y="152400"/>
            <a:ext cx="64770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8.1.3.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Vai</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trò</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và</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ý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nghĩa</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của</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giao</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tiếp</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a:r>
            <a:br>
              <a:rPr lang="en-US" sz="2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b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Tại</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sao</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giao</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tiếp</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rất</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quan</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trọng</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br>
              <a:rPr lang="en-US" sz="28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b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đối</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với</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kỹ</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 </a:t>
            </a:r>
            <a:r>
              <a:rPr lang="en-US" sz="2800" b="1" dirty="0" err="1"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sư</a:t>
            </a:r>
            <a:r>
              <a:rPr lang="en-US" sz="28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rPr>
              <a:t>?</a:t>
            </a:r>
            <a:endParaRPr lang="en-US" sz="3000" b="1" dirty="0" smtClean="0">
              <a:solidFill>
                <a:schemeClr val="tx2">
                  <a:lumMod val="60000"/>
                  <a:lumOff val="40000"/>
                </a:schemeClr>
              </a:solidFill>
              <a:effectLst>
                <a:outerShdw blurRad="38100" dist="38100" dir="2700000" algn="tl">
                  <a:srgbClr val="000000">
                    <a:alpha val="43137"/>
                  </a:srgbClr>
                </a:outerShdw>
              </a:effectLst>
              <a:latin typeface="Arial" charset="0"/>
              <a:cs typeface="Arial" charset="0"/>
            </a:endParaRPr>
          </a:p>
        </p:txBody>
      </p:sp>
      <p:sp>
        <p:nvSpPr>
          <p:cNvPr id="11267" name="Content Placeholder 2"/>
          <p:cNvSpPr>
            <a:spLocks noGrp="1"/>
          </p:cNvSpPr>
          <p:nvPr>
            <p:ph idx="1"/>
          </p:nvPr>
        </p:nvSpPr>
        <p:spPr>
          <a:xfrm>
            <a:off x="0" y="1524000"/>
            <a:ext cx="9144000" cy="4724400"/>
          </a:xfrm>
        </p:spPr>
        <p:txBody>
          <a:bodyPr/>
          <a:lstStyle/>
          <a:p>
            <a:pPr marL="401638" indent="-228600" algn="just" eaLnBrk="1" hangingPunct="1">
              <a:spcBef>
                <a:spcPts val="600"/>
              </a:spcBef>
              <a:buClr>
                <a:srgbClr val="0000CC"/>
              </a:buClr>
              <a:buSzPct val="50000"/>
              <a:buFont typeface="Wingdings" pitchFamily="2" charset="2"/>
              <a:buChar char="v"/>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smtClean="0">
                <a:latin typeface="Arial" pitchFamily="34" charset="0"/>
                <a:ea typeface="Tahoma" pitchFamily="34" charset="0"/>
                <a:cs typeface="Arial" pitchFamily="34" charset="0"/>
              </a:rPr>
              <a:t>Là một sinh viên kỹ thuật, bạn cần phải </a:t>
            </a:r>
            <a:r>
              <a:rPr lang="en-US" sz="2800" b="1" dirty="0" err="1" smtClean="0">
                <a:latin typeface="Arial" pitchFamily="34" charset="0"/>
                <a:ea typeface="Tahoma" pitchFamily="34" charset="0"/>
                <a:cs typeface="Arial" pitchFamily="34" charset="0"/>
              </a:rPr>
              <a:t>hoàn</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thiện</a:t>
            </a:r>
            <a:r>
              <a:rPr lang="en-US" sz="2800" b="1"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kỹ năng giao tiếp </a:t>
            </a:r>
            <a:r>
              <a:rPr lang="vi-VN" sz="2800" b="1" dirty="0" smtClean="0">
                <a:latin typeface="Arial" pitchFamily="34" charset="0"/>
                <a:ea typeface="Tahoma" pitchFamily="34" charset="0"/>
                <a:cs typeface="Arial" pitchFamily="34" charset="0"/>
              </a:rPr>
              <a:t>bằng văn bản và bằng</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lời</a:t>
            </a:r>
            <a:r>
              <a:rPr lang="en-US" sz="2800" b="1"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nói</a:t>
            </a:r>
            <a:r>
              <a:rPr lang="vi-VN" sz="2800" b="1" dirty="0" smtClean="0">
                <a:latin typeface="Arial" pitchFamily="34" charset="0"/>
                <a:ea typeface="Tahoma" pitchFamily="34" charset="0"/>
                <a:cs typeface="Arial" pitchFamily="34" charset="0"/>
              </a:rPr>
              <a:t>.</a:t>
            </a:r>
            <a:endParaRPr lang="en-US" sz="2800" b="1" dirty="0" smtClean="0">
              <a:latin typeface="Arial" pitchFamily="34" charset="0"/>
              <a:ea typeface="Tahoma" pitchFamily="34" charset="0"/>
              <a:cs typeface="Arial" pitchFamily="34" charset="0"/>
            </a:endParaRPr>
          </a:p>
          <a:p>
            <a:pPr marL="401638" indent="-228600" algn="just" eaLnBrk="1" hangingPunct="1">
              <a:spcBef>
                <a:spcPts val="600"/>
              </a:spcBef>
              <a:buClr>
                <a:srgbClr val="0000CC"/>
              </a:buClr>
              <a:buSzPct val="50000"/>
              <a:buFont typeface="Wingdings" pitchFamily="2" charset="2"/>
              <a:buChar char="v"/>
              <a:tabLst>
                <a:tab pos="914400" algn="l"/>
                <a:tab pos="1828800" algn="l"/>
                <a:tab pos="2743200" algn="l"/>
                <a:tab pos="3657600" algn="l"/>
                <a:tab pos="4572000" algn="l"/>
                <a:tab pos="5486400" algn="l"/>
                <a:tab pos="6400800" algn="l"/>
                <a:tab pos="7315200" algn="l"/>
                <a:tab pos="8229600" algn="l"/>
                <a:tab pos="9144000" algn="l"/>
                <a:tab pos="10058400" algn="l"/>
              </a:tabLst>
            </a:pPr>
            <a:r>
              <a:rPr lang="vi-VN" sz="2800" dirty="0" smtClean="0">
                <a:latin typeface="Arial" pitchFamily="34" charset="0"/>
                <a:ea typeface="Tahoma" pitchFamily="34" charset="0"/>
                <a:cs typeface="Arial" pitchFamily="34" charset="0"/>
              </a:rPr>
              <a:t>Là một sinh viên kỹ thuật và sau đó là một kỹ sư, bạn cần phải</a:t>
            </a:r>
            <a:r>
              <a:rPr lang="en-US" sz="2800" dirty="0" smtClean="0">
                <a:latin typeface="Arial" pitchFamily="34" charset="0"/>
                <a:ea typeface="Tahoma" pitchFamily="34" charset="0"/>
                <a:cs typeface="Arial" pitchFamily="34" charset="0"/>
              </a:rPr>
              <a:t> </a:t>
            </a:r>
            <a:r>
              <a:rPr lang="vi-VN" sz="2800" dirty="0" smtClean="0">
                <a:latin typeface="Arial" pitchFamily="34" charset="0"/>
                <a:ea typeface="Tahoma" pitchFamily="34" charset="0"/>
                <a:cs typeface="Arial" pitchFamily="34" charset="0"/>
              </a:rPr>
              <a:t>biết làm thế nào để </a:t>
            </a:r>
            <a:r>
              <a:rPr lang="en-US" sz="2800" b="1" dirty="0" err="1" smtClean="0">
                <a:latin typeface="Arial" pitchFamily="34" charset="0"/>
                <a:ea typeface="Tahoma" pitchFamily="34" charset="0"/>
                <a:cs typeface="Arial" pitchFamily="34" charset="0"/>
              </a:rPr>
              <a:t>trình</a:t>
            </a:r>
            <a:r>
              <a:rPr lang="en-US" sz="2800" b="1" dirty="0" smtClean="0">
                <a:latin typeface="Arial" pitchFamily="34" charset="0"/>
                <a:ea typeface="Tahoma" pitchFamily="34" charset="0"/>
                <a:cs typeface="Arial" pitchFamily="34" charset="0"/>
              </a:rPr>
              <a:t> </a:t>
            </a:r>
            <a:r>
              <a:rPr lang="vi-VN" sz="2800" b="1" dirty="0" smtClean="0">
                <a:latin typeface="Arial" pitchFamily="34" charset="0"/>
                <a:ea typeface="Tahoma" pitchFamily="34" charset="0"/>
                <a:cs typeface="Arial" pitchFamily="34" charset="0"/>
              </a:rPr>
              <a:t>bày suy nghĩ của bạn</a:t>
            </a:r>
            <a:endParaRPr lang="en-US" sz="2800" b="1" dirty="0" smtClean="0">
              <a:latin typeface="Arial" pitchFamily="34" charset="0"/>
              <a:ea typeface="Tahoma" pitchFamily="34" charset="0"/>
              <a:cs typeface="Arial" pitchFamily="34" charset="0"/>
            </a:endParaRPr>
          </a:p>
          <a:p>
            <a:pPr marL="801688" lvl="1" indent="-228600" algn="just" eaLnBrk="1" hangingPunct="1">
              <a:spcBef>
                <a:spcPts val="600"/>
              </a:spcBef>
              <a:buClr>
                <a:srgbClr val="0000CC"/>
              </a:buClr>
              <a:buSzPct val="50000"/>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latin typeface="Arial" pitchFamily="34" charset="0"/>
                <a:ea typeface="Tahoma" pitchFamily="34" charset="0"/>
                <a:cs typeface="Arial" pitchFamily="34" charset="0"/>
              </a:rPr>
              <a:t>T</a:t>
            </a:r>
            <a:r>
              <a:rPr lang="vi-VN" b="1" dirty="0" smtClean="0">
                <a:latin typeface="Arial" pitchFamily="34" charset="0"/>
                <a:ea typeface="Tahoma" pitchFamily="34" charset="0"/>
                <a:cs typeface="Arial" pitchFamily="34" charset="0"/>
              </a:rPr>
              <a:t>rình bày một khái niệm </a:t>
            </a:r>
            <a:r>
              <a:rPr lang="vi-VN" dirty="0" smtClean="0">
                <a:latin typeface="Arial" pitchFamily="34" charset="0"/>
                <a:ea typeface="Tahoma" pitchFamily="34" charset="0"/>
                <a:cs typeface="Arial" pitchFamily="34" charset="0"/>
              </a:rPr>
              <a:t>cho một sản phẩm hay một dịch vụ</a:t>
            </a:r>
            <a:endParaRPr lang="en-US" dirty="0" smtClean="0">
              <a:latin typeface="Arial" pitchFamily="34" charset="0"/>
              <a:ea typeface="Tahoma" pitchFamily="34" charset="0"/>
              <a:cs typeface="Arial" pitchFamily="34" charset="0"/>
            </a:endParaRPr>
          </a:p>
          <a:p>
            <a:pPr marL="801688" lvl="1" indent="-228600" algn="just" eaLnBrk="1" hangingPunct="1">
              <a:spcBef>
                <a:spcPts val="600"/>
              </a:spcBef>
              <a:buClr>
                <a:srgbClr val="0000CC"/>
              </a:buClr>
              <a:buSzPct val="50000"/>
              <a:buFont typeface="Wingdings" pitchFamily="2" charset="2"/>
              <a:buChar char="ü"/>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latin typeface="Arial" pitchFamily="34" charset="0"/>
                <a:ea typeface="Tahoma" pitchFamily="34" charset="0"/>
                <a:cs typeface="Arial" pitchFamily="34" charset="0"/>
              </a:rPr>
              <a:t>T</a:t>
            </a:r>
            <a:r>
              <a:rPr lang="vi-VN" b="1" dirty="0" smtClean="0">
                <a:latin typeface="Arial" pitchFamily="34" charset="0"/>
                <a:ea typeface="Tahoma" pitchFamily="34" charset="0"/>
                <a:cs typeface="Arial" pitchFamily="34" charset="0"/>
              </a:rPr>
              <a:t>rình bày một phân tích kỹ thuật </a:t>
            </a:r>
            <a:r>
              <a:rPr lang="vi-VN" dirty="0" smtClean="0">
                <a:latin typeface="Arial" pitchFamily="34" charset="0"/>
                <a:ea typeface="Tahoma" pitchFamily="34" charset="0"/>
                <a:cs typeface="Arial" pitchFamily="34" charset="0"/>
              </a:rPr>
              <a:t>của một vấn đề và giải pháp của nó, hoặc</a:t>
            </a:r>
            <a:r>
              <a:rPr lang="en-US"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chỉ</a:t>
            </a:r>
            <a:r>
              <a:rPr lang="en-US" b="1" dirty="0" smtClean="0">
                <a:latin typeface="Arial" pitchFamily="34" charset="0"/>
                <a:ea typeface="Tahoma" pitchFamily="34" charset="0"/>
                <a:cs typeface="Arial" pitchFamily="34" charset="0"/>
              </a:rPr>
              <a:t> </a:t>
            </a:r>
            <a:r>
              <a:rPr lang="en-US" b="1" dirty="0" err="1" smtClean="0">
                <a:latin typeface="Arial" pitchFamily="34" charset="0"/>
                <a:ea typeface="Tahoma" pitchFamily="34" charset="0"/>
                <a:cs typeface="Arial" pitchFamily="34" charset="0"/>
              </a:rPr>
              <a:t>ra</a:t>
            </a:r>
            <a:r>
              <a:rPr lang="vi-VN" b="1" dirty="0" smtClean="0">
                <a:latin typeface="Arial" pitchFamily="34" charset="0"/>
                <a:ea typeface="Tahoma" pitchFamily="34" charset="0"/>
                <a:cs typeface="Arial" pitchFamily="34" charset="0"/>
              </a:rPr>
              <a:t> </a:t>
            </a:r>
            <a:r>
              <a:rPr lang="vi-VN" dirty="0" smtClean="0">
                <a:latin typeface="Arial" pitchFamily="34" charset="0"/>
                <a:ea typeface="Tahoma" pitchFamily="34" charset="0"/>
                <a:cs typeface="Arial" pitchFamily="34" charset="0"/>
              </a:rPr>
              <a:t>các kết quả của bạn từ công việc </a:t>
            </a:r>
            <a:r>
              <a:rPr lang="vi-VN" b="1" dirty="0" smtClean="0">
                <a:latin typeface="Arial" pitchFamily="34" charset="0"/>
                <a:ea typeface="Tahoma" pitchFamily="34" charset="0"/>
                <a:cs typeface="Arial" pitchFamily="34" charset="0"/>
              </a:rPr>
              <a:t>th</a:t>
            </a:r>
            <a:r>
              <a:rPr lang="en-US" b="1" dirty="0" err="1" smtClean="0">
                <a:latin typeface="Arial" pitchFamily="34" charset="0"/>
                <a:ea typeface="Tahoma" pitchFamily="34" charset="0"/>
                <a:cs typeface="Arial" pitchFamily="34" charset="0"/>
              </a:rPr>
              <a:t>ực</a:t>
            </a:r>
            <a:r>
              <a:rPr lang="vi-VN" b="1" dirty="0" smtClean="0">
                <a:latin typeface="Arial" pitchFamily="34" charset="0"/>
                <a:ea typeface="Tahoma" pitchFamily="34" charset="0"/>
                <a:cs typeface="Arial" pitchFamily="34" charset="0"/>
              </a:rPr>
              <a:t> nghiệm</a:t>
            </a:r>
            <a:endParaRPr lang="en-US" b="1" dirty="0" smtClean="0">
              <a:latin typeface="Arial" pitchFamily="34" charset="0"/>
              <a:ea typeface="Tahoma"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A309E174-1BBD-4E40-BD1D-A1CE3E7C5391}" type="slidenum">
              <a:rPr lang="en-US" smtClean="0"/>
              <a:pPr>
                <a:defRPr/>
              </a:pPr>
              <a:t>9</a:t>
            </a:fld>
            <a:endParaRPr lang="en-US"/>
          </a:p>
        </p:txBody>
      </p:sp>
    </p:spTree>
  </p:cSld>
  <p:clrMapOvr>
    <a:masterClrMapping/>
  </p:clrMapOvr>
  <p:transition>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5" name="Text Box 9"/>
          <p:cNvSpPr txBox="1">
            <a:spLocks noChangeArrowheads="1"/>
          </p:cNvSpPr>
          <p:nvPr/>
        </p:nvSpPr>
        <p:spPr bwMode="auto">
          <a:xfrm>
            <a:off x="533400" y="2133601"/>
            <a:ext cx="8153400" cy="584775"/>
          </a:xfrm>
          <a:prstGeom prst="rect">
            <a:avLst/>
          </a:prstGeom>
          <a:solidFill>
            <a:srgbClr val="FFFF00"/>
          </a:solidFill>
          <a:ln w="9525">
            <a:noFill/>
            <a:miter lim="800000"/>
            <a:headEnd/>
            <a:tailEnd/>
          </a:ln>
        </p:spPr>
        <p:txBody>
          <a:bodyPr wrap="square">
            <a:spAutoFit/>
          </a:bodyPr>
          <a:lstStyle/>
          <a:p>
            <a:pPr algn="ctr" eaLnBrk="0" hangingPunct="0">
              <a:spcBef>
                <a:spcPct val="50000"/>
              </a:spcBef>
            </a:pPr>
            <a:r>
              <a:rPr lang="en-GB" sz="3200" b="1" dirty="0" err="1">
                <a:solidFill>
                  <a:srgbClr val="FF0000"/>
                </a:solidFill>
                <a:latin typeface="Arial" charset="0"/>
              </a:rPr>
              <a:t>Luôn</a:t>
            </a:r>
            <a:r>
              <a:rPr lang="en-GB" sz="3200" b="1" dirty="0">
                <a:solidFill>
                  <a:srgbClr val="FF0000"/>
                </a:solidFill>
                <a:latin typeface="Arial" charset="0"/>
              </a:rPr>
              <a:t> </a:t>
            </a:r>
            <a:r>
              <a:rPr lang="en-GB" sz="3200" b="1" dirty="0" err="1">
                <a:solidFill>
                  <a:srgbClr val="FF0000"/>
                </a:solidFill>
                <a:latin typeface="Arial" charset="0"/>
              </a:rPr>
              <a:t>luôn</a:t>
            </a:r>
            <a:r>
              <a:rPr lang="en-GB" sz="3200" b="1" dirty="0">
                <a:solidFill>
                  <a:srgbClr val="FF0000"/>
                </a:solidFill>
                <a:latin typeface="Arial" charset="0"/>
              </a:rPr>
              <a:t> </a:t>
            </a:r>
            <a:r>
              <a:rPr lang="en-GB" sz="3200" b="1" dirty="0" err="1">
                <a:solidFill>
                  <a:srgbClr val="FF0000"/>
                </a:solidFill>
                <a:latin typeface="Arial" charset="0"/>
              </a:rPr>
              <a:t>lắng</a:t>
            </a:r>
            <a:r>
              <a:rPr lang="en-GB" sz="3200" b="1" dirty="0">
                <a:solidFill>
                  <a:srgbClr val="FF0000"/>
                </a:solidFill>
                <a:latin typeface="Arial" charset="0"/>
              </a:rPr>
              <a:t> </a:t>
            </a:r>
            <a:r>
              <a:rPr lang="en-GB" sz="3200" b="1" dirty="0" err="1">
                <a:solidFill>
                  <a:srgbClr val="FF0000"/>
                </a:solidFill>
                <a:latin typeface="Arial" charset="0"/>
              </a:rPr>
              <a:t>nghe</a:t>
            </a:r>
            <a:r>
              <a:rPr lang="en-GB" sz="3200" b="1" dirty="0">
                <a:solidFill>
                  <a:srgbClr val="FF0000"/>
                </a:solidFill>
                <a:latin typeface="Arial" charset="0"/>
              </a:rPr>
              <a:t>, </a:t>
            </a:r>
            <a:r>
              <a:rPr lang="en-GB" sz="3200" b="1" dirty="0" err="1">
                <a:solidFill>
                  <a:srgbClr val="FF0000"/>
                </a:solidFill>
                <a:latin typeface="Arial" charset="0"/>
              </a:rPr>
              <a:t>luôn</a:t>
            </a:r>
            <a:r>
              <a:rPr lang="en-GB" sz="3200" b="1" dirty="0">
                <a:solidFill>
                  <a:srgbClr val="FF0000"/>
                </a:solidFill>
                <a:latin typeface="Arial" charset="0"/>
              </a:rPr>
              <a:t> </a:t>
            </a:r>
            <a:r>
              <a:rPr lang="en-GB" sz="3200" b="1" dirty="0" err="1">
                <a:solidFill>
                  <a:srgbClr val="FF0000"/>
                </a:solidFill>
                <a:latin typeface="Arial" charset="0"/>
              </a:rPr>
              <a:t>luôn</a:t>
            </a:r>
            <a:r>
              <a:rPr lang="en-GB" sz="3200" b="1" dirty="0">
                <a:solidFill>
                  <a:srgbClr val="FF0000"/>
                </a:solidFill>
                <a:latin typeface="Arial" charset="0"/>
              </a:rPr>
              <a:t> </a:t>
            </a:r>
            <a:r>
              <a:rPr lang="en-GB" sz="3200" b="1" dirty="0" err="1">
                <a:solidFill>
                  <a:srgbClr val="FF0000"/>
                </a:solidFill>
                <a:latin typeface="Arial" charset="0"/>
              </a:rPr>
              <a:t>thấu</a:t>
            </a:r>
            <a:r>
              <a:rPr lang="en-GB" sz="3200" b="1" dirty="0">
                <a:solidFill>
                  <a:srgbClr val="FF0000"/>
                </a:solidFill>
                <a:latin typeface="Arial" charset="0"/>
              </a:rPr>
              <a:t> </a:t>
            </a:r>
            <a:r>
              <a:rPr lang="en-GB" sz="3200" b="1" dirty="0" err="1">
                <a:solidFill>
                  <a:srgbClr val="FF0000"/>
                </a:solidFill>
                <a:latin typeface="Arial" charset="0"/>
              </a:rPr>
              <a:t>hiểu</a:t>
            </a:r>
            <a:endParaRPr lang="vi-VN" sz="3200" b="1" dirty="0">
              <a:solidFill>
                <a:srgbClr val="FF0000"/>
              </a:solidFill>
              <a:latin typeface="Arial" charset="0"/>
            </a:endParaRPr>
          </a:p>
        </p:txBody>
      </p:sp>
      <p:sp>
        <p:nvSpPr>
          <p:cNvPr id="188426" name="Text Box 10"/>
          <p:cNvSpPr txBox="1">
            <a:spLocks noChangeArrowheads="1"/>
          </p:cNvSpPr>
          <p:nvPr/>
        </p:nvSpPr>
        <p:spPr bwMode="auto">
          <a:xfrm>
            <a:off x="2209800" y="1523999"/>
            <a:ext cx="5105400" cy="523220"/>
          </a:xfrm>
          <a:prstGeom prst="rect">
            <a:avLst/>
          </a:prstGeom>
          <a:solidFill>
            <a:srgbClr val="009900"/>
          </a:solidFill>
          <a:ln w="9525">
            <a:noFill/>
            <a:miter lim="800000"/>
            <a:headEnd/>
            <a:tailEnd/>
          </a:ln>
        </p:spPr>
        <p:txBody>
          <a:bodyPr wrap="square">
            <a:spAutoFit/>
          </a:bodyPr>
          <a:lstStyle/>
          <a:p>
            <a:pPr algn="ctr" eaLnBrk="0" hangingPunct="0">
              <a:spcBef>
                <a:spcPct val="50000"/>
              </a:spcBef>
            </a:pPr>
            <a:r>
              <a:rPr lang="en-GB" sz="2800" b="1" dirty="0" err="1">
                <a:solidFill>
                  <a:srgbClr val="FFFF00"/>
                </a:solidFill>
                <a:latin typeface="Arial" charset="0"/>
              </a:rPr>
              <a:t>Lắng</a:t>
            </a:r>
            <a:r>
              <a:rPr lang="en-GB" sz="2800" b="1" dirty="0">
                <a:solidFill>
                  <a:srgbClr val="FFFF00"/>
                </a:solidFill>
                <a:latin typeface="Arial" charset="0"/>
              </a:rPr>
              <a:t> </a:t>
            </a:r>
            <a:r>
              <a:rPr lang="en-GB" sz="2800" b="1" dirty="0" err="1">
                <a:solidFill>
                  <a:srgbClr val="FFFF00"/>
                </a:solidFill>
                <a:latin typeface="Arial" charset="0"/>
              </a:rPr>
              <a:t>nghe</a:t>
            </a:r>
            <a:r>
              <a:rPr lang="en-GB" sz="2800" b="1" dirty="0">
                <a:solidFill>
                  <a:srgbClr val="FFFF00"/>
                </a:solidFill>
                <a:latin typeface="Arial" charset="0"/>
              </a:rPr>
              <a:t> </a:t>
            </a:r>
            <a:r>
              <a:rPr lang="en-GB" sz="2800" b="1" dirty="0" err="1">
                <a:solidFill>
                  <a:srgbClr val="FFFF00"/>
                </a:solidFill>
                <a:latin typeface="Arial" charset="0"/>
              </a:rPr>
              <a:t>là</a:t>
            </a:r>
            <a:r>
              <a:rPr lang="en-GB" sz="2800" b="1" dirty="0">
                <a:solidFill>
                  <a:srgbClr val="FFFF00"/>
                </a:solidFill>
                <a:latin typeface="Arial" charset="0"/>
              </a:rPr>
              <a:t> </a:t>
            </a:r>
            <a:r>
              <a:rPr lang="en-GB" sz="2800" b="1" dirty="0" err="1">
                <a:solidFill>
                  <a:srgbClr val="FFFF00"/>
                </a:solidFill>
                <a:latin typeface="Arial" charset="0"/>
              </a:rPr>
              <a:t>hùng</a:t>
            </a:r>
            <a:r>
              <a:rPr lang="en-GB" sz="2800" b="1" dirty="0">
                <a:solidFill>
                  <a:srgbClr val="FFFF00"/>
                </a:solidFill>
                <a:latin typeface="Arial" charset="0"/>
              </a:rPr>
              <a:t> </a:t>
            </a:r>
            <a:r>
              <a:rPr lang="en-GB" sz="2800" b="1" dirty="0" err="1">
                <a:solidFill>
                  <a:srgbClr val="FFFF00"/>
                </a:solidFill>
                <a:latin typeface="Arial" charset="0"/>
              </a:rPr>
              <a:t>biện</a:t>
            </a:r>
            <a:r>
              <a:rPr lang="en-GB" sz="2800" b="1" dirty="0">
                <a:solidFill>
                  <a:srgbClr val="FFFF00"/>
                </a:solidFill>
                <a:latin typeface="Arial" charset="0"/>
              </a:rPr>
              <a:t> </a:t>
            </a:r>
            <a:r>
              <a:rPr lang="en-GB" sz="2800" b="1" dirty="0" err="1">
                <a:solidFill>
                  <a:srgbClr val="FFFF00"/>
                </a:solidFill>
                <a:latin typeface="Arial" charset="0"/>
              </a:rPr>
              <a:t>nhất</a:t>
            </a:r>
            <a:endParaRPr lang="vi-VN" sz="2800" b="1" dirty="0">
              <a:solidFill>
                <a:srgbClr val="FFFF00"/>
              </a:solidFill>
              <a:latin typeface="Arial" charset="0"/>
            </a:endParaRPr>
          </a:p>
        </p:txBody>
      </p:sp>
      <p:sp>
        <p:nvSpPr>
          <p:cNvPr id="12" name="Rectangle 11"/>
          <p:cNvSpPr/>
          <p:nvPr/>
        </p:nvSpPr>
        <p:spPr>
          <a:xfrm>
            <a:off x="685800" y="3048000"/>
            <a:ext cx="8153400" cy="107721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200" b="1" dirty="0" err="1" smtClean="0">
                <a:solidFill>
                  <a:srgbClr val="0070C0"/>
                </a:solidFill>
                <a:latin typeface="Tahoma" pitchFamily="34" charset="0"/>
                <a:ea typeface="Tahoma" pitchFamily="34" charset="0"/>
                <a:cs typeface="Tahoma" pitchFamily="34" charset="0"/>
              </a:rPr>
              <a:t>Người</a:t>
            </a:r>
            <a:r>
              <a:rPr lang="en-US" sz="3200" b="1" dirty="0" smtClean="0">
                <a:solidFill>
                  <a:srgbClr val="0070C0"/>
                </a:solidFill>
                <a:latin typeface="Tahoma" pitchFamily="34" charset="0"/>
                <a:ea typeface="Tahoma" pitchFamily="34" charset="0"/>
                <a:cs typeface="Tahoma" pitchFamily="34" charset="0"/>
              </a:rPr>
              <a:t> </a:t>
            </a:r>
            <a:r>
              <a:rPr lang="en-US" sz="3200" b="1" u="sng" dirty="0" err="1" smtClean="0">
                <a:solidFill>
                  <a:srgbClr val="0070C0"/>
                </a:solidFill>
                <a:latin typeface="Tahoma" pitchFamily="34" charset="0"/>
                <a:ea typeface="Tahoma" pitchFamily="34" charset="0"/>
                <a:cs typeface="Tahoma" pitchFamily="34" charset="0"/>
              </a:rPr>
              <a:t>hạnh</a:t>
            </a:r>
            <a:r>
              <a:rPr lang="en-US" sz="3200" b="1" u="sng" dirty="0" smtClean="0">
                <a:solidFill>
                  <a:srgbClr val="0070C0"/>
                </a:solidFill>
                <a:latin typeface="Tahoma" pitchFamily="34" charset="0"/>
                <a:ea typeface="Tahoma" pitchFamily="34" charset="0"/>
                <a:cs typeface="Tahoma" pitchFamily="34" charset="0"/>
              </a:rPr>
              <a:t> </a:t>
            </a:r>
            <a:r>
              <a:rPr lang="en-US" sz="3200" b="1" u="sng" dirty="0" err="1" smtClean="0">
                <a:solidFill>
                  <a:srgbClr val="0070C0"/>
                </a:solidFill>
                <a:latin typeface="Tahoma" pitchFamily="34" charset="0"/>
                <a:ea typeface="Tahoma" pitchFamily="34" charset="0"/>
                <a:cs typeface="Tahoma" pitchFamily="34" charset="0"/>
              </a:rPr>
              <a:t>phúc</a:t>
            </a:r>
            <a:r>
              <a:rPr lang="en-US" sz="3200" b="1" dirty="0" smtClean="0">
                <a:solidFill>
                  <a:srgbClr val="0070C0"/>
                </a:solidFill>
                <a:latin typeface="Tahoma" pitchFamily="34" charset="0"/>
                <a:ea typeface="Tahoma" pitchFamily="34" charset="0"/>
                <a:cs typeface="Tahoma" pitchFamily="34" charset="0"/>
              </a:rPr>
              <a:t> </a:t>
            </a:r>
            <a:r>
              <a:rPr lang="en-US" sz="3200" b="1" dirty="0" err="1" smtClean="0">
                <a:solidFill>
                  <a:srgbClr val="0070C0"/>
                </a:solidFill>
                <a:latin typeface="Tahoma" pitchFamily="34" charset="0"/>
                <a:ea typeface="Tahoma" pitchFamily="34" charset="0"/>
                <a:cs typeface="Tahoma" pitchFamily="34" charset="0"/>
              </a:rPr>
              <a:t>nhất</a:t>
            </a:r>
            <a:r>
              <a:rPr lang="en-US" sz="3200" b="1" dirty="0" smtClean="0">
                <a:solidFill>
                  <a:srgbClr val="0070C0"/>
                </a:solidFill>
                <a:latin typeface="Tahoma" pitchFamily="34" charset="0"/>
                <a:ea typeface="Tahoma" pitchFamily="34" charset="0"/>
                <a:cs typeface="Tahoma" pitchFamily="34" charset="0"/>
              </a:rPr>
              <a:t> </a:t>
            </a:r>
          </a:p>
          <a:p>
            <a:r>
              <a:rPr lang="en-US" sz="3200" b="1" dirty="0" err="1" smtClean="0">
                <a:solidFill>
                  <a:srgbClr val="0070C0"/>
                </a:solidFill>
                <a:latin typeface="Tahoma" pitchFamily="34" charset="0"/>
                <a:ea typeface="Tahoma" pitchFamily="34" charset="0"/>
                <a:cs typeface="Tahoma" pitchFamily="34" charset="0"/>
              </a:rPr>
              <a:t>là</a:t>
            </a:r>
            <a:r>
              <a:rPr lang="en-US" sz="3200" b="1" dirty="0" smtClean="0">
                <a:solidFill>
                  <a:srgbClr val="0070C0"/>
                </a:solidFill>
                <a:latin typeface="Tahoma" pitchFamily="34" charset="0"/>
                <a:ea typeface="Tahoma" pitchFamily="34" charset="0"/>
                <a:cs typeface="Tahoma" pitchFamily="34" charset="0"/>
              </a:rPr>
              <a:t> </a:t>
            </a:r>
            <a:r>
              <a:rPr lang="en-US" sz="3200" b="1" dirty="0" err="1" smtClean="0">
                <a:solidFill>
                  <a:srgbClr val="0070C0"/>
                </a:solidFill>
                <a:latin typeface="Tahoma" pitchFamily="34" charset="0"/>
                <a:ea typeface="Tahoma" pitchFamily="34" charset="0"/>
                <a:cs typeface="Tahoma" pitchFamily="34" charset="0"/>
              </a:rPr>
              <a:t>người</a:t>
            </a:r>
            <a:r>
              <a:rPr lang="en-US" sz="3200" b="1" dirty="0" smtClean="0">
                <a:solidFill>
                  <a:srgbClr val="0070C0"/>
                </a:solidFill>
                <a:latin typeface="Tahoma" pitchFamily="34" charset="0"/>
                <a:ea typeface="Tahoma" pitchFamily="34" charset="0"/>
                <a:cs typeface="Tahoma" pitchFamily="34" charset="0"/>
              </a:rPr>
              <a:t>  </a:t>
            </a:r>
            <a:r>
              <a:rPr lang="en-US" sz="3200" b="1" dirty="0" err="1" smtClean="0">
                <a:solidFill>
                  <a:srgbClr val="0070C0"/>
                </a:solidFill>
                <a:latin typeface="Tahoma" pitchFamily="34" charset="0"/>
                <a:ea typeface="Tahoma" pitchFamily="34" charset="0"/>
                <a:cs typeface="Tahoma" pitchFamily="34" charset="0"/>
              </a:rPr>
              <a:t>biết</a:t>
            </a:r>
            <a:r>
              <a:rPr lang="en-US" sz="3200" b="1" dirty="0" smtClean="0">
                <a:solidFill>
                  <a:srgbClr val="0070C0"/>
                </a:solidFill>
                <a:latin typeface="Tahoma" pitchFamily="34" charset="0"/>
                <a:ea typeface="Tahoma" pitchFamily="34" charset="0"/>
                <a:cs typeface="Tahoma" pitchFamily="34" charset="0"/>
              </a:rPr>
              <a:t> </a:t>
            </a:r>
            <a:r>
              <a:rPr lang="en-US" sz="3200" b="1" u="sng" dirty="0" err="1" smtClean="0">
                <a:solidFill>
                  <a:srgbClr val="0070C0"/>
                </a:solidFill>
                <a:latin typeface="Tahoma" pitchFamily="34" charset="0"/>
                <a:ea typeface="Tahoma" pitchFamily="34" charset="0"/>
                <a:cs typeface="Tahoma" pitchFamily="34" charset="0"/>
              </a:rPr>
              <a:t>lắng</a:t>
            </a:r>
            <a:r>
              <a:rPr lang="en-US" sz="3200" b="1" u="sng" dirty="0" smtClean="0">
                <a:solidFill>
                  <a:srgbClr val="0070C0"/>
                </a:solidFill>
                <a:latin typeface="Tahoma" pitchFamily="34" charset="0"/>
                <a:ea typeface="Tahoma" pitchFamily="34" charset="0"/>
                <a:cs typeface="Tahoma" pitchFamily="34" charset="0"/>
              </a:rPr>
              <a:t> </a:t>
            </a:r>
            <a:r>
              <a:rPr lang="en-US" sz="3200" b="1" u="sng" dirty="0" err="1" smtClean="0">
                <a:solidFill>
                  <a:srgbClr val="0070C0"/>
                </a:solidFill>
                <a:latin typeface="Tahoma" pitchFamily="34" charset="0"/>
                <a:ea typeface="Tahoma" pitchFamily="34" charset="0"/>
                <a:cs typeface="Tahoma" pitchFamily="34" charset="0"/>
              </a:rPr>
              <a:t>nghe</a:t>
            </a:r>
            <a:r>
              <a:rPr lang="en-US" sz="3200" b="1" dirty="0" smtClean="0">
                <a:solidFill>
                  <a:srgbClr val="0070C0"/>
                </a:solidFill>
                <a:latin typeface="Tahoma" pitchFamily="34" charset="0"/>
                <a:ea typeface="Tahoma" pitchFamily="34" charset="0"/>
                <a:cs typeface="Tahoma" pitchFamily="34" charset="0"/>
              </a:rPr>
              <a:t> </a:t>
            </a:r>
            <a:r>
              <a:rPr lang="en-US" sz="3200" b="1" dirty="0" err="1" smtClean="0">
                <a:solidFill>
                  <a:srgbClr val="0070C0"/>
                </a:solidFill>
                <a:latin typeface="Tahoma" pitchFamily="34" charset="0"/>
                <a:ea typeface="Tahoma" pitchFamily="34" charset="0"/>
                <a:cs typeface="Tahoma" pitchFamily="34" charset="0"/>
              </a:rPr>
              <a:t>tốt</a:t>
            </a:r>
            <a:r>
              <a:rPr lang="en-US" sz="3200" b="1" dirty="0" smtClean="0">
                <a:solidFill>
                  <a:srgbClr val="0070C0"/>
                </a:solidFill>
                <a:latin typeface="Tahoma" pitchFamily="34" charset="0"/>
                <a:ea typeface="Tahoma" pitchFamily="34" charset="0"/>
                <a:cs typeface="Tahoma" pitchFamily="34" charset="0"/>
              </a:rPr>
              <a:t> </a:t>
            </a:r>
            <a:r>
              <a:rPr lang="en-US" sz="3200" b="1" dirty="0" err="1" smtClean="0">
                <a:solidFill>
                  <a:srgbClr val="0070C0"/>
                </a:solidFill>
                <a:latin typeface="Tahoma" pitchFamily="34" charset="0"/>
                <a:ea typeface="Tahoma" pitchFamily="34" charset="0"/>
                <a:cs typeface="Tahoma" pitchFamily="34" charset="0"/>
              </a:rPr>
              <a:t>nhất</a:t>
            </a:r>
            <a:r>
              <a:rPr lang="en-US" sz="3200" b="1" dirty="0" smtClean="0">
                <a:solidFill>
                  <a:srgbClr val="0070C0"/>
                </a:solidFill>
                <a:latin typeface="Tahoma" pitchFamily="34" charset="0"/>
                <a:ea typeface="Tahoma" pitchFamily="34" charset="0"/>
                <a:cs typeface="Tahoma" pitchFamily="34" charset="0"/>
              </a:rPr>
              <a:t>.</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Title 12"/>
          <p:cNvSpPr>
            <a:spLocks noGrp="1"/>
          </p:cNvSpPr>
          <p:nvPr>
            <p:ph type="title"/>
          </p:nvPr>
        </p:nvSpPr>
        <p:spPr/>
        <p:txBody>
          <a:bodyPr/>
          <a:lstStyle/>
          <a:p>
            <a:endParaRPr lang="en-US" dirty="0"/>
          </a:p>
        </p:txBody>
      </p:sp>
      <p:sp>
        <p:nvSpPr>
          <p:cNvPr id="14" name="Content Placeholder 13"/>
          <p:cNvSpPr>
            <a:spLocks noGrp="1"/>
          </p:cNvSpPr>
          <p:nvPr>
            <p:ph idx="1"/>
          </p:nvPr>
        </p:nvSpPr>
        <p:spPr>
          <a:xfrm>
            <a:off x="609600" y="2743200"/>
            <a:ext cx="7086600" cy="3733800"/>
          </a:xfrm>
        </p:spPr>
        <p:txBody>
          <a:bodyPr/>
          <a:lstStyle/>
          <a:p>
            <a:endParaRPr lang="en-US" dirty="0">
              <a:latin typeface="Arial" pitchFamily="34" charset="0"/>
              <a:cs typeface="Arial"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8425"/>
                                        </p:tgtEl>
                                        <p:attrNameLst>
                                          <p:attrName>style.visibility</p:attrName>
                                        </p:attrNameLst>
                                      </p:cBhvr>
                                      <p:to>
                                        <p:strVal val="visible"/>
                                      </p:to>
                                    </p:set>
                                    <p:anim calcmode="lin" valueType="num">
                                      <p:cBhvr>
                                        <p:cTn id="7" dur="500" fill="hold"/>
                                        <p:tgtEl>
                                          <p:spTgt spid="188425"/>
                                        </p:tgtEl>
                                        <p:attrNameLst>
                                          <p:attrName>ppt_w</p:attrName>
                                        </p:attrNameLst>
                                      </p:cBhvr>
                                      <p:tavLst>
                                        <p:tav tm="0">
                                          <p:val>
                                            <p:fltVal val="0"/>
                                          </p:val>
                                        </p:tav>
                                        <p:tav tm="100000">
                                          <p:val>
                                            <p:strVal val="#ppt_w"/>
                                          </p:val>
                                        </p:tav>
                                      </p:tavLst>
                                    </p:anim>
                                    <p:anim calcmode="lin" valueType="num">
                                      <p:cBhvr>
                                        <p:cTn id="8" dur="500" fill="hold"/>
                                        <p:tgtEl>
                                          <p:spTgt spid="18842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8426"/>
                                        </p:tgtEl>
                                        <p:attrNameLst>
                                          <p:attrName>style.visibility</p:attrName>
                                        </p:attrNameLst>
                                      </p:cBhvr>
                                      <p:to>
                                        <p:strVal val="visible"/>
                                      </p:to>
                                    </p:set>
                                    <p:anim calcmode="lin" valueType="num">
                                      <p:cBhvr>
                                        <p:cTn id="13" dur="500" fill="hold"/>
                                        <p:tgtEl>
                                          <p:spTgt spid="188426"/>
                                        </p:tgtEl>
                                        <p:attrNameLst>
                                          <p:attrName>ppt_w</p:attrName>
                                        </p:attrNameLst>
                                      </p:cBhvr>
                                      <p:tavLst>
                                        <p:tav tm="0">
                                          <p:val>
                                            <p:fltVal val="0"/>
                                          </p:val>
                                        </p:tav>
                                        <p:tav tm="100000">
                                          <p:val>
                                            <p:strVal val="#ppt_w"/>
                                          </p:val>
                                        </p:tav>
                                      </p:tavLst>
                                    </p:anim>
                                    <p:anim calcmode="lin" valueType="num">
                                      <p:cBhvr>
                                        <p:cTn id="14" dur="500" fill="hold"/>
                                        <p:tgtEl>
                                          <p:spTgt spid="1884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5" grpId="0" animBg="1" autoUpdateAnimBg="0"/>
      <p:bldP spid="188426"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152400" y="1295400"/>
            <a:ext cx="8839200" cy="1815882"/>
          </a:xfrm>
          <a:prstGeom prst="rect">
            <a:avLst/>
          </a:prstGeom>
          <a:noFill/>
          <a:ln w="9525">
            <a:noFill/>
            <a:miter lim="800000"/>
            <a:headEnd/>
            <a:tailEnd/>
          </a:ln>
        </p:spPr>
        <p:txBody>
          <a:bodyPr wrap="square" anchorCtr="1">
            <a:spAutoFit/>
          </a:bodyPr>
          <a:lstStyle/>
          <a:p>
            <a:pPr algn="just"/>
            <a:r>
              <a:rPr lang="en-US" sz="2800" dirty="0"/>
              <a:t>- </a:t>
            </a:r>
            <a:r>
              <a:rPr lang="en-US" sz="2800" b="1" dirty="0"/>
              <a:t>80% </a:t>
            </a:r>
            <a:r>
              <a:rPr lang="en-US" sz="2800" b="1" dirty="0" err="1"/>
              <a:t>thông</a:t>
            </a:r>
            <a:r>
              <a:rPr lang="en-US" sz="2800" b="1" dirty="0"/>
              <a:t> tin </a:t>
            </a:r>
            <a:r>
              <a:rPr lang="en-US" sz="2800" dirty="0" err="1"/>
              <a:t>đưa</a:t>
            </a:r>
            <a:r>
              <a:rPr lang="en-US" sz="2800" dirty="0"/>
              <a:t> </a:t>
            </a:r>
            <a:r>
              <a:rPr lang="en-US" sz="2800" dirty="0" err="1"/>
              <a:t>ra</a:t>
            </a:r>
            <a:r>
              <a:rPr lang="en-US" sz="2800" dirty="0"/>
              <a:t> </a:t>
            </a:r>
            <a:r>
              <a:rPr lang="en-US" sz="2800" b="1" dirty="0" err="1"/>
              <a:t>dưới</a:t>
            </a:r>
            <a:r>
              <a:rPr lang="en-US" sz="2800" b="1" dirty="0"/>
              <a:t> </a:t>
            </a:r>
            <a:r>
              <a:rPr lang="en-US" sz="2800" b="1" dirty="0" err="1"/>
              <a:t>dạng</a:t>
            </a:r>
            <a:r>
              <a:rPr lang="en-US" sz="2800" b="1" dirty="0"/>
              <a:t> </a:t>
            </a:r>
            <a:r>
              <a:rPr lang="en-US" sz="2800" b="1" dirty="0" err="1"/>
              <a:t>câu</a:t>
            </a:r>
            <a:r>
              <a:rPr lang="en-US" sz="2800" b="1" dirty="0"/>
              <a:t> </a:t>
            </a:r>
            <a:r>
              <a:rPr lang="en-US" sz="2800" b="1" dirty="0" err="1"/>
              <a:t>hỏi</a:t>
            </a:r>
            <a:endParaRPr lang="en-US" sz="2800" b="1" dirty="0"/>
          </a:p>
          <a:p>
            <a:pPr algn="just"/>
            <a:r>
              <a:rPr lang="en-US" sz="2800" dirty="0"/>
              <a:t>- </a:t>
            </a:r>
            <a:r>
              <a:rPr lang="en-US" sz="2800" dirty="0" err="1"/>
              <a:t>Câu</a:t>
            </a:r>
            <a:r>
              <a:rPr lang="en-US" sz="2800" dirty="0"/>
              <a:t> </a:t>
            </a:r>
            <a:r>
              <a:rPr lang="en-US" sz="2800" dirty="0" err="1"/>
              <a:t>hỏi</a:t>
            </a:r>
            <a:r>
              <a:rPr lang="en-US" sz="2800" dirty="0"/>
              <a:t> </a:t>
            </a:r>
            <a:r>
              <a:rPr lang="en-US" sz="2800" dirty="0" err="1"/>
              <a:t>giúp</a:t>
            </a:r>
            <a:r>
              <a:rPr lang="en-US" sz="2800" dirty="0"/>
              <a:t> HV </a:t>
            </a:r>
            <a:r>
              <a:rPr lang="en-US" sz="2800" dirty="0" err="1"/>
              <a:t>nhìn</a:t>
            </a:r>
            <a:r>
              <a:rPr lang="en-US" sz="2800" dirty="0"/>
              <a:t> </a:t>
            </a:r>
            <a:r>
              <a:rPr lang="en-US" sz="2800" dirty="0" err="1"/>
              <a:t>nhận</a:t>
            </a:r>
            <a:r>
              <a:rPr lang="en-US" sz="2800" dirty="0"/>
              <a:t> </a:t>
            </a:r>
            <a:r>
              <a:rPr lang="en-US" sz="2800" b="1" dirty="0" err="1"/>
              <a:t>sâu</a:t>
            </a:r>
            <a:r>
              <a:rPr lang="en-US" sz="2800" b="1" dirty="0"/>
              <a:t> </a:t>
            </a:r>
            <a:r>
              <a:rPr lang="en-US" sz="2800" b="1" dirty="0" err="1"/>
              <a:t>hơn</a:t>
            </a:r>
            <a:r>
              <a:rPr lang="en-US" sz="2800" b="1" dirty="0"/>
              <a:t>, </a:t>
            </a:r>
            <a:r>
              <a:rPr lang="en-US" sz="2800" b="1" dirty="0" err="1"/>
              <a:t>toàn</a:t>
            </a:r>
            <a:r>
              <a:rPr lang="en-US" sz="2800" b="1" dirty="0"/>
              <a:t> </a:t>
            </a:r>
            <a:r>
              <a:rPr lang="en-US" sz="2800" b="1" dirty="0" err="1"/>
              <a:t>diện</a:t>
            </a:r>
            <a:r>
              <a:rPr lang="en-US" sz="2800" b="1" dirty="0"/>
              <a:t> </a:t>
            </a:r>
            <a:r>
              <a:rPr lang="en-US" sz="2800" b="1" dirty="0" err="1"/>
              <a:t>hơn</a:t>
            </a:r>
            <a:r>
              <a:rPr lang="en-US" sz="2800" dirty="0"/>
              <a:t>, </a:t>
            </a:r>
            <a:r>
              <a:rPr lang="en-US" sz="2800" b="1" dirty="0" err="1"/>
              <a:t>chủ</a:t>
            </a:r>
            <a:r>
              <a:rPr lang="en-US" sz="2800" b="1" dirty="0"/>
              <a:t> </a:t>
            </a:r>
            <a:r>
              <a:rPr lang="en-US" sz="2800" b="1" dirty="0" err="1"/>
              <a:t>động</a:t>
            </a:r>
            <a:r>
              <a:rPr lang="en-US" sz="2800" b="1" dirty="0"/>
              <a:t> </a:t>
            </a:r>
            <a:r>
              <a:rPr lang="en-US" sz="2800" b="1" dirty="0" err="1"/>
              <a:t>hơn</a:t>
            </a:r>
            <a:r>
              <a:rPr lang="en-US" sz="2800" b="1" dirty="0"/>
              <a:t> </a:t>
            </a:r>
            <a:r>
              <a:rPr lang="en-US" sz="2800" dirty="0" err="1"/>
              <a:t>trong</a:t>
            </a:r>
            <a:r>
              <a:rPr lang="en-US" sz="2800" dirty="0"/>
              <a:t> </a:t>
            </a:r>
            <a:r>
              <a:rPr lang="en-US" sz="2800" dirty="0" err="1"/>
              <a:t>thực</a:t>
            </a:r>
            <a:r>
              <a:rPr lang="en-US" sz="2800" dirty="0"/>
              <a:t> </a:t>
            </a:r>
            <a:r>
              <a:rPr lang="en-US" sz="2800" dirty="0" err="1"/>
              <a:t>tế</a:t>
            </a:r>
            <a:r>
              <a:rPr lang="en-US" sz="2800" dirty="0"/>
              <a:t> </a:t>
            </a:r>
            <a:r>
              <a:rPr lang="en-US" sz="2800" dirty="0" err="1"/>
              <a:t>công</a:t>
            </a:r>
            <a:r>
              <a:rPr lang="en-US" sz="2800" dirty="0"/>
              <a:t> </a:t>
            </a:r>
            <a:r>
              <a:rPr lang="en-US" sz="2800" dirty="0" err="1"/>
              <a:t>việc</a:t>
            </a:r>
            <a:r>
              <a:rPr lang="en-US" sz="2800" dirty="0"/>
              <a:t> </a:t>
            </a:r>
            <a:r>
              <a:rPr lang="en-US" sz="2800" dirty="0" err="1"/>
              <a:t>và</a:t>
            </a:r>
            <a:r>
              <a:rPr lang="en-US" sz="2800" dirty="0"/>
              <a:t> </a:t>
            </a:r>
            <a:r>
              <a:rPr lang="en-US" sz="2800" dirty="0" err="1"/>
              <a:t>cuộc</a:t>
            </a:r>
            <a:r>
              <a:rPr lang="en-US" sz="2800" dirty="0"/>
              <a:t> </a:t>
            </a:r>
            <a:r>
              <a:rPr lang="en-US" sz="2800" dirty="0" err="1"/>
              <a:t>sống</a:t>
            </a:r>
            <a:endParaRPr lang="en-US" sz="2800" dirty="0"/>
          </a:p>
        </p:txBody>
      </p:sp>
      <p:sp>
        <p:nvSpPr>
          <p:cNvPr id="193539" name="Text Box 3"/>
          <p:cNvSpPr txBox="1">
            <a:spLocks noChangeArrowheads="1"/>
          </p:cNvSpPr>
          <p:nvPr/>
        </p:nvSpPr>
        <p:spPr bwMode="auto">
          <a:xfrm>
            <a:off x="2286000" y="685800"/>
            <a:ext cx="4495800" cy="523220"/>
          </a:xfrm>
          <a:prstGeom prst="rect">
            <a:avLst/>
          </a:prstGeom>
          <a:noFill/>
          <a:ln w="9525">
            <a:noFill/>
            <a:miter lim="800000"/>
            <a:headEnd/>
            <a:tailEnd/>
          </a:ln>
        </p:spPr>
        <p:txBody>
          <a:bodyPr wrap="square" anchorCtr="1">
            <a:spAutoFit/>
          </a:bodyPr>
          <a:lstStyle/>
          <a:p>
            <a:pPr>
              <a:spcBef>
                <a:spcPct val="50000"/>
              </a:spcBef>
            </a:pPr>
            <a:r>
              <a:rPr lang="en-US" sz="2800" b="1" dirty="0" smtClean="0">
                <a:solidFill>
                  <a:schemeClr val="tx2"/>
                </a:solidFill>
              </a:rPr>
              <a:t>8.5.1 </a:t>
            </a:r>
            <a:r>
              <a:rPr lang="en-US" sz="2800" b="1" dirty="0" err="1">
                <a:solidFill>
                  <a:schemeClr val="tx2"/>
                </a:solidFill>
              </a:rPr>
              <a:t>Kỹ</a:t>
            </a:r>
            <a:r>
              <a:rPr lang="en-US" sz="2800" b="1" dirty="0">
                <a:solidFill>
                  <a:schemeClr val="tx2"/>
                </a:solidFill>
              </a:rPr>
              <a:t> </a:t>
            </a:r>
            <a:r>
              <a:rPr lang="en-US" sz="2800" b="1" dirty="0" err="1">
                <a:solidFill>
                  <a:schemeClr val="tx2"/>
                </a:solidFill>
              </a:rPr>
              <a:t>năng</a:t>
            </a:r>
            <a:r>
              <a:rPr lang="en-US" sz="2800" b="1" dirty="0">
                <a:solidFill>
                  <a:schemeClr val="tx2"/>
                </a:solidFill>
              </a:rPr>
              <a:t> </a:t>
            </a:r>
            <a:r>
              <a:rPr lang="en-US" sz="2800" b="1" dirty="0" err="1">
                <a:solidFill>
                  <a:schemeClr val="tx2"/>
                </a:solidFill>
              </a:rPr>
              <a:t>đặt</a:t>
            </a:r>
            <a:r>
              <a:rPr lang="en-US" sz="2800" b="1" dirty="0">
                <a:solidFill>
                  <a:schemeClr val="tx2"/>
                </a:solidFill>
              </a:rPr>
              <a:t> </a:t>
            </a:r>
            <a:r>
              <a:rPr lang="en-US" sz="2800" b="1" dirty="0" err="1">
                <a:solidFill>
                  <a:schemeClr val="tx2"/>
                </a:solidFill>
              </a:rPr>
              <a:t>câu</a:t>
            </a:r>
            <a:r>
              <a:rPr lang="en-US" sz="2800" b="1" dirty="0">
                <a:solidFill>
                  <a:schemeClr val="tx2"/>
                </a:solidFill>
              </a:rPr>
              <a:t> </a:t>
            </a:r>
            <a:r>
              <a:rPr lang="en-US" sz="2800" b="1" dirty="0" err="1">
                <a:solidFill>
                  <a:schemeClr val="tx2"/>
                </a:solidFill>
              </a:rPr>
              <a:t>hỏi</a:t>
            </a:r>
            <a:endParaRPr lang="en-US" sz="2800" b="1" dirty="0">
              <a:solidFill>
                <a:schemeClr val="tx2"/>
              </a:solidFill>
            </a:endParaRPr>
          </a:p>
        </p:txBody>
      </p:sp>
      <p:sp>
        <p:nvSpPr>
          <p:cNvPr id="193540" name="Text Box 5"/>
          <p:cNvSpPr txBox="1">
            <a:spLocks noChangeArrowheads="1"/>
          </p:cNvSpPr>
          <p:nvPr/>
        </p:nvSpPr>
        <p:spPr bwMode="auto">
          <a:xfrm>
            <a:off x="1371600" y="0"/>
            <a:ext cx="6858000" cy="584775"/>
          </a:xfrm>
          <a:prstGeom prst="rect">
            <a:avLst/>
          </a:prstGeom>
          <a:noFill/>
          <a:ln w="9525">
            <a:noFill/>
            <a:miter lim="800000"/>
            <a:headEnd/>
            <a:tailEnd/>
          </a:ln>
          <a:effectLst>
            <a:prstShdw prst="shdw13" dist="53882" dir="13500000">
              <a:schemeClr val="bg2">
                <a:alpha val="50000"/>
              </a:schemeClr>
            </a:prstShdw>
          </a:effectLst>
        </p:spPr>
        <p:txBody>
          <a:bodyPr wrap="square" anchorCtr="1">
            <a:spAutoFit/>
          </a:bodyPr>
          <a:lstStyle/>
          <a:p>
            <a:pPr>
              <a:spcBef>
                <a:spcPct val="50000"/>
              </a:spcBef>
            </a:pPr>
            <a:r>
              <a:rPr lang="en-US" sz="3200" b="1" dirty="0" smtClean="0">
                <a:solidFill>
                  <a:schemeClr val="tx2">
                    <a:lumMod val="60000"/>
                    <a:lumOff val="40000"/>
                  </a:schemeClr>
                </a:solidFill>
                <a:effectLst>
                  <a:outerShdw blurRad="38100" dist="38100" dir="2700000" algn="tl">
                    <a:srgbClr val="000000">
                      <a:alpha val="43137"/>
                    </a:srgbClr>
                  </a:outerShdw>
                </a:effectLst>
              </a:rPr>
              <a:t>8.5 </a:t>
            </a:r>
            <a:r>
              <a:rPr lang="en-US" sz="3200" b="1" dirty="0" err="1">
                <a:solidFill>
                  <a:schemeClr val="tx2">
                    <a:lumMod val="60000"/>
                    <a:lumOff val="40000"/>
                  </a:schemeClr>
                </a:solidFill>
                <a:effectLst>
                  <a:outerShdw blurRad="38100" dist="38100" dir="2700000" algn="tl">
                    <a:srgbClr val="000000">
                      <a:alpha val="43137"/>
                    </a:srgbClr>
                  </a:outerShdw>
                </a:effectLst>
              </a:rPr>
              <a:t>Một</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số</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kỹ</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năng</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giao</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tiếp</a:t>
            </a:r>
            <a:r>
              <a:rPr lang="en-US" sz="3200" b="1" dirty="0">
                <a:solidFill>
                  <a:schemeClr val="tx2">
                    <a:lumMod val="60000"/>
                    <a:lumOff val="40000"/>
                  </a:schemeClr>
                </a:solidFill>
                <a:effectLst>
                  <a:outerShdw blurRad="38100" dist="38100" dir="2700000" algn="tl">
                    <a:srgbClr val="000000">
                      <a:alpha val="43137"/>
                    </a:srgbClr>
                  </a:outerShdw>
                </a:effectLst>
              </a:rPr>
              <a:t> </a:t>
            </a:r>
            <a:r>
              <a:rPr lang="en-US" sz="3200" b="1" dirty="0" err="1">
                <a:solidFill>
                  <a:schemeClr val="tx2">
                    <a:lumMod val="60000"/>
                    <a:lumOff val="40000"/>
                  </a:schemeClr>
                </a:solidFill>
                <a:effectLst>
                  <a:outerShdw blurRad="38100" dist="38100" dir="2700000" algn="tl">
                    <a:srgbClr val="000000">
                      <a:alpha val="43137"/>
                    </a:srgbClr>
                  </a:outerShdw>
                </a:effectLst>
              </a:rPr>
              <a:t>khác</a:t>
            </a:r>
            <a:endParaRPr lang="en-US" sz="3200" b="1" dirty="0">
              <a:solidFill>
                <a:schemeClr val="tx2">
                  <a:lumMod val="60000"/>
                  <a:lumOff val="40000"/>
                </a:schemeClr>
              </a:solidFill>
              <a:effectLst>
                <a:outerShdw blurRad="38100" dist="38100" dir="2700000" algn="tl">
                  <a:srgbClr val="000000">
                    <a:alpha val="43137"/>
                  </a:srgbClr>
                </a:outerShdw>
              </a:effectLst>
            </a:endParaRPr>
          </a:p>
        </p:txBody>
      </p:sp>
      <p:sp>
        <p:nvSpPr>
          <p:cNvPr id="193541" name="Text Box 3"/>
          <p:cNvSpPr txBox="1">
            <a:spLocks noChangeArrowheads="1"/>
          </p:cNvSpPr>
          <p:nvPr/>
        </p:nvSpPr>
        <p:spPr bwMode="auto">
          <a:xfrm>
            <a:off x="3048000" y="3048000"/>
            <a:ext cx="4495800" cy="3108543"/>
          </a:xfrm>
          <a:prstGeom prst="rect">
            <a:avLst/>
          </a:prstGeom>
          <a:noFill/>
          <a:ln w="9525">
            <a:noFill/>
            <a:miter lim="800000"/>
            <a:headEnd/>
            <a:tailEnd/>
          </a:ln>
        </p:spPr>
        <p:txBody>
          <a:bodyPr wrap="square" anchorCtr="1">
            <a:spAutoFit/>
          </a:bodyPr>
          <a:lstStyle/>
          <a:p>
            <a:pPr>
              <a:spcBef>
                <a:spcPct val="20000"/>
              </a:spcBef>
            </a:pPr>
            <a:r>
              <a:rPr lang="en-US" sz="2800" b="1" dirty="0"/>
              <a:t>* </a:t>
            </a:r>
            <a:r>
              <a:rPr lang="en-US" sz="2800" b="1" dirty="0" err="1"/>
              <a:t>Các</a:t>
            </a:r>
            <a:r>
              <a:rPr lang="en-US" sz="2800" b="1" dirty="0"/>
              <a:t> </a:t>
            </a:r>
            <a:r>
              <a:rPr lang="en-US" sz="2800" b="1" dirty="0" err="1"/>
              <a:t>loại</a:t>
            </a:r>
            <a:r>
              <a:rPr lang="en-US" sz="2800" b="1" dirty="0"/>
              <a:t> </a:t>
            </a:r>
            <a:r>
              <a:rPr lang="en-US" sz="2800" b="1" dirty="0" err="1"/>
              <a:t>câu</a:t>
            </a:r>
            <a:r>
              <a:rPr lang="en-US" sz="2800" b="1" dirty="0"/>
              <a:t> </a:t>
            </a:r>
            <a:r>
              <a:rPr lang="en-US" sz="2800" b="1" dirty="0" err="1"/>
              <a:t>hỏi</a:t>
            </a:r>
            <a:r>
              <a:rPr lang="en-US" sz="2800" b="1" dirty="0"/>
              <a:t>:</a:t>
            </a:r>
          </a:p>
          <a:p>
            <a:pPr>
              <a:spcBef>
                <a:spcPct val="20000"/>
              </a:spcBef>
            </a:pPr>
            <a:r>
              <a:rPr lang="en-US" sz="2800" dirty="0"/>
              <a:t>- </a:t>
            </a:r>
            <a:r>
              <a:rPr lang="en-US" sz="2800" dirty="0" err="1"/>
              <a:t>Câu</a:t>
            </a:r>
            <a:r>
              <a:rPr lang="en-US" sz="2800" dirty="0"/>
              <a:t> </a:t>
            </a:r>
            <a:r>
              <a:rPr lang="en-US" sz="2800" dirty="0" err="1"/>
              <a:t>hỏi</a:t>
            </a:r>
            <a:r>
              <a:rPr lang="en-US" sz="2800" dirty="0"/>
              <a:t> </a:t>
            </a:r>
            <a:r>
              <a:rPr lang="en-US" sz="2800" b="1" dirty="0" err="1"/>
              <a:t>chung</a:t>
            </a:r>
            <a:r>
              <a:rPr lang="en-US" sz="2800" b="1" dirty="0"/>
              <a:t> </a:t>
            </a:r>
            <a:r>
              <a:rPr lang="en-US" sz="2800" b="1" dirty="0" err="1"/>
              <a:t>chung</a:t>
            </a:r>
            <a:endParaRPr lang="en-US" sz="2800" b="1" dirty="0"/>
          </a:p>
          <a:p>
            <a:pPr>
              <a:spcBef>
                <a:spcPct val="20000"/>
              </a:spcBef>
            </a:pPr>
            <a:r>
              <a:rPr lang="en-US" sz="2800" dirty="0"/>
              <a:t>- </a:t>
            </a:r>
            <a:r>
              <a:rPr lang="en-US" sz="2800" dirty="0" err="1"/>
              <a:t>Câu</a:t>
            </a:r>
            <a:r>
              <a:rPr lang="en-US" sz="2800" dirty="0"/>
              <a:t> </a:t>
            </a:r>
            <a:r>
              <a:rPr lang="en-US" sz="2800" dirty="0" err="1"/>
              <a:t>hỏi</a:t>
            </a:r>
            <a:r>
              <a:rPr lang="en-US" sz="2800" dirty="0"/>
              <a:t> </a:t>
            </a:r>
            <a:r>
              <a:rPr lang="en-US" sz="2800" b="1" dirty="0" err="1"/>
              <a:t>trực</a:t>
            </a:r>
            <a:r>
              <a:rPr lang="en-US" sz="2800" b="1" dirty="0"/>
              <a:t> </a:t>
            </a:r>
            <a:r>
              <a:rPr lang="en-US" sz="2800" b="1" dirty="0" err="1"/>
              <a:t>tiếp</a:t>
            </a:r>
            <a:endParaRPr lang="en-US" sz="2800" b="1" dirty="0"/>
          </a:p>
          <a:p>
            <a:pPr>
              <a:spcBef>
                <a:spcPct val="20000"/>
              </a:spcBef>
            </a:pPr>
            <a:r>
              <a:rPr lang="en-US" sz="2800" dirty="0"/>
              <a:t>- </a:t>
            </a:r>
            <a:r>
              <a:rPr lang="en-US" sz="2800" dirty="0" err="1"/>
              <a:t>Câu</a:t>
            </a:r>
            <a:r>
              <a:rPr lang="en-US" sz="2800" dirty="0"/>
              <a:t> </a:t>
            </a:r>
            <a:r>
              <a:rPr lang="en-US" sz="2800" dirty="0" err="1"/>
              <a:t>hỏi</a:t>
            </a:r>
            <a:r>
              <a:rPr lang="en-US" sz="2800" dirty="0"/>
              <a:t> </a:t>
            </a:r>
            <a:r>
              <a:rPr lang="en-US" sz="2800" b="1" dirty="0" err="1"/>
              <a:t>mở</a:t>
            </a:r>
            <a:endParaRPr lang="en-US" sz="2800" b="1" dirty="0"/>
          </a:p>
          <a:p>
            <a:pPr>
              <a:spcBef>
                <a:spcPct val="20000"/>
              </a:spcBef>
            </a:pPr>
            <a:r>
              <a:rPr lang="en-US" sz="2800" dirty="0"/>
              <a:t>- </a:t>
            </a:r>
            <a:r>
              <a:rPr lang="en-US" sz="2800" dirty="0" err="1"/>
              <a:t>Câu</a:t>
            </a:r>
            <a:r>
              <a:rPr lang="en-US" sz="2800" dirty="0"/>
              <a:t> </a:t>
            </a:r>
            <a:r>
              <a:rPr lang="en-US" sz="2800" dirty="0" err="1"/>
              <a:t>hỏi</a:t>
            </a:r>
            <a:r>
              <a:rPr lang="en-US" sz="2800" dirty="0"/>
              <a:t> </a:t>
            </a:r>
            <a:r>
              <a:rPr lang="en-US" sz="2800" b="1" dirty="0" err="1"/>
              <a:t>xác</a:t>
            </a:r>
            <a:r>
              <a:rPr lang="en-US" sz="2800" b="1" dirty="0"/>
              <a:t> </a:t>
            </a:r>
            <a:r>
              <a:rPr lang="en-US" sz="2800" b="1" dirty="0" err="1"/>
              <a:t>định</a:t>
            </a:r>
            <a:endParaRPr lang="en-US" sz="2800" b="1" dirty="0"/>
          </a:p>
          <a:p>
            <a:pPr>
              <a:spcBef>
                <a:spcPct val="20000"/>
              </a:spcBef>
            </a:pPr>
            <a:r>
              <a:rPr lang="en-US" sz="2800" dirty="0"/>
              <a:t>- </a:t>
            </a:r>
            <a:r>
              <a:rPr lang="en-US" sz="2800" dirty="0" err="1"/>
              <a:t>Câu</a:t>
            </a:r>
            <a:r>
              <a:rPr lang="en-US" sz="2800" dirty="0"/>
              <a:t> </a:t>
            </a:r>
            <a:r>
              <a:rPr lang="en-US" sz="2800" dirty="0" err="1"/>
              <a:t>hỏi</a:t>
            </a:r>
            <a:r>
              <a:rPr lang="en-US" sz="2800" dirty="0"/>
              <a:t> </a:t>
            </a:r>
            <a:r>
              <a:rPr lang="en-US" sz="2800" b="1" dirty="0" err="1"/>
              <a:t>định</a:t>
            </a:r>
            <a:r>
              <a:rPr lang="en-US" sz="2800" b="1" dirty="0"/>
              <a:t> </a:t>
            </a:r>
            <a:r>
              <a:rPr lang="en-US" sz="2800" b="1" dirty="0" err="1"/>
              <a:t>hướng</a:t>
            </a:r>
            <a:r>
              <a:rPr lang="en-US" sz="2800" b="1" dirty="0"/>
              <a:t> </a:t>
            </a:r>
            <a:r>
              <a:rPr lang="en-US" sz="2800" b="1" dirty="0" err="1"/>
              <a:t>lại</a:t>
            </a:r>
            <a:endParaRPr lang="en-US" sz="2800" b="1" dirty="0"/>
          </a:p>
        </p:txBody>
      </p:sp>
    </p:spTree>
  </p:cSld>
  <p:clrMapOvr>
    <a:masterClrMapping/>
  </p:clrMapOvr>
  <p:transition>
    <p:pull/>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381000" y="1066801"/>
            <a:ext cx="8382000" cy="5176802"/>
          </a:xfrm>
          <a:prstGeom prst="rect">
            <a:avLst/>
          </a:prstGeom>
          <a:noFill/>
          <a:ln w="9525">
            <a:noFill/>
            <a:miter lim="800000"/>
            <a:headEnd/>
            <a:tailEnd/>
          </a:ln>
        </p:spPr>
        <p:txBody>
          <a:bodyPr wrap="square">
            <a:spAutoFit/>
          </a:bodyPr>
          <a:lstStyle/>
          <a:p>
            <a:pPr>
              <a:spcBef>
                <a:spcPct val="20000"/>
              </a:spcBef>
            </a:pPr>
            <a:r>
              <a:rPr lang="en-US" sz="2800" b="1" dirty="0">
                <a:solidFill>
                  <a:schemeClr val="tx2"/>
                </a:solidFill>
              </a:rPr>
              <a:t>* </a:t>
            </a:r>
            <a:r>
              <a:rPr lang="en-US" sz="2800" b="1" dirty="0" err="1">
                <a:solidFill>
                  <a:schemeClr val="tx2"/>
                </a:solidFill>
              </a:rPr>
              <a:t>Câu</a:t>
            </a:r>
            <a:r>
              <a:rPr lang="en-US" sz="2800" b="1" dirty="0">
                <a:solidFill>
                  <a:schemeClr val="tx2"/>
                </a:solidFill>
              </a:rPr>
              <a:t> </a:t>
            </a:r>
            <a:r>
              <a:rPr lang="en-US" sz="2800" b="1" dirty="0" err="1">
                <a:solidFill>
                  <a:schemeClr val="tx2"/>
                </a:solidFill>
              </a:rPr>
              <a:t>hỏi</a:t>
            </a:r>
            <a:r>
              <a:rPr lang="en-US" sz="2800" b="1" dirty="0">
                <a:solidFill>
                  <a:schemeClr val="tx2"/>
                </a:solidFill>
              </a:rPr>
              <a:t> </a:t>
            </a:r>
            <a:r>
              <a:rPr lang="en-US" sz="2800" b="1" dirty="0" err="1">
                <a:solidFill>
                  <a:schemeClr val="tx2"/>
                </a:solidFill>
              </a:rPr>
              <a:t>chung</a:t>
            </a:r>
            <a:r>
              <a:rPr lang="en-US" sz="2800" b="1" dirty="0">
                <a:solidFill>
                  <a:schemeClr val="tx2"/>
                </a:solidFill>
              </a:rPr>
              <a:t> </a:t>
            </a:r>
            <a:r>
              <a:rPr lang="en-US" sz="2800" b="1" dirty="0" err="1">
                <a:solidFill>
                  <a:schemeClr val="tx2"/>
                </a:solidFill>
              </a:rPr>
              <a:t>chung</a:t>
            </a:r>
            <a:endParaRPr lang="en-US" sz="2800" b="1" dirty="0">
              <a:solidFill>
                <a:schemeClr val="tx2"/>
              </a:solidFill>
            </a:endParaRPr>
          </a:p>
          <a:p>
            <a:pPr>
              <a:spcBef>
                <a:spcPct val="20000"/>
              </a:spcBef>
            </a:pPr>
            <a:r>
              <a:rPr lang="en-US" sz="2800" dirty="0" err="1"/>
              <a:t>Dùng</a:t>
            </a:r>
            <a:r>
              <a:rPr lang="en-US" sz="2800" dirty="0"/>
              <a:t> </a:t>
            </a:r>
            <a:r>
              <a:rPr lang="en-US" sz="2800" dirty="0" err="1"/>
              <a:t>cho</a:t>
            </a:r>
            <a:r>
              <a:rPr lang="en-US" sz="2800" dirty="0"/>
              <a:t> </a:t>
            </a:r>
            <a:r>
              <a:rPr lang="en-US" sz="2800" b="1" dirty="0" err="1"/>
              <a:t>cả</a:t>
            </a:r>
            <a:r>
              <a:rPr lang="en-US" sz="2800" b="1" dirty="0"/>
              <a:t> </a:t>
            </a:r>
            <a:r>
              <a:rPr lang="en-US" sz="2800" b="1" dirty="0" err="1"/>
              <a:t>nhóm</a:t>
            </a:r>
            <a:r>
              <a:rPr lang="en-US" sz="2800" b="1" dirty="0"/>
              <a:t>, </a:t>
            </a:r>
            <a:r>
              <a:rPr lang="en-US" sz="2800" dirty="0" err="1"/>
              <a:t>viết</a:t>
            </a:r>
            <a:r>
              <a:rPr lang="en-US" sz="2800" dirty="0"/>
              <a:t> </a:t>
            </a:r>
            <a:r>
              <a:rPr lang="en-US" sz="2800" dirty="0" err="1"/>
              <a:t>lên</a:t>
            </a:r>
            <a:r>
              <a:rPr lang="en-US" sz="2800" dirty="0"/>
              <a:t> </a:t>
            </a:r>
            <a:r>
              <a:rPr lang="en-US" sz="2800" b="1" dirty="0" err="1"/>
              <a:t>giấy</a:t>
            </a:r>
            <a:r>
              <a:rPr lang="en-US" sz="2800" b="1" dirty="0"/>
              <a:t> </a:t>
            </a:r>
            <a:r>
              <a:rPr lang="en-US" sz="2800" b="1" dirty="0" err="1"/>
              <a:t>khổ</a:t>
            </a:r>
            <a:r>
              <a:rPr lang="en-US" sz="2800" b="1" dirty="0"/>
              <a:t> </a:t>
            </a:r>
            <a:r>
              <a:rPr lang="en-US" sz="2800" b="1" dirty="0" err="1"/>
              <a:t>lớn</a:t>
            </a:r>
            <a:endParaRPr lang="en-US" sz="2800" b="1" dirty="0"/>
          </a:p>
          <a:p>
            <a:pPr>
              <a:spcBef>
                <a:spcPct val="20000"/>
              </a:spcBef>
            </a:pPr>
            <a:r>
              <a:rPr lang="en-US" sz="2800" i="1" dirty="0"/>
              <a:t>- </a:t>
            </a:r>
            <a:r>
              <a:rPr lang="en-US" sz="2800" b="1" i="1" dirty="0" err="1"/>
              <a:t>Sử</a:t>
            </a:r>
            <a:r>
              <a:rPr lang="en-US" sz="2800" b="1" i="1" dirty="0"/>
              <a:t> </a:t>
            </a:r>
            <a:r>
              <a:rPr lang="en-US" sz="2800" b="1" i="1" dirty="0" err="1"/>
              <a:t>dụng</a:t>
            </a:r>
            <a:r>
              <a:rPr lang="en-US" sz="2800" i="1" dirty="0"/>
              <a:t>:</a:t>
            </a:r>
            <a:r>
              <a:rPr lang="en-US" sz="2800" dirty="0"/>
              <a:t> </a:t>
            </a:r>
          </a:p>
          <a:p>
            <a:pPr>
              <a:spcBef>
                <a:spcPct val="20000"/>
              </a:spcBef>
            </a:pPr>
            <a:r>
              <a:rPr lang="en-US" sz="2800" dirty="0"/>
              <a:t>	</a:t>
            </a:r>
            <a:r>
              <a:rPr lang="en-US" sz="2800" dirty="0" err="1"/>
              <a:t>Khuyến</a:t>
            </a:r>
            <a:r>
              <a:rPr lang="en-US" sz="2800" dirty="0"/>
              <a:t> </a:t>
            </a:r>
            <a:r>
              <a:rPr lang="en-US" sz="2800" dirty="0" err="1"/>
              <a:t>khích</a:t>
            </a:r>
            <a:r>
              <a:rPr lang="en-US" sz="2800" dirty="0"/>
              <a:t> </a:t>
            </a:r>
            <a:r>
              <a:rPr lang="en-US" sz="2800" b="1" dirty="0" err="1"/>
              <a:t>tất</a:t>
            </a:r>
            <a:r>
              <a:rPr lang="en-US" sz="2800" b="1" dirty="0"/>
              <a:t> </a:t>
            </a:r>
            <a:r>
              <a:rPr lang="en-US" sz="2800" b="1" dirty="0" err="1"/>
              <a:t>cả</a:t>
            </a:r>
            <a:r>
              <a:rPr lang="en-US" sz="2800" b="1" dirty="0"/>
              <a:t> </a:t>
            </a:r>
            <a:r>
              <a:rPr lang="en-US" sz="2800" b="1" dirty="0" err="1"/>
              <a:t>mọi</a:t>
            </a:r>
            <a:r>
              <a:rPr lang="en-US" sz="2800" b="1" dirty="0"/>
              <a:t> </a:t>
            </a:r>
            <a:r>
              <a:rPr lang="en-US" sz="2800" b="1" dirty="0" err="1"/>
              <a:t>người</a:t>
            </a:r>
            <a:r>
              <a:rPr lang="en-US" sz="2800" b="1" dirty="0"/>
              <a:t> </a:t>
            </a:r>
            <a:r>
              <a:rPr lang="en-US" sz="2800" dirty="0" err="1"/>
              <a:t>suy</a:t>
            </a:r>
            <a:r>
              <a:rPr lang="en-US" sz="2800" dirty="0"/>
              <a:t> </a:t>
            </a:r>
            <a:r>
              <a:rPr lang="en-US" sz="2800" dirty="0" err="1"/>
              <a:t>nghĩ</a:t>
            </a:r>
            <a:endParaRPr lang="en-US" sz="2800" dirty="0"/>
          </a:p>
          <a:p>
            <a:pPr>
              <a:spcBef>
                <a:spcPct val="20000"/>
              </a:spcBef>
            </a:pPr>
            <a:r>
              <a:rPr lang="en-US" sz="2800" dirty="0"/>
              <a:t>	</a:t>
            </a:r>
            <a:r>
              <a:rPr lang="en-US" sz="2800" b="1" dirty="0" err="1"/>
              <a:t>Cách</a:t>
            </a:r>
            <a:r>
              <a:rPr lang="en-US" sz="2800" b="1" dirty="0"/>
              <a:t> </a:t>
            </a:r>
            <a:r>
              <a:rPr lang="en-US" sz="2800" b="1" dirty="0" err="1"/>
              <a:t>tốt</a:t>
            </a:r>
            <a:r>
              <a:rPr lang="en-US" sz="2800" b="1" dirty="0"/>
              <a:t> </a:t>
            </a:r>
            <a:r>
              <a:rPr lang="en-US" sz="2800" b="1" dirty="0" err="1"/>
              <a:t>nhất</a:t>
            </a:r>
            <a:r>
              <a:rPr lang="en-US" sz="2800" b="1" dirty="0"/>
              <a:t> </a:t>
            </a:r>
            <a:r>
              <a:rPr lang="en-US" sz="2800" b="1" dirty="0" err="1"/>
              <a:t>để</a:t>
            </a:r>
            <a:r>
              <a:rPr lang="en-US" sz="2800" b="1" dirty="0"/>
              <a:t> </a:t>
            </a:r>
            <a:r>
              <a:rPr lang="en-US" sz="2800" b="1" dirty="0" err="1"/>
              <a:t>bắt</a:t>
            </a:r>
            <a:r>
              <a:rPr lang="en-US" sz="2800" b="1" dirty="0"/>
              <a:t> </a:t>
            </a:r>
            <a:r>
              <a:rPr lang="en-US" sz="2800" b="1" dirty="0" err="1"/>
              <a:t>đầu</a:t>
            </a:r>
            <a:r>
              <a:rPr lang="en-US" sz="2800" b="1" dirty="0"/>
              <a:t> </a:t>
            </a:r>
            <a:r>
              <a:rPr lang="en-US" sz="2800" dirty="0" err="1"/>
              <a:t>một</a:t>
            </a:r>
            <a:r>
              <a:rPr lang="en-US" sz="2800" dirty="0"/>
              <a:t> </a:t>
            </a:r>
            <a:r>
              <a:rPr lang="en-US" sz="2800" dirty="0" err="1"/>
              <a:t>cuộc</a:t>
            </a:r>
            <a:r>
              <a:rPr lang="en-US" sz="2800" dirty="0"/>
              <a:t> </a:t>
            </a:r>
            <a:r>
              <a:rPr lang="en-US" sz="2800" dirty="0" err="1"/>
              <a:t>thảo</a:t>
            </a:r>
            <a:r>
              <a:rPr lang="en-US" sz="2800" dirty="0"/>
              <a:t> </a:t>
            </a:r>
            <a:r>
              <a:rPr lang="en-US" sz="2800" dirty="0" err="1"/>
              <a:t>luận</a:t>
            </a:r>
            <a:endParaRPr lang="en-US" sz="2800" dirty="0"/>
          </a:p>
          <a:p>
            <a:pPr>
              <a:spcBef>
                <a:spcPct val="20000"/>
              </a:spcBef>
            </a:pPr>
            <a:r>
              <a:rPr lang="en-US" sz="2800" dirty="0"/>
              <a:t>	</a:t>
            </a:r>
            <a:r>
              <a:rPr lang="en-US" sz="2800" b="1" dirty="0" err="1"/>
              <a:t>Thiết</a:t>
            </a:r>
            <a:r>
              <a:rPr lang="en-US" sz="2800" b="1" dirty="0"/>
              <a:t> </a:t>
            </a:r>
            <a:r>
              <a:rPr lang="en-US" sz="2800" b="1" dirty="0" err="1"/>
              <a:t>lập</a:t>
            </a:r>
            <a:r>
              <a:rPr lang="en-US" sz="2800" b="1" dirty="0"/>
              <a:t> </a:t>
            </a:r>
            <a:r>
              <a:rPr lang="en-US" sz="2800" b="1" dirty="0" err="1"/>
              <a:t>xu</a:t>
            </a:r>
            <a:r>
              <a:rPr lang="en-US" sz="2800" b="1" dirty="0"/>
              <a:t> </a:t>
            </a:r>
            <a:r>
              <a:rPr lang="en-US" sz="2800" b="1" dirty="0" err="1"/>
              <a:t>hướng</a:t>
            </a:r>
            <a:endParaRPr lang="en-US" sz="2800" b="1" dirty="0"/>
          </a:p>
          <a:p>
            <a:pPr>
              <a:spcBef>
                <a:spcPct val="20000"/>
              </a:spcBef>
            </a:pPr>
            <a:r>
              <a:rPr lang="en-US" sz="2800" i="1" dirty="0"/>
              <a:t>- </a:t>
            </a:r>
            <a:r>
              <a:rPr lang="en-US" sz="2800" b="1" i="1" dirty="0" err="1"/>
              <a:t>Rủi</a:t>
            </a:r>
            <a:r>
              <a:rPr lang="en-US" sz="2800" b="1" i="1" dirty="0"/>
              <a:t> do:</a:t>
            </a:r>
          </a:p>
          <a:p>
            <a:pPr>
              <a:spcBef>
                <a:spcPct val="20000"/>
              </a:spcBef>
            </a:pPr>
            <a:r>
              <a:rPr lang="en-US" sz="2800" dirty="0"/>
              <a:t>	</a:t>
            </a:r>
            <a:r>
              <a:rPr lang="en-US" sz="2800" b="1" dirty="0" err="1"/>
              <a:t>Không</a:t>
            </a:r>
            <a:r>
              <a:rPr lang="en-US" sz="2800" b="1" dirty="0"/>
              <a:t> </a:t>
            </a:r>
            <a:r>
              <a:rPr lang="en-US" sz="2800" b="1" dirty="0" err="1"/>
              <a:t>có</a:t>
            </a:r>
            <a:r>
              <a:rPr lang="en-US" sz="2800" b="1" dirty="0"/>
              <a:t> </a:t>
            </a:r>
            <a:r>
              <a:rPr lang="en-US" sz="2800" b="1" dirty="0" err="1"/>
              <a:t>người</a:t>
            </a:r>
            <a:r>
              <a:rPr lang="en-US" sz="2800" b="1" dirty="0"/>
              <a:t> </a:t>
            </a:r>
            <a:r>
              <a:rPr lang="en-US" sz="2800" b="1" dirty="0" err="1"/>
              <a:t>trả</a:t>
            </a:r>
            <a:r>
              <a:rPr lang="en-US" sz="2800" b="1" dirty="0"/>
              <a:t> </a:t>
            </a:r>
            <a:r>
              <a:rPr lang="en-US" sz="2800" b="1" dirty="0" err="1"/>
              <a:t>lời</a:t>
            </a:r>
            <a:endParaRPr lang="en-US" sz="2800" b="1" dirty="0"/>
          </a:p>
          <a:p>
            <a:pPr>
              <a:spcBef>
                <a:spcPct val="20000"/>
              </a:spcBef>
            </a:pPr>
            <a:r>
              <a:rPr lang="en-US" sz="2800" dirty="0"/>
              <a:t>	</a:t>
            </a:r>
            <a:r>
              <a:rPr lang="en-US" sz="2800" dirty="0" err="1"/>
              <a:t>Câu</a:t>
            </a:r>
            <a:r>
              <a:rPr lang="en-US" sz="2800" dirty="0"/>
              <a:t> </a:t>
            </a:r>
            <a:r>
              <a:rPr lang="en-US" sz="2800" dirty="0" err="1"/>
              <a:t>hỏi</a:t>
            </a:r>
            <a:r>
              <a:rPr lang="en-US" sz="2800" dirty="0"/>
              <a:t> </a:t>
            </a:r>
            <a:r>
              <a:rPr lang="en-US" sz="2800" dirty="0" err="1"/>
              <a:t>sai</a:t>
            </a:r>
            <a:r>
              <a:rPr lang="en-US" sz="2800" dirty="0"/>
              <a:t> </a:t>
            </a:r>
            <a:r>
              <a:rPr lang="en-US" sz="2800" dirty="0" err="1"/>
              <a:t>có</a:t>
            </a:r>
            <a:r>
              <a:rPr lang="en-US" sz="2800" dirty="0"/>
              <a:t> </a:t>
            </a:r>
            <a:r>
              <a:rPr lang="en-US" sz="2800" dirty="0" err="1"/>
              <a:t>thể</a:t>
            </a:r>
            <a:r>
              <a:rPr lang="en-US" sz="2800" dirty="0"/>
              <a:t> </a:t>
            </a:r>
            <a:r>
              <a:rPr lang="en-US" sz="2800" b="1" dirty="0" err="1"/>
              <a:t>làm</a:t>
            </a:r>
            <a:r>
              <a:rPr lang="en-US" sz="2800" b="1" dirty="0"/>
              <a:t> </a:t>
            </a:r>
            <a:r>
              <a:rPr lang="en-US" sz="2800" b="1" dirty="0" err="1"/>
              <a:t>chệch</a:t>
            </a:r>
            <a:r>
              <a:rPr lang="en-US" sz="2800" b="1" dirty="0"/>
              <a:t> </a:t>
            </a:r>
            <a:r>
              <a:rPr lang="en-US" sz="2800" b="1" dirty="0" err="1"/>
              <a:t>hướng</a:t>
            </a:r>
            <a:r>
              <a:rPr lang="en-US" sz="2800" b="1" dirty="0"/>
              <a:t> </a:t>
            </a:r>
          </a:p>
          <a:p>
            <a:pPr>
              <a:spcBef>
                <a:spcPct val="20000"/>
              </a:spcBef>
            </a:pPr>
            <a:endParaRPr lang="en-US" sz="2800" b="1" dirty="0">
              <a:solidFill>
                <a:schemeClr val="tx2"/>
              </a:solidFill>
            </a:endParaRPr>
          </a:p>
        </p:txBody>
      </p:sp>
      <p:sp>
        <p:nvSpPr>
          <p:cNvPr id="194563" name="Text Box 3"/>
          <p:cNvSpPr txBox="1">
            <a:spLocks noChangeArrowheads="1"/>
          </p:cNvSpPr>
          <p:nvPr/>
        </p:nvSpPr>
        <p:spPr bwMode="auto">
          <a:xfrm>
            <a:off x="2286000" y="152400"/>
            <a:ext cx="5105400" cy="523220"/>
          </a:xfrm>
          <a:prstGeom prst="rect">
            <a:avLst/>
          </a:prstGeom>
          <a:noFill/>
          <a:ln w="9525">
            <a:noFill/>
            <a:miter lim="800000"/>
            <a:headEnd/>
            <a:tailEnd/>
          </a:ln>
        </p:spPr>
        <p:txBody>
          <a:bodyPr wrap="square" anchorCtr="1">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8.5.1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đặt</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câu</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hỏi</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tt</a:t>
            </a:r>
            <a:r>
              <a:rPr lang="en-US" sz="2800" b="1" dirty="0">
                <a:solidFill>
                  <a:schemeClr val="tx2">
                    <a:lumMod val="60000"/>
                    <a:lumOff val="40000"/>
                  </a:schemeClr>
                </a:solidFill>
                <a:effectLst>
                  <a:outerShdw blurRad="38100" dist="38100" dir="2700000" algn="tl">
                    <a:srgbClr val="000000">
                      <a:alpha val="43137"/>
                    </a:srgbClr>
                  </a:outerShdw>
                </a:effectLst>
              </a:rPr>
              <a:t>)</a:t>
            </a:r>
          </a:p>
        </p:txBody>
      </p:sp>
    </p:spTree>
  </p:cSld>
  <p:clrMapOvr>
    <a:masterClrMapping/>
  </p:clrMapOvr>
  <p:transition>
    <p:pull/>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152400" y="838200"/>
            <a:ext cx="8839200" cy="5386388"/>
          </a:xfrm>
          <a:prstGeom prst="rect">
            <a:avLst/>
          </a:prstGeom>
          <a:noFill/>
          <a:ln w="9525">
            <a:noFill/>
            <a:miter lim="800000"/>
            <a:headEnd/>
            <a:tailEnd/>
          </a:ln>
        </p:spPr>
        <p:txBody>
          <a:bodyPr wrap="square" anchorCtr="1">
            <a:spAutoFit/>
          </a:bodyPr>
          <a:lstStyle/>
          <a:p>
            <a:pPr algn="just">
              <a:lnSpc>
                <a:spcPct val="80000"/>
              </a:lnSpc>
              <a:spcBef>
                <a:spcPct val="20000"/>
              </a:spcBef>
            </a:pPr>
            <a:r>
              <a:rPr lang="en-US" sz="2800" b="1" dirty="0">
                <a:solidFill>
                  <a:schemeClr val="tx2"/>
                </a:solidFill>
                <a:latin typeface="Tahoma" pitchFamily="34" charset="0"/>
                <a:ea typeface="Tahoma" pitchFamily="34" charset="0"/>
                <a:cs typeface="Tahoma" pitchFamily="34" charset="0"/>
              </a:rPr>
              <a:t>* </a:t>
            </a:r>
            <a:r>
              <a:rPr lang="en-US" sz="2800" b="1" dirty="0" smtClean="0">
                <a:solidFill>
                  <a:schemeClr val="tx2"/>
                </a:solidFill>
                <a:latin typeface="Tahoma" pitchFamily="34" charset="0"/>
                <a:ea typeface="Tahoma" pitchFamily="34" charset="0"/>
                <a:cs typeface="Tahoma" pitchFamily="34" charset="0"/>
              </a:rPr>
              <a:t>	</a:t>
            </a:r>
            <a:r>
              <a:rPr lang="en-US" sz="2800" b="1" dirty="0" smtClean="0">
                <a:solidFill>
                  <a:schemeClr val="tx2"/>
                </a:solidFill>
                <a:latin typeface="Arial" pitchFamily="34" charset="0"/>
                <a:ea typeface="Tahoma" pitchFamily="34" charset="0"/>
                <a:cs typeface="Arial" pitchFamily="34" charset="0"/>
              </a:rPr>
              <a:t>		</a:t>
            </a:r>
            <a:r>
              <a:rPr lang="en-US" sz="2800" b="1" dirty="0" err="1" smtClean="0">
                <a:solidFill>
                  <a:schemeClr val="tx2"/>
                </a:solidFill>
                <a:latin typeface="Arial" pitchFamily="34" charset="0"/>
                <a:ea typeface="Tahoma" pitchFamily="34" charset="0"/>
                <a:cs typeface="Arial" pitchFamily="34" charset="0"/>
              </a:rPr>
              <a:t>Câu</a:t>
            </a:r>
            <a:r>
              <a:rPr lang="en-US" sz="2800" b="1" dirty="0" smtClean="0">
                <a:solidFill>
                  <a:schemeClr val="tx2"/>
                </a:solidFill>
                <a:latin typeface="Arial" pitchFamily="34" charset="0"/>
                <a:ea typeface="Tahoma" pitchFamily="34" charset="0"/>
                <a:cs typeface="Arial" pitchFamily="34" charset="0"/>
              </a:rPr>
              <a:t> </a:t>
            </a:r>
            <a:r>
              <a:rPr lang="en-US" sz="2800" b="1" dirty="0" err="1">
                <a:solidFill>
                  <a:schemeClr val="tx2"/>
                </a:solidFill>
                <a:latin typeface="Arial" pitchFamily="34" charset="0"/>
                <a:ea typeface="Tahoma" pitchFamily="34" charset="0"/>
                <a:cs typeface="Arial" pitchFamily="34" charset="0"/>
              </a:rPr>
              <a:t>hỏi</a:t>
            </a:r>
            <a:r>
              <a:rPr lang="en-US" sz="2800" b="1" dirty="0">
                <a:solidFill>
                  <a:schemeClr val="tx2"/>
                </a:solidFill>
                <a:latin typeface="Arial" pitchFamily="34" charset="0"/>
                <a:ea typeface="Tahoma" pitchFamily="34" charset="0"/>
                <a:cs typeface="Arial" pitchFamily="34" charset="0"/>
              </a:rPr>
              <a:t> </a:t>
            </a:r>
            <a:r>
              <a:rPr lang="en-US" sz="2800" b="1" dirty="0" err="1">
                <a:solidFill>
                  <a:schemeClr val="tx2"/>
                </a:solidFill>
                <a:latin typeface="Arial" pitchFamily="34" charset="0"/>
                <a:ea typeface="Tahoma" pitchFamily="34" charset="0"/>
                <a:cs typeface="Arial" pitchFamily="34" charset="0"/>
              </a:rPr>
              <a:t>trực</a:t>
            </a:r>
            <a:r>
              <a:rPr lang="en-US" sz="2800" b="1" dirty="0">
                <a:solidFill>
                  <a:schemeClr val="tx2"/>
                </a:solidFill>
                <a:latin typeface="Arial" pitchFamily="34" charset="0"/>
                <a:ea typeface="Tahoma" pitchFamily="34" charset="0"/>
                <a:cs typeface="Arial" pitchFamily="34" charset="0"/>
              </a:rPr>
              <a:t> </a:t>
            </a:r>
            <a:r>
              <a:rPr lang="en-US" sz="2800" b="1" dirty="0" err="1">
                <a:solidFill>
                  <a:schemeClr val="tx2"/>
                </a:solidFill>
                <a:latin typeface="Arial" pitchFamily="34" charset="0"/>
                <a:ea typeface="Tahoma" pitchFamily="34" charset="0"/>
                <a:cs typeface="Arial" pitchFamily="34" charset="0"/>
              </a:rPr>
              <a:t>tiếp</a:t>
            </a:r>
            <a:endParaRPr lang="en-US" sz="2800" b="1" dirty="0">
              <a:solidFill>
                <a:schemeClr val="tx2"/>
              </a:solidFill>
              <a:latin typeface="Arial" pitchFamily="34" charset="0"/>
              <a:ea typeface="Tahoma" pitchFamily="34" charset="0"/>
              <a:cs typeface="Arial" pitchFamily="34" charset="0"/>
            </a:endParaRPr>
          </a:p>
          <a:p>
            <a:pPr algn="just">
              <a:lnSpc>
                <a:spcPct val="80000"/>
              </a:lnSpc>
              <a:spcBef>
                <a:spcPct val="20000"/>
              </a:spcBef>
            </a:pPr>
            <a:r>
              <a:rPr lang="en-US" sz="2800" dirty="0" err="1">
                <a:latin typeface="Arial" pitchFamily="34" charset="0"/>
                <a:ea typeface="Tahoma" pitchFamily="34" charset="0"/>
                <a:cs typeface="Arial" pitchFamily="34" charset="0"/>
              </a:rPr>
              <a:t>Dùng</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cho</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cá</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nhân</a:t>
            </a:r>
            <a:r>
              <a:rPr lang="en-US" sz="2800" b="1" dirty="0">
                <a:latin typeface="Arial" pitchFamily="34" charset="0"/>
                <a:ea typeface="Tahoma" pitchFamily="34" charset="0"/>
                <a:cs typeface="Arial" pitchFamily="34" charset="0"/>
              </a:rPr>
              <a:t> </a:t>
            </a:r>
            <a:r>
              <a:rPr lang="en-US" sz="2800" dirty="0">
                <a:latin typeface="Arial" pitchFamily="34" charset="0"/>
                <a:ea typeface="Tahoma" pitchFamily="34" charset="0"/>
                <a:cs typeface="Arial" pitchFamily="34" charset="0"/>
              </a:rPr>
              <a:t>hay </a:t>
            </a:r>
            <a:r>
              <a:rPr lang="en-US" sz="2800" b="1" dirty="0" err="1">
                <a:latin typeface="Arial" pitchFamily="34" charset="0"/>
                <a:ea typeface="Tahoma" pitchFamily="34" charset="0"/>
                <a:cs typeface="Arial" pitchFamily="34" charset="0"/>
              </a:rPr>
              <a:t>nhóm</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nhỏ</a:t>
            </a:r>
            <a:endParaRPr lang="en-US" sz="2800" b="1" dirty="0">
              <a:latin typeface="Arial" pitchFamily="34" charset="0"/>
              <a:ea typeface="Tahoma" pitchFamily="34" charset="0"/>
              <a:cs typeface="Arial" pitchFamily="34" charset="0"/>
            </a:endParaRPr>
          </a:p>
          <a:p>
            <a:pPr algn="just">
              <a:lnSpc>
                <a:spcPct val="80000"/>
              </a:lnSpc>
              <a:spcBef>
                <a:spcPct val="20000"/>
              </a:spcBef>
            </a:pPr>
            <a:r>
              <a:rPr lang="en-US" sz="2800" i="1" dirty="0">
                <a:latin typeface="Arial" pitchFamily="34" charset="0"/>
                <a:ea typeface="Tahoma" pitchFamily="34" charset="0"/>
                <a:cs typeface="Arial" pitchFamily="34" charset="0"/>
              </a:rPr>
              <a:t>- </a:t>
            </a:r>
            <a:r>
              <a:rPr lang="en-US" sz="2800" b="1" i="1" dirty="0" err="1">
                <a:latin typeface="Arial" pitchFamily="34" charset="0"/>
                <a:ea typeface="Tahoma" pitchFamily="34" charset="0"/>
                <a:cs typeface="Arial" pitchFamily="34" charset="0"/>
              </a:rPr>
              <a:t>Sử</a:t>
            </a:r>
            <a:r>
              <a:rPr lang="en-US" sz="2800" b="1" i="1" dirty="0">
                <a:latin typeface="Arial" pitchFamily="34" charset="0"/>
                <a:ea typeface="Tahoma" pitchFamily="34" charset="0"/>
                <a:cs typeface="Arial" pitchFamily="34" charset="0"/>
              </a:rPr>
              <a:t> </a:t>
            </a:r>
            <a:r>
              <a:rPr lang="en-US" sz="2800" b="1" i="1" dirty="0" err="1">
                <a:latin typeface="Arial" pitchFamily="34" charset="0"/>
                <a:ea typeface="Tahoma" pitchFamily="34" charset="0"/>
                <a:cs typeface="Arial" pitchFamily="34" charset="0"/>
              </a:rPr>
              <a:t>dụng</a:t>
            </a:r>
            <a:r>
              <a:rPr lang="en-US" sz="2800" b="1" i="1" dirty="0">
                <a:latin typeface="Arial" pitchFamily="34" charset="0"/>
                <a:ea typeface="Tahoma" pitchFamily="34" charset="0"/>
                <a:cs typeface="Arial" pitchFamily="34" charset="0"/>
              </a:rPr>
              <a:t>:</a:t>
            </a:r>
            <a:r>
              <a:rPr lang="en-US" sz="2800" b="1" dirty="0">
                <a:latin typeface="Arial" pitchFamily="34" charset="0"/>
                <a:ea typeface="Tahoma" pitchFamily="34" charset="0"/>
                <a:cs typeface="Arial" pitchFamily="34" charset="0"/>
              </a:rPr>
              <a:t> </a:t>
            </a:r>
          </a:p>
          <a:p>
            <a:pPr algn="just">
              <a:lnSpc>
                <a:spcPct val="80000"/>
              </a:lnSpc>
              <a:spcBef>
                <a:spcPct val="20000"/>
              </a:spcBef>
            </a:pP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Có</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cơ</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hội</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tốt</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vì</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câu</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hỏi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sẽ</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được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trả</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lời</a:t>
            </a:r>
            <a:endParaRPr lang="en-US" sz="2800" b="1" dirty="0">
              <a:latin typeface="Arial" pitchFamily="34" charset="0"/>
              <a:ea typeface="Tahoma" pitchFamily="34" charset="0"/>
              <a:cs typeface="Arial" pitchFamily="34" charset="0"/>
            </a:endParaRPr>
          </a:p>
          <a:p>
            <a:pPr algn="just">
              <a:lnSpc>
                <a:spcPct val="80000"/>
              </a:lnSpc>
              <a:spcBef>
                <a:spcPct val="20000"/>
              </a:spcBef>
            </a:pPr>
            <a:r>
              <a:rPr lang="en-US" sz="2800" dirty="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Dành</a:t>
            </a:r>
            <a:r>
              <a:rPr lang="en-US" sz="2800" dirty="0" smtClean="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cơ</a:t>
            </a:r>
            <a:r>
              <a:rPr lang="en-US" sz="2800" dirty="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hội</a:t>
            </a:r>
            <a:r>
              <a:rPr lang="en-US" sz="2800" dirty="0" smtClean="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tốt</a:t>
            </a:r>
            <a:r>
              <a:rPr lang="en-US" sz="2800" dirty="0" smtClean="0">
                <a:latin typeface="Arial" pitchFamily="34" charset="0"/>
                <a:ea typeface="Tahoma" pitchFamily="34" charset="0"/>
                <a:cs typeface="Arial" pitchFamily="34" charset="0"/>
              </a:rPr>
              <a:t> </a:t>
            </a:r>
            <a:r>
              <a:rPr lang="en-US" sz="2800" b="1" dirty="0" err="1" smtClean="0">
                <a:latin typeface="Arial" pitchFamily="34" charset="0"/>
                <a:ea typeface="Tahoma" pitchFamily="34" charset="0"/>
                <a:cs typeface="Arial" pitchFamily="34" charset="0"/>
              </a:rPr>
              <a:t>cho</a:t>
            </a:r>
            <a:r>
              <a:rPr lang="en-US" sz="2800" b="1" dirty="0" smtClean="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người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ít</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nói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rụt</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rè</a:t>
            </a:r>
            <a:endParaRPr lang="en-US" sz="2800" b="1" dirty="0">
              <a:latin typeface="Arial" pitchFamily="34" charset="0"/>
              <a:ea typeface="Tahoma" pitchFamily="34" charset="0"/>
              <a:cs typeface="Arial" pitchFamily="34" charset="0"/>
            </a:endParaRPr>
          </a:p>
          <a:p>
            <a:pPr algn="just">
              <a:lnSpc>
                <a:spcPct val="80000"/>
              </a:lnSpc>
              <a:spcBef>
                <a:spcPct val="20000"/>
              </a:spcBef>
            </a:pPr>
            <a:r>
              <a:rPr lang="en-US" sz="2800" dirty="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Phá</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vỡ</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sự</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độc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quyền</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của</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người</a:t>
            </a:r>
            <a:r>
              <a:rPr lang="en-US" sz="2800" dirty="0">
                <a:latin typeface="Arial" pitchFamily="34" charset="0"/>
                <a:ea typeface="Tahoma" pitchFamily="34" charset="0"/>
                <a:cs typeface="Arial" pitchFamily="34" charset="0"/>
              </a:rPr>
              <a:t> hay </a:t>
            </a:r>
            <a:r>
              <a:rPr lang="en-US" sz="2800" dirty="0" err="1">
                <a:latin typeface="Arial" pitchFamily="34" charset="0"/>
                <a:ea typeface="Tahoma" pitchFamily="34" charset="0"/>
                <a:cs typeface="Arial" pitchFamily="34" charset="0"/>
              </a:rPr>
              <a:t>nói</a:t>
            </a:r>
            <a:endParaRPr lang="en-US" sz="2800" dirty="0">
              <a:latin typeface="Arial" pitchFamily="34" charset="0"/>
              <a:ea typeface="Tahoma" pitchFamily="34" charset="0"/>
              <a:cs typeface="Arial" pitchFamily="34" charset="0"/>
            </a:endParaRPr>
          </a:p>
          <a:p>
            <a:pPr algn="just">
              <a:lnSpc>
                <a:spcPct val="80000"/>
              </a:lnSpc>
              <a:spcBef>
                <a:spcPct val="20000"/>
              </a:spcBef>
            </a:pP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Có</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thể</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tác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động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đến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các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học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viên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tiềm</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năng</a:t>
            </a:r>
            <a:endParaRPr lang="en-US" sz="2800" b="1" dirty="0">
              <a:latin typeface="Arial" pitchFamily="34" charset="0"/>
              <a:ea typeface="Tahoma" pitchFamily="34" charset="0"/>
              <a:cs typeface="Arial" pitchFamily="34" charset="0"/>
            </a:endParaRPr>
          </a:p>
          <a:p>
            <a:pPr algn="just">
              <a:lnSpc>
                <a:spcPct val="80000"/>
              </a:lnSpc>
              <a:spcBef>
                <a:spcPct val="20000"/>
              </a:spcBef>
            </a:pP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Để</a:t>
            </a:r>
            <a:r>
              <a:rPr lang="en-US" sz="2800" dirty="0">
                <a:latin typeface="Arial" pitchFamily="34" charset="0"/>
                <a:ea typeface="Tahoma" pitchFamily="34" charset="0"/>
                <a:cs typeface="Arial" pitchFamily="34" charset="0"/>
              </a:rPr>
              <a:t> </a:t>
            </a:r>
            <a:r>
              <a:rPr lang="en-US" sz="2800" dirty="0" err="1" smtClean="0">
                <a:latin typeface="Arial" pitchFamily="34" charset="0"/>
                <a:ea typeface="Tahoma" pitchFamily="34" charset="0"/>
                <a:cs typeface="Arial" pitchFamily="34" charset="0"/>
              </a:rPr>
              <a:t>tham</a:t>
            </a:r>
            <a:r>
              <a:rPr lang="en-US" sz="2800" dirty="0" smtClean="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khảo</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khi</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một</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quan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điểm</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bị</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bỏ</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sót</a:t>
            </a:r>
            <a:r>
              <a:rPr lang="en-US" sz="2800" b="1" dirty="0">
                <a:latin typeface="Arial" pitchFamily="34" charset="0"/>
                <a:ea typeface="Tahoma" pitchFamily="34" charset="0"/>
                <a:cs typeface="Arial" pitchFamily="34" charset="0"/>
              </a:rPr>
              <a:t> </a:t>
            </a:r>
            <a:r>
              <a:rPr lang="en-US" sz="2800" dirty="0">
                <a:latin typeface="Arial" pitchFamily="34" charset="0"/>
                <a:ea typeface="Tahoma" pitchFamily="34" charset="0"/>
                <a:cs typeface="Arial" pitchFamily="34" charset="0"/>
              </a:rPr>
              <a:t>do </a:t>
            </a:r>
            <a:r>
              <a:rPr lang="en-US" sz="2800" dirty="0" err="1">
                <a:latin typeface="Arial" pitchFamily="34" charset="0"/>
                <a:ea typeface="Tahoma" pitchFamily="34" charset="0"/>
                <a:cs typeface="Arial" pitchFamily="34" charset="0"/>
              </a:rPr>
              <a:t>những</a:t>
            </a:r>
            <a:r>
              <a:rPr lang="en-US" sz="2800" dirty="0">
                <a:latin typeface="Arial" pitchFamily="34" charset="0"/>
                <a:ea typeface="Tahoma" pitchFamily="34" charset="0"/>
                <a:cs typeface="Arial" pitchFamily="34" charset="0"/>
              </a:rPr>
              <a:t> </a:t>
            </a:r>
            <a:r>
              <a:rPr lang="en-US" sz="2800" b="1" dirty="0">
                <a:latin typeface="Arial" pitchFamily="34" charset="0"/>
                <a:ea typeface="Tahoma" pitchFamily="34" charset="0"/>
                <a:cs typeface="Arial" pitchFamily="34" charset="0"/>
              </a:rPr>
              <a:t>ý </a:t>
            </a:r>
            <a:r>
              <a:rPr lang="en-US" sz="2800" b="1" dirty="0" err="1">
                <a:latin typeface="Arial" pitchFamily="34" charset="0"/>
                <a:ea typeface="Tahoma" pitchFamily="34" charset="0"/>
                <a:cs typeface="Arial" pitchFamily="34" charset="0"/>
              </a:rPr>
              <a:t>kiến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không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xác</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đáng</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khác</a:t>
            </a:r>
            <a:endParaRPr lang="en-US" sz="2800" dirty="0">
              <a:latin typeface="Arial" pitchFamily="34" charset="0"/>
              <a:ea typeface="Tahoma" pitchFamily="34" charset="0"/>
              <a:cs typeface="Arial" pitchFamily="34" charset="0"/>
            </a:endParaRPr>
          </a:p>
          <a:p>
            <a:pPr algn="just">
              <a:lnSpc>
                <a:spcPct val="80000"/>
              </a:lnSpc>
              <a:spcBef>
                <a:spcPct val="20000"/>
              </a:spcBef>
            </a:pPr>
            <a:r>
              <a:rPr lang="en-US" sz="2800" i="1" dirty="0">
                <a:latin typeface="Arial" pitchFamily="34" charset="0"/>
                <a:ea typeface="Tahoma" pitchFamily="34" charset="0"/>
                <a:cs typeface="Arial" pitchFamily="34" charset="0"/>
              </a:rPr>
              <a:t>- </a:t>
            </a:r>
            <a:r>
              <a:rPr lang="en-US" sz="2800" b="1" i="1" dirty="0" err="1">
                <a:latin typeface="Arial" pitchFamily="34" charset="0"/>
                <a:ea typeface="Tahoma" pitchFamily="34" charset="0"/>
                <a:cs typeface="Arial" pitchFamily="34" charset="0"/>
              </a:rPr>
              <a:t>Rủi</a:t>
            </a:r>
            <a:r>
              <a:rPr lang="en-US" sz="2800" b="1" i="1" dirty="0">
                <a:latin typeface="Arial" pitchFamily="34" charset="0"/>
                <a:ea typeface="Tahoma" pitchFamily="34" charset="0"/>
                <a:cs typeface="Arial" pitchFamily="34" charset="0"/>
              </a:rPr>
              <a:t> do:</a:t>
            </a:r>
          </a:p>
          <a:p>
            <a:pPr algn="just">
              <a:lnSpc>
                <a:spcPct val="80000"/>
              </a:lnSpc>
              <a:spcBef>
                <a:spcPct val="20000"/>
              </a:spcBef>
            </a:pP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Có</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thể</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gây</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khó</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xử</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cho</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người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chưa</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chuẩn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bị</a:t>
            </a:r>
            <a:endParaRPr lang="en-US" sz="2800" b="1" dirty="0">
              <a:latin typeface="Arial" pitchFamily="34" charset="0"/>
              <a:ea typeface="Tahoma" pitchFamily="34" charset="0"/>
              <a:cs typeface="Arial" pitchFamily="34" charset="0"/>
            </a:endParaRPr>
          </a:p>
          <a:p>
            <a:pPr algn="just">
              <a:lnSpc>
                <a:spcPct val="80000"/>
              </a:lnSpc>
              <a:spcBef>
                <a:spcPct val="20000"/>
              </a:spcBef>
            </a:pP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Hiệu</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quả</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hơn</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nếu</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kèm</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theo</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một</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câu</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hỏi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chung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chung</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để</a:t>
            </a:r>
            <a:r>
              <a:rPr lang="en-US" sz="2800" dirty="0">
                <a:latin typeface="Arial" pitchFamily="34" charset="0"/>
                <a:ea typeface="Tahoma" pitchFamily="34" charset="0"/>
                <a:cs typeface="Arial" pitchFamily="34" charset="0"/>
              </a:rPr>
              <a:t> quay </a:t>
            </a:r>
            <a:r>
              <a:rPr lang="en-US" sz="2800" dirty="0" err="1">
                <a:latin typeface="Arial" pitchFamily="34" charset="0"/>
                <a:ea typeface="Tahoma" pitchFamily="34" charset="0"/>
                <a:cs typeface="Arial" pitchFamily="34" charset="0"/>
              </a:rPr>
              <a:t>trở</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về</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tiếp</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cận</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với</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cả</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nhóm</a:t>
            </a:r>
            <a:endParaRPr lang="en-US" sz="2800" b="1" dirty="0">
              <a:solidFill>
                <a:schemeClr val="tx2"/>
              </a:solidFill>
              <a:latin typeface="Arial" pitchFamily="34" charset="0"/>
              <a:ea typeface="Tahoma" pitchFamily="34" charset="0"/>
              <a:cs typeface="Arial" pitchFamily="34" charset="0"/>
            </a:endParaRPr>
          </a:p>
        </p:txBody>
      </p:sp>
      <p:sp>
        <p:nvSpPr>
          <p:cNvPr id="195587" name="Text Box 3"/>
          <p:cNvSpPr txBox="1">
            <a:spLocks noChangeArrowheads="1"/>
          </p:cNvSpPr>
          <p:nvPr/>
        </p:nvSpPr>
        <p:spPr bwMode="auto">
          <a:xfrm>
            <a:off x="2286000" y="152400"/>
            <a:ext cx="5105400" cy="523220"/>
          </a:xfrm>
          <a:prstGeom prst="rect">
            <a:avLst/>
          </a:prstGeom>
          <a:noFill/>
          <a:ln w="9525">
            <a:noFill/>
            <a:miter lim="800000"/>
            <a:headEnd/>
            <a:tailEnd/>
          </a:ln>
        </p:spPr>
        <p:txBody>
          <a:bodyPr wrap="square" anchorCtr="1">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8.5.1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đặt</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câu</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hỏi</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tt</a:t>
            </a:r>
            <a:r>
              <a:rPr lang="en-US" sz="2800" b="1" dirty="0">
                <a:solidFill>
                  <a:schemeClr val="tx2">
                    <a:lumMod val="60000"/>
                    <a:lumOff val="40000"/>
                  </a:schemeClr>
                </a:solidFill>
                <a:effectLst>
                  <a:outerShdw blurRad="38100" dist="38100" dir="2700000" algn="tl">
                    <a:srgbClr val="000000">
                      <a:alpha val="43137"/>
                    </a:srgbClr>
                  </a:outerShdw>
                </a:effectLst>
              </a:rPr>
              <a:t>)</a:t>
            </a:r>
          </a:p>
        </p:txBody>
      </p:sp>
    </p:spTree>
  </p:cSld>
  <p:clrMapOvr>
    <a:masterClrMapping/>
  </p:clrMapOvr>
  <p:transition>
    <p:pull/>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228600" y="895350"/>
            <a:ext cx="8686800" cy="5734050"/>
          </a:xfrm>
          <a:prstGeom prst="rect">
            <a:avLst/>
          </a:prstGeom>
          <a:noFill/>
          <a:ln w="9525">
            <a:noFill/>
            <a:miter lim="800000"/>
            <a:headEnd/>
            <a:tailEnd/>
          </a:ln>
        </p:spPr>
        <p:txBody>
          <a:bodyPr wrap="square">
            <a:spAutoFit/>
          </a:bodyPr>
          <a:lstStyle/>
          <a:p>
            <a:pPr algn="ctr">
              <a:spcBef>
                <a:spcPct val="50000"/>
              </a:spcBef>
            </a:pPr>
            <a:r>
              <a:rPr lang="en-US" sz="2800" b="1" dirty="0">
                <a:solidFill>
                  <a:schemeClr val="tx2"/>
                </a:solidFill>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dirty="0" err="1">
                <a:solidFill>
                  <a:schemeClr val="tx2"/>
                </a:solidFill>
                <a:latin typeface="Arial" pitchFamily="34" charset="0"/>
                <a:ea typeface="Tahoma" pitchFamily="34" charset="0"/>
                <a:cs typeface="Arial" pitchFamily="34" charset="0"/>
              </a:rPr>
              <a:t>Câu</a:t>
            </a:r>
            <a:r>
              <a:rPr lang="en-US" sz="2800" b="1" dirty="0">
                <a:solidFill>
                  <a:schemeClr val="tx2"/>
                </a:solidFill>
                <a:latin typeface="Arial" pitchFamily="34" charset="0"/>
                <a:ea typeface="Tahoma" pitchFamily="34" charset="0"/>
                <a:cs typeface="Arial" pitchFamily="34" charset="0"/>
              </a:rPr>
              <a:t> </a:t>
            </a:r>
            <a:r>
              <a:rPr lang="en-US" sz="2800" b="1" dirty="0" err="1">
                <a:solidFill>
                  <a:schemeClr val="tx2"/>
                </a:solidFill>
                <a:latin typeface="Arial" pitchFamily="34" charset="0"/>
                <a:ea typeface="Tahoma" pitchFamily="34" charset="0"/>
                <a:cs typeface="Arial" pitchFamily="34" charset="0"/>
              </a:rPr>
              <a:t>hỏi</a:t>
            </a:r>
            <a:r>
              <a:rPr lang="en-US" sz="2800" b="1" dirty="0">
                <a:solidFill>
                  <a:schemeClr val="tx2"/>
                </a:solidFill>
                <a:latin typeface="Arial" pitchFamily="34" charset="0"/>
                <a:ea typeface="Tahoma" pitchFamily="34" charset="0"/>
                <a:cs typeface="Arial" pitchFamily="34" charset="0"/>
              </a:rPr>
              <a:t> </a:t>
            </a:r>
            <a:r>
              <a:rPr lang="en-US" sz="2800" b="1" dirty="0" err="1">
                <a:solidFill>
                  <a:schemeClr val="tx2"/>
                </a:solidFill>
                <a:latin typeface="Arial" pitchFamily="34" charset="0"/>
                <a:ea typeface="Tahoma" pitchFamily="34" charset="0"/>
                <a:cs typeface="Arial" pitchFamily="34" charset="0"/>
              </a:rPr>
              <a:t>mở</a:t>
            </a:r>
            <a:r>
              <a:rPr lang="en-US" sz="2800" b="1" dirty="0">
                <a:solidFill>
                  <a:schemeClr val="tx2"/>
                </a:solidFill>
                <a:latin typeface="Arial" pitchFamily="34" charset="0"/>
                <a:ea typeface="Tahoma" pitchFamily="34" charset="0"/>
                <a:cs typeface="Arial" pitchFamily="34" charset="0"/>
              </a:rPr>
              <a:t> </a:t>
            </a:r>
          </a:p>
          <a:p>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Bắt</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đầu</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với</a:t>
            </a:r>
            <a:r>
              <a:rPr lang="en-US" sz="2800" dirty="0">
                <a:latin typeface="Arial" pitchFamily="34" charset="0"/>
                <a:ea typeface="Tahoma" pitchFamily="34" charset="0"/>
                <a:cs typeface="Arial" pitchFamily="34" charset="0"/>
              </a:rPr>
              <a:t>: Ai? </a:t>
            </a:r>
            <a:r>
              <a:rPr lang="en-US" sz="2800" dirty="0" err="1">
                <a:latin typeface="Arial" pitchFamily="34" charset="0"/>
                <a:ea typeface="Tahoma" pitchFamily="34" charset="0"/>
                <a:cs typeface="Arial" pitchFamily="34" charset="0"/>
              </a:rPr>
              <a:t>Cái</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gì</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Khi</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nào</a:t>
            </a:r>
            <a:r>
              <a:rPr lang="en-US" sz="2800" dirty="0">
                <a:latin typeface="Arial" pitchFamily="34" charset="0"/>
                <a:ea typeface="Tahoma" pitchFamily="34" charset="0"/>
                <a:cs typeface="Arial" pitchFamily="34" charset="0"/>
              </a:rPr>
              <a:t>? Ở </a:t>
            </a:r>
            <a:r>
              <a:rPr lang="en-US" sz="2800" dirty="0" err="1">
                <a:latin typeface="Arial" pitchFamily="34" charset="0"/>
                <a:ea typeface="Tahoma" pitchFamily="34" charset="0"/>
                <a:cs typeface="Arial" pitchFamily="34" charset="0"/>
              </a:rPr>
              <a:t>đâu</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Như</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thế</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nào</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Tại</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sao</a:t>
            </a:r>
            <a:r>
              <a:rPr lang="en-US" sz="2800" dirty="0">
                <a:latin typeface="Arial" pitchFamily="34" charset="0"/>
                <a:ea typeface="Tahoma" pitchFamily="34" charset="0"/>
                <a:cs typeface="Arial" pitchFamily="34" charset="0"/>
              </a:rPr>
              <a:t>?</a:t>
            </a:r>
          </a:p>
          <a:p>
            <a:r>
              <a:rPr lang="en-US" sz="2800" dirty="0">
                <a:latin typeface="Arial" pitchFamily="34" charset="0"/>
                <a:ea typeface="Tahoma" pitchFamily="34" charset="0"/>
                <a:cs typeface="Arial" pitchFamily="34" charset="0"/>
              </a:rPr>
              <a:t>- </a:t>
            </a:r>
            <a:r>
              <a:rPr lang="en-US" sz="2800" b="1" i="1" dirty="0" err="1">
                <a:latin typeface="Arial" pitchFamily="34" charset="0"/>
                <a:ea typeface="Tahoma" pitchFamily="34" charset="0"/>
                <a:cs typeface="Arial" pitchFamily="34" charset="0"/>
              </a:rPr>
              <a:t>Sử</a:t>
            </a:r>
            <a:r>
              <a:rPr lang="en-US" sz="2800" b="1" i="1" dirty="0">
                <a:latin typeface="Arial" pitchFamily="34" charset="0"/>
                <a:ea typeface="Tahoma" pitchFamily="34" charset="0"/>
                <a:cs typeface="Arial" pitchFamily="34" charset="0"/>
              </a:rPr>
              <a:t> </a:t>
            </a:r>
            <a:r>
              <a:rPr lang="en-US" sz="2800" b="1" i="1" dirty="0" err="1">
                <a:latin typeface="Arial" pitchFamily="34" charset="0"/>
                <a:ea typeface="Tahoma" pitchFamily="34" charset="0"/>
                <a:cs typeface="Arial" pitchFamily="34" charset="0"/>
              </a:rPr>
              <a:t>dụng</a:t>
            </a:r>
            <a:r>
              <a:rPr lang="en-US" sz="2800" b="1" i="1" dirty="0">
                <a:latin typeface="Arial" pitchFamily="34" charset="0"/>
                <a:ea typeface="Tahoma" pitchFamily="34" charset="0"/>
                <a:cs typeface="Arial" pitchFamily="34" charset="0"/>
              </a:rPr>
              <a:t>:</a:t>
            </a:r>
            <a:r>
              <a:rPr lang="en-US" sz="2800" b="1" dirty="0">
                <a:latin typeface="Arial" pitchFamily="34" charset="0"/>
                <a:ea typeface="Tahoma" pitchFamily="34" charset="0"/>
                <a:cs typeface="Arial" pitchFamily="34" charset="0"/>
              </a:rPr>
              <a:t> </a:t>
            </a:r>
          </a:p>
          <a:p>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Để</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có</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a:t>
            </a:r>
            <a:r>
              <a:rPr lang="en-US" sz="2800" b="1" dirty="0" err="1" smtClean="0">
                <a:latin typeface="Arial" pitchFamily="34" charset="0"/>
                <a:ea typeface="Tahoma" pitchFamily="34" charset="0"/>
                <a:cs typeface="Arial" pitchFamily="34" charset="0"/>
              </a:rPr>
              <a:t>hông</a:t>
            </a:r>
            <a:r>
              <a:rPr lang="en-US" sz="2800" b="1" dirty="0" smtClean="0">
                <a:latin typeface="Arial" pitchFamily="34" charset="0"/>
                <a:ea typeface="Tahoma" pitchFamily="34" charset="0"/>
                <a:cs typeface="Arial" pitchFamily="34" charset="0"/>
              </a:rPr>
              <a:t> </a:t>
            </a:r>
            <a:r>
              <a:rPr lang="en-US" sz="2800" b="1" dirty="0">
                <a:latin typeface="Arial" pitchFamily="34" charset="0"/>
                <a:ea typeface="Tahoma" pitchFamily="34" charset="0"/>
                <a:cs typeface="Arial" pitchFamily="34" charset="0"/>
              </a:rPr>
              <a:t>tin </a:t>
            </a:r>
            <a:r>
              <a:rPr lang="en-US" sz="2800" b="1" dirty="0" err="1">
                <a:latin typeface="Arial" pitchFamily="34" charset="0"/>
                <a:ea typeface="Tahoma" pitchFamily="34" charset="0"/>
                <a:cs typeface="Arial" pitchFamily="34" charset="0"/>
              </a:rPr>
              <a:t>phản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hồi</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cụ</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thể</a:t>
            </a:r>
            <a:endParaRPr lang="en-US" sz="2800" dirty="0">
              <a:latin typeface="Arial" pitchFamily="34" charset="0"/>
              <a:ea typeface="Tahoma" pitchFamily="34" charset="0"/>
              <a:cs typeface="Arial" pitchFamily="34" charset="0"/>
            </a:endParaRPr>
          </a:p>
          <a:p>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Khuyến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khích</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học</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viên</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suy</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nghĩ</a:t>
            </a:r>
            <a:endParaRPr lang="en-US" sz="2800" dirty="0">
              <a:latin typeface="Arial" pitchFamily="34" charset="0"/>
              <a:ea typeface="Tahoma" pitchFamily="34" charset="0"/>
              <a:cs typeface="Arial" pitchFamily="34" charset="0"/>
            </a:endParaRPr>
          </a:p>
          <a:p>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Thảo</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luận</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hiệu</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quả</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khi</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có</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những</a:t>
            </a:r>
            <a:r>
              <a:rPr lang="en-US" sz="2800" b="1" dirty="0">
                <a:latin typeface="Arial" pitchFamily="34" charset="0"/>
                <a:ea typeface="Tahoma" pitchFamily="34" charset="0"/>
                <a:cs typeface="Arial" pitchFamily="34" charset="0"/>
              </a:rPr>
              <a:t> chi </a:t>
            </a:r>
            <a:r>
              <a:rPr lang="en-US" sz="2800" b="1" dirty="0" err="1">
                <a:latin typeface="Arial" pitchFamily="34" charset="0"/>
                <a:ea typeface="Tahoma" pitchFamily="34" charset="0"/>
                <a:cs typeface="Arial" pitchFamily="34" charset="0"/>
              </a:rPr>
              <a:t>tiết</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mới</a:t>
            </a:r>
            <a:endParaRPr lang="en-US" sz="2800" b="1" dirty="0">
              <a:latin typeface="Arial" pitchFamily="34" charset="0"/>
              <a:ea typeface="Tahoma" pitchFamily="34" charset="0"/>
              <a:cs typeface="Arial" pitchFamily="34" charset="0"/>
            </a:endParaRPr>
          </a:p>
          <a:p>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Tốt</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cho</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việc</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phân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tích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tình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hình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vấn</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đề</a:t>
            </a:r>
            <a:endParaRPr lang="en-US" sz="2800" b="1" dirty="0">
              <a:latin typeface="Arial" pitchFamily="34" charset="0"/>
              <a:ea typeface="Tahoma" pitchFamily="34" charset="0"/>
              <a:cs typeface="Arial" pitchFamily="34" charset="0"/>
            </a:endParaRPr>
          </a:p>
          <a:p>
            <a:r>
              <a:rPr lang="en-US" sz="2800" b="1" i="1" dirty="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b="1" i="1" dirty="0" err="1">
                <a:latin typeface="Arial" pitchFamily="34" charset="0"/>
                <a:ea typeface="Tahoma" pitchFamily="34" charset="0"/>
                <a:cs typeface="Arial" pitchFamily="34" charset="0"/>
              </a:rPr>
              <a:t>Rủi</a:t>
            </a:r>
            <a:r>
              <a:rPr lang="en-US" sz="2800" b="1" i="1" dirty="0">
                <a:latin typeface="Arial" pitchFamily="34" charset="0"/>
                <a:ea typeface="Tahoma" pitchFamily="34" charset="0"/>
                <a:cs typeface="Arial" pitchFamily="34" charset="0"/>
              </a:rPr>
              <a:t> do:</a:t>
            </a:r>
          </a:p>
          <a:p>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Khó</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trả</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lời</a:t>
            </a:r>
            <a:endParaRPr lang="en-US" sz="2800" b="1" dirty="0">
              <a:latin typeface="Arial" pitchFamily="34" charset="0"/>
              <a:ea typeface="Tahoma" pitchFamily="34" charset="0"/>
              <a:cs typeface="Arial" pitchFamily="34" charset="0"/>
            </a:endParaRPr>
          </a:p>
          <a:p>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Gây</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hiểu</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lầm</a:t>
            </a:r>
            <a:r>
              <a:rPr lang="en-US" sz="2800" b="1"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với</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những</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câu</a:t>
            </a:r>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hỏi</a:t>
            </a:r>
            <a:r>
              <a:rPr lang="en-US" sz="2800" dirty="0">
                <a:latin typeface="Arial" pitchFamily="34" charset="0"/>
                <a:ea typeface="Tahoma" pitchFamily="34" charset="0"/>
                <a:cs typeface="Arial" pitchFamily="34" charset="0"/>
              </a:rPr>
              <a:t> TẠI SAO?</a:t>
            </a:r>
          </a:p>
          <a:p>
            <a:r>
              <a:rPr lang="en-US" sz="2800" dirty="0">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Nếu</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không</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hỗ</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trợ</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cách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trả</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lời</a:t>
            </a:r>
            <a:r>
              <a:rPr lang="en-US" sz="2800" b="1" dirty="0">
                <a:effectLst>
                  <a:outerShdw blurRad="38100" dist="38100" dir="2700000" algn="tl">
                    <a:srgbClr val="000000">
                      <a:alpha val="43137"/>
                    </a:srgbClr>
                  </a:outerShdw>
                </a:effectLst>
                <a:latin typeface="Arial" pitchFamily="34" charset="0"/>
                <a:ea typeface="Tahoma" pitchFamily="34" charset="0"/>
                <a:cs typeface="Arial" pitchFamily="34" charset="0"/>
              </a:rPr>
              <a:t> </a:t>
            </a:r>
            <a:r>
              <a:rPr lang="en-US" sz="2800" dirty="0" err="1">
                <a:latin typeface="Arial" pitchFamily="34" charset="0"/>
                <a:ea typeface="Tahoma" pitchFamily="34" charset="0"/>
                <a:cs typeface="Arial" pitchFamily="34" charset="0"/>
              </a:rPr>
              <a:t>thì</a:t>
            </a:r>
            <a:r>
              <a:rPr lang="en-US" sz="2800"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tính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hữu</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ích</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sẽ</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bị</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giảm</a:t>
            </a:r>
            <a:r>
              <a:rPr lang="en-US" sz="2800" b="1" dirty="0">
                <a:latin typeface="Arial" pitchFamily="34" charset="0"/>
                <a:ea typeface="Tahoma" pitchFamily="34" charset="0"/>
                <a:cs typeface="Arial" pitchFamily="34" charset="0"/>
              </a:rPr>
              <a:t> </a:t>
            </a:r>
            <a:r>
              <a:rPr lang="en-US" sz="2800" b="1" dirty="0" err="1">
                <a:latin typeface="Arial" pitchFamily="34" charset="0"/>
                <a:ea typeface="Tahoma" pitchFamily="34" charset="0"/>
                <a:cs typeface="Arial" pitchFamily="34" charset="0"/>
              </a:rPr>
              <a:t>sút</a:t>
            </a:r>
            <a:endParaRPr lang="en-US" sz="2800" b="1" dirty="0">
              <a:latin typeface="Arial" pitchFamily="34" charset="0"/>
              <a:ea typeface="Tahoma" pitchFamily="34" charset="0"/>
              <a:cs typeface="Arial" pitchFamily="34" charset="0"/>
            </a:endParaRPr>
          </a:p>
        </p:txBody>
      </p:sp>
      <p:sp>
        <p:nvSpPr>
          <p:cNvPr id="4" name="Text Box 3"/>
          <p:cNvSpPr txBox="1">
            <a:spLocks noChangeArrowheads="1"/>
          </p:cNvSpPr>
          <p:nvPr/>
        </p:nvSpPr>
        <p:spPr bwMode="auto">
          <a:xfrm>
            <a:off x="2286000" y="152400"/>
            <a:ext cx="5105400" cy="523220"/>
          </a:xfrm>
          <a:prstGeom prst="rect">
            <a:avLst/>
          </a:prstGeom>
          <a:noFill/>
          <a:ln w="9525">
            <a:noFill/>
            <a:miter lim="800000"/>
            <a:headEnd/>
            <a:tailEnd/>
          </a:ln>
        </p:spPr>
        <p:txBody>
          <a:bodyPr wrap="square" anchorCtr="1">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8.5.1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đặt</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câu</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hỏi</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tt</a:t>
            </a:r>
            <a:r>
              <a:rPr lang="en-US" sz="2800" b="1" dirty="0">
                <a:solidFill>
                  <a:schemeClr val="tx2">
                    <a:lumMod val="60000"/>
                    <a:lumOff val="40000"/>
                  </a:schemeClr>
                </a:solidFill>
                <a:effectLst>
                  <a:outerShdw blurRad="38100" dist="38100" dir="2700000" algn="tl">
                    <a:srgbClr val="000000">
                      <a:alpha val="43137"/>
                    </a:srgbClr>
                  </a:outerShdw>
                </a:effectLst>
              </a:rPr>
              <a:t>)</a:t>
            </a:r>
          </a:p>
        </p:txBody>
      </p:sp>
    </p:spTree>
  </p:cSld>
  <p:clrMapOvr>
    <a:masterClrMapping/>
  </p:clrMapOvr>
  <p:transition>
    <p:pull/>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152400" y="1143000"/>
            <a:ext cx="8763000" cy="4616648"/>
          </a:xfrm>
          <a:prstGeom prst="rect">
            <a:avLst/>
          </a:prstGeom>
          <a:noFill/>
          <a:ln w="9525">
            <a:noFill/>
            <a:miter lim="800000"/>
            <a:headEnd/>
            <a:tailEnd/>
          </a:ln>
        </p:spPr>
        <p:txBody>
          <a:bodyPr wrap="square" anchorCtr="1">
            <a:spAutoFit/>
          </a:bodyPr>
          <a:lstStyle/>
          <a:p>
            <a:pPr>
              <a:spcBef>
                <a:spcPct val="50000"/>
              </a:spcBef>
            </a:pPr>
            <a:r>
              <a:rPr lang="en-US" sz="2800" b="1" dirty="0">
                <a:solidFill>
                  <a:schemeClr val="tx2"/>
                </a:solidFill>
              </a:rPr>
              <a:t>* </a:t>
            </a:r>
            <a:r>
              <a:rPr lang="en-US" sz="2800" b="1" dirty="0" err="1">
                <a:solidFill>
                  <a:schemeClr val="tx2"/>
                </a:solidFill>
              </a:rPr>
              <a:t>Câu</a:t>
            </a:r>
            <a:r>
              <a:rPr lang="en-US" sz="2800" b="1" dirty="0">
                <a:solidFill>
                  <a:schemeClr val="tx2"/>
                </a:solidFill>
              </a:rPr>
              <a:t> </a:t>
            </a:r>
            <a:r>
              <a:rPr lang="en-US" sz="2800" b="1" dirty="0" err="1">
                <a:solidFill>
                  <a:schemeClr val="tx2"/>
                </a:solidFill>
              </a:rPr>
              <a:t>hỏi</a:t>
            </a:r>
            <a:r>
              <a:rPr lang="en-US" sz="2800" b="1" dirty="0">
                <a:solidFill>
                  <a:schemeClr val="tx2"/>
                </a:solidFill>
              </a:rPr>
              <a:t> </a:t>
            </a:r>
            <a:r>
              <a:rPr lang="en-US" sz="2800" b="1" dirty="0" err="1">
                <a:solidFill>
                  <a:schemeClr val="tx2"/>
                </a:solidFill>
              </a:rPr>
              <a:t>xác</a:t>
            </a:r>
            <a:r>
              <a:rPr lang="en-US" sz="2800" b="1" dirty="0">
                <a:solidFill>
                  <a:schemeClr val="tx2"/>
                </a:solidFill>
              </a:rPr>
              <a:t> </a:t>
            </a:r>
            <a:r>
              <a:rPr lang="en-US" sz="2800" b="1" dirty="0" err="1">
                <a:solidFill>
                  <a:schemeClr val="tx2"/>
                </a:solidFill>
              </a:rPr>
              <a:t>định</a:t>
            </a:r>
            <a:r>
              <a:rPr lang="en-US" sz="2800" b="1" dirty="0">
                <a:solidFill>
                  <a:schemeClr val="tx2"/>
                </a:solidFill>
              </a:rPr>
              <a:t> </a:t>
            </a:r>
          </a:p>
          <a:p>
            <a:r>
              <a:rPr lang="en-US" sz="2800" dirty="0" err="1"/>
              <a:t>Hỏi</a:t>
            </a:r>
            <a:r>
              <a:rPr lang="en-US" sz="2800" dirty="0"/>
              <a:t> </a:t>
            </a:r>
            <a:r>
              <a:rPr lang="en-US" sz="2800" dirty="0" err="1"/>
              <a:t>để</a:t>
            </a:r>
            <a:r>
              <a:rPr lang="en-US" sz="2800" dirty="0"/>
              <a:t> </a:t>
            </a:r>
            <a:r>
              <a:rPr lang="en-US" sz="2800" dirty="0" err="1"/>
              <a:t>xác</a:t>
            </a:r>
            <a:r>
              <a:rPr lang="en-US" sz="2800" dirty="0"/>
              <a:t> </a:t>
            </a:r>
            <a:r>
              <a:rPr lang="en-US" sz="2800" dirty="0" err="1"/>
              <a:t>định</a:t>
            </a:r>
            <a:r>
              <a:rPr lang="en-US" sz="2800" dirty="0"/>
              <a:t> </a:t>
            </a:r>
            <a:r>
              <a:rPr lang="en-US" sz="2800" dirty="0" err="1"/>
              <a:t>các</a:t>
            </a:r>
            <a:r>
              <a:rPr lang="en-US" sz="2800" dirty="0"/>
              <a:t> </a:t>
            </a:r>
            <a:r>
              <a:rPr lang="en-US" sz="2800" b="1" dirty="0" err="1"/>
              <a:t>thông</a:t>
            </a:r>
            <a:r>
              <a:rPr lang="en-US" sz="2800" b="1" dirty="0"/>
              <a:t> tin </a:t>
            </a:r>
            <a:r>
              <a:rPr lang="en-US" sz="2800" b="1" dirty="0" err="1"/>
              <a:t>thực</a:t>
            </a:r>
            <a:r>
              <a:rPr lang="en-US" sz="2800" b="1" dirty="0"/>
              <a:t> </a:t>
            </a:r>
            <a:r>
              <a:rPr lang="en-US" sz="2800" b="1" dirty="0" err="1"/>
              <a:t>tế</a:t>
            </a:r>
            <a:endParaRPr lang="en-US" sz="2800" b="1" dirty="0"/>
          </a:p>
          <a:p>
            <a:r>
              <a:rPr lang="en-US" sz="2800" i="1" dirty="0"/>
              <a:t>- </a:t>
            </a:r>
            <a:r>
              <a:rPr lang="en-US" sz="2800" b="1" i="1" dirty="0" err="1"/>
              <a:t>Sử</a:t>
            </a:r>
            <a:r>
              <a:rPr lang="en-US" sz="2800" b="1" i="1" dirty="0"/>
              <a:t> </a:t>
            </a:r>
            <a:r>
              <a:rPr lang="en-US" sz="2800" b="1" i="1" dirty="0" err="1"/>
              <a:t>dụng</a:t>
            </a:r>
            <a:r>
              <a:rPr lang="en-US" sz="2800" b="1" i="1" dirty="0"/>
              <a:t>:</a:t>
            </a:r>
          </a:p>
          <a:p>
            <a:r>
              <a:rPr lang="en-US" sz="2800" dirty="0"/>
              <a:t>	</a:t>
            </a:r>
            <a:r>
              <a:rPr lang="en-US" sz="2800" dirty="0" err="1"/>
              <a:t>Để</a:t>
            </a:r>
            <a:r>
              <a:rPr lang="en-US" sz="2800" dirty="0"/>
              <a:t> </a:t>
            </a:r>
            <a:r>
              <a:rPr lang="en-US" sz="2800" dirty="0" err="1"/>
              <a:t>xác</a:t>
            </a:r>
            <a:r>
              <a:rPr lang="en-US" sz="2800" dirty="0"/>
              <a:t> </a:t>
            </a:r>
            <a:r>
              <a:rPr lang="en-US" sz="2800" dirty="0" err="1"/>
              <a:t>định</a:t>
            </a:r>
            <a:r>
              <a:rPr lang="en-US" sz="2800" dirty="0"/>
              <a:t> </a:t>
            </a:r>
            <a:r>
              <a:rPr lang="en-US" sz="2800" dirty="0" err="1"/>
              <a:t>rõ</a:t>
            </a:r>
            <a:r>
              <a:rPr lang="en-US" sz="2800" dirty="0"/>
              <a:t> </a:t>
            </a:r>
            <a:r>
              <a:rPr lang="en-US" sz="2800" b="1" dirty="0" err="1"/>
              <a:t>các</a:t>
            </a:r>
            <a:r>
              <a:rPr lang="en-US" sz="2800" b="1" dirty="0"/>
              <a:t> </a:t>
            </a:r>
            <a:r>
              <a:rPr lang="en-US" sz="2800" b="1" dirty="0" err="1"/>
              <a:t>sự</a:t>
            </a:r>
            <a:r>
              <a:rPr lang="en-US" sz="2800" b="1" dirty="0"/>
              <a:t> </a:t>
            </a:r>
            <a:r>
              <a:rPr lang="en-US" sz="2800" b="1" dirty="0" err="1"/>
              <a:t>thật</a:t>
            </a:r>
            <a:r>
              <a:rPr lang="en-US" sz="2800" b="1" dirty="0"/>
              <a:t> </a:t>
            </a:r>
            <a:r>
              <a:rPr lang="en-US" sz="2800" b="1" dirty="0" err="1"/>
              <a:t>chưa</a:t>
            </a:r>
            <a:r>
              <a:rPr lang="en-US" sz="2800" b="1" dirty="0"/>
              <a:t> </a:t>
            </a:r>
            <a:r>
              <a:rPr lang="en-US" sz="2800" b="1" dirty="0" err="1"/>
              <a:t>rõ</a:t>
            </a:r>
            <a:r>
              <a:rPr lang="en-US" sz="2800" b="1" dirty="0"/>
              <a:t> </a:t>
            </a:r>
            <a:r>
              <a:rPr lang="en-US" sz="2800" b="1" dirty="0" err="1"/>
              <a:t>ràng</a:t>
            </a:r>
            <a:endParaRPr lang="en-US" sz="2800" b="1" dirty="0"/>
          </a:p>
          <a:p>
            <a:r>
              <a:rPr lang="en-US" sz="2800" dirty="0"/>
              <a:t>	</a:t>
            </a:r>
            <a:r>
              <a:rPr lang="en-US" sz="2800" dirty="0" err="1"/>
              <a:t>Tránh</a:t>
            </a:r>
            <a:r>
              <a:rPr lang="en-US" sz="2800" dirty="0"/>
              <a:t> </a:t>
            </a:r>
            <a:r>
              <a:rPr lang="en-US" sz="2800" dirty="0" err="1"/>
              <a:t>những</a:t>
            </a:r>
            <a:r>
              <a:rPr lang="en-US" sz="2800" dirty="0"/>
              <a:t> </a:t>
            </a:r>
            <a:r>
              <a:rPr lang="en-US" sz="2800" b="1" dirty="0"/>
              <a:t>ý </a:t>
            </a:r>
            <a:r>
              <a:rPr lang="en-US" sz="2800" b="1" dirty="0" err="1"/>
              <a:t>tưởng</a:t>
            </a:r>
            <a:r>
              <a:rPr lang="en-US" sz="2800" b="1" dirty="0"/>
              <a:t> </a:t>
            </a:r>
            <a:r>
              <a:rPr lang="en-US" sz="2800" b="1" dirty="0" err="1"/>
              <a:t>chung</a:t>
            </a:r>
            <a:r>
              <a:rPr lang="en-US" sz="2800" b="1" dirty="0"/>
              <a:t> </a:t>
            </a:r>
            <a:r>
              <a:rPr lang="en-US" sz="2800" b="1" dirty="0" err="1"/>
              <a:t>chung</a:t>
            </a:r>
            <a:endParaRPr lang="en-US" sz="2800" b="1" dirty="0"/>
          </a:p>
          <a:p>
            <a:r>
              <a:rPr lang="en-US" sz="2800" dirty="0"/>
              <a:t>	</a:t>
            </a:r>
            <a:r>
              <a:rPr lang="en-US" sz="2800" dirty="0" err="1"/>
              <a:t>Làm</a:t>
            </a:r>
            <a:r>
              <a:rPr lang="en-US" sz="2800" dirty="0"/>
              <a:t> </a:t>
            </a:r>
            <a:r>
              <a:rPr lang="en-US" sz="2800" b="1" dirty="0" err="1"/>
              <a:t>giá</a:t>
            </a:r>
            <a:r>
              <a:rPr lang="en-US" sz="2800" b="1" dirty="0"/>
              <a:t> </a:t>
            </a:r>
            <a:r>
              <a:rPr lang="en-US" sz="2800" b="1" dirty="0" err="1"/>
              <a:t>trị</a:t>
            </a:r>
            <a:r>
              <a:rPr lang="en-US" sz="2800" b="1" dirty="0"/>
              <a:t> </a:t>
            </a:r>
            <a:r>
              <a:rPr lang="en-US" sz="2800" b="1" dirty="0" err="1"/>
              <a:t>bước</a:t>
            </a:r>
            <a:r>
              <a:rPr lang="en-US" sz="2800" b="1" dirty="0"/>
              <a:t> </a:t>
            </a:r>
            <a:r>
              <a:rPr lang="en-US" sz="2800" b="1" dirty="0" err="1"/>
              <a:t>đầu</a:t>
            </a:r>
            <a:r>
              <a:rPr lang="en-US" sz="2800" b="1" dirty="0"/>
              <a:t> </a:t>
            </a:r>
            <a:r>
              <a:rPr lang="en-US" sz="2800" b="1" dirty="0" err="1"/>
              <a:t>tiên</a:t>
            </a:r>
            <a:r>
              <a:rPr lang="en-US" sz="2800" b="1" dirty="0"/>
              <a:t> </a:t>
            </a:r>
            <a:r>
              <a:rPr lang="en-US" sz="2800" dirty="0" err="1"/>
              <a:t>của</a:t>
            </a:r>
            <a:r>
              <a:rPr lang="en-US" sz="2800" dirty="0"/>
              <a:t> </a:t>
            </a:r>
            <a:r>
              <a:rPr lang="en-US" sz="2800" dirty="0" err="1"/>
              <a:t>cuộc</a:t>
            </a:r>
            <a:r>
              <a:rPr lang="en-US" sz="2800" dirty="0"/>
              <a:t> </a:t>
            </a:r>
            <a:r>
              <a:rPr lang="en-US" sz="2800" dirty="0" err="1"/>
              <a:t>thảo</a:t>
            </a:r>
            <a:r>
              <a:rPr lang="en-US" sz="2800" dirty="0"/>
              <a:t> </a:t>
            </a:r>
            <a:r>
              <a:rPr lang="en-US" sz="2800" dirty="0" err="1"/>
              <a:t>luận</a:t>
            </a:r>
            <a:endParaRPr lang="en-US" sz="2800" dirty="0"/>
          </a:p>
          <a:p>
            <a:r>
              <a:rPr lang="en-US" sz="2800" i="1" dirty="0"/>
              <a:t>- </a:t>
            </a:r>
            <a:r>
              <a:rPr lang="en-US" sz="2800" b="1" i="1" dirty="0" err="1"/>
              <a:t>Rủi</a:t>
            </a:r>
            <a:r>
              <a:rPr lang="en-US" sz="2800" b="1" i="1" dirty="0"/>
              <a:t> do:</a:t>
            </a:r>
            <a:r>
              <a:rPr lang="en-US" sz="2800" b="1" dirty="0"/>
              <a:t> </a:t>
            </a:r>
          </a:p>
          <a:p>
            <a:r>
              <a:rPr lang="en-US" sz="2800" dirty="0"/>
              <a:t>	</a:t>
            </a:r>
            <a:r>
              <a:rPr lang="en-US" sz="2800" dirty="0" err="1"/>
              <a:t>Chỉ</a:t>
            </a:r>
            <a:r>
              <a:rPr lang="en-US" sz="2800" dirty="0"/>
              <a:t> </a:t>
            </a:r>
            <a:r>
              <a:rPr lang="en-US" sz="2800" dirty="0" err="1"/>
              <a:t>một</a:t>
            </a:r>
            <a:r>
              <a:rPr lang="en-US" sz="2800" dirty="0"/>
              <a:t> </a:t>
            </a:r>
            <a:r>
              <a:rPr lang="en-US" sz="2800" dirty="0" err="1"/>
              <a:t>số</a:t>
            </a:r>
            <a:r>
              <a:rPr lang="en-US" sz="2800" dirty="0"/>
              <a:t> </a:t>
            </a:r>
            <a:r>
              <a:rPr lang="en-US" sz="2800" dirty="0" err="1"/>
              <a:t>người</a:t>
            </a:r>
            <a:r>
              <a:rPr lang="en-US" sz="2800" dirty="0"/>
              <a:t> </a:t>
            </a:r>
            <a:r>
              <a:rPr lang="en-US" sz="2800" dirty="0" err="1"/>
              <a:t>biết</a:t>
            </a:r>
            <a:r>
              <a:rPr lang="en-US" sz="2800" dirty="0"/>
              <a:t> </a:t>
            </a:r>
            <a:r>
              <a:rPr lang="en-US" sz="2800" dirty="0" err="1"/>
              <a:t>rõ</a:t>
            </a:r>
            <a:r>
              <a:rPr lang="en-US" sz="2800" dirty="0"/>
              <a:t> </a:t>
            </a:r>
            <a:r>
              <a:rPr lang="en-US" sz="2800" b="1" dirty="0" err="1"/>
              <a:t>về</a:t>
            </a:r>
            <a:r>
              <a:rPr lang="en-US" sz="2800" b="1" dirty="0"/>
              <a:t> </a:t>
            </a:r>
            <a:r>
              <a:rPr lang="en-US" sz="2800" b="1" dirty="0" err="1"/>
              <a:t>sự</a:t>
            </a:r>
            <a:r>
              <a:rPr lang="en-US" sz="2800" b="1" dirty="0"/>
              <a:t> </a:t>
            </a:r>
            <a:r>
              <a:rPr lang="en-US" sz="2800" b="1" dirty="0" err="1"/>
              <a:t>thật</a:t>
            </a:r>
            <a:r>
              <a:rPr lang="en-US" sz="2800" b="1" dirty="0"/>
              <a:t> </a:t>
            </a:r>
            <a:r>
              <a:rPr lang="en-US" sz="2800" dirty="0" err="1"/>
              <a:t>nên</a:t>
            </a:r>
            <a:r>
              <a:rPr lang="en-US" sz="2800" dirty="0"/>
              <a:t> </a:t>
            </a:r>
            <a:r>
              <a:rPr lang="en-US" sz="2800" dirty="0" err="1"/>
              <a:t>có</a:t>
            </a:r>
            <a:r>
              <a:rPr lang="en-US" sz="2800" dirty="0"/>
              <a:t> </a:t>
            </a:r>
            <a:r>
              <a:rPr lang="en-US" sz="2800" dirty="0" err="1"/>
              <a:t>thể</a:t>
            </a:r>
            <a:r>
              <a:rPr lang="en-US" sz="2800" dirty="0"/>
              <a:t> </a:t>
            </a:r>
            <a:r>
              <a:rPr lang="en-US" sz="2800" dirty="0" err="1"/>
              <a:t>độc</a:t>
            </a:r>
            <a:r>
              <a:rPr lang="en-US" sz="2800" dirty="0"/>
              <a:t> </a:t>
            </a:r>
            <a:r>
              <a:rPr lang="en-US" sz="2800" dirty="0" err="1"/>
              <a:t>quyền</a:t>
            </a:r>
            <a:r>
              <a:rPr lang="en-US" sz="2800" dirty="0"/>
              <a:t> </a:t>
            </a:r>
            <a:r>
              <a:rPr lang="en-US" sz="2800" dirty="0" err="1"/>
              <a:t>thảo</a:t>
            </a:r>
            <a:r>
              <a:rPr lang="en-US" sz="2800" dirty="0"/>
              <a:t> </a:t>
            </a:r>
            <a:r>
              <a:rPr lang="en-US" sz="2800" dirty="0" err="1"/>
              <a:t>luận</a:t>
            </a:r>
            <a:endParaRPr lang="en-US" sz="2800" dirty="0"/>
          </a:p>
          <a:p>
            <a:pPr>
              <a:spcBef>
                <a:spcPct val="50000"/>
              </a:spcBef>
            </a:pPr>
            <a:endParaRPr lang="en-US" sz="2800" b="1" dirty="0">
              <a:solidFill>
                <a:schemeClr val="tx2"/>
              </a:solidFill>
            </a:endParaRPr>
          </a:p>
        </p:txBody>
      </p:sp>
      <p:sp>
        <p:nvSpPr>
          <p:cNvPr id="4" name="Text Box 3"/>
          <p:cNvSpPr txBox="1">
            <a:spLocks noChangeArrowheads="1"/>
          </p:cNvSpPr>
          <p:nvPr/>
        </p:nvSpPr>
        <p:spPr bwMode="auto">
          <a:xfrm>
            <a:off x="2133600" y="152400"/>
            <a:ext cx="5105400" cy="523220"/>
          </a:xfrm>
          <a:prstGeom prst="rect">
            <a:avLst/>
          </a:prstGeom>
          <a:noFill/>
          <a:ln w="9525">
            <a:noFill/>
            <a:miter lim="800000"/>
            <a:headEnd/>
            <a:tailEnd/>
          </a:ln>
        </p:spPr>
        <p:txBody>
          <a:bodyPr wrap="square" anchorCtr="1">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8.5.1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đặt</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câu</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hỏi</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tt</a:t>
            </a:r>
            <a:r>
              <a:rPr lang="en-US" sz="2800" b="1" dirty="0">
                <a:solidFill>
                  <a:schemeClr val="tx2">
                    <a:lumMod val="60000"/>
                    <a:lumOff val="40000"/>
                  </a:schemeClr>
                </a:solidFill>
                <a:effectLst>
                  <a:outerShdw blurRad="38100" dist="38100" dir="2700000" algn="tl">
                    <a:srgbClr val="000000">
                      <a:alpha val="43137"/>
                    </a:srgbClr>
                  </a:outerShdw>
                </a:effectLst>
              </a:rPr>
              <a:t>)</a:t>
            </a:r>
          </a:p>
        </p:txBody>
      </p:sp>
    </p:spTree>
  </p:cSld>
  <p:clrMapOvr>
    <a:masterClrMapping/>
  </p:clrMapOvr>
  <p:transition>
    <p:pull/>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228600" y="1143000"/>
            <a:ext cx="8686800" cy="4789488"/>
          </a:xfrm>
          <a:prstGeom prst="rect">
            <a:avLst/>
          </a:prstGeom>
          <a:noFill/>
          <a:ln w="9525">
            <a:noFill/>
            <a:miter lim="800000"/>
            <a:headEnd/>
            <a:tailEnd/>
          </a:ln>
        </p:spPr>
        <p:txBody>
          <a:bodyPr wrap="square" anchorCtr="1">
            <a:spAutoFit/>
          </a:bodyPr>
          <a:lstStyle/>
          <a:p>
            <a:pPr>
              <a:spcBef>
                <a:spcPct val="50000"/>
              </a:spcBef>
            </a:pPr>
            <a:r>
              <a:rPr lang="en-US" sz="2800" b="1" dirty="0">
                <a:solidFill>
                  <a:schemeClr val="tx2"/>
                </a:solidFill>
              </a:rPr>
              <a:t>* </a:t>
            </a:r>
            <a:r>
              <a:rPr lang="en-US" sz="2800" b="1" dirty="0" err="1">
                <a:solidFill>
                  <a:schemeClr val="tx2"/>
                </a:solidFill>
              </a:rPr>
              <a:t>Câu</a:t>
            </a:r>
            <a:r>
              <a:rPr lang="en-US" sz="2800" b="1" dirty="0">
                <a:solidFill>
                  <a:schemeClr val="tx2"/>
                </a:solidFill>
              </a:rPr>
              <a:t> </a:t>
            </a:r>
            <a:r>
              <a:rPr lang="en-US" sz="2800" b="1" dirty="0" err="1">
                <a:solidFill>
                  <a:schemeClr val="tx2"/>
                </a:solidFill>
              </a:rPr>
              <a:t>hỏi</a:t>
            </a:r>
            <a:r>
              <a:rPr lang="en-US" sz="2800" b="1" dirty="0">
                <a:solidFill>
                  <a:schemeClr val="tx2"/>
                </a:solidFill>
              </a:rPr>
              <a:t> </a:t>
            </a:r>
            <a:r>
              <a:rPr lang="en-US" sz="2800" b="1" dirty="0" err="1">
                <a:solidFill>
                  <a:schemeClr val="tx2"/>
                </a:solidFill>
              </a:rPr>
              <a:t>định</a:t>
            </a:r>
            <a:r>
              <a:rPr lang="en-US" sz="2800" b="1" dirty="0">
                <a:solidFill>
                  <a:schemeClr val="tx2"/>
                </a:solidFill>
              </a:rPr>
              <a:t> </a:t>
            </a:r>
            <a:r>
              <a:rPr lang="en-US" sz="2800" b="1" dirty="0" err="1">
                <a:solidFill>
                  <a:schemeClr val="tx2"/>
                </a:solidFill>
              </a:rPr>
              <a:t>hướng</a:t>
            </a:r>
            <a:r>
              <a:rPr lang="en-US" sz="2800" b="1" dirty="0">
                <a:solidFill>
                  <a:schemeClr val="tx2"/>
                </a:solidFill>
              </a:rPr>
              <a:t> </a:t>
            </a:r>
            <a:r>
              <a:rPr lang="en-US" sz="2800" b="1" dirty="0" err="1">
                <a:solidFill>
                  <a:schemeClr val="tx2"/>
                </a:solidFill>
              </a:rPr>
              <a:t>lại</a:t>
            </a:r>
            <a:endParaRPr lang="en-US" sz="2800" b="1" dirty="0">
              <a:solidFill>
                <a:schemeClr val="tx2"/>
              </a:solidFill>
            </a:endParaRPr>
          </a:p>
          <a:p>
            <a:r>
              <a:rPr lang="en-US" sz="2800" dirty="0" err="1"/>
              <a:t>Người</a:t>
            </a:r>
            <a:r>
              <a:rPr lang="en-US" sz="2800" dirty="0"/>
              <a:t> </a:t>
            </a:r>
            <a:r>
              <a:rPr lang="en-US" sz="2800" dirty="0" err="1"/>
              <a:t>hỗ</a:t>
            </a:r>
            <a:r>
              <a:rPr lang="en-US" sz="2800" dirty="0"/>
              <a:t> </a:t>
            </a:r>
            <a:r>
              <a:rPr lang="en-US" sz="2800" dirty="0" err="1"/>
              <a:t>trợ</a:t>
            </a:r>
            <a:r>
              <a:rPr lang="en-US" sz="2800" dirty="0"/>
              <a:t> </a:t>
            </a:r>
            <a:r>
              <a:rPr lang="en-US" sz="2800" dirty="0" err="1"/>
              <a:t>có</a:t>
            </a:r>
            <a:r>
              <a:rPr lang="en-US" sz="2800" dirty="0"/>
              <a:t> </a:t>
            </a:r>
            <a:r>
              <a:rPr lang="en-US" sz="2800" dirty="0" err="1"/>
              <a:t>thể</a:t>
            </a:r>
            <a:r>
              <a:rPr lang="en-US" sz="2800" dirty="0"/>
              <a:t> </a:t>
            </a:r>
            <a:r>
              <a:rPr lang="en-US" sz="2800" dirty="0" err="1"/>
              <a:t>đưa</a:t>
            </a:r>
            <a:r>
              <a:rPr lang="en-US" sz="2800" dirty="0"/>
              <a:t> </a:t>
            </a:r>
            <a:r>
              <a:rPr lang="en-US" sz="2800" dirty="0" err="1"/>
              <a:t>ra</a:t>
            </a:r>
            <a:r>
              <a:rPr lang="en-US" sz="2800" dirty="0"/>
              <a:t> </a:t>
            </a:r>
            <a:r>
              <a:rPr lang="en-US" sz="2800" b="1" dirty="0" err="1"/>
              <a:t>để</a:t>
            </a:r>
            <a:r>
              <a:rPr lang="en-US" sz="2800" b="1" dirty="0"/>
              <a:t> </a:t>
            </a:r>
            <a:r>
              <a:rPr lang="en-US" sz="2800" b="1" dirty="0" err="1"/>
              <a:t>đưa</a:t>
            </a:r>
            <a:r>
              <a:rPr lang="en-US" sz="2800" b="1" dirty="0"/>
              <a:t> HV </a:t>
            </a:r>
            <a:r>
              <a:rPr lang="en-US" sz="2800" b="1" dirty="0" err="1"/>
              <a:t>trở</a:t>
            </a:r>
            <a:r>
              <a:rPr lang="en-US" sz="2800" b="1" dirty="0"/>
              <a:t> </a:t>
            </a:r>
            <a:r>
              <a:rPr lang="en-US" sz="2800" b="1" dirty="0" err="1"/>
              <a:t>về</a:t>
            </a:r>
            <a:r>
              <a:rPr lang="en-US" sz="2800" b="1" dirty="0"/>
              <a:t> </a:t>
            </a:r>
            <a:r>
              <a:rPr lang="en-US" sz="2800" b="1" dirty="0" err="1"/>
              <a:t>quỹ</a:t>
            </a:r>
            <a:r>
              <a:rPr lang="en-US" sz="2800" b="1" dirty="0"/>
              <a:t> </a:t>
            </a:r>
            <a:r>
              <a:rPr lang="en-US" sz="2800" b="1" dirty="0" err="1"/>
              <a:t>đạo</a:t>
            </a:r>
            <a:r>
              <a:rPr lang="en-US" sz="2800" b="1" dirty="0"/>
              <a:t> </a:t>
            </a:r>
            <a:r>
              <a:rPr lang="en-US" sz="2800" b="1" dirty="0" err="1"/>
              <a:t>của</a:t>
            </a:r>
            <a:r>
              <a:rPr lang="en-US" sz="2800" b="1" dirty="0"/>
              <a:t> </a:t>
            </a:r>
            <a:r>
              <a:rPr lang="en-US" sz="2800" b="1" dirty="0" err="1"/>
              <a:t>nhóm</a:t>
            </a:r>
            <a:endParaRPr lang="en-US" sz="2800" b="1" dirty="0"/>
          </a:p>
          <a:p>
            <a:r>
              <a:rPr lang="en-US" sz="2800" i="1" dirty="0"/>
              <a:t>- </a:t>
            </a:r>
            <a:r>
              <a:rPr lang="en-US" sz="2800" b="1" i="1" dirty="0" err="1"/>
              <a:t>Sử</a:t>
            </a:r>
            <a:r>
              <a:rPr lang="en-US" sz="2800" b="1" i="1" dirty="0"/>
              <a:t> </a:t>
            </a:r>
            <a:r>
              <a:rPr lang="en-US" sz="2800" b="1" i="1" dirty="0" err="1"/>
              <a:t>dụng</a:t>
            </a:r>
            <a:r>
              <a:rPr lang="en-US" sz="2800" i="1" dirty="0"/>
              <a:t>:</a:t>
            </a:r>
          </a:p>
          <a:p>
            <a:r>
              <a:rPr lang="en-US" sz="2800" dirty="0"/>
              <a:t>	</a:t>
            </a:r>
            <a:r>
              <a:rPr lang="en-US" sz="2800" dirty="0" err="1"/>
              <a:t>Đảm</a:t>
            </a:r>
            <a:r>
              <a:rPr lang="en-US" sz="2800" dirty="0"/>
              <a:t> </a:t>
            </a:r>
            <a:r>
              <a:rPr lang="en-US" sz="2800" dirty="0" err="1"/>
              <a:t>bảo</a:t>
            </a:r>
            <a:r>
              <a:rPr lang="en-US" sz="2800" dirty="0"/>
              <a:t> </a:t>
            </a:r>
            <a:r>
              <a:rPr lang="en-US" sz="2800" dirty="0" err="1"/>
              <a:t>rằng</a:t>
            </a:r>
            <a:r>
              <a:rPr lang="en-US" sz="2800" dirty="0"/>
              <a:t> </a:t>
            </a:r>
            <a:r>
              <a:rPr lang="en-US" sz="2800" b="1" dirty="0" err="1"/>
              <a:t>câu</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luôn</a:t>
            </a:r>
            <a:r>
              <a:rPr lang="en-US" sz="2800" b="1" dirty="0"/>
              <a:t> </a:t>
            </a:r>
            <a:r>
              <a:rPr lang="en-US" sz="2800" b="1" dirty="0" err="1"/>
              <a:t>luôn</a:t>
            </a:r>
            <a:r>
              <a:rPr lang="en-US" sz="2800" b="1" dirty="0"/>
              <a:t> </a:t>
            </a:r>
            <a:r>
              <a:rPr lang="en-US" sz="2800" b="1" dirty="0" err="1"/>
              <a:t>là</a:t>
            </a:r>
            <a:r>
              <a:rPr lang="en-US" sz="2800" b="1" dirty="0"/>
              <a:t> </a:t>
            </a:r>
            <a:r>
              <a:rPr lang="en-US" sz="2800" b="1" dirty="0" err="1"/>
              <a:t>trách</a:t>
            </a:r>
            <a:r>
              <a:rPr lang="en-US" sz="2800" b="1" dirty="0"/>
              <a:t> </a:t>
            </a:r>
            <a:r>
              <a:rPr lang="en-US" sz="2800" b="1" dirty="0" err="1"/>
              <a:t>nhiệm</a:t>
            </a:r>
            <a:r>
              <a:rPr lang="en-US" sz="2800" b="1" dirty="0"/>
              <a:t> </a:t>
            </a:r>
            <a:r>
              <a:rPr lang="en-US" sz="2800" b="1" dirty="0" err="1"/>
              <a:t>của</a:t>
            </a:r>
            <a:r>
              <a:rPr lang="en-US" sz="2800" b="1" dirty="0"/>
              <a:t> </a:t>
            </a:r>
            <a:r>
              <a:rPr lang="en-US" sz="2800" b="1" dirty="0" err="1"/>
              <a:t>học</a:t>
            </a:r>
            <a:r>
              <a:rPr lang="en-US" sz="2800" b="1" dirty="0"/>
              <a:t> </a:t>
            </a:r>
            <a:r>
              <a:rPr lang="en-US" sz="2800" b="1" dirty="0" err="1"/>
              <a:t>viên</a:t>
            </a:r>
            <a:endParaRPr lang="en-US" sz="2800" b="1" dirty="0"/>
          </a:p>
          <a:p>
            <a:r>
              <a:rPr lang="en-US" sz="2800" dirty="0"/>
              <a:t>	</a:t>
            </a:r>
            <a:r>
              <a:rPr lang="en-US" sz="2800" dirty="0" err="1"/>
              <a:t>Tạo</a:t>
            </a:r>
            <a:r>
              <a:rPr lang="en-US" sz="2800" dirty="0"/>
              <a:t> </a:t>
            </a:r>
            <a:r>
              <a:rPr lang="en-US" sz="2800" dirty="0" err="1"/>
              <a:t>ra</a:t>
            </a:r>
            <a:r>
              <a:rPr lang="en-US" sz="2800" dirty="0"/>
              <a:t> </a:t>
            </a:r>
            <a:r>
              <a:rPr lang="en-US" sz="2800" dirty="0" err="1"/>
              <a:t>những</a:t>
            </a:r>
            <a:r>
              <a:rPr lang="en-US" sz="2800" dirty="0"/>
              <a:t> </a:t>
            </a:r>
            <a:r>
              <a:rPr lang="en-US" sz="2800" b="1" dirty="0" err="1"/>
              <a:t>cuộc</a:t>
            </a:r>
            <a:r>
              <a:rPr lang="en-US" sz="2800" b="1" dirty="0"/>
              <a:t> </a:t>
            </a:r>
            <a:r>
              <a:rPr lang="en-US" sz="2800" b="1" dirty="0" err="1"/>
              <a:t>thảo</a:t>
            </a:r>
            <a:r>
              <a:rPr lang="en-US" sz="2800" b="1" dirty="0"/>
              <a:t> </a:t>
            </a:r>
            <a:r>
              <a:rPr lang="en-US" sz="2800" b="1" dirty="0" err="1"/>
              <a:t>luận</a:t>
            </a:r>
            <a:r>
              <a:rPr lang="en-US" sz="2800" b="1" dirty="0"/>
              <a:t> </a:t>
            </a:r>
            <a:r>
              <a:rPr lang="en-US" sz="2800" b="1" dirty="0" err="1"/>
              <a:t>sôi</a:t>
            </a:r>
            <a:r>
              <a:rPr lang="en-US" sz="2800" b="1" dirty="0"/>
              <a:t> </a:t>
            </a:r>
            <a:r>
              <a:rPr lang="en-US" sz="2800" b="1" dirty="0" err="1"/>
              <a:t>nổi</a:t>
            </a:r>
            <a:endParaRPr lang="en-US" sz="2800" b="1" dirty="0"/>
          </a:p>
          <a:p>
            <a:r>
              <a:rPr lang="en-US" sz="2800" i="1" dirty="0"/>
              <a:t>- </a:t>
            </a:r>
            <a:r>
              <a:rPr lang="en-US" sz="2800" b="1" i="1" dirty="0" err="1"/>
              <a:t>Rủi</a:t>
            </a:r>
            <a:r>
              <a:rPr lang="en-US" sz="2800" b="1" i="1" dirty="0"/>
              <a:t> do:</a:t>
            </a:r>
          </a:p>
          <a:p>
            <a:r>
              <a:rPr lang="en-US" sz="2800" dirty="0"/>
              <a:t>	</a:t>
            </a:r>
            <a:r>
              <a:rPr lang="en-US" sz="2800" dirty="0" err="1"/>
              <a:t>Có</a:t>
            </a:r>
            <a:r>
              <a:rPr lang="en-US" sz="2800" dirty="0"/>
              <a:t> </a:t>
            </a:r>
            <a:r>
              <a:rPr lang="en-US" sz="2800" dirty="0" err="1"/>
              <a:t>thể</a:t>
            </a:r>
            <a:r>
              <a:rPr lang="en-US" sz="2800" dirty="0"/>
              <a:t> </a:t>
            </a:r>
            <a:r>
              <a:rPr lang="en-US" sz="2800" dirty="0" err="1"/>
              <a:t>gây</a:t>
            </a:r>
            <a:r>
              <a:rPr lang="en-US" sz="2800" dirty="0"/>
              <a:t> </a:t>
            </a:r>
            <a:r>
              <a:rPr lang="en-US" sz="2800" dirty="0" err="1"/>
              <a:t>ấn</a:t>
            </a:r>
            <a:r>
              <a:rPr lang="en-US" sz="2800" dirty="0"/>
              <a:t> </a:t>
            </a:r>
            <a:r>
              <a:rPr lang="en-US" sz="2800" dirty="0" err="1"/>
              <a:t>tượng</a:t>
            </a:r>
            <a:r>
              <a:rPr lang="en-US" sz="2800" dirty="0"/>
              <a:t> </a:t>
            </a:r>
            <a:r>
              <a:rPr lang="en-US" sz="2800" dirty="0" err="1"/>
              <a:t>là</a:t>
            </a:r>
            <a:r>
              <a:rPr lang="en-US" sz="2800" dirty="0"/>
              <a:t> </a:t>
            </a:r>
            <a:r>
              <a:rPr lang="en-US" sz="2800" b="1" dirty="0" err="1"/>
              <a:t>người</a:t>
            </a:r>
            <a:r>
              <a:rPr lang="en-US" sz="2800" b="1" dirty="0"/>
              <a:t> </a:t>
            </a:r>
            <a:r>
              <a:rPr lang="en-US" sz="2800" b="1" dirty="0" err="1"/>
              <a:t>hỗ</a:t>
            </a:r>
            <a:r>
              <a:rPr lang="en-US" sz="2800" b="1" dirty="0"/>
              <a:t> </a:t>
            </a:r>
            <a:r>
              <a:rPr lang="en-US" sz="2800" b="1" dirty="0" err="1"/>
              <a:t>trợ</a:t>
            </a:r>
            <a:r>
              <a:rPr lang="en-US" sz="2800" b="1" dirty="0"/>
              <a:t> </a:t>
            </a:r>
            <a:r>
              <a:rPr lang="en-US" sz="2800" b="1" dirty="0" err="1"/>
              <a:t>không</a:t>
            </a:r>
            <a:r>
              <a:rPr lang="en-US" sz="2800" b="1" dirty="0"/>
              <a:t> </a:t>
            </a:r>
            <a:r>
              <a:rPr lang="en-US" sz="2800" b="1" dirty="0" err="1"/>
              <a:t>có</a:t>
            </a:r>
            <a:r>
              <a:rPr lang="en-US" sz="2800" b="1" dirty="0"/>
              <a:t> </a:t>
            </a:r>
            <a:r>
              <a:rPr lang="en-US" sz="2800" b="1" dirty="0" err="1"/>
              <a:t>nhiều</a:t>
            </a:r>
            <a:r>
              <a:rPr lang="en-US" sz="2800" b="1" dirty="0"/>
              <a:t> </a:t>
            </a:r>
            <a:r>
              <a:rPr lang="en-US" sz="2800" b="1" dirty="0" err="1"/>
              <a:t>kiến</a:t>
            </a:r>
            <a:r>
              <a:rPr lang="en-US" sz="2800" b="1" dirty="0"/>
              <a:t> </a:t>
            </a:r>
            <a:r>
              <a:rPr lang="en-US" sz="2800" b="1" dirty="0" err="1"/>
              <a:t>thức</a:t>
            </a:r>
            <a:endParaRPr lang="en-US" sz="2800" b="1" dirty="0"/>
          </a:p>
          <a:p>
            <a:r>
              <a:rPr lang="en-US" sz="2800" dirty="0"/>
              <a:t>	</a:t>
            </a:r>
            <a:r>
              <a:rPr lang="en-US" sz="2800" dirty="0" err="1"/>
              <a:t>Có</a:t>
            </a:r>
            <a:r>
              <a:rPr lang="en-US" sz="2800" dirty="0"/>
              <a:t> </a:t>
            </a:r>
            <a:r>
              <a:rPr lang="en-US" sz="2800" dirty="0" err="1"/>
              <a:t>thể</a:t>
            </a:r>
            <a:r>
              <a:rPr lang="en-US" sz="2800" dirty="0"/>
              <a:t> </a:t>
            </a:r>
            <a:r>
              <a:rPr lang="en-US" sz="2800" dirty="0" err="1"/>
              <a:t>hiểu</a:t>
            </a:r>
            <a:r>
              <a:rPr lang="en-US" sz="2800" dirty="0"/>
              <a:t> </a:t>
            </a:r>
            <a:r>
              <a:rPr lang="en-US" sz="2800" dirty="0" err="1"/>
              <a:t>như</a:t>
            </a:r>
            <a:r>
              <a:rPr lang="en-US" sz="2800" dirty="0"/>
              <a:t> </a:t>
            </a:r>
            <a:r>
              <a:rPr lang="en-US" sz="2800" b="1" dirty="0" err="1"/>
              <a:t>một</a:t>
            </a:r>
            <a:r>
              <a:rPr lang="en-US" sz="2800" b="1" dirty="0"/>
              <a:t> </a:t>
            </a:r>
            <a:r>
              <a:rPr lang="en-US" sz="2800" b="1" dirty="0" err="1"/>
              <a:t>chiến</a:t>
            </a:r>
            <a:r>
              <a:rPr lang="en-US" sz="2800" b="1" dirty="0"/>
              <a:t> </a:t>
            </a:r>
            <a:r>
              <a:rPr lang="en-US" sz="2800" b="1" dirty="0" err="1"/>
              <a:t>thuật</a:t>
            </a:r>
            <a:r>
              <a:rPr lang="en-US" sz="2800" b="1" dirty="0"/>
              <a:t> </a:t>
            </a:r>
            <a:r>
              <a:rPr lang="en-US" sz="2800" b="1" dirty="0" err="1"/>
              <a:t>lẩn</a:t>
            </a:r>
            <a:r>
              <a:rPr lang="en-US" sz="2800" b="1" dirty="0"/>
              <a:t> </a:t>
            </a:r>
            <a:r>
              <a:rPr lang="en-US" sz="2800" b="1" dirty="0" err="1"/>
              <a:t>tránh</a:t>
            </a:r>
            <a:endParaRPr lang="en-US" sz="2800" b="1" dirty="0"/>
          </a:p>
        </p:txBody>
      </p:sp>
      <p:sp>
        <p:nvSpPr>
          <p:cNvPr id="4" name="Text Box 3"/>
          <p:cNvSpPr txBox="1">
            <a:spLocks noChangeArrowheads="1"/>
          </p:cNvSpPr>
          <p:nvPr/>
        </p:nvSpPr>
        <p:spPr bwMode="auto">
          <a:xfrm>
            <a:off x="2209800" y="152400"/>
            <a:ext cx="5105400" cy="523220"/>
          </a:xfrm>
          <a:prstGeom prst="rect">
            <a:avLst/>
          </a:prstGeom>
          <a:noFill/>
          <a:ln w="9525">
            <a:noFill/>
            <a:miter lim="800000"/>
            <a:headEnd/>
            <a:tailEnd/>
          </a:ln>
        </p:spPr>
        <p:txBody>
          <a:bodyPr wrap="square" anchorCtr="1">
            <a:spAutoFit/>
          </a:bodyPr>
          <a:lstStyle/>
          <a:p>
            <a:pPr>
              <a:spcBef>
                <a:spcPct val="50000"/>
              </a:spcBef>
            </a:pPr>
            <a:r>
              <a:rPr lang="en-US" sz="2800" b="1" dirty="0" smtClean="0">
                <a:solidFill>
                  <a:schemeClr val="tx2">
                    <a:lumMod val="60000"/>
                    <a:lumOff val="40000"/>
                  </a:schemeClr>
                </a:solidFill>
                <a:effectLst>
                  <a:outerShdw blurRad="38100" dist="38100" dir="2700000" algn="tl">
                    <a:srgbClr val="000000">
                      <a:alpha val="43137"/>
                    </a:srgbClr>
                  </a:outerShdw>
                </a:effectLst>
              </a:rPr>
              <a:t>8.5.1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đặt</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câu</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hỏi</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tt</a:t>
            </a:r>
            <a:r>
              <a:rPr lang="en-US" sz="2800" b="1" dirty="0">
                <a:solidFill>
                  <a:schemeClr val="tx2">
                    <a:lumMod val="60000"/>
                    <a:lumOff val="40000"/>
                  </a:schemeClr>
                </a:solidFill>
                <a:effectLst>
                  <a:outerShdw blurRad="38100" dist="38100" dir="2700000" algn="tl">
                    <a:srgbClr val="000000">
                      <a:alpha val="43137"/>
                    </a:srgbClr>
                  </a:outerShdw>
                </a:effectLst>
              </a:rPr>
              <a:t>)</a:t>
            </a:r>
          </a:p>
        </p:txBody>
      </p:sp>
    </p:spTree>
  </p:cSld>
  <p:clrMapOvr>
    <a:masterClrMapping/>
  </p:clrMapOvr>
  <p:transition>
    <p:pull/>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381000" y="302359"/>
            <a:ext cx="8458200" cy="6555641"/>
          </a:xfrm>
          <a:prstGeom prst="rect">
            <a:avLst/>
          </a:prstGeom>
          <a:noFill/>
          <a:ln w="9525">
            <a:noFill/>
            <a:miter lim="800000"/>
            <a:headEnd/>
            <a:tailEnd/>
          </a:ln>
          <a:effectLst>
            <a:prstShdw prst="shdw13" dist="53882" dir="13500000">
              <a:schemeClr val="bg2">
                <a:alpha val="50000"/>
              </a:schemeClr>
            </a:prstShdw>
          </a:effectLst>
        </p:spPr>
        <p:txBody>
          <a:bodyPr anchorCtr="1">
            <a:spAutoFit/>
          </a:bodyPr>
          <a:lstStyle/>
          <a:p>
            <a:pPr algn="just">
              <a:spcBef>
                <a:spcPct val="50000"/>
              </a:spcBef>
            </a:pPr>
            <a:r>
              <a:rPr lang="en-US" sz="2800" b="1" dirty="0" smtClean="0"/>
              <a:t>	   </a:t>
            </a:r>
            <a:r>
              <a:rPr lang="en-US" sz="2800" b="1" dirty="0" smtClean="0">
                <a:solidFill>
                  <a:schemeClr val="tx2">
                    <a:lumMod val="60000"/>
                    <a:lumOff val="40000"/>
                  </a:schemeClr>
                </a:solidFill>
                <a:effectLst>
                  <a:outerShdw blurRad="38100" dist="38100" dir="2700000" algn="tl">
                    <a:srgbClr val="000000">
                      <a:alpha val="43137"/>
                    </a:srgbClr>
                  </a:outerShdw>
                </a:effectLst>
              </a:rPr>
              <a:t>8.5.2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giao</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dịch</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bằng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thư</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tín</a:t>
            </a:r>
            <a:endParaRPr lang="en-US" sz="2800" b="1" dirty="0">
              <a:solidFill>
                <a:schemeClr val="tx2">
                  <a:lumMod val="60000"/>
                  <a:lumOff val="40000"/>
                </a:schemeClr>
              </a:solidFill>
              <a:effectLst>
                <a:outerShdw blurRad="38100" dist="38100" dir="2700000" algn="tl">
                  <a:srgbClr val="000000">
                    <a:alpha val="43137"/>
                  </a:srgbClr>
                </a:outerShdw>
              </a:effectLst>
            </a:endParaRPr>
          </a:p>
          <a:p>
            <a:pPr algn="just">
              <a:spcBef>
                <a:spcPct val="50000"/>
              </a:spcBef>
            </a:pPr>
            <a:r>
              <a:rPr lang="en-US" sz="2800" dirty="0" err="1"/>
              <a:t>Một</a:t>
            </a:r>
            <a:r>
              <a:rPr lang="en-US" sz="2800" dirty="0"/>
              <a:t> </a:t>
            </a:r>
            <a:r>
              <a:rPr lang="en-US" sz="2800" dirty="0" err="1"/>
              <a:t>số</a:t>
            </a:r>
            <a:r>
              <a:rPr lang="en-US" sz="2800" dirty="0"/>
              <a:t> </a:t>
            </a:r>
            <a:r>
              <a:rPr lang="en-US" sz="2800" b="1" dirty="0" err="1"/>
              <a:t>quy</a:t>
            </a:r>
            <a:r>
              <a:rPr lang="en-US" sz="2800" b="1" dirty="0"/>
              <a:t> </a:t>
            </a:r>
            <a:r>
              <a:rPr lang="en-US" sz="2800" b="1" dirty="0" err="1"/>
              <a:t>tắc</a:t>
            </a:r>
            <a:r>
              <a:rPr lang="en-US" sz="2800" b="1" dirty="0"/>
              <a:t> </a:t>
            </a:r>
            <a:r>
              <a:rPr lang="en-US" sz="2800" b="1" dirty="0" err="1"/>
              <a:t>cần</a:t>
            </a:r>
            <a:r>
              <a:rPr lang="en-US" sz="2800" b="1" dirty="0"/>
              <a:t> </a:t>
            </a:r>
            <a:r>
              <a:rPr lang="en-US" sz="2800" b="1" dirty="0" err="1"/>
              <a:t>tuân</a:t>
            </a:r>
            <a:r>
              <a:rPr lang="en-US" sz="2800" b="1" dirty="0"/>
              <a:t> </a:t>
            </a:r>
            <a:r>
              <a:rPr lang="en-US" sz="2800" b="1" dirty="0" err="1"/>
              <a:t>theo</a:t>
            </a:r>
            <a:r>
              <a:rPr lang="en-US" sz="2800" b="1" dirty="0"/>
              <a:t> </a:t>
            </a:r>
            <a:r>
              <a:rPr lang="en-US" sz="2800" dirty="0" err="1"/>
              <a:t>khi</a:t>
            </a:r>
            <a:r>
              <a:rPr lang="en-US" sz="2800" dirty="0"/>
              <a:t> </a:t>
            </a:r>
            <a:r>
              <a:rPr lang="en-US" sz="2800" dirty="0" err="1"/>
              <a:t>viết</a:t>
            </a:r>
            <a:r>
              <a:rPr lang="en-US" sz="2800" dirty="0"/>
              <a:t> </a:t>
            </a:r>
            <a:r>
              <a:rPr lang="en-US" sz="2800" dirty="0" err="1"/>
              <a:t>một</a:t>
            </a:r>
            <a:r>
              <a:rPr lang="en-US" sz="2800" dirty="0"/>
              <a:t> </a:t>
            </a:r>
            <a:r>
              <a:rPr lang="en-US" sz="2800" dirty="0" err="1"/>
              <a:t>lá</a:t>
            </a:r>
            <a:r>
              <a:rPr lang="en-US" sz="2800" dirty="0"/>
              <a:t> </a:t>
            </a:r>
            <a:r>
              <a:rPr lang="en-US" sz="2800" dirty="0" err="1"/>
              <a:t>thư</a:t>
            </a:r>
            <a:endParaRPr lang="en-US" sz="2800" dirty="0"/>
          </a:p>
          <a:p>
            <a:pPr algn="just">
              <a:spcBef>
                <a:spcPct val="50000"/>
              </a:spcBef>
              <a:buFontTx/>
              <a:buChar char="-"/>
            </a:pPr>
            <a:r>
              <a:rPr lang="en-US" sz="2800" dirty="0"/>
              <a:t> Ý </a:t>
            </a:r>
            <a:r>
              <a:rPr lang="en-US" sz="2800" dirty="0" err="1"/>
              <a:t>tứ</a:t>
            </a:r>
            <a:r>
              <a:rPr lang="en-US" sz="2800" dirty="0"/>
              <a:t> </a:t>
            </a:r>
            <a:r>
              <a:rPr lang="en-US" sz="2800" dirty="0" err="1"/>
              <a:t>phải</a:t>
            </a:r>
            <a:r>
              <a:rPr lang="en-US" sz="2800" dirty="0"/>
              <a:t> </a:t>
            </a:r>
            <a:r>
              <a:rPr lang="en-US" sz="2800" b="1" dirty="0" err="1"/>
              <a:t>rõ</a:t>
            </a:r>
            <a:r>
              <a:rPr lang="en-US" sz="2800" b="1" dirty="0"/>
              <a:t> </a:t>
            </a:r>
            <a:r>
              <a:rPr lang="en-US" sz="2800" b="1" dirty="0" err="1"/>
              <a:t>ràng</a:t>
            </a:r>
            <a:r>
              <a:rPr lang="en-US" sz="2800" dirty="0"/>
              <a:t>, </a:t>
            </a:r>
            <a:r>
              <a:rPr lang="en-US" sz="2800" dirty="0" err="1"/>
              <a:t>làm</a:t>
            </a:r>
            <a:r>
              <a:rPr lang="en-US" sz="2800" dirty="0"/>
              <a:t> </a:t>
            </a:r>
            <a:r>
              <a:rPr lang="en-US" sz="2800" dirty="0" err="1"/>
              <a:t>cho</a:t>
            </a:r>
            <a:r>
              <a:rPr lang="en-US" sz="2800" dirty="0"/>
              <a:t> </a:t>
            </a:r>
            <a:r>
              <a:rPr lang="en-US" sz="2800" dirty="0" err="1"/>
              <a:t>người</a:t>
            </a:r>
            <a:r>
              <a:rPr lang="en-US" sz="2800" dirty="0"/>
              <a:t> </a:t>
            </a:r>
            <a:r>
              <a:rPr lang="en-US" sz="2800" dirty="0" err="1"/>
              <a:t>nhận</a:t>
            </a:r>
            <a:r>
              <a:rPr lang="en-US" sz="2800" dirty="0"/>
              <a:t> </a:t>
            </a:r>
            <a:r>
              <a:rPr lang="en-US" sz="2800" b="1" dirty="0" err="1"/>
              <a:t>hiểu</a:t>
            </a:r>
            <a:r>
              <a:rPr lang="en-US" sz="2800" b="1" dirty="0"/>
              <a:t> </a:t>
            </a:r>
            <a:r>
              <a:rPr lang="en-US" sz="2800" b="1" dirty="0" err="1"/>
              <a:t>được</a:t>
            </a:r>
            <a:r>
              <a:rPr lang="en-US" sz="2800" b="1" dirty="0"/>
              <a:t> </a:t>
            </a:r>
            <a:r>
              <a:rPr lang="en-US" sz="2800" b="1" dirty="0" err="1"/>
              <a:t>thông</a:t>
            </a:r>
            <a:r>
              <a:rPr lang="en-US" sz="2800" b="1" dirty="0"/>
              <a:t> tin </a:t>
            </a:r>
            <a:r>
              <a:rPr lang="en-US" sz="2800" b="1" dirty="0" err="1"/>
              <a:t>và</a:t>
            </a:r>
            <a:r>
              <a:rPr lang="en-US" sz="2800" b="1" dirty="0"/>
              <a:t> </a:t>
            </a:r>
            <a:r>
              <a:rPr lang="en-US" sz="2800" b="1" dirty="0" err="1"/>
              <a:t>có</a:t>
            </a:r>
            <a:r>
              <a:rPr lang="en-US" sz="2800" b="1" dirty="0"/>
              <a:t> </a:t>
            </a:r>
            <a:r>
              <a:rPr lang="en-US" sz="2800" b="1" dirty="0" err="1"/>
              <a:t>thể</a:t>
            </a:r>
            <a:r>
              <a:rPr lang="en-US" sz="2800" b="1" dirty="0"/>
              <a:t> </a:t>
            </a:r>
            <a:r>
              <a:rPr lang="en-US" sz="2800" b="1" dirty="0" err="1"/>
              <a:t>giải</a:t>
            </a:r>
            <a:r>
              <a:rPr lang="en-US" sz="2800" b="1" dirty="0"/>
              <a:t> </a:t>
            </a:r>
            <a:r>
              <a:rPr lang="en-US" sz="2800" b="1" dirty="0" err="1"/>
              <a:t>quyết</a:t>
            </a:r>
            <a:r>
              <a:rPr lang="en-US" sz="2800" b="1" dirty="0"/>
              <a:t> </a:t>
            </a:r>
            <a:r>
              <a:rPr lang="en-US" sz="2800" b="1" dirty="0" err="1"/>
              <a:t>công</a:t>
            </a:r>
            <a:r>
              <a:rPr lang="en-US" sz="2800" b="1" dirty="0"/>
              <a:t> </a:t>
            </a:r>
            <a:r>
              <a:rPr lang="en-US" sz="2800" b="1" dirty="0" err="1"/>
              <a:t>việc</a:t>
            </a:r>
            <a:r>
              <a:rPr lang="en-US" sz="2800" b="1" dirty="0"/>
              <a:t> </a:t>
            </a:r>
            <a:r>
              <a:rPr lang="en-US" sz="2800" dirty="0" err="1"/>
              <a:t>với</a:t>
            </a:r>
            <a:r>
              <a:rPr lang="en-US" sz="2800" dirty="0"/>
              <a:t> </a:t>
            </a:r>
            <a:r>
              <a:rPr lang="en-US" sz="2800" dirty="0" err="1"/>
              <a:t>thông</a:t>
            </a:r>
            <a:r>
              <a:rPr lang="en-US" sz="2800" dirty="0"/>
              <a:t> tin </a:t>
            </a:r>
            <a:r>
              <a:rPr lang="en-US" sz="2800" dirty="0" err="1"/>
              <a:t>ấy</a:t>
            </a:r>
            <a:r>
              <a:rPr lang="en-US" sz="2800" dirty="0"/>
              <a:t>.</a:t>
            </a:r>
          </a:p>
          <a:p>
            <a:pPr algn="just">
              <a:spcBef>
                <a:spcPct val="50000"/>
              </a:spcBef>
              <a:buFontTx/>
              <a:buChar char="-"/>
            </a:pPr>
            <a:r>
              <a:rPr lang="en-US" sz="2800" dirty="0"/>
              <a:t> </a:t>
            </a:r>
            <a:r>
              <a:rPr lang="en-US" sz="2800" dirty="0" err="1"/>
              <a:t>Thư</a:t>
            </a:r>
            <a:r>
              <a:rPr lang="en-US" sz="2800" dirty="0"/>
              <a:t> </a:t>
            </a:r>
            <a:r>
              <a:rPr lang="en-US" sz="2800" dirty="0" err="1"/>
              <a:t>nên</a:t>
            </a:r>
            <a:r>
              <a:rPr lang="en-US" sz="2800" dirty="0"/>
              <a:t> </a:t>
            </a:r>
            <a:r>
              <a:rPr lang="en-US" sz="2800" b="1" dirty="0" err="1"/>
              <a:t>đi</a:t>
            </a:r>
            <a:r>
              <a:rPr lang="en-US" sz="2800" b="1" dirty="0"/>
              <a:t> </a:t>
            </a:r>
            <a:r>
              <a:rPr lang="en-US" sz="2800" b="1" dirty="0" err="1"/>
              <a:t>thẳng</a:t>
            </a:r>
            <a:r>
              <a:rPr lang="en-US" sz="2800" b="1" dirty="0"/>
              <a:t> </a:t>
            </a:r>
            <a:r>
              <a:rPr lang="en-US" sz="2800" b="1" dirty="0" err="1"/>
              <a:t>vào</a:t>
            </a:r>
            <a:r>
              <a:rPr lang="en-US" sz="2800" b="1" dirty="0"/>
              <a:t> </a:t>
            </a:r>
            <a:r>
              <a:rPr lang="en-US" sz="2800" b="1" dirty="0" err="1"/>
              <a:t>vấn</a:t>
            </a:r>
            <a:r>
              <a:rPr lang="en-US" sz="2800" b="1" dirty="0"/>
              <a:t> </a:t>
            </a:r>
            <a:r>
              <a:rPr lang="en-US" sz="2800" b="1" dirty="0" err="1"/>
              <a:t>đề</a:t>
            </a:r>
            <a:r>
              <a:rPr lang="en-US" sz="2800" b="1" dirty="0">
                <a:effectLst>
                  <a:outerShdw blurRad="38100" dist="38100" dir="2700000" algn="tl">
                    <a:srgbClr val="000000">
                      <a:alpha val="43137"/>
                    </a:srgbClr>
                  </a:outerShdw>
                </a:effectLst>
              </a:rPr>
              <a:t>, </a:t>
            </a:r>
            <a:r>
              <a:rPr lang="en-US" sz="2800" dirty="0" err="1"/>
              <a:t>nêu</a:t>
            </a:r>
            <a:r>
              <a:rPr lang="en-US" sz="2800" dirty="0"/>
              <a:t> </a:t>
            </a:r>
            <a:r>
              <a:rPr lang="en-US" sz="2800" dirty="0" err="1"/>
              <a:t>bật</a:t>
            </a:r>
            <a:r>
              <a:rPr lang="en-US" sz="2800" dirty="0"/>
              <a:t> </a:t>
            </a:r>
            <a:r>
              <a:rPr lang="en-US" sz="2800" b="1" dirty="0" err="1"/>
              <a:t>các</a:t>
            </a:r>
            <a:r>
              <a:rPr lang="en-US" sz="2800" b="1" dirty="0"/>
              <a:t> </a:t>
            </a:r>
            <a:r>
              <a:rPr lang="en-US" sz="2800" b="1" dirty="0" err="1"/>
              <a:t>nét</a:t>
            </a:r>
            <a:r>
              <a:rPr lang="en-US" sz="2800" b="1" dirty="0"/>
              <a:t> </a:t>
            </a:r>
            <a:r>
              <a:rPr lang="en-US" sz="2800" b="1" dirty="0" err="1"/>
              <a:t>chính</a:t>
            </a:r>
            <a:r>
              <a:rPr lang="en-US" sz="2800" b="1" dirty="0"/>
              <a:t> </a:t>
            </a:r>
            <a:r>
              <a:rPr lang="en-US" sz="2800" b="1" dirty="0" err="1"/>
              <a:t>của</a:t>
            </a:r>
            <a:r>
              <a:rPr lang="en-US" sz="2800" b="1" dirty="0"/>
              <a:t> </a:t>
            </a:r>
            <a:r>
              <a:rPr lang="en-US" sz="2800" b="1" dirty="0" err="1"/>
              <a:t>vấn</a:t>
            </a:r>
            <a:r>
              <a:rPr lang="en-US" sz="2800" b="1" dirty="0"/>
              <a:t> </a:t>
            </a:r>
            <a:r>
              <a:rPr lang="en-US" sz="2800" b="1" dirty="0" err="1"/>
              <a:t>đề</a:t>
            </a:r>
            <a:r>
              <a:rPr lang="en-US" sz="2800" b="1" dirty="0"/>
              <a:t> </a:t>
            </a:r>
            <a:r>
              <a:rPr lang="en-US" sz="2800" dirty="0" err="1"/>
              <a:t>định</a:t>
            </a:r>
            <a:r>
              <a:rPr lang="en-US" sz="2800" dirty="0"/>
              <a:t> </a:t>
            </a:r>
            <a:r>
              <a:rPr lang="en-US" sz="2800" dirty="0" err="1"/>
              <a:t>thảo</a:t>
            </a:r>
            <a:r>
              <a:rPr lang="en-US" sz="2800" dirty="0"/>
              <a:t> </a:t>
            </a:r>
            <a:r>
              <a:rPr lang="en-US" sz="2800" dirty="0" err="1"/>
              <a:t>luận</a:t>
            </a:r>
            <a:r>
              <a:rPr lang="en-US" sz="2800" dirty="0"/>
              <a:t>, </a:t>
            </a:r>
            <a:r>
              <a:rPr lang="en-US" sz="2800" dirty="0" err="1"/>
              <a:t>nêu</a:t>
            </a:r>
            <a:r>
              <a:rPr lang="en-US" sz="2800" dirty="0"/>
              <a:t> </a:t>
            </a:r>
            <a:r>
              <a:rPr lang="en-US" sz="2800" dirty="0" err="1"/>
              <a:t>vấn</a:t>
            </a:r>
            <a:r>
              <a:rPr lang="en-US" sz="2800" dirty="0"/>
              <a:t> </a:t>
            </a:r>
            <a:r>
              <a:rPr lang="en-US" sz="2800" dirty="0" err="1"/>
              <a:t>đề</a:t>
            </a:r>
            <a:r>
              <a:rPr lang="en-US" sz="2800" dirty="0"/>
              <a:t> </a:t>
            </a:r>
            <a:r>
              <a:rPr lang="en-US" sz="2800" b="1" dirty="0" err="1"/>
              <a:t>cần</a:t>
            </a:r>
            <a:r>
              <a:rPr lang="en-US" sz="2800" b="1" dirty="0"/>
              <a:t> </a:t>
            </a:r>
            <a:r>
              <a:rPr lang="en-US" sz="2800" b="1" dirty="0" err="1"/>
              <a:t>sự</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hoặc</a:t>
            </a:r>
            <a:r>
              <a:rPr lang="en-US" sz="2800" b="1" dirty="0"/>
              <a:t> </a:t>
            </a:r>
            <a:r>
              <a:rPr lang="en-US" sz="2800" b="1" dirty="0" err="1"/>
              <a:t>cần</a:t>
            </a:r>
            <a:r>
              <a:rPr lang="en-US" sz="2800" b="1" dirty="0"/>
              <a:t> </a:t>
            </a:r>
            <a:r>
              <a:rPr lang="en-US" sz="2800" b="1" dirty="0" err="1"/>
              <a:t>hành</a:t>
            </a:r>
            <a:r>
              <a:rPr lang="en-US" sz="2800" b="1" dirty="0"/>
              <a:t> </a:t>
            </a:r>
            <a:r>
              <a:rPr lang="en-US" sz="2800" b="1" dirty="0" err="1"/>
              <a:t>động</a:t>
            </a:r>
            <a:r>
              <a:rPr lang="en-US" sz="2800" b="1" dirty="0"/>
              <a:t> </a:t>
            </a:r>
            <a:r>
              <a:rPr lang="en-US" sz="2800" b="1" dirty="0" err="1"/>
              <a:t>nhanh</a:t>
            </a:r>
            <a:r>
              <a:rPr lang="en-US" sz="2800" b="1" dirty="0"/>
              <a:t> </a:t>
            </a:r>
            <a:r>
              <a:rPr lang="en-US" sz="2800" b="1" dirty="0" err="1"/>
              <a:t>chóng</a:t>
            </a:r>
            <a:r>
              <a:rPr lang="en-US" sz="2800" b="1" dirty="0"/>
              <a:t> </a:t>
            </a:r>
            <a:r>
              <a:rPr lang="en-US" sz="2800" dirty="0" err="1"/>
              <a:t>đáp</a:t>
            </a:r>
            <a:r>
              <a:rPr lang="en-US" sz="2800" dirty="0"/>
              <a:t> </a:t>
            </a:r>
            <a:r>
              <a:rPr lang="en-US" sz="2800" dirty="0" err="1"/>
              <a:t>ứng</a:t>
            </a:r>
            <a:r>
              <a:rPr lang="en-US" sz="2800" dirty="0"/>
              <a:t> </a:t>
            </a:r>
            <a:r>
              <a:rPr lang="en-US" sz="2800" dirty="0" err="1"/>
              <a:t>các</a:t>
            </a:r>
            <a:r>
              <a:rPr lang="en-US" sz="2800" dirty="0"/>
              <a:t> </a:t>
            </a:r>
            <a:r>
              <a:rPr lang="en-US" sz="2800" dirty="0" err="1"/>
              <a:t>điều</a:t>
            </a:r>
            <a:r>
              <a:rPr lang="en-US" sz="2800" dirty="0"/>
              <a:t> </a:t>
            </a:r>
            <a:r>
              <a:rPr lang="en-US" sz="2800" dirty="0" err="1"/>
              <a:t>yêu</a:t>
            </a:r>
            <a:r>
              <a:rPr lang="en-US" sz="2800" dirty="0"/>
              <a:t> </a:t>
            </a:r>
            <a:r>
              <a:rPr lang="en-US" sz="2800" dirty="0" err="1"/>
              <a:t>cầu</a:t>
            </a:r>
            <a:r>
              <a:rPr lang="en-US" sz="2800" dirty="0"/>
              <a:t> </a:t>
            </a:r>
            <a:r>
              <a:rPr lang="en-US" sz="2800" dirty="0" err="1"/>
              <a:t>mong</a:t>
            </a:r>
            <a:r>
              <a:rPr lang="en-US" sz="2800" dirty="0"/>
              <a:t> </a:t>
            </a:r>
            <a:r>
              <a:rPr lang="en-US" sz="2800" dirty="0" err="1"/>
              <a:t>đợi</a:t>
            </a:r>
            <a:r>
              <a:rPr lang="en-US" sz="2800" dirty="0"/>
              <a:t> </a:t>
            </a:r>
            <a:r>
              <a:rPr lang="en-US" sz="2800" dirty="0" err="1"/>
              <a:t>của</a:t>
            </a:r>
            <a:r>
              <a:rPr lang="en-US" sz="2800" dirty="0"/>
              <a:t> </a:t>
            </a:r>
            <a:r>
              <a:rPr lang="en-US" sz="2800" dirty="0" err="1"/>
              <a:t>mình</a:t>
            </a:r>
            <a:r>
              <a:rPr lang="en-US" sz="2800" dirty="0"/>
              <a:t>.</a:t>
            </a:r>
          </a:p>
          <a:p>
            <a:pPr algn="just">
              <a:spcBef>
                <a:spcPct val="50000"/>
              </a:spcBef>
              <a:buFontTx/>
              <a:buChar char="-"/>
            </a:pPr>
            <a:r>
              <a:rPr lang="en-US" sz="2800" dirty="0"/>
              <a:t> </a:t>
            </a:r>
            <a:r>
              <a:rPr lang="en-US" sz="2800" dirty="0" err="1"/>
              <a:t>Thư</a:t>
            </a:r>
            <a:r>
              <a:rPr lang="en-US" sz="2800" dirty="0"/>
              <a:t> </a:t>
            </a:r>
            <a:r>
              <a:rPr lang="en-US" sz="2800" dirty="0" err="1"/>
              <a:t>viết</a:t>
            </a:r>
            <a:r>
              <a:rPr lang="en-US" sz="2800" dirty="0"/>
              <a:t> </a:t>
            </a:r>
            <a:r>
              <a:rPr lang="en-US" sz="2800" dirty="0" err="1"/>
              <a:t>phải</a:t>
            </a:r>
            <a:r>
              <a:rPr lang="en-US" sz="2800" dirty="0"/>
              <a:t> </a:t>
            </a:r>
            <a:r>
              <a:rPr lang="en-US" sz="2800" b="1" dirty="0" err="1"/>
              <a:t>đúng</a:t>
            </a:r>
            <a:r>
              <a:rPr lang="en-US" sz="2800" b="1" dirty="0"/>
              <a:t>, </a:t>
            </a:r>
            <a:r>
              <a:rPr lang="en-US" sz="2800" b="1" dirty="0" err="1"/>
              <a:t>chính</a:t>
            </a:r>
            <a:r>
              <a:rPr lang="en-US" sz="2800" b="1" dirty="0"/>
              <a:t> </a:t>
            </a:r>
            <a:r>
              <a:rPr lang="en-US" sz="2800" b="1" dirty="0" err="1"/>
              <a:t>xác</a:t>
            </a:r>
            <a:r>
              <a:rPr lang="en-US" sz="2800" b="1" dirty="0"/>
              <a:t> </a:t>
            </a:r>
            <a:r>
              <a:rPr lang="en-US" sz="2800" dirty="0" err="1"/>
              <a:t>các</a:t>
            </a:r>
            <a:r>
              <a:rPr lang="en-US" sz="2800" dirty="0"/>
              <a:t> </a:t>
            </a:r>
            <a:r>
              <a:rPr lang="en-US" sz="2800" dirty="0" err="1"/>
              <a:t>sự</a:t>
            </a:r>
            <a:r>
              <a:rPr lang="en-US" sz="2800" dirty="0"/>
              <a:t> </a:t>
            </a:r>
            <a:r>
              <a:rPr lang="en-US" sz="2800" dirty="0" err="1"/>
              <a:t>việc</a:t>
            </a:r>
            <a:r>
              <a:rPr lang="en-US" sz="2800" dirty="0"/>
              <a:t> </a:t>
            </a:r>
            <a:r>
              <a:rPr lang="en-US" sz="2800" dirty="0" err="1"/>
              <a:t>nhất</a:t>
            </a:r>
            <a:r>
              <a:rPr lang="en-US" sz="2800" dirty="0"/>
              <a:t> </a:t>
            </a:r>
            <a:r>
              <a:rPr lang="en-US" sz="2800" dirty="0" err="1"/>
              <a:t>là</a:t>
            </a:r>
            <a:r>
              <a:rPr lang="en-US" sz="2800" dirty="0"/>
              <a:t> </a:t>
            </a:r>
            <a:r>
              <a:rPr lang="en-US" sz="2800" dirty="0" err="1"/>
              <a:t>đối</a:t>
            </a:r>
            <a:r>
              <a:rPr lang="en-US" sz="2800" dirty="0"/>
              <a:t> </a:t>
            </a:r>
            <a:r>
              <a:rPr lang="en-US" sz="2800" dirty="0" err="1"/>
              <a:t>với</a:t>
            </a:r>
            <a:r>
              <a:rPr lang="en-US" sz="2800" dirty="0"/>
              <a:t> </a:t>
            </a:r>
            <a:r>
              <a:rPr lang="en-US" sz="2800" dirty="0" err="1"/>
              <a:t>các</a:t>
            </a:r>
            <a:r>
              <a:rPr lang="en-US" sz="2800" dirty="0"/>
              <a:t> </a:t>
            </a:r>
            <a:r>
              <a:rPr lang="en-US" sz="2800" dirty="0" smtClean="0"/>
              <a:t>chi </a:t>
            </a:r>
            <a:r>
              <a:rPr lang="en-US" sz="2800" dirty="0" err="1"/>
              <a:t>tiết</a:t>
            </a:r>
            <a:r>
              <a:rPr lang="en-US" sz="2800" dirty="0"/>
              <a:t> </a:t>
            </a:r>
            <a:r>
              <a:rPr lang="en-US" sz="2800" dirty="0" err="1"/>
              <a:t>như</a:t>
            </a:r>
            <a:r>
              <a:rPr lang="en-US" sz="2800" dirty="0"/>
              <a:t> </a:t>
            </a:r>
            <a:r>
              <a:rPr lang="en-US" sz="2800" b="1" dirty="0" err="1"/>
              <a:t>ngày</a:t>
            </a:r>
            <a:r>
              <a:rPr lang="en-US" sz="2800" b="1" dirty="0"/>
              <a:t>, </a:t>
            </a:r>
            <a:r>
              <a:rPr lang="en-US" sz="2800" b="1" dirty="0" err="1"/>
              <a:t>giờ</a:t>
            </a:r>
            <a:r>
              <a:rPr lang="en-US" sz="2800" b="1" dirty="0"/>
              <a:t> </a:t>
            </a:r>
            <a:r>
              <a:rPr lang="en-US" sz="2800" b="1" dirty="0" err="1"/>
              <a:t>hội</a:t>
            </a:r>
            <a:r>
              <a:rPr lang="en-US" sz="2800" b="1" dirty="0"/>
              <a:t> </a:t>
            </a:r>
            <a:r>
              <a:rPr lang="en-US" sz="2800" b="1" dirty="0" err="1"/>
              <a:t>họp</a:t>
            </a:r>
            <a:r>
              <a:rPr lang="en-US" sz="2800" b="1" dirty="0"/>
              <a:t>, </a:t>
            </a:r>
            <a:r>
              <a:rPr lang="en-US" sz="2800" b="1" dirty="0" err="1"/>
              <a:t>giao</a:t>
            </a:r>
            <a:r>
              <a:rPr lang="en-US" sz="2800" b="1" dirty="0"/>
              <a:t> </a:t>
            </a:r>
            <a:r>
              <a:rPr lang="en-US" sz="2800" b="1" dirty="0" err="1"/>
              <a:t>hàng</a:t>
            </a:r>
            <a:r>
              <a:rPr lang="en-US" sz="2800" b="1" dirty="0"/>
              <a:t> </a:t>
            </a:r>
            <a:r>
              <a:rPr lang="en-US" sz="2800" b="1" dirty="0" err="1"/>
              <a:t>theo</a:t>
            </a:r>
            <a:r>
              <a:rPr lang="en-US" sz="2800" b="1" dirty="0"/>
              <a:t> </a:t>
            </a:r>
            <a:r>
              <a:rPr lang="en-US" sz="2800" b="1" dirty="0" err="1"/>
              <a:t>đơn</a:t>
            </a:r>
            <a:r>
              <a:rPr lang="en-US" sz="2800" b="1" dirty="0"/>
              <a:t> </a:t>
            </a:r>
            <a:r>
              <a:rPr lang="en-US" sz="2800" b="1" dirty="0" err="1"/>
              <a:t>đặt</a:t>
            </a:r>
            <a:r>
              <a:rPr lang="en-US" sz="2800" b="1" dirty="0"/>
              <a:t> </a:t>
            </a:r>
            <a:r>
              <a:rPr lang="en-US" sz="2800" b="1" dirty="0" err="1"/>
              <a:t>hàng</a:t>
            </a:r>
            <a:r>
              <a:rPr lang="en-US" sz="2800" b="1" dirty="0"/>
              <a:t>, </a:t>
            </a:r>
            <a:r>
              <a:rPr lang="en-US" sz="2800" b="1" dirty="0" err="1"/>
              <a:t>bảng</a:t>
            </a:r>
            <a:r>
              <a:rPr lang="en-US" sz="2800" b="1" dirty="0"/>
              <a:t> </a:t>
            </a:r>
            <a:r>
              <a:rPr lang="en-US" sz="2800" b="1" dirty="0" err="1"/>
              <a:t>giá</a:t>
            </a:r>
            <a:r>
              <a:rPr lang="en-US" sz="2800" b="1" dirty="0"/>
              <a:t>. </a:t>
            </a:r>
            <a:r>
              <a:rPr lang="en-US" sz="2800" dirty="0" err="1"/>
              <a:t>Phải</a:t>
            </a:r>
            <a:r>
              <a:rPr lang="en-US" sz="2800" dirty="0"/>
              <a:t> </a:t>
            </a:r>
            <a:r>
              <a:rPr lang="en-US" sz="2800" b="1" dirty="0" err="1"/>
              <a:t>kiểm</a:t>
            </a:r>
            <a:r>
              <a:rPr lang="en-US" sz="2800" b="1" dirty="0"/>
              <a:t> </a:t>
            </a:r>
            <a:r>
              <a:rPr lang="en-US" sz="2800" b="1" dirty="0" err="1"/>
              <a:t>tra</a:t>
            </a:r>
            <a:r>
              <a:rPr lang="en-US" sz="2800" b="1" dirty="0"/>
              <a:t> </a:t>
            </a:r>
            <a:r>
              <a:rPr lang="en-US" sz="2800" b="1" dirty="0" err="1"/>
              <a:t>thật</a:t>
            </a:r>
            <a:r>
              <a:rPr lang="en-US" sz="2800" b="1" dirty="0"/>
              <a:t> </a:t>
            </a:r>
            <a:r>
              <a:rPr lang="en-US" sz="2800" b="1" dirty="0" err="1"/>
              <a:t>kỹ</a:t>
            </a:r>
            <a:r>
              <a:rPr lang="en-US" sz="2800" b="1" dirty="0"/>
              <a:t> </a:t>
            </a:r>
            <a:r>
              <a:rPr lang="en-US" sz="2800" dirty="0" err="1"/>
              <a:t>các</a:t>
            </a:r>
            <a:r>
              <a:rPr lang="en-US" sz="2800" dirty="0"/>
              <a:t> </a:t>
            </a:r>
            <a:r>
              <a:rPr lang="en-US" sz="2800" dirty="0" err="1"/>
              <a:t>điểm</a:t>
            </a:r>
            <a:r>
              <a:rPr lang="en-US" sz="2800" dirty="0"/>
              <a:t> </a:t>
            </a:r>
            <a:r>
              <a:rPr lang="en-US" sz="2800" dirty="0" err="1"/>
              <a:t>này</a:t>
            </a:r>
            <a:r>
              <a:rPr lang="en-US" sz="2800" dirty="0"/>
              <a:t> </a:t>
            </a:r>
            <a:r>
              <a:rPr lang="en-US" sz="2800" dirty="0" err="1"/>
              <a:t>trước</a:t>
            </a:r>
            <a:r>
              <a:rPr lang="en-US" sz="2800" dirty="0"/>
              <a:t> </a:t>
            </a:r>
            <a:r>
              <a:rPr lang="en-US" sz="2800" dirty="0" err="1"/>
              <a:t>khi</a:t>
            </a:r>
            <a:r>
              <a:rPr lang="en-US" sz="2800" dirty="0"/>
              <a:t> </a:t>
            </a:r>
            <a:r>
              <a:rPr lang="en-US" sz="2800" dirty="0" err="1"/>
              <a:t>phát</a:t>
            </a:r>
            <a:r>
              <a:rPr lang="en-US" sz="2800" dirty="0"/>
              <a:t> </a:t>
            </a:r>
            <a:r>
              <a:rPr lang="en-US" sz="2800" dirty="0" err="1"/>
              <a:t>hành</a:t>
            </a:r>
            <a:r>
              <a:rPr lang="en-US" sz="2800" dirty="0"/>
              <a:t>.</a:t>
            </a:r>
          </a:p>
        </p:txBody>
      </p:sp>
    </p:spTree>
  </p:cSld>
  <p:clrMapOvr>
    <a:masterClrMapping/>
  </p:clrMapOvr>
  <p:transition>
    <p:pull/>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152400" y="914400"/>
            <a:ext cx="8763000" cy="4401205"/>
          </a:xfrm>
          <a:prstGeom prst="rect">
            <a:avLst/>
          </a:prstGeom>
          <a:noFill/>
          <a:ln w="9525">
            <a:noFill/>
            <a:miter lim="800000"/>
            <a:headEnd/>
            <a:tailEnd/>
          </a:ln>
          <a:effectLst>
            <a:prstShdw prst="shdw13" dist="53882" dir="13500000">
              <a:schemeClr val="bg2">
                <a:alpha val="50000"/>
              </a:schemeClr>
            </a:prstShdw>
          </a:effectLst>
        </p:spPr>
        <p:txBody>
          <a:bodyPr wrap="square" anchorCtr="1">
            <a:spAutoFit/>
          </a:bodyPr>
          <a:lstStyle/>
          <a:p>
            <a:pPr algn="just">
              <a:spcBef>
                <a:spcPct val="50000"/>
              </a:spcBef>
            </a:pPr>
            <a:r>
              <a:rPr lang="en-US" sz="2800" b="1" dirty="0" smtClean="0">
                <a:solidFill>
                  <a:srgbClr val="002060"/>
                </a:solidFill>
              </a:rPr>
              <a:t>	</a:t>
            </a:r>
            <a:r>
              <a:rPr lang="en-US" sz="2800" b="1" dirty="0" smtClean="0">
                <a:solidFill>
                  <a:schemeClr val="tx2">
                    <a:lumMod val="60000"/>
                    <a:lumOff val="40000"/>
                  </a:schemeClr>
                </a:solidFill>
                <a:effectLst>
                  <a:outerShdw blurRad="38100" dist="38100" dir="2700000" algn="tl">
                    <a:srgbClr val="000000">
                      <a:alpha val="43137"/>
                    </a:srgbClr>
                  </a:outerShdw>
                </a:effectLst>
              </a:rPr>
              <a:t>8.5.2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giao</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dịch</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bằng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thư</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tín</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tt</a:t>
            </a:r>
            <a:r>
              <a:rPr lang="en-US" sz="2800" b="1" dirty="0">
                <a:solidFill>
                  <a:schemeClr val="tx2">
                    <a:lumMod val="60000"/>
                    <a:lumOff val="40000"/>
                  </a:schemeClr>
                </a:solidFill>
                <a:effectLst>
                  <a:outerShdw blurRad="38100" dist="38100" dir="2700000" algn="tl">
                    <a:srgbClr val="000000">
                      <a:alpha val="43137"/>
                    </a:srgbClr>
                  </a:outerShdw>
                </a:effectLst>
              </a:rPr>
              <a:t>)</a:t>
            </a:r>
          </a:p>
          <a:p>
            <a:pPr algn="just">
              <a:spcBef>
                <a:spcPct val="50000"/>
              </a:spcBef>
              <a:buFontTx/>
              <a:buChar char="-"/>
            </a:pPr>
            <a:r>
              <a:rPr lang="en-US" sz="2800" dirty="0"/>
              <a:t> </a:t>
            </a:r>
            <a:r>
              <a:rPr lang="en-US" sz="2800" dirty="0" err="1"/>
              <a:t>Thư</a:t>
            </a:r>
            <a:r>
              <a:rPr lang="en-US" sz="2800" dirty="0"/>
              <a:t> </a:t>
            </a:r>
            <a:r>
              <a:rPr lang="en-US" sz="2800" dirty="0" err="1"/>
              <a:t>viết</a:t>
            </a:r>
            <a:r>
              <a:rPr lang="en-US" sz="2800" dirty="0"/>
              <a:t> </a:t>
            </a:r>
            <a:r>
              <a:rPr lang="en-US" sz="2800" dirty="0" err="1"/>
              <a:t>phải</a:t>
            </a:r>
            <a:r>
              <a:rPr lang="en-US" sz="2800" dirty="0"/>
              <a:t> </a:t>
            </a:r>
            <a:r>
              <a:rPr lang="en-US" sz="2800" dirty="0" err="1"/>
              <a:t>hoàn</a:t>
            </a:r>
            <a:r>
              <a:rPr lang="en-US" sz="2800" dirty="0"/>
              <a:t> </a:t>
            </a:r>
            <a:r>
              <a:rPr lang="en-US" sz="2800" dirty="0" err="1"/>
              <a:t>chỉnh</a:t>
            </a:r>
            <a:r>
              <a:rPr lang="en-US" sz="2800" dirty="0"/>
              <a:t>, </a:t>
            </a:r>
            <a:r>
              <a:rPr lang="en-US" sz="2800" dirty="0" err="1"/>
              <a:t>có</a:t>
            </a:r>
            <a:r>
              <a:rPr lang="en-US" sz="2800" dirty="0"/>
              <a:t> </a:t>
            </a:r>
            <a:r>
              <a:rPr lang="en-US" sz="2800" dirty="0" err="1"/>
              <a:t>nghĩa</a:t>
            </a:r>
            <a:r>
              <a:rPr lang="en-US" sz="2800" dirty="0"/>
              <a:t> </a:t>
            </a:r>
            <a:r>
              <a:rPr lang="en-US" sz="2800" dirty="0" err="1"/>
              <a:t>là</a:t>
            </a:r>
            <a:r>
              <a:rPr lang="en-US" sz="2800" dirty="0"/>
              <a:t> </a:t>
            </a:r>
            <a:r>
              <a:rPr lang="en-US" sz="2800" dirty="0" err="1"/>
              <a:t>phải</a:t>
            </a:r>
            <a:r>
              <a:rPr lang="en-US" sz="2800" dirty="0"/>
              <a:t> </a:t>
            </a:r>
            <a:r>
              <a:rPr lang="en-US" sz="2800" dirty="0" err="1"/>
              <a:t>có</a:t>
            </a:r>
            <a:r>
              <a:rPr lang="en-US" sz="2800" dirty="0"/>
              <a:t> </a:t>
            </a:r>
            <a:r>
              <a:rPr lang="en-US" sz="2800" b="1" dirty="0" err="1"/>
              <a:t>đầy</a:t>
            </a:r>
            <a:r>
              <a:rPr lang="en-US" sz="2800" b="1" dirty="0"/>
              <a:t> </a:t>
            </a:r>
            <a:r>
              <a:rPr lang="en-US" sz="2800" b="1" dirty="0" err="1"/>
              <a:t>đủ</a:t>
            </a:r>
            <a:r>
              <a:rPr lang="en-US" sz="2800" b="1" dirty="0"/>
              <a:t> </a:t>
            </a:r>
            <a:r>
              <a:rPr lang="en-US" sz="2800" b="1" dirty="0" err="1"/>
              <a:t>những</a:t>
            </a:r>
            <a:r>
              <a:rPr lang="en-US" sz="2800" b="1" dirty="0"/>
              <a:t> </a:t>
            </a:r>
            <a:r>
              <a:rPr lang="en-US" sz="2800" b="1" dirty="0" err="1"/>
              <a:t>điều</a:t>
            </a:r>
            <a:r>
              <a:rPr lang="en-US" sz="2800" b="1" dirty="0"/>
              <a:t> </a:t>
            </a:r>
            <a:r>
              <a:rPr lang="en-US" sz="2800" b="1" dirty="0" err="1"/>
              <a:t>kiện</a:t>
            </a:r>
            <a:r>
              <a:rPr lang="en-US" sz="2800" b="1" dirty="0"/>
              <a:t> </a:t>
            </a:r>
            <a:r>
              <a:rPr lang="en-US" sz="2800" b="1" dirty="0" err="1"/>
              <a:t>cần</a:t>
            </a:r>
            <a:r>
              <a:rPr lang="en-US" sz="2800" b="1" dirty="0"/>
              <a:t> </a:t>
            </a:r>
            <a:r>
              <a:rPr lang="en-US" sz="2800" b="1" dirty="0" err="1"/>
              <a:t>thiết</a:t>
            </a:r>
            <a:r>
              <a:rPr lang="en-US" sz="2800" b="1" dirty="0"/>
              <a:t>. </a:t>
            </a:r>
          </a:p>
          <a:p>
            <a:pPr algn="just">
              <a:spcBef>
                <a:spcPct val="50000"/>
              </a:spcBef>
              <a:buFontTx/>
              <a:buChar char="-"/>
            </a:pPr>
            <a:r>
              <a:rPr lang="en-US" sz="2800" dirty="0"/>
              <a:t> </a:t>
            </a:r>
            <a:r>
              <a:rPr lang="en-US" sz="2800" dirty="0" err="1"/>
              <a:t>Các</a:t>
            </a:r>
            <a:r>
              <a:rPr lang="en-US" sz="2800" dirty="0"/>
              <a:t> ý </a:t>
            </a:r>
            <a:r>
              <a:rPr lang="en-US" sz="2800" dirty="0" err="1"/>
              <a:t>trong</a:t>
            </a:r>
            <a:r>
              <a:rPr lang="en-US" sz="2800" dirty="0"/>
              <a:t> </a:t>
            </a:r>
            <a:r>
              <a:rPr lang="en-US" sz="2800" dirty="0" err="1"/>
              <a:t>thư</a:t>
            </a:r>
            <a:r>
              <a:rPr lang="en-US" sz="2800" dirty="0"/>
              <a:t> </a:t>
            </a:r>
            <a:r>
              <a:rPr lang="en-US" sz="2800" b="1" dirty="0" err="1"/>
              <a:t>phải</a:t>
            </a:r>
            <a:r>
              <a:rPr lang="en-US" sz="2800" b="1" dirty="0"/>
              <a:t> </a:t>
            </a:r>
            <a:r>
              <a:rPr lang="en-US" sz="2800" b="1" dirty="0" err="1"/>
              <a:t>nhất</a:t>
            </a:r>
            <a:r>
              <a:rPr lang="en-US" sz="2800" b="1" dirty="0"/>
              <a:t> </a:t>
            </a:r>
            <a:r>
              <a:rPr lang="en-US" sz="2800" b="1" dirty="0" err="1"/>
              <a:t>quán</a:t>
            </a:r>
            <a:r>
              <a:rPr lang="en-US" sz="2800" b="1" dirty="0"/>
              <a:t> </a:t>
            </a:r>
            <a:r>
              <a:rPr lang="en-US" sz="2800" dirty="0" err="1"/>
              <a:t>với</a:t>
            </a:r>
            <a:r>
              <a:rPr lang="en-US" sz="2800" dirty="0"/>
              <a:t> </a:t>
            </a:r>
            <a:r>
              <a:rPr lang="en-US" sz="2800" dirty="0" err="1"/>
              <a:t>nhau</a:t>
            </a:r>
            <a:r>
              <a:rPr lang="en-US" sz="2800" dirty="0"/>
              <a:t>.</a:t>
            </a:r>
          </a:p>
          <a:p>
            <a:pPr algn="just">
              <a:spcBef>
                <a:spcPct val="50000"/>
              </a:spcBef>
            </a:pPr>
            <a:r>
              <a:rPr lang="en-US" sz="2800" dirty="0"/>
              <a:t>- </a:t>
            </a:r>
            <a:r>
              <a:rPr lang="en-US" sz="2800" dirty="0" err="1"/>
              <a:t>Thư</a:t>
            </a:r>
            <a:r>
              <a:rPr lang="en-US" sz="2800" dirty="0"/>
              <a:t> </a:t>
            </a:r>
            <a:r>
              <a:rPr lang="en-US" sz="2800" dirty="0" err="1"/>
              <a:t>viết</a:t>
            </a:r>
            <a:r>
              <a:rPr lang="en-US" sz="2800" dirty="0"/>
              <a:t> </a:t>
            </a:r>
            <a:r>
              <a:rPr lang="en-US" sz="2800" dirty="0" err="1"/>
              <a:t>phải</a:t>
            </a:r>
            <a:r>
              <a:rPr lang="en-US" sz="2800" dirty="0"/>
              <a:t> </a:t>
            </a:r>
            <a:r>
              <a:rPr lang="en-US" sz="2800" b="1" dirty="0" err="1"/>
              <a:t>lịch</a:t>
            </a:r>
            <a:r>
              <a:rPr lang="en-US" sz="2800" b="1" dirty="0"/>
              <a:t> </a:t>
            </a:r>
            <a:r>
              <a:rPr lang="en-US" sz="2800" b="1" dirty="0" err="1"/>
              <a:t>sự</a:t>
            </a:r>
            <a:r>
              <a:rPr lang="en-US" sz="2800" b="1" dirty="0"/>
              <a:t>, </a:t>
            </a:r>
            <a:r>
              <a:rPr lang="en-US" sz="2800" b="1" dirty="0" err="1"/>
              <a:t>nhã</a:t>
            </a:r>
            <a:r>
              <a:rPr lang="en-US" sz="2800" b="1" dirty="0"/>
              <a:t> </a:t>
            </a:r>
            <a:r>
              <a:rPr lang="en-US" sz="2800" b="1" dirty="0" err="1"/>
              <a:t>nhặn</a:t>
            </a:r>
            <a:r>
              <a:rPr lang="en-US" sz="2800" b="1" dirty="0"/>
              <a:t> </a:t>
            </a:r>
            <a:r>
              <a:rPr lang="en-US" sz="2800" dirty="0" err="1"/>
              <a:t>vì</a:t>
            </a:r>
            <a:r>
              <a:rPr lang="en-US" sz="2800" dirty="0"/>
              <a:t> </a:t>
            </a:r>
            <a:r>
              <a:rPr lang="en-US" sz="2800" dirty="0" err="1"/>
              <a:t>hoạt</a:t>
            </a:r>
            <a:r>
              <a:rPr lang="en-US" sz="2800" dirty="0"/>
              <a:t> </a:t>
            </a:r>
            <a:r>
              <a:rPr lang="en-US" sz="2800" dirty="0" err="1"/>
              <a:t>động</a:t>
            </a:r>
            <a:r>
              <a:rPr lang="en-US" sz="2800" dirty="0"/>
              <a:t> </a:t>
            </a:r>
            <a:r>
              <a:rPr lang="en-US" sz="2800" dirty="0" err="1"/>
              <a:t>kinh</a:t>
            </a:r>
            <a:r>
              <a:rPr lang="en-US" sz="2800" dirty="0"/>
              <a:t> </a:t>
            </a:r>
            <a:r>
              <a:rPr lang="en-US" sz="2800" dirty="0" err="1"/>
              <a:t>doanh</a:t>
            </a:r>
            <a:r>
              <a:rPr lang="en-US" sz="2800" dirty="0"/>
              <a:t> </a:t>
            </a:r>
            <a:r>
              <a:rPr lang="en-US" sz="2800" dirty="0" err="1"/>
              <a:t>đem</a:t>
            </a:r>
            <a:r>
              <a:rPr lang="en-US" sz="2800" dirty="0"/>
              <a:t> </a:t>
            </a:r>
            <a:r>
              <a:rPr lang="en-US" sz="2800" dirty="0" err="1"/>
              <a:t>lại</a:t>
            </a:r>
            <a:r>
              <a:rPr lang="en-US" sz="2800" dirty="0"/>
              <a:t> </a:t>
            </a:r>
            <a:r>
              <a:rPr lang="en-US" sz="2800" dirty="0" err="1"/>
              <a:t>lợi</a:t>
            </a:r>
            <a:r>
              <a:rPr lang="en-US" sz="2800" dirty="0"/>
              <a:t> </a:t>
            </a:r>
            <a:r>
              <a:rPr lang="en-US" sz="2800" dirty="0" err="1"/>
              <a:t>nhuận</a:t>
            </a:r>
            <a:r>
              <a:rPr lang="en-US" sz="2800" dirty="0"/>
              <a:t> </a:t>
            </a:r>
            <a:r>
              <a:rPr lang="en-US" sz="2800" dirty="0" err="1"/>
              <a:t>cho</a:t>
            </a:r>
            <a:r>
              <a:rPr lang="en-US" sz="2800" dirty="0"/>
              <a:t> </a:t>
            </a:r>
            <a:r>
              <a:rPr lang="en-US" sz="2800" dirty="0" err="1"/>
              <a:t>các</a:t>
            </a:r>
            <a:r>
              <a:rPr lang="en-US" sz="2800" dirty="0"/>
              <a:t> </a:t>
            </a:r>
            <a:r>
              <a:rPr lang="en-US" sz="2800" dirty="0" err="1"/>
              <a:t>bên</a:t>
            </a:r>
            <a:r>
              <a:rPr lang="en-US" sz="2800" dirty="0"/>
              <a:t> </a:t>
            </a:r>
            <a:r>
              <a:rPr lang="en-US" sz="2800" dirty="0" err="1"/>
              <a:t>tham</a:t>
            </a:r>
            <a:r>
              <a:rPr lang="en-US" sz="2800" dirty="0"/>
              <a:t> </a:t>
            </a:r>
            <a:r>
              <a:rPr lang="en-US" sz="2800" dirty="0" err="1"/>
              <a:t>gia</a:t>
            </a:r>
            <a:r>
              <a:rPr lang="en-US" sz="2800" dirty="0"/>
              <a:t>.</a:t>
            </a:r>
          </a:p>
          <a:p>
            <a:pPr algn="just">
              <a:spcBef>
                <a:spcPct val="50000"/>
              </a:spcBef>
            </a:pPr>
            <a:r>
              <a:rPr lang="en-US" sz="2800" dirty="0"/>
              <a:t>- </a:t>
            </a:r>
            <a:r>
              <a:rPr lang="en-US" sz="2800" dirty="0" err="1"/>
              <a:t>Thư</a:t>
            </a:r>
            <a:r>
              <a:rPr lang="en-US" sz="2800" dirty="0"/>
              <a:t> </a:t>
            </a:r>
            <a:r>
              <a:rPr lang="en-US" sz="2800" dirty="0" err="1"/>
              <a:t>viết</a:t>
            </a:r>
            <a:r>
              <a:rPr lang="en-US" sz="2800" dirty="0"/>
              <a:t> </a:t>
            </a:r>
            <a:r>
              <a:rPr lang="en-US" sz="2800" dirty="0" err="1"/>
              <a:t>phải</a:t>
            </a:r>
            <a:r>
              <a:rPr lang="en-US" sz="2800" dirty="0"/>
              <a:t> </a:t>
            </a:r>
            <a:r>
              <a:rPr lang="en-US" sz="2800" b="1" dirty="0" err="1"/>
              <a:t>thận</a:t>
            </a:r>
            <a:r>
              <a:rPr lang="en-US" sz="2800" b="1" dirty="0"/>
              <a:t> </a:t>
            </a:r>
            <a:r>
              <a:rPr lang="en-US" sz="2800" b="1" dirty="0" err="1"/>
              <a:t>trọng</a:t>
            </a:r>
            <a:r>
              <a:rPr lang="en-US" sz="2800" dirty="0"/>
              <a:t>, </a:t>
            </a:r>
            <a:r>
              <a:rPr lang="en-US" sz="2800" dirty="0" err="1"/>
              <a:t>không</a:t>
            </a:r>
            <a:r>
              <a:rPr lang="en-US" sz="2800" dirty="0"/>
              <a:t> </a:t>
            </a:r>
            <a:r>
              <a:rPr lang="en-US" sz="2800" dirty="0" err="1"/>
              <a:t>viết</a:t>
            </a:r>
            <a:r>
              <a:rPr lang="en-US" sz="2800" dirty="0"/>
              <a:t> </a:t>
            </a:r>
            <a:r>
              <a:rPr lang="en-US" sz="2800" dirty="0" err="1"/>
              <a:t>những</a:t>
            </a:r>
            <a:r>
              <a:rPr lang="en-US" sz="2800" dirty="0"/>
              <a:t> </a:t>
            </a:r>
            <a:r>
              <a:rPr lang="en-US" sz="2800" dirty="0" err="1"/>
              <a:t>điều</a:t>
            </a:r>
            <a:r>
              <a:rPr lang="en-US" sz="2800" dirty="0"/>
              <a:t> </a:t>
            </a:r>
            <a:r>
              <a:rPr lang="en-US" sz="2800" dirty="0" err="1"/>
              <a:t>mà</a:t>
            </a:r>
            <a:r>
              <a:rPr lang="en-US" sz="2800" dirty="0"/>
              <a:t> </a:t>
            </a:r>
            <a:r>
              <a:rPr lang="en-US" sz="2800" dirty="0" err="1"/>
              <a:t>bản</a:t>
            </a:r>
            <a:r>
              <a:rPr lang="en-US" sz="2800" dirty="0"/>
              <a:t> </a:t>
            </a:r>
            <a:r>
              <a:rPr lang="en-US" sz="2800" dirty="0" err="1"/>
              <a:t>thân</a:t>
            </a:r>
            <a:r>
              <a:rPr lang="en-US" sz="2800" dirty="0"/>
              <a:t> </a:t>
            </a:r>
            <a:r>
              <a:rPr lang="en-US" sz="2800" dirty="0" err="1"/>
              <a:t>không</a:t>
            </a:r>
            <a:r>
              <a:rPr lang="en-US" sz="2800" dirty="0"/>
              <a:t> </a:t>
            </a:r>
            <a:r>
              <a:rPr lang="en-US" sz="2800" dirty="0" err="1"/>
              <a:t>chắc</a:t>
            </a:r>
            <a:r>
              <a:rPr lang="en-US" sz="2800" dirty="0"/>
              <a:t> </a:t>
            </a:r>
            <a:r>
              <a:rPr lang="en-US" sz="2800" dirty="0" err="1"/>
              <a:t>chắn</a:t>
            </a:r>
            <a:r>
              <a:rPr lang="en-US" sz="2800" dirty="0"/>
              <a:t>.</a:t>
            </a:r>
          </a:p>
        </p:txBody>
      </p:sp>
    </p:spTree>
  </p:cSld>
  <p:clrMapOvr>
    <a:masterClrMapping/>
  </p:clrMapOvr>
  <p:transition>
    <p:pull/>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228600" y="990600"/>
            <a:ext cx="8686800" cy="5047536"/>
          </a:xfrm>
          <a:prstGeom prst="rect">
            <a:avLst/>
          </a:prstGeom>
          <a:noFill/>
          <a:ln w="9525">
            <a:noFill/>
            <a:miter lim="800000"/>
            <a:headEnd/>
            <a:tailEnd/>
          </a:ln>
          <a:effectLst>
            <a:prstShdw prst="shdw13" dist="53882" dir="13500000">
              <a:schemeClr val="bg2">
                <a:alpha val="50000"/>
              </a:schemeClr>
            </a:prstShdw>
          </a:effectLst>
        </p:spPr>
        <p:txBody>
          <a:bodyPr wrap="square" anchorCtr="1">
            <a:spAutoFit/>
          </a:bodyPr>
          <a:lstStyle/>
          <a:p>
            <a:pPr algn="just">
              <a:spcBef>
                <a:spcPct val="50000"/>
              </a:spcBef>
            </a:pPr>
            <a:r>
              <a:rPr lang="en-US" sz="2800" b="1" dirty="0" smtClean="0"/>
              <a:t>	</a:t>
            </a:r>
            <a:r>
              <a:rPr lang="en-US" sz="2800" b="1" dirty="0" smtClean="0">
                <a:solidFill>
                  <a:schemeClr val="tx2">
                    <a:lumMod val="60000"/>
                    <a:lumOff val="40000"/>
                  </a:schemeClr>
                </a:solidFill>
                <a:effectLst>
                  <a:outerShdw blurRad="38100" dist="38100" dir="2700000" algn="tl">
                    <a:srgbClr val="000000">
                      <a:alpha val="43137"/>
                    </a:srgbClr>
                  </a:outerShdw>
                </a:effectLst>
              </a:rPr>
              <a:t>8.5.2 </a:t>
            </a:r>
            <a:r>
              <a:rPr lang="en-US" sz="2800" b="1" dirty="0" err="1">
                <a:solidFill>
                  <a:schemeClr val="tx2">
                    <a:lumMod val="60000"/>
                    <a:lumOff val="40000"/>
                  </a:schemeClr>
                </a:solidFill>
                <a:effectLst>
                  <a:outerShdw blurRad="38100" dist="38100" dir="2700000" algn="tl">
                    <a:srgbClr val="000000">
                      <a:alpha val="43137"/>
                    </a:srgbClr>
                  </a:outerShdw>
                </a:effectLst>
              </a:rPr>
              <a:t>Kỹ</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năng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giao</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dịch</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bằng</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thư</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tín</a:t>
            </a:r>
            <a:r>
              <a:rPr lang="en-US" sz="2800" b="1" dirty="0">
                <a:solidFill>
                  <a:schemeClr val="tx2">
                    <a:lumMod val="60000"/>
                    <a:lumOff val="40000"/>
                  </a:schemeClr>
                </a:solidFill>
                <a:effectLst>
                  <a:outerShdw blurRad="38100" dist="38100" dir="2700000" algn="tl">
                    <a:srgbClr val="000000">
                      <a:alpha val="43137"/>
                    </a:srgbClr>
                  </a:outerShdw>
                </a:effectLst>
              </a:rPr>
              <a:t> (</a:t>
            </a:r>
            <a:r>
              <a:rPr lang="en-US" sz="2800" b="1" dirty="0" err="1">
                <a:solidFill>
                  <a:schemeClr val="tx2">
                    <a:lumMod val="60000"/>
                    <a:lumOff val="40000"/>
                  </a:schemeClr>
                </a:solidFill>
                <a:effectLst>
                  <a:outerShdw blurRad="38100" dist="38100" dir="2700000" algn="tl">
                    <a:srgbClr val="000000">
                      <a:alpha val="43137"/>
                    </a:srgbClr>
                  </a:outerShdw>
                </a:effectLst>
              </a:rPr>
              <a:t>tt</a:t>
            </a:r>
            <a:r>
              <a:rPr lang="en-US" sz="2800" b="1" dirty="0">
                <a:solidFill>
                  <a:schemeClr val="tx2">
                    <a:lumMod val="60000"/>
                    <a:lumOff val="40000"/>
                  </a:schemeClr>
                </a:solidFill>
                <a:effectLst>
                  <a:outerShdw blurRad="38100" dist="38100" dir="2700000" algn="tl">
                    <a:srgbClr val="000000">
                      <a:alpha val="43137"/>
                    </a:srgbClr>
                  </a:outerShdw>
                </a:effectLst>
              </a:rPr>
              <a:t>)</a:t>
            </a:r>
          </a:p>
          <a:p>
            <a:pPr algn="just">
              <a:spcBef>
                <a:spcPct val="50000"/>
              </a:spcBef>
            </a:pPr>
            <a:r>
              <a:rPr lang="en-US" sz="2800" dirty="0" err="1"/>
              <a:t>Một</a:t>
            </a:r>
            <a:r>
              <a:rPr lang="en-US" sz="2800" dirty="0"/>
              <a:t> </a:t>
            </a:r>
            <a:r>
              <a:rPr lang="en-US" sz="2800" dirty="0" err="1"/>
              <a:t>số</a:t>
            </a:r>
            <a:r>
              <a:rPr lang="en-US" sz="2800" dirty="0"/>
              <a:t> </a:t>
            </a:r>
            <a:r>
              <a:rPr lang="en-US" sz="2800" dirty="0" err="1"/>
              <a:t>điểm</a:t>
            </a:r>
            <a:r>
              <a:rPr lang="en-US" sz="2800" dirty="0"/>
              <a:t> </a:t>
            </a:r>
            <a:r>
              <a:rPr lang="en-US" sz="2800" dirty="0" err="1"/>
              <a:t>cần</a:t>
            </a:r>
            <a:r>
              <a:rPr lang="en-US" sz="2800" dirty="0"/>
              <a:t> </a:t>
            </a:r>
            <a:r>
              <a:rPr lang="en-US" sz="2800" dirty="0" err="1"/>
              <a:t>lưu</a:t>
            </a:r>
            <a:r>
              <a:rPr lang="en-US" sz="2800" dirty="0"/>
              <a:t> ý </a:t>
            </a:r>
            <a:r>
              <a:rPr lang="en-US" sz="2800" dirty="0" err="1"/>
              <a:t>khác</a:t>
            </a:r>
            <a:r>
              <a:rPr lang="en-US" sz="2800" dirty="0"/>
              <a:t>:</a:t>
            </a:r>
          </a:p>
          <a:p>
            <a:pPr algn="just">
              <a:spcBef>
                <a:spcPct val="50000"/>
              </a:spcBef>
              <a:buFontTx/>
              <a:buChar char="-"/>
            </a:pPr>
            <a:r>
              <a:rPr lang="en-US" sz="2800" dirty="0"/>
              <a:t> </a:t>
            </a:r>
            <a:r>
              <a:rPr lang="en-US" sz="2800" dirty="0" err="1"/>
              <a:t>Xác</a:t>
            </a:r>
            <a:r>
              <a:rPr lang="en-US" sz="2800" dirty="0"/>
              <a:t> </a:t>
            </a:r>
            <a:r>
              <a:rPr lang="en-US" sz="2800" dirty="0" err="1"/>
              <a:t>định</a:t>
            </a:r>
            <a:r>
              <a:rPr lang="en-US" sz="2800" dirty="0"/>
              <a:t> </a:t>
            </a:r>
            <a:r>
              <a:rPr lang="en-US" sz="2800" dirty="0" err="1"/>
              <a:t>cho</a:t>
            </a:r>
            <a:r>
              <a:rPr lang="en-US" sz="2800" dirty="0"/>
              <a:t> </a:t>
            </a:r>
            <a:r>
              <a:rPr lang="en-US" sz="2800" dirty="0" smtClean="0"/>
              <a:t>đ</a:t>
            </a:r>
            <a:r>
              <a:rPr lang="vi-VN" sz="2800" dirty="0" smtClean="0"/>
              <a:t>ượ</a:t>
            </a:r>
            <a:r>
              <a:rPr lang="en-US" sz="2800" dirty="0" smtClean="0"/>
              <a:t>c </a:t>
            </a:r>
            <a:r>
              <a:rPr lang="en-US" sz="2800" dirty="0" err="1"/>
              <a:t>những</a:t>
            </a:r>
            <a:r>
              <a:rPr lang="en-US" sz="2800" dirty="0"/>
              <a:t> </a:t>
            </a:r>
            <a:r>
              <a:rPr lang="en-US" sz="2800" b="1" dirty="0" err="1"/>
              <a:t>nội</a:t>
            </a:r>
            <a:r>
              <a:rPr lang="en-US" sz="2800" b="1" dirty="0"/>
              <a:t> dung </a:t>
            </a:r>
            <a:r>
              <a:rPr lang="en-US" sz="2800" b="1" dirty="0" err="1"/>
              <a:t>cần</a:t>
            </a:r>
            <a:r>
              <a:rPr lang="en-US" sz="2800" b="1" dirty="0"/>
              <a:t> </a:t>
            </a:r>
            <a:r>
              <a:rPr lang="en-US" sz="2800" b="1" dirty="0" err="1"/>
              <a:t>viết</a:t>
            </a:r>
            <a:r>
              <a:rPr lang="en-US" sz="2800" b="1" dirty="0"/>
              <a:t> </a:t>
            </a:r>
            <a:r>
              <a:rPr lang="en-US" sz="2800" dirty="0" err="1"/>
              <a:t>và</a:t>
            </a:r>
            <a:r>
              <a:rPr lang="en-US" sz="2800" dirty="0"/>
              <a:t> </a:t>
            </a:r>
            <a:r>
              <a:rPr lang="en-US" sz="2800" dirty="0" err="1"/>
              <a:t>sắp</a:t>
            </a:r>
            <a:r>
              <a:rPr lang="en-US" sz="2800" dirty="0"/>
              <a:t> </a:t>
            </a:r>
            <a:r>
              <a:rPr lang="en-US" sz="2800" dirty="0" err="1"/>
              <a:t>xếp</a:t>
            </a:r>
            <a:r>
              <a:rPr lang="en-US" sz="2800" dirty="0"/>
              <a:t> </a:t>
            </a:r>
            <a:r>
              <a:rPr lang="en-US" sz="2800" dirty="0" err="1"/>
              <a:t>trong</a:t>
            </a:r>
            <a:r>
              <a:rPr lang="en-US" sz="2800" dirty="0"/>
              <a:t> </a:t>
            </a:r>
            <a:r>
              <a:rPr lang="en-US" sz="2800" dirty="0" err="1"/>
              <a:t>đầu</a:t>
            </a:r>
            <a:r>
              <a:rPr lang="en-US" sz="2800" dirty="0"/>
              <a:t> </a:t>
            </a:r>
            <a:r>
              <a:rPr lang="en-US" sz="2800" b="1" dirty="0" err="1"/>
              <a:t>các</a:t>
            </a:r>
            <a:r>
              <a:rPr lang="en-US" sz="2800" b="1" dirty="0"/>
              <a:t> </a:t>
            </a:r>
            <a:r>
              <a:rPr lang="en-US" sz="2800" b="1" dirty="0" err="1"/>
              <a:t>điểm</a:t>
            </a:r>
            <a:r>
              <a:rPr lang="en-US" sz="2800" b="1" dirty="0"/>
              <a:t> </a:t>
            </a:r>
            <a:r>
              <a:rPr lang="en-US" sz="2800" b="1" dirty="0" err="1"/>
              <a:t>cần</a:t>
            </a:r>
            <a:r>
              <a:rPr lang="en-US" sz="2800" b="1" dirty="0"/>
              <a:t> </a:t>
            </a:r>
            <a:r>
              <a:rPr lang="en-US" sz="2800" b="1" dirty="0" err="1" smtClean="0"/>
              <a:t>viết</a:t>
            </a:r>
            <a:r>
              <a:rPr lang="en-US" sz="2800" b="1" dirty="0" smtClean="0"/>
              <a:t> </a:t>
            </a:r>
            <a:r>
              <a:rPr lang="en-US" sz="2800" b="1" dirty="0" err="1"/>
              <a:t>theo</a:t>
            </a:r>
            <a:r>
              <a:rPr lang="en-US" sz="2800" b="1" dirty="0"/>
              <a:t> </a:t>
            </a:r>
            <a:r>
              <a:rPr lang="en-US" sz="2800" b="1" dirty="0" err="1"/>
              <a:t>một</a:t>
            </a:r>
            <a:r>
              <a:rPr lang="en-US" sz="2800" b="1" dirty="0"/>
              <a:t> </a:t>
            </a:r>
            <a:r>
              <a:rPr lang="en-US" sz="2800" b="1" dirty="0" err="1"/>
              <a:t>mối</a:t>
            </a:r>
            <a:r>
              <a:rPr lang="en-US" sz="2800" b="1" dirty="0"/>
              <a:t> </a:t>
            </a:r>
            <a:r>
              <a:rPr lang="en-US" sz="2800" b="1" dirty="0" err="1" smtClean="0"/>
              <a:t>liên</a:t>
            </a:r>
            <a:r>
              <a:rPr lang="en-US" sz="2800" b="1" dirty="0" smtClean="0"/>
              <a:t> </a:t>
            </a:r>
            <a:r>
              <a:rPr lang="en-US" sz="2800" b="1" dirty="0" err="1"/>
              <a:t>hệ</a:t>
            </a:r>
            <a:r>
              <a:rPr lang="en-US" sz="2800" b="1" dirty="0"/>
              <a:t> </a:t>
            </a:r>
            <a:r>
              <a:rPr lang="en-US" sz="2800" b="1" dirty="0" err="1"/>
              <a:t>tốt</a:t>
            </a:r>
            <a:r>
              <a:rPr lang="en-US" sz="2800" b="1" dirty="0"/>
              <a:t> </a:t>
            </a:r>
            <a:r>
              <a:rPr lang="en-US" sz="2800" b="1" dirty="0" err="1"/>
              <a:t>nhất</a:t>
            </a:r>
            <a:r>
              <a:rPr lang="en-US" sz="2800" b="1" dirty="0"/>
              <a:t>.</a:t>
            </a:r>
            <a:endParaRPr lang="en-US" sz="2800" b="1" dirty="0" err="1"/>
          </a:p>
          <a:p>
            <a:pPr algn="just">
              <a:spcBef>
                <a:spcPct val="50000"/>
              </a:spcBef>
              <a:buFontTx/>
              <a:buChar char="-"/>
            </a:pPr>
            <a:r>
              <a:rPr lang="en-US" sz="2800" b="1" dirty="0" err="1"/>
              <a:t> Viết một cách tự nhiên </a:t>
            </a:r>
            <a:r>
              <a:rPr lang="en-US" sz="2800" dirty="0" err="1"/>
              <a:t>và viết với giọng văn</a:t>
            </a:r>
            <a:r>
              <a:rPr lang="en-US" sz="2800" dirty="0"/>
              <a:t> </a:t>
            </a:r>
            <a:r>
              <a:rPr lang="en-US" sz="2800" b="1" dirty="0" err="1"/>
              <a:t>phù</a:t>
            </a:r>
            <a:r>
              <a:rPr lang="en-US" sz="2800" b="1" dirty="0"/>
              <a:t> </a:t>
            </a:r>
            <a:r>
              <a:rPr lang="en-US" sz="2800" b="1" dirty="0" err="1"/>
              <a:t>hợp</a:t>
            </a:r>
            <a:r>
              <a:rPr lang="en-US" sz="2800" b="1" dirty="0"/>
              <a:t> </a:t>
            </a:r>
            <a:r>
              <a:rPr lang="en-US" sz="2800" b="1" dirty="0" err="1"/>
              <a:t>với</a:t>
            </a:r>
            <a:r>
              <a:rPr lang="en-US" sz="2800" b="1" dirty="0"/>
              <a:t> </a:t>
            </a:r>
            <a:r>
              <a:rPr lang="en-US" sz="2800" b="1" dirty="0" err="1"/>
              <a:t>từng</a:t>
            </a:r>
            <a:r>
              <a:rPr lang="en-US" sz="2800" b="1" dirty="0"/>
              <a:t> </a:t>
            </a:r>
            <a:r>
              <a:rPr lang="en-US" sz="2800" b="1" dirty="0" err="1"/>
              <a:t>hoàn</a:t>
            </a:r>
            <a:r>
              <a:rPr lang="en-US" sz="2800" b="1" dirty="0"/>
              <a:t> </a:t>
            </a:r>
            <a:r>
              <a:rPr lang="en-US" sz="2800" b="1" dirty="0" err="1"/>
              <a:t>cảnh</a:t>
            </a:r>
            <a:r>
              <a:rPr lang="en-US" sz="2800" b="1" dirty="0"/>
              <a:t>.</a:t>
            </a:r>
          </a:p>
          <a:p>
            <a:pPr algn="just">
              <a:spcBef>
                <a:spcPct val="50000"/>
              </a:spcBef>
              <a:buFontTx/>
              <a:buChar char="-"/>
            </a:pPr>
            <a:r>
              <a:rPr lang="en-US" sz="2800" dirty="0"/>
              <a:t> </a:t>
            </a:r>
            <a:r>
              <a:rPr lang="en-US" sz="2800" dirty="0" err="1"/>
              <a:t>Dùng</a:t>
            </a:r>
            <a:r>
              <a:rPr lang="en-US" sz="2800" dirty="0"/>
              <a:t> </a:t>
            </a:r>
            <a:r>
              <a:rPr lang="en-US" sz="2800" dirty="0" err="1"/>
              <a:t>từ</a:t>
            </a:r>
            <a:r>
              <a:rPr lang="en-US" sz="2800" dirty="0"/>
              <a:t> </a:t>
            </a:r>
            <a:r>
              <a:rPr lang="en-US" sz="2800" dirty="0" err="1"/>
              <a:t>ngữ</a:t>
            </a:r>
            <a:r>
              <a:rPr lang="en-US" sz="2800" dirty="0"/>
              <a:t> </a:t>
            </a:r>
            <a:r>
              <a:rPr lang="en-US" sz="2800" b="1" dirty="0" err="1"/>
              <a:t>đơn</a:t>
            </a:r>
            <a:r>
              <a:rPr lang="en-US" sz="2800" b="1" dirty="0"/>
              <a:t> </a:t>
            </a:r>
            <a:r>
              <a:rPr lang="en-US" sz="2800" b="1" dirty="0" err="1"/>
              <a:t>giản</a:t>
            </a:r>
            <a:r>
              <a:rPr lang="en-US" sz="2800" b="1" dirty="0"/>
              <a:t>, </a:t>
            </a:r>
            <a:r>
              <a:rPr lang="en-US" sz="2800" b="1" dirty="0" err="1"/>
              <a:t>dễ</a:t>
            </a:r>
            <a:r>
              <a:rPr lang="en-US" sz="2800" b="1" dirty="0"/>
              <a:t> </a:t>
            </a:r>
            <a:r>
              <a:rPr lang="en-US" sz="2800" b="1" dirty="0" err="1"/>
              <a:t>hiểu</a:t>
            </a:r>
            <a:r>
              <a:rPr lang="en-US" sz="2800" b="1" dirty="0"/>
              <a:t>, </a:t>
            </a:r>
            <a:r>
              <a:rPr lang="en-US" sz="2800" b="1" dirty="0" err="1"/>
              <a:t>quen</a:t>
            </a:r>
            <a:r>
              <a:rPr lang="en-US" sz="2800" b="1" dirty="0"/>
              <a:t> </a:t>
            </a:r>
            <a:r>
              <a:rPr lang="en-US" sz="2800" b="1" dirty="0" err="1"/>
              <a:t>thuộc</a:t>
            </a:r>
            <a:r>
              <a:rPr lang="en-US" sz="2800" b="1" dirty="0">
                <a:effectLst>
                  <a:outerShdw blurRad="38100" dist="38100" dir="2700000" algn="tl">
                    <a:srgbClr val="000000">
                      <a:alpha val="43137"/>
                    </a:srgbClr>
                  </a:outerShdw>
                </a:effectLst>
              </a:rPr>
              <a:t>.</a:t>
            </a:r>
          </a:p>
          <a:p>
            <a:pPr algn="just">
              <a:spcBef>
                <a:spcPct val="50000"/>
              </a:spcBef>
              <a:buFontTx/>
              <a:buChar char="-"/>
            </a:pPr>
            <a:r>
              <a:rPr lang="en-US" sz="2800" dirty="0"/>
              <a:t> </a:t>
            </a:r>
            <a:r>
              <a:rPr lang="en-US" sz="2800" b="1" dirty="0" err="1"/>
              <a:t>Lập</a:t>
            </a:r>
            <a:r>
              <a:rPr lang="en-US" sz="2800" b="1" dirty="0"/>
              <a:t> </a:t>
            </a:r>
            <a:r>
              <a:rPr lang="en-US" sz="2800" b="1" dirty="0" err="1"/>
              <a:t>đề</a:t>
            </a:r>
            <a:r>
              <a:rPr lang="en-US" sz="2800" b="1" dirty="0"/>
              <a:t> </a:t>
            </a:r>
            <a:r>
              <a:rPr lang="en-US" sz="2800" b="1" dirty="0" err="1"/>
              <a:t>cương</a:t>
            </a:r>
            <a:r>
              <a:rPr lang="en-US" sz="2800" b="1" dirty="0"/>
              <a:t> </a:t>
            </a:r>
            <a:r>
              <a:rPr lang="en-US" sz="2800" dirty="0" err="1"/>
              <a:t>nếu</a:t>
            </a:r>
            <a:r>
              <a:rPr lang="en-US" sz="2800" dirty="0"/>
              <a:t> </a:t>
            </a:r>
            <a:r>
              <a:rPr lang="en-US" sz="2800" dirty="0" err="1"/>
              <a:t>muốn</a:t>
            </a:r>
            <a:r>
              <a:rPr lang="en-US" sz="2800" dirty="0"/>
              <a:t> </a:t>
            </a:r>
            <a:r>
              <a:rPr lang="en-US" sz="2800" dirty="0" err="1"/>
              <a:t>viết</a:t>
            </a:r>
            <a:r>
              <a:rPr lang="en-US" sz="2800" dirty="0"/>
              <a:t> </a:t>
            </a:r>
            <a:r>
              <a:rPr lang="en-US" sz="2800" dirty="0" err="1"/>
              <a:t>thư</a:t>
            </a:r>
            <a:r>
              <a:rPr lang="en-US" sz="2800" dirty="0"/>
              <a:t> </a:t>
            </a:r>
            <a:r>
              <a:rPr lang="en-US" sz="2800" dirty="0" err="1"/>
              <a:t>dài</a:t>
            </a:r>
            <a:r>
              <a:rPr lang="en-US" sz="2800" dirty="0"/>
              <a:t>.</a:t>
            </a:r>
          </a:p>
        </p:txBody>
      </p:sp>
    </p:spTree>
  </p:cSld>
  <p:clrMapOvr>
    <a:masterClrMapping/>
  </p:clrMapOvr>
  <p:transition>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3116</TotalTime>
  <Words>5738</Words>
  <Application>Microsoft Office PowerPoint</Application>
  <PresentationFormat>On-screen Show (4:3)</PresentationFormat>
  <Paragraphs>805</Paragraphs>
  <Slides>108</Slides>
  <Notes>35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108</vt:i4>
      </vt:variant>
    </vt:vector>
  </HeadingPairs>
  <TitlesOfParts>
    <vt:vector size="112" baseType="lpstr">
      <vt:lpstr>Office Theme</vt:lpstr>
      <vt:lpstr>Clip</vt:lpstr>
      <vt:lpstr>Microsoft Office Excel 97-2003 Worksheet</vt:lpstr>
      <vt:lpstr>Document</vt:lpstr>
      <vt:lpstr>Slide 1</vt:lpstr>
      <vt:lpstr>KỸ NĂNG GIAO TIẾP TRONG KỸ THUẬT</vt:lpstr>
      <vt:lpstr>Slide 3</vt:lpstr>
      <vt:lpstr>NỘI DUNG</vt:lpstr>
      <vt:lpstr>Slide 5</vt:lpstr>
      <vt:lpstr>8.1. Giới thiệu chung về giao tiếp  trong kỹ thuật</vt:lpstr>
      <vt:lpstr>Giao tiếp là một chuỗi kinh nghiệm của các hành động:</vt:lpstr>
      <vt:lpstr>8.1.2. Kỹ năng giao tiếp là gì?</vt:lpstr>
      <vt:lpstr>8.1.3. Vai trò và ý nghĩa của giao tiếp Tại sao giao tiếp rất quan trọng  đối với kỹ sư?</vt:lpstr>
      <vt:lpstr>Tại sao giao tiếp rất quan trọng đối với kỹ sư (2)</vt:lpstr>
      <vt:lpstr>Tại sao chúng ta giao tiếp?</vt:lpstr>
      <vt:lpstr>8.1.4. Mô hình cơ bản của quá trình  giao tiếp</vt:lpstr>
      <vt:lpstr>Slide 13</vt:lpstr>
      <vt:lpstr>Ví dụ quá trình giao tiếp</vt:lpstr>
      <vt:lpstr>Mô hình mở rộng của quá trình giao tiếp</vt:lpstr>
      <vt:lpstr>8.1.5. Các cách thông dụng để giao tiếp:</vt:lpstr>
      <vt:lpstr>8.1.6. Các hình thức giao tiếp</vt:lpstr>
      <vt:lpstr>Các dạng giao tiếp:</vt:lpstr>
      <vt:lpstr>8.1.7. Tầm quan trọng của việc giao tiếp hiệu quả</vt:lpstr>
      <vt:lpstr>Slide 20</vt:lpstr>
      <vt:lpstr>Slide 21</vt:lpstr>
      <vt:lpstr>Slide 22</vt:lpstr>
      <vt:lpstr>8.2. Kỹ năng thuyết trình </vt:lpstr>
      <vt:lpstr>   8.2. Kỹ năng nói và thuyết trình</vt:lpstr>
      <vt:lpstr>8.2. Kỹ năng thuyết trình</vt:lpstr>
      <vt:lpstr>Slide 26</vt:lpstr>
      <vt:lpstr>Slide 27</vt:lpstr>
      <vt:lpstr>Định dạng chung của slides trình bày</vt:lpstr>
      <vt:lpstr>Slide 29</vt:lpstr>
      <vt:lpstr>Slide 30</vt:lpstr>
      <vt:lpstr>Font chữ</vt:lpstr>
      <vt:lpstr>Slide 32</vt:lpstr>
      <vt:lpstr>Slide 33</vt:lpstr>
      <vt:lpstr>Slide 34</vt:lpstr>
      <vt:lpstr>Slide 35</vt:lpstr>
      <vt:lpstr>Slide 36</vt:lpstr>
      <vt:lpstr>Slide 37</vt:lpstr>
      <vt:lpstr>Slide 38</vt:lpstr>
      <vt:lpstr>Slide 39</vt:lpstr>
      <vt:lpstr>Slide 40</vt:lpstr>
      <vt:lpstr>Slide 41</vt:lpstr>
      <vt:lpstr>8.2. Kỹ năng nói và thuyết trình</vt:lpstr>
      <vt:lpstr>Slide 43</vt:lpstr>
      <vt:lpstr>Slide 44</vt:lpstr>
      <vt:lpstr>8.2. Kỹ năng thuyết trình</vt:lpstr>
      <vt:lpstr>8.2. Kỹ năng thuyết trình</vt:lpstr>
      <vt:lpstr>8.2. Kỹ năng thuyết trình</vt:lpstr>
      <vt:lpstr>8.2. Kỹ năng thuyết trình</vt:lpstr>
      <vt:lpstr>Các phương tiện hỗ trợ khi thuyết trình</vt:lpstr>
      <vt:lpstr>Xử lý/trả lời câu hỏi thính giả</vt:lpstr>
      <vt:lpstr>Xử lý/trả lời câu hỏi thính giả</vt:lpstr>
      <vt:lpstr>Slide 52</vt:lpstr>
      <vt:lpstr>Slide 53</vt:lpstr>
      <vt:lpstr>Slide 54</vt:lpstr>
      <vt:lpstr>Slide 55</vt:lpstr>
      <vt:lpstr>8.2. Kỹ năng thuyết trình (tt)</vt:lpstr>
      <vt:lpstr>8.3. Kỹ năng Viết </vt:lpstr>
      <vt:lpstr>8.3. Kỹ năng Viết </vt:lpstr>
      <vt:lpstr>Slide 59</vt:lpstr>
      <vt:lpstr>Slide 60</vt:lpstr>
      <vt:lpstr>8.3. Kỹ năng Viết </vt:lpstr>
      <vt:lpstr>Slide 62</vt:lpstr>
      <vt:lpstr>Slide 63</vt:lpstr>
      <vt:lpstr>Slide 64</vt:lpstr>
      <vt:lpstr>Slide 65</vt:lpstr>
      <vt:lpstr>Slide 66</vt:lpstr>
      <vt:lpstr>Slide 67</vt:lpstr>
      <vt:lpstr>Slide 68</vt:lpstr>
      <vt:lpstr>Slide 69</vt:lpstr>
      <vt:lpstr>Slide 70</vt:lpstr>
      <vt:lpstr>Slide 71</vt:lpstr>
      <vt:lpstr>Slide 72</vt:lpstr>
      <vt:lpstr>Bài tập về nhà </vt:lpstr>
      <vt:lpstr>Slide 74</vt:lpstr>
      <vt:lpstr>8.4.1 Khái niệm</vt:lpstr>
      <vt:lpstr>Slide 76</vt:lpstr>
      <vt:lpstr>Thời lượng dùng các kỹ năng</vt:lpstr>
      <vt:lpstr>Hiệu suất nghe?</vt:lpstr>
      <vt:lpstr>So sánh hoạt động giao tiếp</vt:lpstr>
      <vt:lpstr>Slide 80</vt:lpstr>
      <vt:lpstr>8.4.2. Nguyên nhân nghe kém hiệu quả</vt:lpstr>
      <vt:lpstr>Slide 82</vt:lpstr>
      <vt:lpstr>Nói là bạc,</vt:lpstr>
      <vt:lpstr>Chu trình lắng nghe</vt:lpstr>
      <vt:lpstr>8.4.3. Kỹ năng lắng nghe hiệu quả</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Tài liệu tham khảo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tuanpn</dc:creator>
  <cp:lastModifiedBy>Virtual PC</cp:lastModifiedBy>
  <cp:revision>418</cp:revision>
  <dcterms:created xsi:type="dcterms:W3CDTF">2012-01-20T15:41:39Z</dcterms:created>
  <dcterms:modified xsi:type="dcterms:W3CDTF">2013-04-15T14:26:03Z</dcterms:modified>
</cp:coreProperties>
</file>