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9" r:id="rId4"/>
    <p:sldId id="263" r:id="rId5"/>
    <p:sldId id="262" r:id="rId6"/>
    <p:sldId id="261" r:id="rId7"/>
    <p:sldId id="258" r:id="rId8"/>
    <p:sldId id="260" r:id="rId9"/>
    <p:sldId id="264" r:id="rId10"/>
    <p:sldId id="266" r:id="rId11"/>
    <p:sldId id="28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64778" autoAdjust="0"/>
  </p:normalViewPr>
  <p:slideViewPr>
    <p:cSldViewPr snapToGrid="0">
      <p:cViewPr varScale="1">
        <p:scale>
          <a:sx n="45" d="100"/>
          <a:sy n="45" d="100"/>
        </p:scale>
        <p:origin x="162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32F81-252C-4BAE-ACF7-A37A4ADBB5B1}" type="datetimeFigureOut">
              <a:rPr lang="en-US" smtClean="0"/>
              <a:t>5/23/2018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360552-093C-42E7-AF4C-D2E1F2E269EA}" type="slidenum">
              <a:rPr lang="en-US" smtClean="0"/>
              <a:t>‹#›</a:t>
            </a:fld>
            <a:endParaRPr lang="en-US"/>
          </a:p>
        </p:txBody>
      </p:sp>
    </p:spTree>
    <p:extLst>
      <p:ext uri="{BB962C8B-B14F-4D97-AF65-F5344CB8AC3E}">
        <p14:creationId xmlns:p14="http://schemas.microsoft.com/office/powerpoint/2010/main" val="1991409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60552-093C-42E7-AF4C-D2E1F2E269EA}" type="slidenum">
              <a:rPr lang="en-US" smtClean="0"/>
              <a:t>3</a:t>
            </a:fld>
            <a:endParaRPr lang="en-US"/>
          </a:p>
        </p:txBody>
      </p:sp>
    </p:spTree>
    <p:extLst>
      <p:ext uri="{BB962C8B-B14F-4D97-AF65-F5344CB8AC3E}">
        <p14:creationId xmlns:p14="http://schemas.microsoft.com/office/powerpoint/2010/main" val="142373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E631C5-5D50-4075-82E5-0A831692AB52}" type="slidenum">
              <a:rPr lang="en-US" altLang="en-US"/>
              <a:pPr/>
              <a:t>17</a:t>
            </a:fld>
            <a:endParaRPr lang="en-US" altLang="en-US"/>
          </a:p>
        </p:txBody>
      </p:sp>
      <p:sp>
        <p:nvSpPr>
          <p:cNvPr id="405506" name="Rectangle 2"/>
          <p:cNvSpPr>
            <a:spLocks noGrp="1" noRot="1" noChangeAspect="1" noChangeArrowheads="1" noTextEdit="1"/>
          </p:cNvSpPr>
          <p:nvPr>
            <p:ph type="sldImg"/>
          </p:nvPr>
        </p:nvSpPr>
        <p:spPr>
          <a:ln/>
        </p:spPr>
      </p:sp>
      <p:sp>
        <p:nvSpPr>
          <p:cNvPr id="405507" name="Rectangle 3"/>
          <p:cNvSpPr>
            <a:spLocks noGrp="1" noChangeArrowheads="1"/>
          </p:cNvSpPr>
          <p:nvPr>
            <p:ph type="body" idx="1"/>
          </p:nvPr>
        </p:nvSpPr>
        <p:spPr/>
        <p:txBody>
          <a:bodyPr/>
          <a:lstStyle/>
          <a:p>
            <a:r>
              <a:rPr lang="en-US" altLang="en-US" dirty="0"/>
              <a:t>The top-down approach means looking at the large picture of the system and then exploding it into smaller parts or subsystems.</a:t>
            </a:r>
          </a:p>
        </p:txBody>
      </p:sp>
    </p:spTree>
    <p:extLst>
      <p:ext uri="{BB962C8B-B14F-4D97-AF65-F5344CB8AC3E}">
        <p14:creationId xmlns:p14="http://schemas.microsoft.com/office/powerpoint/2010/main" val="487568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640ECA-4F7F-4312-BC02-A20A67AF5791}" type="slidenum">
              <a:rPr lang="en-US" altLang="en-US"/>
              <a:pPr/>
              <a:t>18</a:t>
            </a:fld>
            <a:endParaRPr lang="en-US" altLang="en-US"/>
          </a:p>
        </p:txBody>
      </p:sp>
      <p:sp>
        <p:nvSpPr>
          <p:cNvPr id="411650" name="Rectangle 2"/>
          <p:cNvSpPr>
            <a:spLocks noGrp="1" noRot="1" noChangeAspect="1" noChangeArrowheads="1" noTextEdit="1"/>
          </p:cNvSpPr>
          <p:nvPr>
            <p:ph type="sldImg"/>
          </p:nvPr>
        </p:nvSpPr>
        <p:spPr>
          <a:ln/>
        </p:spPr>
      </p:sp>
      <p:sp>
        <p:nvSpPr>
          <p:cNvPr id="411651" name="Rectangle 3"/>
          <p:cNvSpPr>
            <a:spLocks noGrp="1" noChangeArrowheads="1"/>
          </p:cNvSpPr>
          <p:nvPr>
            <p:ph type="body" idx="1"/>
          </p:nvPr>
        </p:nvSpPr>
        <p:spPr/>
        <p:txBody>
          <a:bodyPr/>
          <a:lstStyle/>
          <a:p>
            <a:r>
              <a:rPr lang="en-US" altLang="en-US" dirty="0"/>
              <a:t>Allows the analyst to ascertain overall organizational objectives first, as well as to ascertain how they are best met in an overall system.</a:t>
            </a:r>
          </a:p>
        </p:txBody>
      </p:sp>
    </p:spTree>
    <p:extLst>
      <p:ext uri="{BB962C8B-B14F-4D97-AF65-F5344CB8AC3E}">
        <p14:creationId xmlns:p14="http://schemas.microsoft.com/office/powerpoint/2010/main" val="811315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B43C5-E9B2-457E-8607-20ACD8657046}" type="slidenum">
              <a:rPr lang="en-US" altLang="en-US"/>
              <a:pPr/>
              <a:t>19</a:t>
            </a:fld>
            <a:endParaRPr lang="en-US" altLang="en-US"/>
          </a:p>
        </p:txBody>
      </p:sp>
      <p:sp>
        <p:nvSpPr>
          <p:cNvPr id="406530" name="Rectangle 2"/>
          <p:cNvSpPr>
            <a:spLocks noGrp="1" noRot="1" noChangeAspect="1" noChangeArrowheads="1" noTextEdit="1"/>
          </p:cNvSpPr>
          <p:nvPr>
            <p:ph type="sldImg"/>
          </p:nvPr>
        </p:nvSpPr>
        <p:spPr>
          <a:ln/>
        </p:spPr>
      </p:sp>
      <p:sp>
        <p:nvSpPr>
          <p:cNvPr id="406531" name="Rectangle 3"/>
          <p:cNvSpPr>
            <a:spLocks noGrp="1" noChangeArrowheads="1"/>
          </p:cNvSpPr>
          <p:nvPr>
            <p:ph type="body" idx="1"/>
          </p:nvPr>
        </p:nvSpPr>
        <p:spPr/>
        <p:txBody>
          <a:bodyPr/>
          <a:lstStyle/>
          <a:p>
            <a:r>
              <a:rPr lang="en-US" altLang="en-US"/>
              <a:t>Avoiding the chaos of attempting to design a system all at once – attempting to get all subsystems in place and running at once is agreeing to fail.</a:t>
            </a:r>
          </a:p>
          <a:p>
            <a:endParaRPr lang="en-US" altLang="en-US"/>
          </a:p>
          <a:p>
            <a:r>
              <a:rPr lang="en-US" altLang="en-US"/>
              <a:t>Enables separate systems analysis teams to work in parallel on different but necessary subsystems – can save time.</a:t>
            </a:r>
          </a:p>
        </p:txBody>
      </p:sp>
    </p:spTree>
    <p:extLst>
      <p:ext uri="{BB962C8B-B14F-4D97-AF65-F5344CB8AC3E}">
        <p14:creationId xmlns:p14="http://schemas.microsoft.com/office/powerpoint/2010/main" val="256467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7339D-C3F5-4C16-80B3-E049F805F8A7}" type="slidenum">
              <a:rPr lang="en-US" altLang="en-US"/>
              <a:pPr/>
              <a:t>20</a:t>
            </a:fld>
            <a:endParaRPr lang="en-US" altLang="en-US"/>
          </a:p>
        </p:txBody>
      </p:sp>
      <p:sp>
        <p:nvSpPr>
          <p:cNvPr id="407554" name="Rectangle 2"/>
          <p:cNvSpPr>
            <a:spLocks noGrp="1" noRot="1" noChangeAspect="1" noChangeArrowheads="1" noTextEdit="1"/>
          </p:cNvSpPr>
          <p:nvPr>
            <p:ph type="sldImg"/>
          </p:nvPr>
        </p:nvSpPr>
        <p:spPr>
          <a:ln/>
        </p:spPr>
      </p:sp>
      <p:sp>
        <p:nvSpPr>
          <p:cNvPr id="407555" name="Rectangle 3"/>
          <p:cNvSpPr>
            <a:spLocks noGrp="1" noChangeArrowheads="1"/>
          </p:cNvSpPr>
          <p:nvPr>
            <p:ph type="body" idx="1"/>
          </p:nvPr>
        </p:nvSpPr>
        <p:spPr/>
        <p:txBody>
          <a:bodyPr/>
          <a:lstStyle/>
          <a:p>
            <a:r>
              <a:rPr lang="en-US" altLang="en-US" dirty="0"/>
              <a:t>There is a danger that the system will be divided into the wrong subsystems – each subsystem needs to address the correct problem.</a:t>
            </a:r>
          </a:p>
          <a:p>
            <a:endParaRPr lang="en-US" altLang="en-US" dirty="0"/>
          </a:p>
          <a:p>
            <a:r>
              <a:rPr lang="en-US" altLang="en-US" dirty="0"/>
              <a:t>Once subsystem divisions are made, their interfaces may be neglected or ignored – responsibility for interfaces needs to be detailed</a:t>
            </a:r>
          </a:p>
          <a:p>
            <a:endParaRPr lang="en-US" altLang="en-US" dirty="0"/>
          </a:p>
          <a:p>
            <a:r>
              <a:rPr lang="en-US" altLang="en-US" dirty="0"/>
              <a:t>The subsystems must be eventually reintegrated – mechanisms for reintegration need to be put in place at the beginning.</a:t>
            </a:r>
          </a:p>
        </p:txBody>
      </p:sp>
    </p:spTree>
    <p:extLst>
      <p:ext uri="{BB962C8B-B14F-4D97-AF65-F5344CB8AC3E}">
        <p14:creationId xmlns:p14="http://schemas.microsoft.com/office/powerpoint/2010/main" val="2604166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BD9B7F-66BB-43CB-954C-E36CCBF78B9F}" type="slidenum">
              <a:rPr lang="en-US" altLang="en-US"/>
              <a:pPr/>
              <a:t>21</a:t>
            </a:fld>
            <a:endParaRPr lang="en-US" altLang="en-US"/>
          </a:p>
        </p:txBody>
      </p:sp>
      <p:sp>
        <p:nvSpPr>
          <p:cNvPr id="408578" name="Rectangle 2"/>
          <p:cNvSpPr>
            <a:spLocks noGrp="1" noRot="1" noChangeAspect="1" noChangeArrowheads="1" noTextEdit="1"/>
          </p:cNvSpPr>
          <p:nvPr>
            <p:ph type="sldImg"/>
          </p:nvPr>
        </p:nvSpPr>
        <p:spPr>
          <a:ln/>
        </p:spPr>
      </p:sp>
      <p:sp>
        <p:nvSpPr>
          <p:cNvPr id="408579" name="Rectangle 3"/>
          <p:cNvSpPr>
            <a:spLocks noGrp="1" noChangeArrowheads="1"/>
          </p:cNvSpPr>
          <p:nvPr>
            <p:ph type="body" idx="1"/>
          </p:nvPr>
        </p:nvSpPr>
        <p:spPr/>
        <p:txBody>
          <a:bodyPr/>
          <a:lstStyle/>
          <a:p>
            <a:r>
              <a:rPr lang="en-US" altLang="en-US" dirty="0"/>
              <a:t>This kind of programming works well with top-down design because it emphasizes the interfaces between modules and does not neglect them until later in systems development.</a:t>
            </a:r>
          </a:p>
        </p:txBody>
      </p:sp>
    </p:spTree>
    <p:extLst>
      <p:ext uri="{BB962C8B-B14F-4D97-AF65-F5344CB8AC3E}">
        <p14:creationId xmlns:p14="http://schemas.microsoft.com/office/powerpoint/2010/main" val="202326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890C55-2CDC-40C7-AEC0-616C746F9FEA}" type="slidenum">
              <a:rPr lang="en-US" altLang="en-US"/>
              <a:pPr/>
              <a:t>22</a:t>
            </a:fld>
            <a:endParaRPr lang="en-US" alt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r>
              <a:rPr lang="en-US" altLang="en-US"/>
              <a:t>Modules are easier to write and debug –</a:t>
            </a:r>
          </a:p>
          <a:p>
            <a:r>
              <a:rPr lang="en-US" altLang="en-US"/>
              <a:t>	Tracing an error in a module is less complicated.</a:t>
            </a:r>
          </a:p>
          <a:p>
            <a:pPr lvl="1"/>
            <a:r>
              <a:rPr lang="en-US" altLang="en-US"/>
              <a:t>	A problem in one module should not cause problems in others.</a:t>
            </a:r>
          </a:p>
          <a:p>
            <a:endParaRPr lang="en-US" altLang="en-US"/>
          </a:p>
          <a:p>
            <a:r>
              <a:rPr lang="en-US" altLang="en-US"/>
              <a:t>Modules are easier to maintain – modifications will usually be limited to a few modules and will not be spread over an entire program.</a:t>
            </a:r>
          </a:p>
          <a:p>
            <a:endParaRPr lang="en-US" altLang="en-US"/>
          </a:p>
          <a:p>
            <a:r>
              <a:rPr lang="en-US" altLang="en-US"/>
              <a:t>Modules are easier to grasp because they are self-contained subsystems – a reader can pick up a code listing and understand its function.</a:t>
            </a:r>
          </a:p>
          <a:p>
            <a:pPr lvl="1"/>
            <a:endParaRPr lang="en-US" altLang="en-US"/>
          </a:p>
        </p:txBody>
      </p:sp>
    </p:spTree>
    <p:extLst>
      <p:ext uri="{BB962C8B-B14F-4D97-AF65-F5344CB8AC3E}">
        <p14:creationId xmlns:p14="http://schemas.microsoft.com/office/powerpoint/2010/main" val="418884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D9D2B8-1C09-4157-8756-5F55F152AF55}" type="slidenum">
              <a:rPr lang="en-US" altLang="en-US"/>
              <a:pPr/>
              <a:t>24</a:t>
            </a:fld>
            <a:endParaRPr lang="en-US" altLang="en-US"/>
          </a:p>
        </p:txBody>
      </p:sp>
      <p:sp>
        <p:nvSpPr>
          <p:cNvPr id="409602" name="Rectangle 2"/>
          <p:cNvSpPr>
            <a:spLocks noGrp="1" noRot="1" noChangeAspect="1" noChangeArrowheads="1" noTextEdit="1"/>
          </p:cNvSpPr>
          <p:nvPr>
            <p:ph type="sldImg"/>
          </p:nvPr>
        </p:nvSpPr>
        <p:spPr>
          <a:ln/>
        </p:spPr>
      </p:sp>
      <p:sp>
        <p:nvSpPr>
          <p:cNvPr id="409603" name="Rectangle 3"/>
          <p:cNvSpPr>
            <a:spLocks noGrp="1" noChangeArrowheads="1"/>
          </p:cNvSpPr>
          <p:nvPr>
            <p:ph type="body" idx="1"/>
          </p:nvPr>
        </p:nvSpPr>
        <p:spPr/>
        <p:txBody>
          <a:bodyPr/>
          <a:lstStyle/>
          <a:p>
            <a:r>
              <a:rPr lang="en-US" altLang="en-US"/>
              <a:t>DDE uses a cut-and-paste approach to linking data and does not retain formatting.</a:t>
            </a:r>
          </a:p>
          <a:p>
            <a:r>
              <a:rPr lang="en-US" altLang="en-US"/>
              <a:t>The DDL link can be set up so that whenever the client opens the file, the data are automatically updated.</a:t>
            </a:r>
          </a:p>
          <a:p>
            <a:endParaRPr lang="en-US" altLang="en-US"/>
          </a:p>
          <a:p>
            <a:r>
              <a:rPr lang="en-US" altLang="en-US"/>
              <a:t>OLE retains all the properties of the originally created data. Allows the end user to remain in the client application and still edit the original data in the sever application.</a:t>
            </a:r>
          </a:p>
        </p:txBody>
      </p:sp>
    </p:spTree>
    <p:extLst>
      <p:ext uri="{BB962C8B-B14F-4D97-AF65-F5344CB8AC3E}">
        <p14:creationId xmlns:p14="http://schemas.microsoft.com/office/powerpoint/2010/main" val="559319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D17888-096B-4224-ACBB-FCD0B3DEA730}" type="slidenum">
              <a:rPr lang="en-US" altLang="en-US"/>
              <a:pPr/>
              <a:t>26</a:t>
            </a:fld>
            <a:endParaRPr lang="en-US" altLang="en-US"/>
          </a:p>
        </p:txBody>
      </p:sp>
      <p:sp>
        <p:nvSpPr>
          <p:cNvPr id="414722" name="Rectangle 2"/>
          <p:cNvSpPr>
            <a:spLocks noGrp="1" noRot="1" noChangeAspect="1" noChangeArrowheads="1" noTextEdit="1"/>
          </p:cNvSpPr>
          <p:nvPr>
            <p:ph type="sldImg"/>
          </p:nvPr>
        </p:nvSpPr>
        <p:spPr>
          <a:ln/>
        </p:spPr>
      </p:sp>
      <p:sp>
        <p:nvSpPr>
          <p:cNvPr id="414723" name="Rectangle 3"/>
          <p:cNvSpPr>
            <a:spLocks noGrp="1" noChangeArrowheads="1"/>
          </p:cNvSpPr>
          <p:nvPr>
            <p:ph type="body" idx="1"/>
          </p:nvPr>
        </p:nvSpPr>
        <p:spPr/>
        <p:txBody>
          <a:bodyPr/>
          <a:lstStyle/>
          <a:p>
            <a:r>
              <a:rPr lang="en-US" altLang="en-US" dirty="0"/>
              <a:t>The numbering allow programmers to insert modules between modules – a module inserted between modules 110 and 120 might be 115.</a:t>
            </a:r>
          </a:p>
          <a:p>
            <a:endParaRPr lang="en-US" altLang="en-US" dirty="0"/>
          </a:p>
          <a:p>
            <a:r>
              <a:rPr lang="en-US" altLang="en-US" dirty="0"/>
              <a:t>The arrows with the empty circles represent </a:t>
            </a:r>
            <a:r>
              <a:rPr lang="en-US" altLang="en-US" dirty="0" smtClean="0"/>
              <a:t>	.</a:t>
            </a:r>
            <a:endParaRPr lang="en-US" altLang="en-US" dirty="0"/>
          </a:p>
          <a:p>
            <a:endParaRPr lang="en-US" altLang="en-US" dirty="0"/>
          </a:p>
          <a:p>
            <a:r>
              <a:rPr lang="en-US" altLang="en-US" dirty="0"/>
              <a:t>The arrows with the filled-in circles represent control flags or switches.</a:t>
            </a:r>
          </a:p>
          <a:p>
            <a:endParaRPr lang="en-US" altLang="en-US" dirty="0"/>
          </a:p>
          <a:p>
            <a:r>
              <a:rPr lang="en-US" altLang="en-US" dirty="0"/>
              <a:t>The arrows indicate that something is passed either down to the lower module or up to the upper one.</a:t>
            </a:r>
          </a:p>
        </p:txBody>
      </p:sp>
    </p:spTree>
    <p:extLst>
      <p:ext uri="{BB962C8B-B14F-4D97-AF65-F5344CB8AC3E}">
        <p14:creationId xmlns:p14="http://schemas.microsoft.com/office/powerpoint/2010/main" val="4031271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990656-A32E-4CF9-BCEC-3C2D3EA0FD2F}" type="slidenum">
              <a:rPr lang="en-US" altLang="en-US"/>
              <a:pPr/>
              <a:t>27</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r>
              <a:rPr lang="en-US" altLang="en-US"/>
              <a:t>Control is designed to be passed from lower-level modules to those higher in the structure. When control is passed downward the result is a module which performs two different tasks which violates the ideal of a functional module.</a:t>
            </a:r>
          </a:p>
          <a:p>
            <a:endParaRPr lang="en-US" altLang="en-US"/>
          </a:p>
          <a:p>
            <a:r>
              <a:rPr lang="en-US" altLang="en-US"/>
              <a:t>Stamp coupling – relatively harmless, but reduces the possibility of creating a reusable module.</a:t>
            </a:r>
          </a:p>
        </p:txBody>
      </p:sp>
    </p:spTree>
    <p:extLst>
      <p:ext uri="{BB962C8B-B14F-4D97-AF65-F5344CB8AC3E}">
        <p14:creationId xmlns:p14="http://schemas.microsoft.com/office/powerpoint/2010/main" val="168420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F03D33-2FA6-4133-ACED-D83DF83BB672}" type="slidenum">
              <a:rPr lang="en-US" altLang="en-US"/>
              <a:pPr/>
              <a:t>29</a:t>
            </a:fld>
            <a:endParaRPr lang="en-US" alt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r>
              <a:rPr lang="en-US" altLang="en-US"/>
              <a:t>The loop indicates that some procedures are to be repeated until finished.</a:t>
            </a:r>
          </a:p>
          <a:p>
            <a:endParaRPr lang="en-US" altLang="en-US"/>
          </a:p>
          <a:p>
            <a:r>
              <a:rPr lang="en-US" altLang="en-US"/>
              <a:t>The diamond indicates that some, but not necessarily all of the modules will be performed.</a:t>
            </a:r>
          </a:p>
        </p:txBody>
      </p:sp>
    </p:spTree>
    <p:extLst>
      <p:ext uri="{BB962C8B-B14F-4D97-AF65-F5344CB8AC3E}">
        <p14:creationId xmlns:p14="http://schemas.microsoft.com/office/powerpoint/2010/main" val="52949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60552-093C-42E7-AF4C-D2E1F2E269EA}" type="slidenum">
              <a:rPr lang="en-US" smtClean="0"/>
              <a:t>4</a:t>
            </a:fld>
            <a:endParaRPr lang="en-US"/>
          </a:p>
        </p:txBody>
      </p:sp>
    </p:spTree>
    <p:extLst>
      <p:ext uri="{BB962C8B-B14F-4D97-AF65-F5344CB8AC3E}">
        <p14:creationId xmlns:p14="http://schemas.microsoft.com/office/powerpoint/2010/main" val="3191722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49883C-98E5-4C42-BF60-EA92F000FC0D}" type="slidenum">
              <a:rPr lang="en-US" altLang="en-US"/>
              <a:pPr/>
              <a:t>30</a:t>
            </a:fld>
            <a:endParaRPr lang="en-US" altLang="en-US"/>
          </a:p>
        </p:txBody>
      </p:sp>
      <p:sp>
        <p:nvSpPr>
          <p:cNvPr id="418818" name="Rectangle 2"/>
          <p:cNvSpPr>
            <a:spLocks noGrp="1" noRot="1" noChangeAspect="1" noChangeArrowheads="1" noTextEdit="1"/>
          </p:cNvSpPr>
          <p:nvPr>
            <p:ph type="sldImg"/>
          </p:nvPr>
        </p:nvSpPr>
        <p:spPr>
          <a:ln/>
        </p:spPr>
      </p:sp>
      <p:sp>
        <p:nvSpPr>
          <p:cNvPr id="418819" name="Rectangle 3"/>
          <p:cNvSpPr>
            <a:spLocks noGrp="1" noChangeArrowheads="1"/>
          </p:cNvSpPr>
          <p:nvPr>
            <p:ph type="body" idx="1"/>
          </p:nvPr>
        </p:nvSpPr>
        <p:spPr/>
        <p:txBody>
          <a:bodyPr/>
          <a:lstStyle/>
          <a:p>
            <a:r>
              <a:rPr lang="en-US" altLang="en-US"/>
              <a:t>Indicates the sequence of the modules – if one process provides input to another process, the corresponding modules must be performed in the same sequence.</a:t>
            </a:r>
          </a:p>
          <a:p>
            <a:endParaRPr lang="en-US" altLang="en-US"/>
          </a:p>
          <a:p>
            <a:r>
              <a:rPr lang="en-US" altLang="en-US"/>
              <a:t>Indicates modules subordinate to a higher module – if a process explodes to a child data flow diagram, the module corresponding to the parent process will have subordinate modules that correspond to the processes found on the child diagram.</a:t>
            </a:r>
          </a:p>
        </p:txBody>
      </p:sp>
    </p:spTree>
    <p:extLst>
      <p:ext uri="{BB962C8B-B14F-4D97-AF65-F5344CB8AC3E}">
        <p14:creationId xmlns:p14="http://schemas.microsoft.com/office/powerpoint/2010/main" val="4279394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17331A-E615-4798-A2F5-044B9637096F}" type="slidenum">
              <a:rPr lang="en-US" altLang="en-US"/>
              <a:pPr/>
              <a:t>31</a:t>
            </a:fld>
            <a:endParaRPr lang="en-US" altLang="en-US"/>
          </a:p>
        </p:txBody>
      </p:sp>
      <p:sp>
        <p:nvSpPr>
          <p:cNvPr id="419842" name="Rectangle 2"/>
          <p:cNvSpPr>
            <a:spLocks noGrp="1" noRot="1" noChangeAspect="1" noChangeArrowheads="1" noTextEdit="1"/>
          </p:cNvSpPr>
          <p:nvPr>
            <p:ph type="sldImg"/>
          </p:nvPr>
        </p:nvSpPr>
        <p:spPr>
          <a:ln/>
        </p:spPr>
      </p:sp>
      <p:sp>
        <p:nvSpPr>
          <p:cNvPr id="419843" name="Rectangle 3"/>
          <p:cNvSpPr>
            <a:spLocks noGrp="1" noChangeArrowheads="1"/>
          </p:cNvSpPr>
          <p:nvPr>
            <p:ph type="body" idx="1"/>
          </p:nvPr>
        </p:nvSpPr>
        <p:spPr/>
        <p:txBody>
          <a:bodyPr/>
          <a:lstStyle/>
          <a:p>
            <a:r>
              <a:rPr lang="en-US" altLang="en-US" dirty="0"/>
              <a:t>Control modules </a:t>
            </a:r>
            <a:r>
              <a:rPr lang="en-US" altLang="en-US" dirty="0" smtClean="0"/>
              <a:t>– </a:t>
            </a:r>
            <a:r>
              <a:rPr lang="vi-VN" altLang="en-US" dirty="0" smtClean="0"/>
              <a:t>Xác</a:t>
            </a:r>
            <a:r>
              <a:rPr lang="vi-VN" altLang="en-US" baseline="0" dirty="0" smtClean="0"/>
              <a:t> định các logic của chương trình</a:t>
            </a:r>
            <a:endParaRPr lang="en-US" altLang="en-US" dirty="0"/>
          </a:p>
          <a:p>
            <a:endParaRPr lang="en-US" altLang="en-US" dirty="0"/>
          </a:p>
          <a:p>
            <a:r>
              <a:rPr lang="en-US" altLang="en-US" dirty="0"/>
              <a:t>Transformational modules </a:t>
            </a:r>
            <a:r>
              <a:rPr lang="en-US" altLang="en-US" dirty="0" smtClean="0"/>
              <a:t>– </a:t>
            </a:r>
            <a:r>
              <a:rPr lang="vi-VN" altLang="en-US" dirty="0" smtClean="0"/>
              <a:t>liên</a:t>
            </a:r>
            <a:r>
              <a:rPr lang="vi-VN" altLang="en-US" baseline="0" dirty="0" smtClean="0"/>
              <a:t> quan đến xuất, nhập, định dạng thông tin</a:t>
            </a:r>
          </a:p>
          <a:p>
            <a:endParaRPr lang="en-US" altLang="en-US" dirty="0"/>
          </a:p>
          <a:p>
            <a:r>
              <a:rPr lang="en-US" altLang="en-US" dirty="0"/>
              <a:t>Functional modules </a:t>
            </a:r>
            <a:r>
              <a:rPr lang="en-US" altLang="en-US" dirty="0" smtClean="0"/>
              <a:t>– </a:t>
            </a:r>
            <a:r>
              <a:rPr lang="vi-VN" altLang="en-US" dirty="0" smtClean="0"/>
              <a:t>thực hiện</a:t>
            </a:r>
            <a:r>
              <a:rPr lang="vi-VN" altLang="en-US" baseline="0" dirty="0" smtClean="0"/>
              <a:t> một công việc cụ thể nào đó</a:t>
            </a:r>
            <a:endParaRPr lang="en-US" altLang="en-US" dirty="0"/>
          </a:p>
          <a:p>
            <a:endParaRPr lang="en-US" altLang="en-US" dirty="0"/>
          </a:p>
        </p:txBody>
      </p:sp>
    </p:spTree>
    <p:extLst>
      <p:ext uri="{BB962C8B-B14F-4D97-AF65-F5344CB8AC3E}">
        <p14:creationId xmlns:p14="http://schemas.microsoft.com/office/powerpoint/2010/main" val="29823300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C3A195-CD36-4E05-9345-BCBB045C0C9E}" type="slidenum">
              <a:rPr lang="en-US" altLang="en-US"/>
              <a:pPr/>
              <a:t>32</a:t>
            </a:fld>
            <a:endParaRPr lang="en-US" altLang="en-US"/>
          </a:p>
        </p:txBody>
      </p:sp>
      <p:sp>
        <p:nvSpPr>
          <p:cNvPr id="421890" name="Rectangle 2"/>
          <p:cNvSpPr>
            <a:spLocks noGrp="1" noRot="1" noChangeAspect="1" noChangeArrowheads="1" noTextEdit="1"/>
          </p:cNvSpPr>
          <p:nvPr>
            <p:ph type="sldImg"/>
          </p:nvPr>
        </p:nvSpPr>
        <p:spPr>
          <a:ln/>
        </p:spPr>
      </p:sp>
      <p:sp>
        <p:nvSpPr>
          <p:cNvPr id="421891" name="Rectangle 3"/>
          <p:cNvSpPr>
            <a:spLocks noGrp="1" noChangeArrowheads="1"/>
          </p:cNvSpPr>
          <p:nvPr>
            <p:ph type="body" idx="1"/>
          </p:nvPr>
        </p:nvSpPr>
        <p:spPr/>
        <p:txBody>
          <a:bodyPr/>
          <a:lstStyle/>
          <a:p>
            <a:r>
              <a:rPr lang="en-US" altLang="en-US" dirty="0"/>
              <a:t>Should not be very large in size – size should be kept to a minimum. If a control module has more than nine subordinate modules, new control modules should be created that are subordinate to the original control module.</a:t>
            </a:r>
          </a:p>
          <a:p>
            <a:endParaRPr lang="en-US" altLang="en-US" dirty="0"/>
          </a:p>
          <a:p>
            <a:r>
              <a:rPr lang="en-US" altLang="en-US" dirty="0"/>
              <a:t>The logic of a control module can be determined from a decision table or a decision tree</a:t>
            </a:r>
            <a:r>
              <a:rPr lang="en-US" altLang="en-US" dirty="0" smtClean="0"/>
              <a:t>.</a:t>
            </a:r>
          </a:p>
        </p:txBody>
      </p:sp>
    </p:spTree>
    <p:extLst>
      <p:ext uri="{BB962C8B-B14F-4D97-AF65-F5344CB8AC3E}">
        <p14:creationId xmlns:p14="http://schemas.microsoft.com/office/powerpoint/2010/main" val="40615284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35383D-9135-4E80-B355-6F1A90161B4C}" type="slidenum">
              <a:rPr lang="en-US" altLang="en-US"/>
              <a:pPr/>
              <a:t>33</a:t>
            </a:fld>
            <a:endParaRPr lang="en-US" alt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r>
              <a:rPr lang="en-US" altLang="en-US" dirty="0"/>
              <a:t>Created form a data flow diagram – </a:t>
            </a:r>
            <a:r>
              <a:rPr lang="vi-VN" altLang="en-US" dirty="0" smtClean="0"/>
              <a:t>có</a:t>
            </a:r>
            <a:r>
              <a:rPr lang="vi-VN" altLang="en-US" baseline="0" dirty="0" smtClean="0"/>
              <a:t> thể có sẵn từ data flow diagram hoặc phải tự thêm vào</a:t>
            </a:r>
            <a:endParaRPr lang="en-US" altLang="en-US" dirty="0"/>
          </a:p>
          <a:p>
            <a:endParaRPr lang="en-US" altLang="en-US" dirty="0"/>
          </a:p>
          <a:p>
            <a:r>
              <a:rPr lang="en-US" altLang="en-US" dirty="0"/>
              <a:t>Usually perform only one task – formatting, reading, calculating, or writing.</a:t>
            </a:r>
          </a:p>
          <a:p>
            <a:endParaRPr lang="en-US" altLang="en-US" dirty="0"/>
          </a:p>
          <a:p>
            <a:r>
              <a:rPr lang="en-US" altLang="en-US" dirty="0"/>
              <a:t>These modules are lower in the structure than control modules</a:t>
            </a:r>
          </a:p>
        </p:txBody>
      </p:sp>
    </p:spTree>
    <p:extLst>
      <p:ext uri="{BB962C8B-B14F-4D97-AF65-F5344CB8AC3E}">
        <p14:creationId xmlns:p14="http://schemas.microsoft.com/office/powerpoint/2010/main" val="3501331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60552-093C-42E7-AF4C-D2E1F2E269EA}" type="slidenum">
              <a:rPr lang="en-US" smtClean="0"/>
              <a:t>34</a:t>
            </a:fld>
            <a:endParaRPr lang="en-US"/>
          </a:p>
        </p:txBody>
      </p:sp>
    </p:spTree>
    <p:extLst>
      <p:ext uri="{BB962C8B-B14F-4D97-AF65-F5344CB8AC3E}">
        <p14:creationId xmlns:p14="http://schemas.microsoft.com/office/powerpoint/2010/main" val="3696394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B1A41-E087-4FD4-9036-E1BE82DE793F}" type="slidenum">
              <a:rPr lang="en-US" altLang="en-US"/>
              <a:pPr/>
              <a:t>35</a:t>
            </a:fld>
            <a:endParaRPr lang="en-US" altLang="en-US"/>
          </a:p>
        </p:txBody>
      </p:sp>
      <p:sp>
        <p:nvSpPr>
          <p:cNvPr id="427010" name="Rectangle 2"/>
          <p:cNvSpPr>
            <a:spLocks noGrp="1" noRot="1" noChangeAspect="1" noChangeArrowheads="1" noTextEdit="1"/>
          </p:cNvSpPr>
          <p:nvPr>
            <p:ph type="sldImg"/>
          </p:nvPr>
        </p:nvSpPr>
        <p:spPr>
          <a:ln/>
        </p:spPr>
      </p:sp>
      <p:sp>
        <p:nvSpPr>
          <p:cNvPr id="427011" name="Rectangle 3"/>
          <p:cNvSpPr>
            <a:spLocks noGrp="1" noChangeArrowheads="1"/>
          </p:cNvSpPr>
          <p:nvPr>
            <p:ph type="body" idx="1"/>
          </p:nvPr>
        </p:nvSpPr>
        <p:spPr/>
        <p:txBody>
          <a:bodyPr/>
          <a:lstStyle/>
          <a:p>
            <a:r>
              <a:rPr lang="en-US" altLang="en-US" dirty="0"/>
              <a:t>Modules 000 and 100 are control modules, representing the entire program.</a:t>
            </a:r>
          </a:p>
          <a:p>
            <a:r>
              <a:rPr lang="en-US" altLang="en-US" dirty="0"/>
              <a:t>Module 190 is a transformational module that formats the RESERVATION RECORD and performs module 200 to write the  RESERVATION RECORD.</a:t>
            </a:r>
          </a:p>
          <a:p>
            <a:r>
              <a:rPr lang="en-US" altLang="en-US" dirty="0"/>
              <a:t>Modules 130, 140, 150, 170, 180, 200 are functional modules, performing only one task.</a:t>
            </a:r>
          </a:p>
        </p:txBody>
      </p:sp>
    </p:spTree>
    <p:extLst>
      <p:ext uri="{BB962C8B-B14F-4D97-AF65-F5344CB8AC3E}">
        <p14:creationId xmlns:p14="http://schemas.microsoft.com/office/powerpoint/2010/main" val="4008136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7A4855-6ABC-45B5-AED3-1B2142ADA70A}" type="slidenum">
              <a:rPr lang="en-US" altLang="en-US"/>
              <a:pPr/>
              <a:t>36</a:t>
            </a:fld>
            <a:endParaRPr lang="en-US" altLang="en-US"/>
          </a:p>
        </p:txBody>
      </p:sp>
      <p:sp>
        <p:nvSpPr>
          <p:cNvPr id="428034" name="Rectangle 2"/>
          <p:cNvSpPr>
            <a:spLocks noGrp="1" noRot="1" noChangeAspect="1" noChangeArrowheads="1" noTextEdit="1"/>
          </p:cNvSpPr>
          <p:nvPr>
            <p:ph type="sldImg"/>
          </p:nvPr>
        </p:nvSpPr>
        <p:spPr>
          <a:ln/>
        </p:spPr>
      </p:sp>
      <p:sp>
        <p:nvSpPr>
          <p:cNvPr id="428035" name="Rectangle 3"/>
          <p:cNvSpPr>
            <a:spLocks noGrp="1" noChangeArrowheads="1"/>
          </p:cNvSpPr>
          <p:nvPr>
            <p:ph type="body" idx="1"/>
          </p:nvPr>
        </p:nvSpPr>
        <p:spPr/>
        <p:txBody>
          <a:bodyPr/>
          <a:lstStyle/>
          <a:p>
            <a:r>
              <a:rPr lang="en-US" altLang="en-US" dirty="0"/>
              <a:t>Allowing a lower-level module to perform a task not required by the  calling module is called improper subordination – the lower module should be moved higher in the structure.</a:t>
            </a:r>
          </a:p>
          <a:p>
            <a:r>
              <a:rPr lang="en-US" altLang="en-US" dirty="0"/>
              <a:t> </a:t>
            </a:r>
          </a:p>
        </p:txBody>
      </p:sp>
    </p:spTree>
    <p:extLst>
      <p:ext uri="{BB962C8B-B14F-4D97-AF65-F5344CB8AC3E}">
        <p14:creationId xmlns:p14="http://schemas.microsoft.com/office/powerpoint/2010/main" val="2521483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261C7-7752-4803-BC04-564EEC0846BF}" type="slidenum">
              <a:rPr lang="en-US" altLang="en-US"/>
              <a:pPr/>
              <a:t>37</a:t>
            </a:fld>
            <a:endParaRPr lang="en-US" altLang="en-US"/>
          </a:p>
        </p:txBody>
      </p:sp>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p:txBody>
          <a:bodyPr/>
          <a:lstStyle/>
          <a:p>
            <a:r>
              <a:rPr lang="en-US" altLang="en-US" dirty="0"/>
              <a:t>The structure chart </a:t>
            </a:r>
            <a:r>
              <a:rPr lang="vi-VN" altLang="en-US" dirty="0" smtClean="0"/>
              <a:t>không</a:t>
            </a:r>
            <a:r>
              <a:rPr lang="vi-VN" altLang="en-US" baseline="0" dirty="0" smtClean="0"/>
              <a:t> thể xem là thiết kế duy nhất và xem đó document cho hệ thống</a:t>
            </a:r>
          </a:p>
          <a:p>
            <a:r>
              <a:rPr lang="vi-VN" altLang="en-US" baseline="0" dirty="0" smtClean="0"/>
              <a:t>	- nó không chỉ ra thứ tự mà các module đc thực thi</a:t>
            </a:r>
          </a:p>
          <a:p>
            <a:r>
              <a:rPr lang="vi-VN" altLang="en-US" baseline="0" dirty="0" smtClean="0"/>
              <a:t>	- nó không hiển thị chi tiết đầy đủ các thông tin về hệ thống</a:t>
            </a:r>
          </a:p>
          <a:p>
            <a:r>
              <a:rPr lang="vi-VN" altLang="en-US" baseline="0" dirty="0" smtClean="0"/>
              <a:t>Chương trình cần đc document đầy đủ và chính xác</a:t>
            </a:r>
            <a:endParaRPr lang="en-US" altLang="en-US" dirty="0"/>
          </a:p>
          <a:p>
            <a:r>
              <a:rPr lang="vi-VN" altLang="en-US" dirty="0" smtClean="0"/>
              <a:t>	- từ</a:t>
            </a:r>
            <a:r>
              <a:rPr lang="vi-VN" altLang="en-US" baseline="0" dirty="0" smtClean="0"/>
              <a:t> đó cho phép mọi người có thể hiểu đc hệ thống mà không cần tương tác với nó. Tài liệu cần phải định mẫu trước khi nó đc hoàn tất</a:t>
            </a:r>
            <a:endParaRPr lang="en-US" altLang="en-US" dirty="0"/>
          </a:p>
          <a:p>
            <a:r>
              <a:rPr lang="vi-VN" altLang="en-US" dirty="0" smtClean="0"/>
              <a:t>	- Cho ta cái</a:t>
            </a:r>
            <a:r>
              <a:rPr lang="vi-VN" altLang="en-US" baseline="0" dirty="0" smtClean="0"/>
              <a:t> nhìn tổng quan về hệ thống </a:t>
            </a:r>
          </a:p>
          <a:p>
            <a:r>
              <a:rPr lang="vi-VN" altLang="en-US" baseline="0" dirty="0" smtClean="0"/>
              <a:t>	- tài liệu thủ tục chỉ ra cụ thể những gì phải làm để chạy phần mềm trên hệ thống</a:t>
            </a:r>
            <a:r>
              <a:rPr lang="en-US" altLang="en-US" dirty="0" smtClean="0"/>
              <a:t>;</a:t>
            </a:r>
            <a:r>
              <a:rPr lang="vi-VN" altLang="en-US" dirty="0" smtClean="0"/>
              <a:t> tài</a:t>
            </a:r>
            <a:r>
              <a:rPr lang="vi-VN" altLang="en-US" baseline="0" dirty="0" smtClean="0"/>
              <a:t> liệu về chương trình chỉ ra cụ thể những đoạn </a:t>
            </a:r>
            <a:r>
              <a:rPr lang="en-US" altLang="en-US" dirty="0" smtClean="0"/>
              <a:t>code </a:t>
            </a:r>
            <a:r>
              <a:rPr lang="vi-VN" altLang="en-US" dirty="0" smtClean="0"/>
              <a:t>nào</a:t>
            </a:r>
            <a:r>
              <a:rPr lang="vi-VN" altLang="en-US" baseline="0" dirty="0" smtClean="0"/>
              <a:t> đã được sử dụng</a:t>
            </a:r>
            <a:endParaRPr lang="en-US" altLang="en-US" dirty="0"/>
          </a:p>
          <a:p>
            <a:r>
              <a:rPr lang="vi-VN" altLang="en-US" dirty="0" smtClean="0"/>
              <a:t>	-</a:t>
            </a:r>
            <a:r>
              <a:rPr lang="vi-VN" altLang="en-US" baseline="0" dirty="0" smtClean="0"/>
              <a:t> giúp giàm thời gian maintenance</a:t>
            </a:r>
            <a:endParaRPr lang="vi-VN" altLang="en-US" baseline="0" dirty="0"/>
          </a:p>
          <a:p>
            <a:r>
              <a:rPr lang="vi-VN" altLang="en-US" dirty="0" smtClean="0"/>
              <a:t>	-</a:t>
            </a:r>
            <a:r>
              <a:rPr lang="vi-VN" altLang="en-US" baseline="0" dirty="0" smtClean="0"/>
              <a:t> giúp dễ chuyển giao nhân sự, những người xây dựng và cài đặt hệ thống không nhất thiết phải là người </a:t>
            </a:r>
            <a:r>
              <a:rPr lang="en-US" altLang="en-US" dirty="0" smtClean="0"/>
              <a:t>maintained</a:t>
            </a:r>
            <a:r>
              <a:rPr lang="vi-VN" altLang="en-US" dirty="0" smtClean="0"/>
              <a:t> nó</a:t>
            </a:r>
            <a:endParaRPr lang="en-US" altLang="en-US" dirty="0"/>
          </a:p>
        </p:txBody>
      </p:sp>
    </p:spTree>
    <p:extLst>
      <p:ext uri="{BB962C8B-B14F-4D97-AF65-F5344CB8AC3E}">
        <p14:creationId xmlns:p14="http://schemas.microsoft.com/office/powerpoint/2010/main" val="196625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39270C-125E-4FA8-9239-1DEAD7F3FC43}" type="slidenum">
              <a:rPr lang="en-US" altLang="en-US"/>
              <a:pPr/>
              <a:t>38</a:t>
            </a:fld>
            <a:endParaRPr lang="en-US" altLang="en-US"/>
          </a:p>
        </p:txBody>
      </p:sp>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r>
              <a:rPr lang="vi-VN" altLang="en-US" dirty="0" smtClean="0"/>
              <a:t>Có</a:t>
            </a:r>
            <a:r>
              <a:rPr lang="vi-VN" altLang="en-US" baseline="0" dirty="0" smtClean="0"/>
              <a:t> nhiều phương pháp làm document, mỗi phương pháp có ưu nhược điểm của nó, vì mỗi phương pháp có những đặc tính riêng của nó</a:t>
            </a:r>
            <a:endParaRPr lang="vi-VN" altLang="en-US" dirty="0" smtClean="0"/>
          </a:p>
        </p:txBody>
      </p:sp>
    </p:spTree>
    <p:extLst>
      <p:ext uri="{BB962C8B-B14F-4D97-AF65-F5344CB8AC3E}">
        <p14:creationId xmlns:p14="http://schemas.microsoft.com/office/powerpoint/2010/main" val="31007869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77ADF-F6B9-4504-9421-7B5653DF719A}" type="slidenum">
              <a:rPr lang="en-US" altLang="en-US"/>
              <a:pPr/>
              <a:t>41</a:t>
            </a:fld>
            <a:endParaRPr lang="en-US" alt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r>
              <a:rPr lang="en-US" altLang="en-US" dirty="0"/>
              <a:t>Procedure Manuals </a:t>
            </a:r>
            <a:r>
              <a:rPr lang="en-US" altLang="en-US" dirty="0" smtClean="0"/>
              <a:t>–</a:t>
            </a:r>
            <a:r>
              <a:rPr lang="vi-VN" altLang="en-US" baseline="0" dirty="0" smtClean="0"/>
              <a:t> có thể có </a:t>
            </a:r>
            <a:r>
              <a:rPr lang="en-US" altLang="en-US" dirty="0" smtClean="0"/>
              <a:t>codes</a:t>
            </a:r>
            <a:r>
              <a:rPr lang="vi-VN" altLang="en-US" dirty="0" smtClean="0"/>
              <a:t> của</a:t>
            </a:r>
            <a:r>
              <a:rPr lang="vi-VN" altLang="en-US" baseline="0" dirty="0" smtClean="0"/>
              <a:t> chương trình</a:t>
            </a:r>
            <a:r>
              <a:rPr lang="en-US" altLang="en-US" dirty="0" smtClean="0"/>
              <a:t>, </a:t>
            </a:r>
            <a:r>
              <a:rPr lang="en-US" altLang="en-US" dirty="0"/>
              <a:t>flowcharts, and </a:t>
            </a:r>
            <a:r>
              <a:rPr lang="vi-VN" altLang="en-US" dirty="0" smtClean="0"/>
              <a:t>những</a:t>
            </a:r>
            <a:r>
              <a:rPr lang="vi-VN" altLang="en-US" baseline="0" dirty="0" smtClean="0"/>
              <a:t> thứ liên quan.</a:t>
            </a:r>
            <a:r>
              <a:rPr lang="en-US" altLang="en-US" dirty="0" smtClean="0"/>
              <a:t> </a:t>
            </a:r>
            <a:endParaRPr lang="en-US" altLang="en-US" dirty="0"/>
          </a:p>
          <a:p>
            <a:r>
              <a:rPr lang="vi-VN" altLang="en-US" dirty="0" smtClean="0"/>
              <a:t>	dùng</a:t>
            </a:r>
            <a:r>
              <a:rPr lang="vi-VN" altLang="en-US" baseline="0" dirty="0" smtClean="0"/>
              <a:t> để giao tiếp với người sử dụng nó</a:t>
            </a:r>
            <a:endParaRPr lang="en-US" altLang="en-US" dirty="0"/>
          </a:p>
          <a:p>
            <a:endParaRPr lang="en-US" altLang="en-US" dirty="0"/>
          </a:p>
          <a:p>
            <a:endParaRPr lang="en-US" altLang="en-US" dirty="0"/>
          </a:p>
        </p:txBody>
      </p:sp>
    </p:spTree>
    <p:extLst>
      <p:ext uri="{BB962C8B-B14F-4D97-AF65-F5344CB8AC3E}">
        <p14:creationId xmlns:p14="http://schemas.microsoft.com/office/powerpoint/2010/main" val="2509491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Two thought guide </a:t>
            </a:r>
            <a:r>
              <a:rPr lang="en-US" altLang="en-US" sz="1200" dirty="0" smtClean="0"/>
              <a:t>quality assurance:</a:t>
            </a:r>
          </a:p>
          <a:p>
            <a:r>
              <a:rPr lang="en-US" altLang="en-US" sz="1200" dirty="0" smtClean="0"/>
              <a:t>	The user of the information system is the single most important factor in establishing and evaluating its quality.</a:t>
            </a:r>
          </a:p>
          <a:p>
            <a:r>
              <a:rPr lang="en-US" altLang="en-US" sz="1200" dirty="0" smtClean="0"/>
              <a:t>	It is far less costly to correct problems in their early stages than it is to wait until a problem is articulated through user complaints or crises.</a:t>
            </a:r>
          </a:p>
          <a:p>
            <a:endParaRPr lang="en-US" dirty="0"/>
          </a:p>
        </p:txBody>
      </p:sp>
      <p:sp>
        <p:nvSpPr>
          <p:cNvPr id="4" name="Slide Number Placeholder 3"/>
          <p:cNvSpPr>
            <a:spLocks noGrp="1"/>
          </p:cNvSpPr>
          <p:nvPr>
            <p:ph type="sldNum" sz="quarter" idx="10"/>
          </p:nvPr>
        </p:nvSpPr>
        <p:spPr/>
        <p:txBody>
          <a:bodyPr/>
          <a:lstStyle/>
          <a:p>
            <a:fld id="{72360552-093C-42E7-AF4C-D2E1F2E269EA}" type="slidenum">
              <a:rPr lang="en-US" smtClean="0"/>
              <a:t>5</a:t>
            </a:fld>
            <a:endParaRPr lang="en-US"/>
          </a:p>
        </p:txBody>
      </p:sp>
    </p:spTree>
    <p:extLst>
      <p:ext uri="{BB962C8B-B14F-4D97-AF65-F5344CB8AC3E}">
        <p14:creationId xmlns:p14="http://schemas.microsoft.com/office/powerpoint/2010/main" val="155428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F4BF6-BF86-4578-B735-FEE670007EE2}" type="slidenum">
              <a:rPr lang="en-US" altLang="en-US"/>
              <a:pPr/>
              <a:t>44</a:t>
            </a:fld>
            <a:endParaRPr lang="en-US" altLang="en-US"/>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p:txBody>
          <a:bodyPr/>
          <a:lstStyle/>
          <a:p>
            <a:r>
              <a:rPr lang="vi-VN" altLang="en-US" dirty="0" smtClean="0"/>
              <a:t>Được tạo để bổ sung các kỹ thuật tài liệu khác.</a:t>
            </a:r>
            <a:endParaRPr lang="en-US" altLang="en-US" dirty="0"/>
          </a:p>
          <a:p>
            <a:endParaRPr lang="vi-VN" altLang="en-US" dirty="0" smtClean="0"/>
          </a:p>
          <a:p>
            <a:r>
              <a:rPr lang="en-US" altLang="en-US" dirty="0" smtClean="0"/>
              <a:t>FORKLORE</a:t>
            </a:r>
            <a:r>
              <a:rPr lang="vi-VN" altLang="en-US" dirty="0" smtClean="0"/>
              <a:t> là</a:t>
            </a:r>
            <a:r>
              <a:rPr lang="vi-VN" altLang="en-US" baseline="0" dirty="0" smtClean="0"/>
              <a:t> thông tin đc chia sẻ giữa những người dùng, thường không đc ghi lại</a:t>
            </a:r>
          </a:p>
          <a:p>
            <a:endParaRPr lang="en-US" altLang="en-US" dirty="0"/>
          </a:p>
          <a:p>
            <a:r>
              <a:rPr lang="en-US" altLang="en-US" dirty="0"/>
              <a:t>Customs – </a:t>
            </a:r>
            <a:r>
              <a:rPr lang="vi-VN" altLang="en-US" dirty="0" smtClean="0"/>
              <a:t>lấy</a:t>
            </a:r>
            <a:r>
              <a:rPr lang="vi-VN" altLang="en-US" baseline="0" dirty="0" smtClean="0"/>
              <a:t> thông viết về việc dùng thực hiện để chạy chương trình thực hiện thao tác mà không gặp vấn đề gì</a:t>
            </a:r>
            <a:endParaRPr lang="en-US" altLang="en-US" dirty="0" smtClean="0"/>
          </a:p>
          <a:p>
            <a:endParaRPr lang="en-US" altLang="en-US" dirty="0" smtClean="0"/>
          </a:p>
          <a:p>
            <a:r>
              <a:rPr lang="en-US" altLang="en-US" dirty="0" smtClean="0"/>
              <a:t>Tales – </a:t>
            </a:r>
            <a:r>
              <a:rPr lang="vi-VN" altLang="en-US" dirty="0" smtClean="0"/>
              <a:t>người</a:t>
            </a:r>
            <a:r>
              <a:rPr lang="vi-VN" altLang="en-US" baseline="0" dirty="0" smtClean="0"/>
              <a:t> dùng </a:t>
            </a:r>
            <a:r>
              <a:rPr lang="vi-VN" altLang="en-US" dirty="0" smtClean="0"/>
              <a:t>kể</a:t>
            </a:r>
            <a:r>
              <a:rPr lang="vi-VN" altLang="en-US" baseline="0" dirty="0" smtClean="0"/>
              <a:t> về </a:t>
            </a:r>
            <a:r>
              <a:rPr lang="vi-VN" altLang="en-US" baseline="0" dirty="0" smtClean="0"/>
              <a:t>các</a:t>
            </a:r>
            <a:r>
              <a:rPr lang="en-US" altLang="en-US" baseline="0" dirty="0" smtClean="0"/>
              <a:t>h </a:t>
            </a:r>
            <a:r>
              <a:rPr lang="en-US" altLang="en-US" baseline="0" dirty="0" err="1" smtClean="0"/>
              <a:t>thực</a:t>
            </a:r>
            <a:r>
              <a:rPr lang="en-US" altLang="en-US" baseline="0" dirty="0" smtClean="0"/>
              <a:t> </a:t>
            </a:r>
            <a:r>
              <a:rPr lang="en-US" altLang="en-US" baseline="0" dirty="0" err="1" smtClean="0"/>
              <a:t>hiện</a:t>
            </a:r>
            <a:r>
              <a:rPr lang="en-US" altLang="en-US" baseline="0" dirty="0" smtClean="0"/>
              <a:t> </a:t>
            </a:r>
            <a:r>
              <a:rPr lang="en-US" altLang="en-US" baseline="0" dirty="0" err="1" smtClean="0"/>
              <a:t>để</a:t>
            </a:r>
            <a:r>
              <a:rPr lang="en-US" altLang="en-US" baseline="0" dirty="0" smtClean="0"/>
              <a:t> </a:t>
            </a:r>
            <a:r>
              <a:rPr lang="vi-VN" altLang="en-US" baseline="0" dirty="0" smtClean="0"/>
              <a:t>hệ </a:t>
            </a:r>
            <a:r>
              <a:rPr lang="vi-VN" altLang="en-US" baseline="0" dirty="0" smtClean="0"/>
              <a:t>thống </a:t>
            </a:r>
            <a:r>
              <a:rPr lang="en-US" altLang="en-US" baseline="0" dirty="0" err="1" smtClean="0"/>
              <a:t>chạy</a:t>
            </a:r>
            <a:r>
              <a:rPr lang="en-US" altLang="en-US" baseline="0" dirty="0" smtClean="0"/>
              <a:t> </a:t>
            </a:r>
            <a:r>
              <a:rPr lang="en-US" altLang="en-US" baseline="0" smtClean="0"/>
              <a:t>được</a:t>
            </a:r>
            <a:endParaRPr lang="en-US" altLang="en-US" dirty="0" smtClean="0"/>
          </a:p>
          <a:p>
            <a:endParaRPr lang="en-US" altLang="en-US" dirty="0" smtClean="0"/>
          </a:p>
          <a:p>
            <a:r>
              <a:rPr lang="en-US" altLang="en-US" dirty="0" smtClean="0"/>
              <a:t>Sayings </a:t>
            </a:r>
            <a:r>
              <a:rPr lang="en-US" altLang="en-US" dirty="0"/>
              <a:t>– </a:t>
            </a:r>
            <a:r>
              <a:rPr lang="vi-VN" altLang="en-US" dirty="0" smtClean="0"/>
              <a:t>tóm</a:t>
            </a:r>
            <a:r>
              <a:rPr lang="vi-VN" altLang="en-US" baseline="0" dirty="0" smtClean="0"/>
              <a:t> tắt khái quát về cách thực hiện hoặc lời khuyên</a:t>
            </a:r>
            <a:endParaRPr lang="en-US" altLang="en-US" dirty="0"/>
          </a:p>
          <a:p>
            <a:endParaRPr lang="en-US" altLang="en-US" dirty="0"/>
          </a:p>
          <a:p>
            <a:r>
              <a:rPr lang="en-US" altLang="en-US" dirty="0"/>
              <a:t>Art forms – flowcharts, diagrams, and tables </a:t>
            </a:r>
            <a:r>
              <a:rPr lang="vi-VN" altLang="en-US" dirty="0" smtClean="0"/>
              <a:t>mà</a:t>
            </a:r>
            <a:r>
              <a:rPr lang="vi-VN" altLang="en-US" baseline="0" dirty="0" smtClean="0"/>
              <a:t> người dùng vẽ đôi khi có ích hơn so với tác giả của </a:t>
            </a:r>
            <a:r>
              <a:rPr lang="en-US" altLang="en-US" dirty="0" smtClean="0"/>
              <a:t>system.</a:t>
            </a:r>
            <a:endParaRPr lang="en-US" altLang="en-US" dirty="0"/>
          </a:p>
        </p:txBody>
      </p:sp>
    </p:spTree>
    <p:extLst>
      <p:ext uri="{BB962C8B-B14F-4D97-AF65-F5344CB8AC3E}">
        <p14:creationId xmlns:p14="http://schemas.microsoft.com/office/powerpoint/2010/main" val="2749587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2BCD13-7131-4AE8-8D4F-DBAF0940ED07}" type="slidenum">
              <a:rPr lang="en-US" altLang="en-US"/>
              <a:pPr/>
              <a:t>45</a:t>
            </a:fld>
            <a:endParaRPr lang="en-US" alt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r>
              <a:rPr lang="vi-VN" altLang="en-US" dirty="0" smtClean="0"/>
              <a:t>FOLKLORE là thông tin được thu thập từ người dùng có thể chính xác, đúng một phần hoặc không chính xác.</a:t>
            </a:r>
            <a:endParaRPr lang="en-US" altLang="en-US" dirty="0"/>
          </a:p>
        </p:txBody>
      </p:sp>
    </p:spTree>
    <p:extLst>
      <p:ext uri="{BB962C8B-B14F-4D97-AF65-F5344CB8AC3E}">
        <p14:creationId xmlns:p14="http://schemas.microsoft.com/office/powerpoint/2010/main" val="10094998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049E5B-6AE8-4035-99EB-79D30BFD80EA}" type="slidenum">
              <a:rPr lang="en-US" altLang="en-US"/>
              <a:pPr/>
              <a:t>48</a:t>
            </a:fld>
            <a:endParaRPr lang="en-US" altLang="en-US"/>
          </a:p>
        </p:txBody>
      </p:sp>
      <p:sp>
        <p:nvSpPr>
          <p:cNvPr id="435202" name="Rectangle 2"/>
          <p:cNvSpPr>
            <a:spLocks noGrp="1" noRot="1" noChangeAspect="1" noChangeArrowheads="1" noTextEdit="1"/>
          </p:cNvSpPr>
          <p:nvPr>
            <p:ph type="sldImg"/>
          </p:nvPr>
        </p:nvSpPr>
        <p:spPr>
          <a:ln/>
        </p:spPr>
      </p:sp>
      <p:sp>
        <p:nvSpPr>
          <p:cNvPr id="435203" name="Rectangle 3"/>
          <p:cNvSpPr>
            <a:spLocks noGrp="1" noChangeArrowheads="1"/>
          </p:cNvSpPr>
          <p:nvPr>
            <p:ph type="body" idx="1"/>
          </p:nvPr>
        </p:nvSpPr>
        <p:spPr/>
        <p:txBody>
          <a:bodyPr/>
          <a:lstStyle/>
          <a:p>
            <a:endParaRPr lang="vi-VN" altLang="en-US" dirty="0" smtClean="0"/>
          </a:p>
          <a:p>
            <a:r>
              <a:rPr lang="vi-VN" altLang="en-US" dirty="0" smtClean="0"/>
              <a:t>Sau khi hệ</a:t>
            </a:r>
            <a:r>
              <a:rPr lang="vi-VN" altLang="en-US" baseline="0" dirty="0" smtClean="0"/>
              <a:t> thống đucợ thiết và code hoàn tất thì việc kiểm thử, maintanance và kiểm toán là vấn đề cần phải đc cân nhắc ưu tiên</a:t>
            </a:r>
            <a:endParaRPr lang="en-US" altLang="en-US" dirty="0"/>
          </a:p>
        </p:txBody>
      </p:sp>
    </p:spTree>
    <p:extLst>
      <p:ext uri="{BB962C8B-B14F-4D97-AF65-F5344CB8AC3E}">
        <p14:creationId xmlns:p14="http://schemas.microsoft.com/office/powerpoint/2010/main" val="3110522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4C158-5CC8-45F1-8A48-4E962B4E1B69}" type="slidenum">
              <a:rPr lang="en-US" altLang="en-US"/>
              <a:pPr/>
              <a:t>49</a:t>
            </a:fld>
            <a:endParaRPr lang="en-US" altLang="en-US"/>
          </a:p>
        </p:txBody>
      </p:sp>
      <p:sp>
        <p:nvSpPr>
          <p:cNvPr id="436226" name="Rectangle 2"/>
          <p:cNvSpPr>
            <a:spLocks noGrp="1" noRot="1" noChangeAspect="1" noChangeArrowheads="1" noTextEdit="1"/>
          </p:cNvSpPr>
          <p:nvPr>
            <p:ph type="sldImg"/>
          </p:nvPr>
        </p:nvSpPr>
        <p:spPr>
          <a:ln/>
        </p:spPr>
      </p:sp>
      <p:sp>
        <p:nvSpPr>
          <p:cNvPr id="436227" name="Rectangle 3"/>
          <p:cNvSpPr>
            <a:spLocks noGrp="1" noChangeArrowheads="1"/>
          </p:cNvSpPr>
          <p:nvPr>
            <p:ph type="body" idx="1"/>
          </p:nvPr>
        </p:nvSpPr>
        <p:spPr/>
        <p:txBody>
          <a:bodyPr/>
          <a:lstStyle/>
          <a:p>
            <a:endParaRPr lang="vi-VN" altLang="en-US" dirty="0" smtClean="0"/>
          </a:p>
          <a:p>
            <a:r>
              <a:rPr lang="vi-VN" altLang="en-US" dirty="0" smtClean="0"/>
              <a:t>Tất</a:t>
            </a:r>
            <a:r>
              <a:rPr lang="vi-VN" altLang="en-US" baseline="0" dirty="0" smtClean="0"/>
              <a:t> cả những gì được viết hoặc thay đổi trong chương trình, các hướng dẫn thủ tục, phần cứng mới, hay toàn bộ các giao tiếp với hệ thông phải được kiểm tra kỹ lưỡng</a:t>
            </a:r>
            <a:endParaRPr lang="en-US" altLang="en-US" dirty="0"/>
          </a:p>
        </p:txBody>
      </p:sp>
    </p:spTree>
    <p:extLst>
      <p:ext uri="{BB962C8B-B14F-4D97-AF65-F5344CB8AC3E}">
        <p14:creationId xmlns:p14="http://schemas.microsoft.com/office/powerpoint/2010/main" val="20204433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45EE0B-9E86-4108-B6D6-DCC3E204140E}" type="slidenum">
              <a:rPr lang="en-US" altLang="en-US"/>
              <a:pPr/>
              <a:t>50</a:t>
            </a:fld>
            <a:endParaRPr lang="en-US" altLang="en-US"/>
          </a:p>
        </p:txBody>
      </p:sp>
      <p:sp>
        <p:nvSpPr>
          <p:cNvPr id="437250" name="Rectangle 2"/>
          <p:cNvSpPr>
            <a:spLocks noGrp="1" noRot="1" noChangeAspect="1" noChangeArrowheads="1" noTextEdit="1"/>
          </p:cNvSpPr>
          <p:nvPr>
            <p:ph type="sldImg"/>
          </p:nvPr>
        </p:nvSpPr>
        <p:spPr>
          <a:ln/>
        </p:spPr>
      </p:sp>
      <p:sp>
        <p:nvSpPr>
          <p:cNvPr id="437251" name="Rectangle 3"/>
          <p:cNvSpPr>
            <a:spLocks noGrp="1" noChangeArrowheads="1"/>
          </p:cNvSpPr>
          <p:nvPr>
            <p:ph type="body" idx="1"/>
          </p:nvPr>
        </p:nvSpPr>
        <p:spPr/>
        <p:txBody>
          <a:bodyPr/>
          <a:lstStyle/>
          <a:p>
            <a:endParaRPr lang="vi-VN" altLang="en-US" dirty="0" smtClean="0"/>
          </a:p>
          <a:p>
            <a:r>
              <a:rPr lang="vi-VN" altLang="en-US" dirty="0" smtClean="0"/>
              <a:t>Lập</a:t>
            </a:r>
            <a:r>
              <a:rPr lang="vi-VN" altLang="en-US" baseline="0" dirty="0" smtClean="0"/>
              <a:t> trình viên, ng phân tích hệ thống, người vận hành hệ thống và người dùng đều có vai trò riêng trong quá trình kiểm thử phần mềm</a:t>
            </a:r>
            <a:endParaRPr lang="en-US" altLang="en-US" dirty="0"/>
          </a:p>
        </p:txBody>
      </p:sp>
    </p:spTree>
    <p:extLst>
      <p:ext uri="{BB962C8B-B14F-4D97-AF65-F5344CB8AC3E}">
        <p14:creationId xmlns:p14="http://schemas.microsoft.com/office/powerpoint/2010/main" val="2213062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C94B89-3CA1-497E-AB48-A1CC977BCE65}" type="slidenum">
              <a:rPr lang="en-US" altLang="en-US"/>
              <a:pPr/>
              <a:t>51</a:t>
            </a:fld>
            <a:endParaRPr lang="en-US" alt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altLang="en-US" dirty="0"/>
              <a:t>Desk check programs – the programmer follows each step in the program on paper to check whether the routine works as it is written.</a:t>
            </a:r>
          </a:p>
          <a:p>
            <a:endParaRPr lang="en-US" altLang="en-US" dirty="0"/>
          </a:p>
          <a:p>
            <a:r>
              <a:rPr lang="en-US" altLang="en-US" dirty="0"/>
              <a:t>Test with both valid and invalid data – </a:t>
            </a:r>
            <a:r>
              <a:rPr lang="vi-VN" altLang="en-US" dirty="0" smtClean="0"/>
              <a:t>những</a:t>
            </a:r>
            <a:r>
              <a:rPr lang="vi-VN" altLang="en-US" baseline="0" dirty="0" smtClean="0"/>
              <a:t> dữ liêu này được chạy để kiểm tra nếu các công việc thực hiện đúng</a:t>
            </a:r>
            <a:r>
              <a:rPr lang="en-US" altLang="en-US" dirty="0" smtClean="0"/>
              <a:t> </a:t>
            </a:r>
            <a:r>
              <a:rPr lang="vi-VN" altLang="en-US" dirty="0" smtClean="0"/>
              <a:t>và</a:t>
            </a:r>
            <a:r>
              <a:rPr lang="vi-VN" altLang="en-US" baseline="0" dirty="0" smtClean="0"/>
              <a:t> bắt lỗi và xử lý ngoại lệ</a:t>
            </a:r>
            <a:r>
              <a:rPr lang="en-US" altLang="en-US" dirty="0" smtClean="0"/>
              <a:t>.</a:t>
            </a:r>
            <a:endParaRPr lang="en-US" altLang="en-US" dirty="0"/>
          </a:p>
          <a:p>
            <a:endParaRPr lang="en-US" altLang="en-US" dirty="0"/>
          </a:p>
          <a:p>
            <a:r>
              <a:rPr lang="en-US" altLang="en-US" dirty="0"/>
              <a:t>Check output for errors and make any needed corrections – </a:t>
            </a:r>
            <a:r>
              <a:rPr lang="vi-VN" altLang="en-US" dirty="0" smtClean="0"/>
              <a:t>người</a:t>
            </a:r>
            <a:r>
              <a:rPr lang="vi-VN" altLang="en-US" baseline="0" dirty="0" smtClean="0"/>
              <a:t> phân tích sẽ chỉ ra cho người lập trình viên những sai sót đối với những dữ liệu test sau này</a:t>
            </a:r>
          </a:p>
          <a:p>
            <a:r>
              <a:rPr lang="en-US" altLang="en-US" dirty="0" smtClean="0"/>
              <a:t>the </a:t>
            </a:r>
            <a:r>
              <a:rPr lang="en-US" altLang="en-US" dirty="0"/>
              <a:t>analyst might point out to the programmer omissions of data types to be added in later tests.</a:t>
            </a:r>
          </a:p>
        </p:txBody>
      </p:sp>
    </p:spTree>
    <p:extLst>
      <p:ext uri="{BB962C8B-B14F-4D97-AF65-F5344CB8AC3E}">
        <p14:creationId xmlns:p14="http://schemas.microsoft.com/office/powerpoint/2010/main" val="41657857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793F20-EA61-4B15-94D4-E587A4094323}" type="slidenum">
              <a:rPr lang="en-US" altLang="en-US"/>
              <a:pPr/>
              <a:t>52</a:t>
            </a:fld>
            <a:endParaRPr lang="en-US" alt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r>
              <a:rPr lang="en-US" altLang="en-US" dirty="0" err="1" smtClean="0"/>
              <a:t>Kiểm</a:t>
            </a:r>
            <a:r>
              <a:rPr lang="en-US" altLang="en-US" dirty="0" smtClean="0"/>
              <a:t> </a:t>
            </a:r>
            <a:r>
              <a:rPr lang="en-US" altLang="en-US" dirty="0" err="1" smtClean="0"/>
              <a:t>thử</a:t>
            </a:r>
            <a:r>
              <a:rPr lang="en-US" altLang="en-US" dirty="0" smtClean="0"/>
              <a:t> </a:t>
            </a:r>
            <a:r>
              <a:rPr lang="en-US" altLang="en-US" dirty="0" err="1" smtClean="0"/>
              <a:t>các</a:t>
            </a:r>
            <a:r>
              <a:rPr lang="en-US" altLang="en-US" dirty="0" smtClean="0"/>
              <a:t> </a:t>
            </a:r>
            <a:r>
              <a:rPr lang="en-US" altLang="en-US" dirty="0" err="1" smtClean="0"/>
              <a:t>giao</a:t>
            </a:r>
            <a:r>
              <a:rPr lang="en-US" altLang="en-US" dirty="0" smtClean="0"/>
              <a:t> </a:t>
            </a:r>
            <a:r>
              <a:rPr lang="en-US" altLang="en-US" dirty="0" err="1" smtClean="0"/>
              <a:t>dịch</a:t>
            </a:r>
            <a:r>
              <a:rPr lang="en-US" altLang="en-US" dirty="0" smtClean="0"/>
              <a:t> </a:t>
            </a:r>
            <a:r>
              <a:rPr lang="en-US" altLang="en-US" dirty="0" err="1" smtClean="0"/>
              <a:t>bình</a:t>
            </a:r>
            <a:r>
              <a:rPr lang="en-US" altLang="en-US" dirty="0" smtClean="0"/>
              <a:t> </a:t>
            </a:r>
            <a:r>
              <a:rPr lang="en-US" altLang="en-US" dirty="0" err="1" smtClean="0"/>
              <a:t>thường</a:t>
            </a:r>
            <a:r>
              <a:rPr lang="en-US" altLang="en-US" dirty="0" smtClean="0"/>
              <a:t> </a:t>
            </a:r>
            <a:r>
              <a:rPr lang="en-US" altLang="en-US" dirty="0"/>
              <a:t>– those that make up the bulk of the load.</a:t>
            </a:r>
          </a:p>
          <a:p>
            <a:endParaRPr lang="en-US" altLang="en-US" dirty="0"/>
          </a:p>
          <a:p>
            <a:r>
              <a:rPr lang="en-US" altLang="en-US" dirty="0"/>
              <a:t>Test with invalid data – </a:t>
            </a:r>
            <a:r>
              <a:rPr lang="vi-VN" altLang="en-US" dirty="0" smtClean="0"/>
              <a:t>nếu</a:t>
            </a:r>
            <a:r>
              <a:rPr lang="vi-VN" altLang="en-US" baseline="0" dirty="0" smtClean="0"/>
              <a:t> hệ thống hoạt động được thì sẽ tạo ra nhiều biến thể dựa trên</a:t>
            </a:r>
            <a:r>
              <a:rPr lang="en-US" altLang="en-US" dirty="0" smtClean="0"/>
              <a:t> </a:t>
            </a:r>
            <a:r>
              <a:rPr lang="en-US" altLang="en-US" dirty="0"/>
              <a:t>invalid data </a:t>
            </a:r>
            <a:r>
              <a:rPr lang="vi-VN" altLang="en-US" dirty="0" smtClean="0"/>
              <a:t>đó</a:t>
            </a:r>
            <a:r>
              <a:rPr lang="vi-VN" altLang="en-US" baseline="0" dirty="0" smtClean="0"/>
              <a:t> để đảm bảo hệ thống phát hiện được lỗi chính xác</a:t>
            </a:r>
            <a:r>
              <a:rPr lang="en-US" altLang="en-US" dirty="0" smtClean="0"/>
              <a:t>.</a:t>
            </a:r>
            <a:endParaRPr lang="en-US" altLang="en-US" dirty="0"/>
          </a:p>
        </p:txBody>
      </p:sp>
    </p:spTree>
    <p:extLst>
      <p:ext uri="{BB962C8B-B14F-4D97-AF65-F5344CB8AC3E}">
        <p14:creationId xmlns:p14="http://schemas.microsoft.com/office/powerpoint/2010/main" val="33475579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9474D-D635-41BF-A1D3-D3A7D6CDA707}" type="slidenum">
              <a:rPr lang="en-US" altLang="en-US"/>
              <a:pPr/>
              <a:t>53</a:t>
            </a:fld>
            <a:endParaRPr lang="en-US" altLang="en-US"/>
          </a:p>
        </p:txBody>
      </p:sp>
      <p:sp>
        <p:nvSpPr>
          <p:cNvPr id="440322" name="Rectangle 2"/>
          <p:cNvSpPr>
            <a:spLocks noGrp="1" noRot="1" noChangeAspect="1" noChangeArrowheads="1" noTextEdit="1"/>
          </p:cNvSpPr>
          <p:nvPr>
            <p:ph type="sldImg"/>
          </p:nvPr>
        </p:nvSpPr>
        <p:spPr>
          <a:ln/>
        </p:spPr>
      </p:sp>
      <p:sp>
        <p:nvSpPr>
          <p:cNvPr id="440323" name="Rectangle 3"/>
          <p:cNvSpPr>
            <a:spLocks noGrp="1" noChangeArrowheads="1"/>
          </p:cNvSpPr>
          <p:nvPr>
            <p:ph type="body" idx="1"/>
          </p:nvPr>
        </p:nvSpPr>
        <p:spPr/>
        <p:txBody>
          <a:bodyPr/>
          <a:lstStyle/>
          <a:p>
            <a:r>
              <a:rPr lang="vi-VN" altLang="en-US" dirty="0" smtClean="0"/>
              <a:t>Sau</a:t>
            </a:r>
            <a:r>
              <a:rPr lang="vi-VN" altLang="en-US" baseline="0" dirty="0" smtClean="0"/>
              <a:t> khi thực hiện linktest thì tới kiểm thử toàn bộ hệ thống</a:t>
            </a:r>
          </a:p>
          <a:p>
            <a:r>
              <a:rPr lang="vi-VN" altLang="en-US" baseline="0" dirty="0" smtClean="0"/>
              <a:t>Trong đó người vận hành hệ thông và người dùng đóng vai trò chính trong full system test</a:t>
            </a:r>
          </a:p>
          <a:p>
            <a:endParaRPr lang="en-US" altLang="en-US" dirty="0"/>
          </a:p>
          <a:p>
            <a:r>
              <a:rPr lang="en-US" altLang="en-US" dirty="0"/>
              <a:t>Adequate documentation in procedure manuals – </a:t>
            </a:r>
            <a:r>
              <a:rPr lang="vi-VN" altLang="en-US" dirty="0" smtClean="0"/>
              <a:t>đủ</a:t>
            </a:r>
            <a:r>
              <a:rPr lang="vi-VN" altLang="en-US" baseline="0" dirty="0" smtClean="0"/>
              <a:t> khả năng </a:t>
            </a:r>
            <a:r>
              <a:rPr lang="vi-VN" altLang="en-US" dirty="0" smtClean="0"/>
              <a:t>hoạt</a:t>
            </a:r>
            <a:r>
              <a:rPr lang="vi-VN" altLang="en-US" baseline="0" dirty="0" smtClean="0"/>
              <a:t> động chính xác và hiệu quả</a:t>
            </a:r>
            <a:r>
              <a:rPr lang="en-US" altLang="en-US" dirty="0" smtClean="0"/>
              <a:t>.</a:t>
            </a:r>
            <a:endParaRPr lang="en-US" altLang="en-US" dirty="0"/>
          </a:p>
          <a:p>
            <a:endParaRPr lang="en-US" altLang="en-US" dirty="0"/>
          </a:p>
          <a:p>
            <a:r>
              <a:rPr lang="en-US" altLang="en-US" dirty="0"/>
              <a:t>Are procedure manuals clear enough – do they communicate how data should be prepared for input.</a:t>
            </a:r>
          </a:p>
          <a:p>
            <a:endParaRPr lang="en-US" altLang="en-US" dirty="0"/>
          </a:p>
          <a:p>
            <a:r>
              <a:rPr lang="en-US" altLang="en-US" dirty="0" smtClean="0"/>
              <a:t>Work flow </a:t>
            </a:r>
            <a:r>
              <a:rPr lang="vi-VN" altLang="en-US" dirty="0" smtClean="0">
                <a:latin typeface="Calibri" panose="020F0502020204030204" pitchFamily="34" charset="0"/>
                <a:cs typeface="Calibri" panose="020F0502020204030204" pitchFamily="34" charset="0"/>
              </a:rPr>
              <a:t>có thực sự chính xác</a:t>
            </a:r>
            <a:r>
              <a:rPr lang="en-US" altLang="en-US" dirty="0" smtClean="0"/>
              <a:t> –</a:t>
            </a:r>
            <a:r>
              <a:rPr lang="vi-VN" altLang="en-US" baseline="0" dirty="0" smtClean="0"/>
              <a:t> work flow cần thiết cho hệ thống mới hay hệ thống được chỉnh sửa</a:t>
            </a:r>
            <a:r>
              <a:rPr lang="en-US" altLang="en-US" dirty="0" smtClean="0"/>
              <a:t>.</a:t>
            </a:r>
            <a:endParaRPr lang="en-US" altLang="en-US" dirty="0"/>
          </a:p>
          <a:p>
            <a:endParaRPr lang="en-US" altLang="en-US" dirty="0"/>
          </a:p>
          <a:p>
            <a:r>
              <a:rPr lang="en-US" altLang="en-US" dirty="0"/>
              <a:t>Is output correct and do users understand this output – do users understand that this is how it will look in its final form.</a:t>
            </a:r>
          </a:p>
        </p:txBody>
      </p:sp>
    </p:spTree>
    <p:extLst>
      <p:ext uri="{BB962C8B-B14F-4D97-AF65-F5344CB8AC3E}">
        <p14:creationId xmlns:p14="http://schemas.microsoft.com/office/powerpoint/2010/main" val="40237713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DB0951-D98F-4372-9BB8-4903D4DCFD8D}" type="slidenum">
              <a:rPr lang="en-US" altLang="en-US"/>
              <a:pPr/>
              <a:t>54</a:t>
            </a:fld>
            <a:endParaRPr lang="en-US" altLang="en-US"/>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p:txBody>
          <a:bodyPr/>
          <a:lstStyle/>
          <a:p>
            <a:r>
              <a:rPr lang="en-US" altLang="en-US" dirty="0"/>
              <a:t>Live data – </a:t>
            </a:r>
            <a:r>
              <a:rPr lang="vi-VN" altLang="en-US" dirty="0" smtClean="0"/>
              <a:t>dữ liệu đã được xử lý thành công thông qua hệ thống hiện có.</a:t>
            </a:r>
            <a:endParaRPr lang="en-US" altLang="en-US" dirty="0"/>
          </a:p>
        </p:txBody>
      </p:sp>
    </p:spTree>
    <p:extLst>
      <p:ext uri="{BB962C8B-B14F-4D97-AF65-F5344CB8AC3E}">
        <p14:creationId xmlns:p14="http://schemas.microsoft.com/office/powerpoint/2010/main" val="3491638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FB71B-8D4D-4D99-ADEA-1DAFB71891F7}" type="slidenum">
              <a:rPr lang="en-US" altLang="en-US"/>
              <a:pPr/>
              <a:t>55</a:t>
            </a:fld>
            <a:endParaRPr lang="en-US" altLang="en-US"/>
          </a:p>
        </p:txBody>
      </p:sp>
      <p:sp>
        <p:nvSpPr>
          <p:cNvPr id="442370" name="Rectangle 2"/>
          <p:cNvSpPr>
            <a:spLocks noGrp="1" noRot="1" noChangeAspect="1" noChangeArrowheads="1" noTextEdit="1"/>
          </p:cNvSpPr>
          <p:nvPr>
            <p:ph type="sldImg"/>
          </p:nvPr>
        </p:nvSpPr>
        <p:spPr>
          <a:ln/>
        </p:spPr>
      </p:sp>
      <p:sp>
        <p:nvSpPr>
          <p:cNvPr id="442371" name="Rectangle 3"/>
          <p:cNvSpPr>
            <a:spLocks noGrp="1" noChangeArrowheads="1"/>
          </p:cNvSpPr>
          <p:nvPr>
            <p:ph type="body" idx="1"/>
          </p:nvPr>
        </p:nvSpPr>
        <p:spPr/>
        <p:txBody>
          <a:bodyPr/>
          <a:lstStyle/>
          <a:p>
            <a:r>
              <a:rPr lang="vi-VN" altLang="en-US" dirty="0" smtClean="0"/>
              <a:t>Việc thiết kế hệ thống càng tốt, việc duy trì nó càng dễ dàng và doanh nghiệp sẽ phải tốn ít tiền hơn để bảo trì.</a:t>
            </a:r>
          </a:p>
          <a:p>
            <a:endParaRPr lang="en-US" altLang="en-US" dirty="0"/>
          </a:p>
          <a:p>
            <a:r>
              <a:rPr lang="en-US" altLang="en-US" dirty="0"/>
              <a:t>Reduce maintenance costs – software maintenance can devour upwards of 50 percent of the total data processing budget for a business. Approximately 70 percent of software errors have been attributable to inappropriate software design.</a:t>
            </a:r>
          </a:p>
          <a:p>
            <a:endParaRPr lang="en-US" altLang="en-US" dirty="0"/>
          </a:p>
          <a:p>
            <a:r>
              <a:rPr lang="en-US" altLang="en-US" dirty="0"/>
              <a:t>Improve the existing software – rather than to respond to a crisis or failure.</a:t>
            </a:r>
          </a:p>
          <a:p>
            <a:endParaRPr lang="en-US" alt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err="1" smtClean="0"/>
              <a:t>Cập</a:t>
            </a:r>
            <a:r>
              <a:rPr lang="en-US" altLang="en-US" dirty="0" smtClean="0"/>
              <a:t> </a:t>
            </a:r>
            <a:r>
              <a:rPr lang="en-US" altLang="en-US" dirty="0" err="1" smtClean="0"/>
              <a:t>nhật</a:t>
            </a:r>
            <a:r>
              <a:rPr lang="en-US" altLang="en-US" dirty="0" smtClean="0"/>
              <a:t> </a:t>
            </a:r>
            <a:r>
              <a:rPr lang="en-US" altLang="en-US" dirty="0" err="1" smtClean="0"/>
              <a:t>chương</a:t>
            </a:r>
            <a:r>
              <a:rPr lang="en-US" altLang="en-US" dirty="0" smtClean="0"/>
              <a:t> </a:t>
            </a:r>
            <a:r>
              <a:rPr lang="en-US" altLang="en-US" dirty="0" err="1" smtClean="0"/>
              <a:t>trình</a:t>
            </a:r>
            <a:r>
              <a:rPr lang="en-US" altLang="en-US" dirty="0" smtClean="0"/>
              <a:t> </a:t>
            </a:r>
            <a:r>
              <a:rPr lang="en-US" altLang="en-US" dirty="0" err="1" smtClean="0"/>
              <a:t>đáp</a:t>
            </a:r>
            <a:r>
              <a:rPr lang="en-US" altLang="en-US" dirty="0" smtClean="0"/>
              <a:t> </a:t>
            </a:r>
            <a:r>
              <a:rPr lang="en-US" altLang="en-US" dirty="0" err="1" smtClean="0"/>
              <a:t>ứng</a:t>
            </a:r>
            <a:r>
              <a:rPr lang="en-US" altLang="en-US" dirty="0" smtClean="0"/>
              <a:t> </a:t>
            </a:r>
            <a:r>
              <a:rPr lang="en-US" altLang="en-US" dirty="0" err="1" smtClean="0"/>
              <a:t>thay</a:t>
            </a:r>
            <a:r>
              <a:rPr lang="en-US" altLang="en-US" dirty="0" smtClean="0"/>
              <a:t> </a:t>
            </a:r>
            <a:r>
              <a:rPr lang="en-US" altLang="en-US" dirty="0" err="1" smtClean="0"/>
              <a:t>đổi</a:t>
            </a:r>
            <a:r>
              <a:rPr lang="en-US" altLang="en-US" dirty="0" smtClean="0"/>
              <a:t> </a:t>
            </a:r>
            <a:r>
              <a:rPr lang="en-US" altLang="en-US" dirty="0" err="1" smtClean="0"/>
              <a:t>của</a:t>
            </a:r>
            <a:r>
              <a:rPr lang="en-US" altLang="en-US" dirty="0" smtClean="0"/>
              <a:t> </a:t>
            </a:r>
            <a:r>
              <a:rPr lang="en-US" altLang="en-US" dirty="0" err="1" smtClean="0"/>
              <a:t>tổ</a:t>
            </a:r>
            <a:r>
              <a:rPr lang="en-US" altLang="en-US" dirty="0" smtClean="0"/>
              <a:t> </a:t>
            </a:r>
            <a:r>
              <a:rPr lang="en-US" altLang="en-US" dirty="0" err="1" smtClean="0"/>
              <a:t>chức</a:t>
            </a:r>
            <a:r>
              <a:rPr lang="vi-VN" altLang="en-US" baseline="0" dirty="0" smtClean="0"/>
              <a:t> </a:t>
            </a:r>
            <a:r>
              <a:rPr lang="en-US" altLang="en-US" dirty="0" smtClean="0"/>
              <a:t>– emergency and adaptive maintenance comprises less than half of all system maintenance.</a:t>
            </a:r>
          </a:p>
          <a:p>
            <a:endParaRPr lang="en-US" altLang="en-US" dirty="0"/>
          </a:p>
          <a:p>
            <a:r>
              <a:rPr lang="en-US" altLang="en-US" dirty="0"/>
              <a:t>Ensure channels for feedback – users must be able to communicate problems and suggestions easily to those who will be maintaining the system.</a:t>
            </a:r>
          </a:p>
          <a:p>
            <a:endParaRPr lang="en-US" altLang="en-US" dirty="0"/>
          </a:p>
          <a:p>
            <a:r>
              <a:rPr lang="en-US" altLang="en-US" dirty="0"/>
              <a:t>Classification scheme – </a:t>
            </a:r>
            <a:r>
              <a:rPr lang="vi-VN" altLang="en-US" dirty="0" smtClean="0"/>
              <a:t>chỉ định tầm quan trọng nhận thức của việc bảo trì được đề xuất.</a:t>
            </a:r>
            <a:endParaRPr lang="en-US" altLang="en-US" dirty="0"/>
          </a:p>
        </p:txBody>
      </p:sp>
    </p:spTree>
    <p:extLst>
      <p:ext uri="{BB962C8B-B14F-4D97-AF65-F5344CB8AC3E}">
        <p14:creationId xmlns:p14="http://schemas.microsoft.com/office/powerpoint/2010/main" val="349137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quality circles:</a:t>
            </a:r>
            <a:r>
              <a:rPr lang="en-US" altLang="en-US" baseline="0" dirty="0" smtClean="0"/>
              <a:t> </a:t>
            </a:r>
            <a:r>
              <a:rPr lang="en-US" sz="1200" b="0" i="0" kern="1200" dirty="0" smtClean="0">
                <a:solidFill>
                  <a:schemeClr val="tx1"/>
                </a:solidFill>
                <a:effectLst/>
                <a:latin typeface="+mn-lt"/>
                <a:ea typeface="+mn-ea"/>
                <a:cs typeface="+mn-cs"/>
              </a:rPr>
              <a:t>a group of employees that meets regularly to consider ways of resolving problems and improving production in their organization</a:t>
            </a:r>
          </a:p>
        </p:txBody>
      </p:sp>
      <p:sp>
        <p:nvSpPr>
          <p:cNvPr id="4" name="Slide Number Placeholder 3"/>
          <p:cNvSpPr>
            <a:spLocks noGrp="1"/>
          </p:cNvSpPr>
          <p:nvPr>
            <p:ph type="sldNum" sz="quarter" idx="10"/>
          </p:nvPr>
        </p:nvSpPr>
        <p:spPr/>
        <p:txBody>
          <a:bodyPr/>
          <a:lstStyle/>
          <a:p>
            <a:fld id="{72360552-093C-42E7-AF4C-D2E1F2E269EA}" type="slidenum">
              <a:rPr lang="en-US" smtClean="0"/>
              <a:t>9</a:t>
            </a:fld>
            <a:endParaRPr lang="en-US"/>
          </a:p>
        </p:txBody>
      </p:sp>
    </p:spTree>
    <p:extLst>
      <p:ext uri="{BB962C8B-B14F-4D97-AF65-F5344CB8AC3E}">
        <p14:creationId xmlns:p14="http://schemas.microsoft.com/office/powerpoint/2010/main" val="3865935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D9945A-1E0C-4299-A023-511B0AAAF956}" type="slidenum">
              <a:rPr lang="en-US" altLang="en-US"/>
              <a:pPr/>
              <a:t>56</a:t>
            </a:fld>
            <a:endParaRPr lang="en-US" alt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r>
              <a:rPr lang="en-US" altLang="en-US" dirty="0"/>
              <a:t>Internal auditors work for the same organization that owns the information system</a:t>
            </a:r>
            <a:r>
              <a:rPr lang="en-US" altLang="en-US" dirty="0" smtClean="0"/>
              <a:t>.</a:t>
            </a:r>
            <a:endParaRPr lang="vi-VN" alt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Internal auditors work for the same organization that owns the information system.</a:t>
            </a:r>
          </a:p>
          <a:p>
            <a:endParaRPr lang="en-US" altLang="en-US" dirty="0"/>
          </a:p>
          <a:p>
            <a:endParaRPr lang="en-US" altLang="en-US" dirty="0"/>
          </a:p>
          <a:p>
            <a:r>
              <a:rPr lang="en-US" altLang="en-US" dirty="0"/>
              <a:t>External auditors are hired from the outside.</a:t>
            </a:r>
          </a:p>
        </p:txBody>
      </p:sp>
    </p:spTree>
    <p:extLst>
      <p:ext uri="{BB962C8B-B14F-4D97-AF65-F5344CB8AC3E}">
        <p14:creationId xmlns:p14="http://schemas.microsoft.com/office/powerpoint/2010/main" val="2889928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360552-093C-42E7-AF4C-D2E1F2E269EA}" type="slidenum">
              <a:rPr lang="en-US" smtClean="0"/>
              <a:t>10</a:t>
            </a:fld>
            <a:endParaRPr lang="en-US"/>
          </a:p>
        </p:txBody>
      </p:sp>
    </p:spTree>
    <p:extLst>
      <p:ext uri="{BB962C8B-B14F-4D97-AF65-F5344CB8AC3E}">
        <p14:creationId xmlns:p14="http://schemas.microsoft.com/office/powerpoint/2010/main" val="1234443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9EF5D-FF1C-4490-B0F2-31E619BC8D8B}" type="slidenum">
              <a:rPr lang="en-US" altLang="en-US"/>
              <a:pPr/>
              <a:t>11</a:t>
            </a:fld>
            <a:endParaRPr lang="en-US" alt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1282865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9EF5D-FF1C-4490-B0F2-31E619BC8D8B}" type="slidenum">
              <a:rPr lang="en-US" altLang="en-US"/>
              <a:pPr/>
              <a:t>12</a:t>
            </a:fld>
            <a:endParaRPr lang="en-US" altLang="en-US"/>
          </a:p>
        </p:txBody>
      </p:sp>
      <p:sp>
        <p:nvSpPr>
          <p:cNvPr id="404482" name="Rectangle 2"/>
          <p:cNvSpPr>
            <a:spLocks noGrp="1" noRot="1" noChangeAspect="1" noChangeArrowheads="1" noTextEdit="1"/>
          </p:cNvSpPr>
          <p:nvPr>
            <p:ph type="sldImg"/>
          </p:nvPr>
        </p:nvSpPr>
        <p:spPr>
          <a:ln/>
        </p:spPr>
      </p:sp>
      <p:sp>
        <p:nvSpPr>
          <p:cNvPr id="404483" name="Rectangle 3"/>
          <p:cNvSpPr>
            <a:spLocks noGrp="1" noChangeArrowheads="1"/>
          </p:cNvSpPr>
          <p:nvPr>
            <p:ph type="body" idx="1"/>
          </p:nvPr>
        </p:nvSpPr>
        <p:spPr/>
        <p:txBody>
          <a:bodyPr/>
          <a:lstStyle/>
          <a:p>
            <a:r>
              <a:rPr lang="en-US" altLang="en-US" dirty="0"/>
              <a:t>The point of the structured walkthrough is to evaluate the product systematically on an ongoing basis.</a:t>
            </a:r>
          </a:p>
        </p:txBody>
      </p:sp>
    </p:spTree>
    <p:extLst>
      <p:ext uri="{BB962C8B-B14F-4D97-AF65-F5344CB8AC3E}">
        <p14:creationId xmlns:p14="http://schemas.microsoft.com/office/powerpoint/2010/main" val="3311702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24CA79-74B2-468B-AC1C-D3C2C970D33D}" type="slidenum">
              <a:rPr lang="en-US" altLang="en-US"/>
              <a:pPr/>
              <a:t>13</a:t>
            </a:fld>
            <a:endParaRPr lang="en-US" alt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altLang="en-US"/>
              <a:t>Structured walkthroughs involve at least four people.</a:t>
            </a:r>
          </a:p>
          <a:p>
            <a:endParaRPr lang="en-US" altLang="en-US"/>
          </a:p>
          <a:p>
            <a:r>
              <a:rPr lang="en-US" altLang="en-US"/>
              <a:t>Coordinator – ensures that the others adhere to any roles assigned to them and to ensure that any activities scheduled are accomplished.</a:t>
            </a:r>
          </a:p>
          <a:p>
            <a:endParaRPr lang="en-US" altLang="en-US"/>
          </a:p>
          <a:p>
            <a:r>
              <a:rPr lang="en-US" altLang="en-US"/>
              <a:t>Programmer or analyst – there to listen.</a:t>
            </a:r>
          </a:p>
          <a:p>
            <a:endParaRPr lang="en-US" altLang="en-US"/>
          </a:p>
          <a:p>
            <a:r>
              <a:rPr lang="en-US" altLang="en-US"/>
              <a:t>Programmer or analyst peer – present to point out errors or potential problems.</a:t>
            </a:r>
          </a:p>
          <a:p>
            <a:endParaRPr lang="en-US" altLang="en-US"/>
          </a:p>
          <a:p>
            <a:r>
              <a:rPr lang="en-US" altLang="en-US"/>
              <a:t>Notetaker – records what is said so that the others present can interact without encumbrance.</a:t>
            </a:r>
          </a:p>
        </p:txBody>
      </p:sp>
    </p:spTree>
    <p:extLst>
      <p:ext uri="{BB962C8B-B14F-4D97-AF65-F5344CB8AC3E}">
        <p14:creationId xmlns:p14="http://schemas.microsoft.com/office/powerpoint/2010/main" val="2778962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79982E-F1F4-4F6A-A219-40C64734C62F}" type="slidenum">
              <a:rPr lang="en-US" altLang="en-US"/>
              <a:pPr/>
              <a:t>15</a:t>
            </a:fld>
            <a:endParaRPr lang="en-US" altLang="en-US"/>
          </a:p>
        </p:txBody>
      </p:sp>
      <p:sp>
        <p:nvSpPr>
          <p:cNvPr id="410626" name="Rectangle 2"/>
          <p:cNvSpPr>
            <a:spLocks noGrp="1" noRot="1" noChangeAspect="1" noChangeArrowheads="1" noTextEdit="1"/>
          </p:cNvSpPr>
          <p:nvPr>
            <p:ph type="sldImg"/>
          </p:nvPr>
        </p:nvSpPr>
        <p:spPr>
          <a:ln/>
        </p:spPr>
      </p:sp>
      <p:sp>
        <p:nvSpPr>
          <p:cNvPr id="410627" name="Rectangle 3"/>
          <p:cNvSpPr>
            <a:spLocks noGrp="1" noChangeArrowheads="1"/>
          </p:cNvSpPr>
          <p:nvPr>
            <p:ph type="body" idx="1"/>
          </p:nvPr>
        </p:nvSpPr>
        <p:spPr/>
        <p:txBody>
          <a:bodyPr/>
          <a:lstStyle/>
          <a:p>
            <a:r>
              <a:rPr lang="en-US" altLang="en-US" dirty="0"/>
              <a:t>The problems on the lowest level are generally the ones that require computerization. They are also the most cost effective.</a:t>
            </a:r>
          </a:p>
          <a:p>
            <a:endParaRPr lang="en-US" altLang="en-US" dirty="0"/>
          </a:p>
          <a:p>
            <a:r>
              <a:rPr lang="en-US" altLang="en-US" dirty="0"/>
              <a:t>Bottom-up refers to the bottom level on which computerization was first introduced.</a:t>
            </a:r>
          </a:p>
          <a:p>
            <a:endParaRPr lang="en-US" altLang="en-US" dirty="0"/>
          </a:p>
          <a:p>
            <a:r>
              <a:rPr lang="en-US" altLang="en-US" dirty="0"/>
              <a:t>When in-house programming is done with a bottom-up approach, it is difficult to interface the subsystems so that they perform smoothly in a system. </a:t>
            </a:r>
          </a:p>
        </p:txBody>
      </p:sp>
    </p:spTree>
    <p:extLst>
      <p:ext uri="{BB962C8B-B14F-4D97-AF65-F5344CB8AC3E}">
        <p14:creationId xmlns:p14="http://schemas.microsoft.com/office/powerpoint/2010/main" val="1607783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58EB84-F20B-4B7A-9CBE-0C080E81114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2FD3-85B2-485E-A510-810A56198C8A}" type="slidenum">
              <a:rPr lang="en-US" smtClean="0"/>
              <a:t>‹#›</a:t>
            </a:fld>
            <a:endParaRPr lang="en-US"/>
          </a:p>
        </p:txBody>
      </p:sp>
    </p:spTree>
    <p:extLst>
      <p:ext uri="{BB962C8B-B14F-4D97-AF65-F5344CB8AC3E}">
        <p14:creationId xmlns:p14="http://schemas.microsoft.com/office/powerpoint/2010/main" val="172476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8EB84-F20B-4B7A-9CBE-0C080E81114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2FD3-85B2-485E-A510-810A56198C8A}" type="slidenum">
              <a:rPr lang="en-US" smtClean="0"/>
              <a:t>‹#›</a:t>
            </a:fld>
            <a:endParaRPr lang="en-US"/>
          </a:p>
        </p:txBody>
      </p:sp>
    </p:spTree>
    <p:extLst>
      <p:ext uri="{BB962C8B-B14F-4D97-AF65-F5344CB8AC3E}">
        <p14:creationId xmlns:p14="http://schemas.microsoft.com/office/powerpoint/2010/main" val="4068578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8EB84-F20B-4B7A-9CBE-0C080E81114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2FD3-85B2-485E-A510-810A56198C8A}" type="slidenum">
              <a:rPr lang="en-US" smtClean="0"/>
              <a:t>‹#›</a:t>
            </a:fld>
            <a:endParaRPr lang="en-US"/>
          </a:p>
        </p:txBody>
      </p:sp>
    </p:spTree>
    <p:extLst>
      <p:ext uri="{BB962C8B-B14F-4D97-AF65-F5344CB8AC3E}">
        <p14:creationId xmlns:p14="http://schemas.microsoft.com/office/powerpoint/2010/main" val="1635307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8EB84-F20B-4B7A-9CBE-0C080E81114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2FD3-85B2-485E-A510-810A56198C8A}" type="slidenum">
              <a:rPr lang="en-US" smtClean="0"/>
              <a:t>‹#›</a:t>
            </a:fld>
            <a:endParaRPr lang="en-US"/>
          </a:p>
        </p:txBody>
      </p:sp>
    </p:spTree>
    <p:extLst>
      <p:ext uri="{BB962C8B-B14F-4D97-AF65-F5344CB8AC3E}">
        <p14:creationId xmlns:p14="http://schemas.microsoft.com/office/powerpoint/2010/main" val="1421476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8EB84-F20B-4B7A-9CBE-0C080E811149}" type="datetimeFigureOut">
              <a:rPr lang="en-US" smtClean="0"/>
              <a:t>5/23/2018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92FD3-85B2-485E-A510-810A56198C8A}" type="slidenum">
              <a:rPr lang="en-US" smtClean="0"/>
              <a:t>‹#›</a:t>
            </a:fld>
            <a:endParaRPr lang="en-US"/>
          </a:p>
        </p:txBody>
      </p:sp>
    </p:spTree>
    <p:extLst>
      <p:ext uri="{BB962C8B-B14F-4D97-AF65-F5344CB8AC3E}">
        <p14:creationId xmlns:p14="http://schemas.microsoft.com/office/powerpoint/2010/main" val="2624784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58EB84-F20B-4B7A-9CBE-0C080E81114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92FD3-85B2-485E-A510-810A56198C8A}" type="slidenum">
              <a:rPr lang="en-US" smtClean="0"/>
              <a:t>‹#›</a:t>
            </a:fld>
            <a:endParaRPr lang="en-US"/>
          </a:p>
        </p:txBody>
      </p:sp>
    </p:spTree>
    <p:extLst>
      <p:ext uri="{BB962C8B-B14F-4D97-AF65-F5344CB8AC3E}">
        <p14:creationId xmlns:p14="http://schemas.microsoft.com/office/powerpoint/2010/main" val="324487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58EB84-F20B-4B7A-9CBE-0C080E811149}" type="datetimeFigureOut">
              <a:rPr lang="en-US" smtClean="0"/>
              <a:t>5/23/2018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92FD3-85B2-485E-A510-810A56198C8A}" type="slidenum">
              <a:rPr lang="en-US" smtClean="0"/>
              <a:t>‹#›</a:t>
            </a:fld>
            <a:endParaRPr lang="en-US"/>
          </a:p>
        </p:txBody>
      </p:sp>
    </p:spTree>
    <p:extLst>
      <p:ext uri="{BB962C8B-B14F-4D97-AF65-F5344CB8AC3E}">
        <p14:creationId xmlns:p14="http://schemas.microsoft.com/office/powerpoint/2010/main" val="369092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58EB84-F20B-4B7A-9CBE-0C080E811149}" type="datetimeFigureOut">
              <a:rPr lang="en-US" smtClean="0"/>
              <a:t>5/23/2018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92FD3-85B2-485E-A510-810A56198C8A}" type="slidenum">
              <a:rPr lang="en-US" smtClean="0"/>
              <a:t>‹#›</a:t>
            </a:fld>
            <a:endParaRPr lang="en-US"/>
          </a:p>
        </p:txBody>
      </p:sp>
    </p:spTree>
    <p:extLst>
      <p:ext uri="{BB962C8B-B14F-4D97-AF65-F5344CB8AC3E}">
        <p14:creationId xmlns:p14="http://schemas.microsoft.com/office/powerpoint/2010/main" val="2171428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8EB84-F20B-4B7A-9CBE-0C080E811149}" type="datetimeFigureOut">
              <a:rPr lang="en-US" smtClean="0"/>
              <a:t>5/23/2018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592FD3-85B2-485E-A510-810A56198C8A}" type="slidenum">
              <a:rPr lang="en-US" smtClean="0"/>
              <a:t>‹#›</a:t>
            </a:fld>
            <a:endParaRPr lang="en-US"/>
          </a:p>
        </p:txBody>
      </p:sp>
    </p:spTree>
    <p:extLst>
      <p:ext uri="{BB962C8B-B14F-4D97-AF65-F5344CB8AC3E}">
        <p14:creationId xmlns:p14="http://schemas.microsoft.com/office/powerpoint/2010/main" val="3856065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8EB84-F20B-4B7A-9CBE-0C080E81114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92FD3-85B2-485E-A510-810A56198C8A}" type="slidenum">
              <a:rPr lang="en-US" smtClean="0"/>
              <a:t>‹#›</a:t>
            </a:fld>
            <a:endParaRPr lang="en-US"/>
          </a:p>
        </p:txBody>
      </p:sp>
    </p:spTree>
    <p:extLst>
      <p:ext uri="{BB962C8B-B14F-4D97-AF65-F5344CB8AC3E}">
        <p14:creationId xmlns:p14="http://schemas.microsoft.com/office/powerpoint/2010/main" val="61595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8EB84-F20B-4B7A-9CBE-0C080E811149}" type="datetimeFigureOut">
              <a:rPr lang="en-US" smtClean="0"/>
              <a:t>5/23/2018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92FD3-85B2-485E-A510-810A56198C8A}" type="slidenum">
              <a:rPr lang="en-US" smtClean="0"/>
              <a:t>‹#›</a:t>
            </a:fld>
            <a:endParaRPr lang="en-US"/>
          </a:p>
        </p:txBody>
      </p:sp>
    </p:spTree>
    <p:extLst>
      <p:ext uri="{BB962C8B-B14F-4D97-AF65-F5344CB8AC3E}">
        <p14:creationId xmlns:p14="http://schemas.microsoft.com/office/powerpoint/2010/main" val="262437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8EB84-F20B-4B7A-9CBE-0C080E811149}" type="datetimeFigureOut">
              <a:rPr lang="en-US" smtClean="0"/>
              <a:t>5/23/2018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592FD3-85B2-485E-A510-810A56198C8A}" type="slidenum">
              <a:rPr lang="en-US" smtClean="0"/>
              <a:t>‹#›</a:t>
            </a:fld>
            <a:endParaRPr lang="en-US"/>
          </a:p>
        </p:txBody>
      </p:sp>
    </p:spTree>
    <p:extLst>
      <p:ext uri="{BB962C8B-B14F-4D97-AF65-F5344CB8AC3E}">
        <p14:creationId xmlns:p14="http://schemas.microsoft.com/office/powerpoint/2010/main" val="4086799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t>Đảm</a:t>
            </a:r>
            <a:r>
              <a:rPr lang="en-US" dirty="0" smtClean="0"/>
              <a:t> </a:t>
            </a:r>
            <a:r>
              <a:rPr lang="en-US" dirty="0" err="1" smtClean="0"/>
              <a:t>bảo</a:t>
            </a:r>
            <a:r>
              <a:rPr lang="en-US" dirty="0" smtClean="0"/>
              <a:t> </a:t>
            </a:r>
            <a:r>
              <a:rPr lang="en-US" dirty="0" err="1" smtClean="0"/>
              <a:t>chất</a:t>
            </a:r>
            <a:r>
              <a:rPr lang="en-US" dirty="0" smtClean="0"/>
              <a:t> </a:t>
            </a:r>
            <a:r>
              <a:rPr lang="en-US" dirty="0" err="1" smtClean="0"/>
              <a:t>lượng</a:t>
            </a:r>
            <a:r>
              <a:rPr lang="en-US" dirty="0" smtClean="0"/>
              <a:t> </a:t>
            </a:r>
            <a:r>
              <a:rPr lang="en-US" dirty="0" err="1" smtClean="0"/>
              <a:t>thông</a:t>
            </a:r>
            <a:r>
              <a:rPr lang="en-US" dirty="0" smtClean="0"/>
              <a:t> qua </a:t>
            </a:r>
            <a:r>
              <a:rPr lang="en-US" dirty="0" err="1" smtClean="0"/>
              <a:t>công</a:t>
            </a:r>
            <a:r>
              <a:rPr lang="en-US" dirty="0" smtClean="0"/>
              <a:t> </a:t>
            </a:r>
            <a:r>
              <a:rPr lang="en-US" dirty="0" err="1" smtClean="0"/>
              <a:t>nghệ</a:t>
            </a:r>
            <a:r>
              <a:rPr lang="en-US" dirty="0" smtClean="0"/>
              <a:t> </a:t>
            </a:r>
            <a:r>
              <a:rPr lang="en-US" dirty="0" err="1" smtClean="0"/>
              <a:t>phần</a:t>
            </a:r>
            <a:r>
              <a:rPr lang="en-US" dirty="0" smtClean="0"/>
              <a:t> </a:t>
            </a:r>
            <a:r>
              <a:rPr lang="en-US" dirty="0" err="1" smtClean="0"/>
              <a:t>mềm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20818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3. </a:t>
            </a:r>
            <a:r>
              <a:rPr lang="en-US" altLang="en-US" dirty="0" err="1" smtClean="0"/>
              <a:t>Trách</a:t>
            </a:r>
            <a:r>
              <a:rPr lang="en-US" altLang="en-US" dirty="0" smtClean="0"/>
              <a:t> </a:t>
            </a:r>
            <a:r>
              <a:rPr lang="en-US" altLang="en-US" dirty="0" err="1" smtClean="0"/>
              <a:t>nhiệm</a:t>
            </a:r>
            <a:r>
              <a:rPr lang="en-US" altLang="en-US" dirty="0" smtClean="0"/>
              <a:t> </a:t>
            </a:r>
            <a:r>
              <a:rPr lang="en-US" altLang="en-US" dirty="0" err="1" smtClean="0"/>
              <a:t>quản</a:t>
            </a:r>
            <a:r>
              <a:rPr lang="en-US" altLang="en-US" dirty="0" smtClean="0"/>
              <a:t> </a:t>
            </a:r>
            <a:r>
              <a:rPr lang="en-US" altLang="en-US" dirty="0" err="1" smtClean="0"/>
              <a:t>lí</a:t>
            </a:r>
            <a:r>
              <a:rPr lang="en-US" altLang="en-US" dirty="0" smtClean="0"/>
              <a:t> </a:t>
            </a:r>
            <a:r>
              <a:rPr lang="en-US" altLang="en-US" dirty="0" err="1" smtClean="0"/>
              <a:t>chất</a:t>
            </a:r>
            <a:r>
              <a:rPr lang="en-US" altLang="en-US" dirty="0" smtClean="0"/>
              <a:t> </a:t>
            </a:r>
            <a:r>
              <a:rPr lang="en-US" altLang="en-US" dirty="0" err="1" smtClean="0"/>
              <a:t>lượng</a:t>
            </a:r>
            <a:r>
              <a:rPr lang="en-US" altLang="en-US" dirty="0" smtClean="0"/>
              <a:t> </a:t>
            </a:r>
            <a:r>
              <a:rPr lang="en-US" altLang="en-US" dirty="0" err="1" smtClean="0"/>
              <a:t>tổng</a:t>
            </a:r>
            <a:r>
              <a:rPr lang="en-US" altLang="en-US" dirty="0" smtClean="0"/>
              <a:t> </a:t>
            </a:r>
            <a:r>
              <a:rPr lang="en-US" altLang="en-US" dirty="0" err="1" smtClean="0"/>
              <a:t>quát</a:t>
            </a:r>
            <a:endParaRPr lang="en-US" dirty="0"/>
          </a:p>
        </p:txBody>
      </p:sp>
      <p:sp>
        <p:nvSpPr>
          <p:cNvPr id="3" name="Content Placeholder 2"/>
          <p:cNvSpPr>
            <a:spLocks noGrp="1"/>
          </p:cNvSpPr>
          <p:nvPr>
            <p:ph idx="1"/>
          </p:nvPr>
        </p:nvSpPr>
        <p:spPr/>
        <p:txBody>
          <a:bodyPr/>
          <a:lstStyle/>
          <a:p>
            <a:r>
              <a:rPr lang="en-US" altLang="en-US" dirty="0" err="1" smtClean="0"/>
              <a:t>Người</a:t>
            </a:r>
            <a:r>
              <a:rPr lang="en-US" altLang="en-US" dirty="0" smtClean="0"/>
              <a:t> </a:t>
            </a:r>
            <a:r>
              <a:rPr lang="en-US" altLang="en-US" dirty="0" err="1" smtClean="0"/>
              <a:t>phân</a:t>
            </a:r>
            <a:r>
              <a:rPr lang="en-US" altLang="en-US" dirty="0" smtClean="0"/>
              <a:t> </a:t>
            </a:r>
            <a:r>
              <a:rPr lang="en-US" altLang="en-US" dirty="0" err="1" smtClean="0"/>
              <a:t>tích</a:t>
            </a:r>
            <a:r>
              <a:rPr lang="en-US" altLang="en-US" dirty="0" smtClean="0"/>
              <a:t> </a:t>
            </a:r>
            <a:r>
              <a:rPr lang="en-US" altLang="en-US" dirty="0" err="1" smtClean="0"/>
              <a:t>và</a:t>
            </a:r>
            <a:r>
              <a:rPr lang="en-US" altLang="en-US" dirty="0" smtClean="0"/>
              <a:t> </a:t>
            </a:r>
            <a:r>
              <a:rPr lang="en-US" altLang="en-US" dirty="0" err="1" smtClean="0"/>
              <a:t>người</a:t>
            </a:r>
            <a:r>
              <a:rPr lang="en-US" altLang="en-US" dirty="0" smtClean="0"/>
              <a:t> </a:t>
            </a:r>
            <a:r>
              <a:rPr lang="en-US" altLang="en-US" dirty="0" err="1" smtClean="0"/>
              <a:t>dùng</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phải</a:t>
            </a:r>
            <a:r>
              <a:rPr lang="en-US" altLang="en-US" dirty="0" smtClean="0"/>
              <a:t> </a:t>
            </a:r>
            <a:r>
              <a:rPr lang="en-US" altLang="en-US" dirty="0" err="1" smtClean="0"/>
              <a:t>quan</a:t>
            </a:r>
            <a:r>
              <a:rPr lang="en-US" altLang="en-US" dirty="0" smtClean="0"/>
              <a:t> </a:t>
            </a:r>
            <a:r>
              <a:rPr lang="en-US" altLang="en-US" dirty="0" err="1" smtClean="0"/>
              <a:t>tâm</a:t>
            </a:r>
            <a:r>
              <a:rPr lang="en-US" altLang="en-US" dirty="0" smtClean="0"/>
              <a:t> </a:t>
            </a:r>
            <a:r>
              <a:rPr lang="en-US" altLang="en-US" dirty="0" err="1" smtClean="0"/>
              <a:t>tới</a:t>
            </a:r>
            <a:r>
              <a:rPr lang="en-US" altLang="en-US" dirty="0" smtClean="0"/>
              <a:t> </a:t>
            </a:r>
            <a:r>
              <a:rPr lang="en-US" altLang="en-US" dirty="0" err="1" smtClean="0"/>
              <a:t>chất</a:t>
            </a:r>
            <a:r>
              <a:rPr lang="en-US" altLang="en-US" dirty="0" smtClean="0"/>
              <a:t> </a:t>
            </a:r>
            <a:r>
              <a:rPr lang="en-US" altLang="en-US" dirty="0" err="1" smtClean="0"/>
              <a:t>lượng</a:t>
            </a:r>
            <a:r>
              <a:rPr lang="en-US" altLang="en-US" dirty="0" smtClean="0"/>
              <a:t> </a:t>
            </a:r>
            <a:r>
              <a:rPr lang="en-US" altLang="en-US" dirty="0" err="1" smtClean="0"/>
              <a:t>lượng</a:t>
            </a:r>
            <a:r>
              <a:rPr lang="en-US" altLang="en-US" dirty="0" smtClean="0"/>
              <a:t> </a:t>
            </a:r>
            <a:r>
              <a:rPr lang="en-US" altLang="en-US" dirty="0" err="1" smtClean="0"/>
              <a:t>từ</a:t>
            </a:r>
            <a:r>
              <a:rPr lang="en-US" altLang="en-US" dirty="0" smtClean="0"/>
              <a:t> </a:t>
            </a:r>
            <a:r>
              <a:rPr lang="en-US" altLang="en-US" dirty="0" err="1" smtClean="0"/>
              <a:t>sớm</a:t>
            </a:r>
            <a:endParaRPr lang="en-US" altLang="en-US" dirty="0" smtClean="0"/>
          </a:p>
          <a:p>
            <a:pPr lvl="1"/>
            <a:r>
              <a:rPr lang="en-US" altLang="en-US" dirty="0" err="1" smtClean="0"/>
              <a:t>Tạo</a:t>
            </a:r>
            <a:r>
              <a:rPr lang="en-US" altLang="en-US" dirty="0" smtClean="0"/>
              <a:t> </a:t>
            </a:r>
            <a:r>
              <a:rPr lang="en-US" altLang="en-US" dirty="0" err="1" smtClean="0"/>
              <a:t>thành</a:t>
            </a:r>
            <a:r>
              <a:rPr lang="en-US" altLang="en-US" dirty="0" smtClean="0"/>
              <a:t> </a:t>
            </a:r>
            <a:r>
              <a:rPr lang="en-US" altLang="en-US" dirty="0" err="1" smtClean="0"/>
              <a:t>một</a:t>
            </a:r>
            <a:r>
              <a:rPr lang="en-US" altLang="en-US" dirty="0" smtClean="0"/>
              <a:t> </a:t>
            </a:r>
            <a:r>
              <a:rPr lang="en-US" altLang="en-US" dirty="0" err="1" smtClean="0"/>
              <a:t>động</a:t>
            </a:r>
            <a:r>
              <a:rPr lang="en-US" altLang="en-US" dirty="0" smtClean="0"/>
              <a:t> </a:t>
            </a:r>
            <a:r>
              <a:rPr lang="en-US" altLang="en-US" dirty="0" err="1" smtClean="0"/>
              <a:t>lực</a:t>
            </a:r>
            <a:r>
              <a:rPr lang="en-US" altLang="en-US" dirty="0" smtClean="0"/>
              <a:t> </a:t>
            </a:r>
            <a:r>
              <a:rPr lang="en-US" altLang="en-US" dirty="0" err="1" smtClean="0"/>
              <a:t>tiến</a:t>
            </a:r>
            <a:r>
              <a:rPr lang="en-US" altLang="en-US" dirty="0" smtClean="0"/>
              <a:t> </a:t>
            </a:r>
            <a:r>
              <a:rPr lang="en-US" altLang="en-US" dirty="0" err="1" smtClean="0"/>
              <a:t>tới</a:t>
            </a:r>
            <a:r>
              <a:rPr lang="en-US" altLang="en-US" dirty="0" smtClean="0"/>
              <a:t> </a:t>
            </a:r>
            <a:r>
              <a:rPr lang="en-US" altLang="en-US" dirty="0" err="1" smtClean="0"/>
              <a:t>chất</a:t>
            </a:r>
            <a:r>
              <a:rPr lang="en-US" altLang="en-US" dirty="0" smtClean="0"/>
              <a:t> </a:t>
            </a:r>
            <a:r>
              <a:rPr lang="en-US" altLang="en-US" dirty="0" err="1" smtClean="0"/>
              <a:t>lượng</a:t>
            </a:r>
            <a:r>
              <a:rPr lang="en-US" altLang="en-US" dirty="0" smtClean="0"/>
              <a:t> </a:t>
            </a:r>
            <a:r>
              <a:rPr lang="en-US" altLang="en-US" dirty="0" err="1" smtClean="0"/>
              <a:t>hợp</a:t>
            </a:r>
            <a:r>
              <a:rPr lang="en-US" altLang="en-US" dirty="0" smtClean="0"/>
              <a:t> </a:t>
            </a:r>
            <a:r>
              <a:rPr lang="en-US" altLang="en-US" dirty="0" err="1" smtClean="0"/>
              <a:t>lí</a:t>
            </a:r>
            <a:r>
              <a:rPr lang="en-US" altLang="en-US" dirty="0" smtClean="0"/>
              <a:t> </a:t>
            </a:r>
            <a:r>
              <a:rPr lang="en-US" altLang="en-US" dirty="0" err="1" smtClean="0"/>
              <a:t>trong</a:t>
            </a:r>
            <a:r>
              <a:rPr lang="en-US" altLang="en-US" dirty="0" smtClean="0"/>
              <a:t> </a:t>
            </a:r>
            <a:r>
              <a:rPr lang="en-US" altLang="en-US" dirty="0" err="1" smtClean="0"/>
              <a:t>vòng</a:t>
            </a:r>
            <a:r>
              <a:rPr lang="en-US" altLang="en-US" dirty="0" smtClean="0"/>
              <a:t> </a:t>
            </a:r>
            <a:r>
              <a:rPr lang="en-US" altLang="en-US" dirty="0" err="1" smtClean="0"/>
              <a:t>đời</a:t>
            </a:r>
            <a:r>
              <a:rPr lang="en-US" altLang="en-US" dirty="0" smtClean="0"/>
              <a:t> </a:t>
            </a:r>
            <a:r>
              <a:rPr lang="en-US" altLang="en-US" dirty="0" err="1" smtClean="0"/>
              <a:t>phát</a:t>
            </a:r>
            <a:r>
              <a:rPr lang="en-US" altLang="en-US" dirty="0" smtClean="0"/>
              <a:t> </a:t>
            </a:r>
            <a:r>
              <a:rPr lang="en-US" altLang="en-US" dirty="0" err="1" smtClean="0"/>
              <a:t>triển</a:t>
            </a:r>
            <a:r>
              <a:rPr lang="en-US" altLang="en-US" dirty="0" smtClean="0"/>
              <a:t> </a:t>
            </a:r>
            <a:r>
              <a:rPr lang="en-US" altLang="en-US" dirty="0" err="1" smtClean="0"/>
              <a:t>phần</a:t>
            </a:r>
            <a:r>
              <a:rPr lang="en-US" altLang="en-US" dirty="0" smtClean="0"/>
              <a:t> </a:t>
            </a:r>
            <a:r>
              <a:rPr lang="en-US" altLang="en-US" dirty="0" err="1" smtClean="0"/>
              <a:t>mềm</a:t>
            </a:r>
            <a:r>
              <a:rPr lang="en-US" altLang="en-US" dirty="0" smtClean="0"/>
              <a:t>.</a:t>
            </a:r>
          </a:p>
          <a:p>
            <a:pPr lvl="1"/>
            <a:r>
              <a:rPr lang="en-US" altLang="en-US" dirty="0" err="1" smtClean="0"/>
              <a:t>Làm</a:t>
            </a:r>
            <a:r>
              <a:rPr lang="en-US" altLang="en-US" dirty="0" smtClean="0"/>
              <a:t> </a:t>
            </a:r>
            <a:r>
              <a:rPr lang="en-US" altLang="en-US" dirty="0" err="1" smtClean="0"/>
              <a:t>cho</a:t>
            </a:r>
            <a:r>
              <a:rPr lang="en-US" altLang="en-US" dirty="0" smtClean="0"/>
              <a:t> </a:t>
            </a:r>
            <a:r>
              <a:rPr lang="en-US" altLang="en-US" dirty="0" err="1" smtClean="0"/>
              <a:t>người</a:t>
            </a:r>
            <a:r>
              <a:rPr lang="en-US" altLang="en-US" dirty="0" smtClean="0"/>
              <a:t> </a:t>
            </a:r>
            <a:r>
              <a:rPr lang="en-US" altLang="en-US" dirty="0" err="1" smtClean="0"/>
              <a:t>dùng</a:t>
            </a:r>
            <a:r>
              <a:rPr lang="en-US" altLang="en-US" dirty="0" smtClean="0"/>
              <a:t> </a:t>
            </a:r>
            <a:r>
              <a:rPr lang="en-US" altLang="en-US" dirty="0" err="1" smtClean="0"/>
              <a:t>tham</a:t>
            </a:r>
            <a:r>
              <a:rPr lang="en-US" altLang="en-US" dirty="0" smtClean="0"/>
              <a:t> </a:t>
            </a:r>
            <a:r>
              <a:rPr lang="en-US" altLang="en-US" dirty="0" err="1" smtClean="0"/>
              <a:t>gia</a:t>
            </a:r>
            <a:r>
              <a:rPr lang="en-US" altLang="en-US" dirty="0" smtClean="0"/>
              <a:t> </a:t>
            </a:r>
            <a:r>
              <a:rPr lang="en-US" altLang="en-US" dirty="0" err="1" smtClean="0"/>
              <a:t>quá</a:t>
            </a:r>
            <a:r>
              <a:rPr lang="en-US" altLang="en-US" dirty="0" smtClean="0"/>
              <a:t> </a:t>
            </a:r>
            <a:r>
              <a:rPr lang="en-US" altLang="en-US" dirty="0" err="1" smtClean="0"/>
              <a:t>trình</a:t>
            </a:r>
            <a:r>
              <a:rPr lang="en-US" altLang="en-US" dirty="0" smtClean="0"/>
              <a:t> </a:t>
            </a:r>
            <a:r>
              <a:rPr lang="en-US" altLang="en-US" dirty="0" err="1" smtClean="0"/>
              <a:t>đề</a:t>
            </a:r>
            <a:r>
              <a:rPr lang="en-US" altLang="en-US" dirty="0" smtClean="0"/>
              <a:t> </a:t>
            </a:r>
            <a:r>
              <a:rPr lang="en-US" altLang="en-US" dirty="0" err="1" smtClean="0"/>
              <a:t>ra</a:t>
            </a:r>
            <a:r>
              <a:rPr lang="en-US" altLang="en-US" dirty="0" smtClean="0"/>
              <a:t> </a:t>
            </a:r>
            <a:r>
              <a:rPr lang="en-US" altLang="en-US" dirty="0" err="1" smtClean="0"/>
              <a:t>tiêu</a:t>
            </a:r>
            <a:r>
              <a:rPr lang="en-US" altLang="en-US" dirty="0" smtClean="0"/>
              <a:t> </a:t>
            </a:r>
            <a:r>
              <a:rPr lang="en-US" altLang="en-US" dirty="0" err="1" smtClean="0"/>
              <a:t>chuẩn</a:t>
            </a:r>
            <a:r>
              <a:rPr lang="en-US" altLang="en-US" dirty="0" smtClean="0"/>
              <a:t> </a:t>
            </a:r>
            <a:r>
              <a:rPr lang="en-US" altLang="en-US" dirty="0" err="1" smtClean="0"/>
              <a:t>chất</a:t>
            </a:r>
            <a:r>
              <a:rPr lang="en-US" altLang="en-US" dirty="0" smtClean="0"/>
              <a:t> </a:t>
            </a:r>
            <a:r>
              <a:rPr lang="en-US" altLang="en-US" dirty="0" err="1" smtClean="0"/>
              <a:t>lượng</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sẽ</a:t>
            </a:r>
            <a:r>
              <a:rPr lang="en-US" altLang="en-US" dirty="0" smtClean="0"/>
              <a:t> </a:t>
            </a:r>
            <a:r>
              <a:rPr lang="en-US" altLang="en-US" dirty="0" err="1" smtClean="0"/>
              <a:t>giúp</a:t>
            </a:r>
            <a:r>
              <a:rPr lang="en-US" altLang="en-US" dirty="0" smtClean="0"/>
              <a:t> </a:t>
            </a:r>
            <a:r>
              <a:rPr lang="en-US" altLang="en-US" dirty="0" err="1" smtClean="0"/>
              <a:t>người</a:t>
            </a:r>
            <a:r>
              <a:rPr lang="en-US" altLang="en-US" dirty="0" smtClean="0"/>
              <a:t> </a:t>
            </a:r>
            <a:r>
              <a:rPr lang="en-US" altLang="en-US" dirty="0" err="1" smtClean="0"/>
              <a:t>phân</a:t>
            </a:r>
            <a:r>
              <a:rPr lang="en-US" altLang="en-US" dirty="0" smtClean="0"/>
              <a:t> </a:t>
            </a:r>
            <a:r>
              <a:rPr lang="en-US" altLang="en-US" dirty="0" err="1" smtClean="0"/>
              <a:t>tích</a:t>
            </a:r>
            <a:r>
              <a:rPr lang="en-US" altLang="en-US" dirty="0" smtClean="0"/>
              <a:t> </a:t>
            </a:r>
            <a:r>
              <a:rPr lang="en-US" altLang="en-US" dirty="0" err="1" smtClean="0"/>
              <a:t>tránh</a:t>
            </a:r>
            <a:r>
              <a:rPr lang="en-US" altLang="en-US" dirty="0" smtClean="0"/>
              <a:t> </a:t>
            </a:r>
            <a:r>
              <a:rPr lang="en-US" altLang="en-US" dirty="0" err="1" smtClean="0"/>
              <a:t>được</a:t>
            </a:r>
            <a:r>
              <a:rPr lang="en-US" altLang="en-US" dirty="0" smtClean="0"/>
              <a:t> </a:t>
            </a:r>
            <a:r>
              <a:rPr lang="en-US" altLang="en-US" dirty="0" err="1" smtClean="0"/>
              <a:t>những</a:t>
            </a:r>
            <a:r>
              <a:rPr lang="en-US" altLang="en-US" dirty="0" smtClean="0"/>
              <a:t> </a:t>
            </a:r>
            <a:r>
              <a:rPr lang="en-US" altLang="en-US" dirty="0" err="1" smtClean="0"/>
              <a:t>sai</a:t>
            </a:r>
            <a:r>
              <a:rPr lang="en-US" altLang="en-US" dirty="0" smtClean="0"/>
              <a:t> </a:t>
            </a:r>
            <a:r>
              <a:rPr lang="en-US" altLang="en-US" dirty="0" err="1" smtClean="0"/>
              <a:t>lầm</a:t>
            </a:r>
            <a:r>
              <a:rPr lang="en-US" altLang="en-US" dirty="0" smtClean="0"/>
              <a:t> </a:t>
            </a:r>
            <a:r>
              <a:rPr lang="en-US" altLang="en-US" dirty="0" err="1" smtClean="0"/>
              <a:t>đắt</a:t>
            </a:r>
            <a:r>
              <a:rPr lang="en-US" altLang="en-US" dirty="0" smtClean="0"/>
              <a:t> </a:t>
            </a:r>
            <a:r>
              <a:rPr lang="en-US" altLang="en-US" dirty="0" err="1" smtClean="0"/>
              <a:t>giá</a:t>
            </a:r>
            <a:r>
              <a:rPr lang="en-US" altLang="en-US" dirty="0" smtClean="0"/>
              <a:t> </a:t>
            </a:r>
          </a:p>
        </p:txBody>
      </p:sp>
    </p:spTree>
    <p:extLst>
      <p:ext uri="{BB962C8B-B14F-4D97-AF65-F5344CB8AC3E}">
        <p14:creationId xmlns:p14="http://schemas.microsoft.com/office/powerpoint/2010/main" val="178998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79F0D3A0-497C-4418-8301-D784AADC75BF}" type="slidenum">
              <a:rPr lang="en-US" altLang="en-US"/>
              <a:pPr/>
              <a:t>11</a:t>
            </a:fld>
            <a:endParaRPr lang="en-US" altLang="en-US"/>
          </a:p>
        </p:txBody>
      </p:sp>
      <p:sp>
        <p:nvSpPr>
          <p:cNvPr id="357378" name="Rectangle 2"/>
          <p:cNvSpPr>
            <a:spLocks noGrp="1" noChangeArrowheads="1"/>
          </p:cNvSpPr>
          <p:nvPr>
            <p:ph type="title"/>
          </p:nvPr>
        </p:nvSpPr>
        <p:spPr/>
        <p:txBody>
          <a:bodyPr/>
          <a:lstStyle/>
          <a:p>
            <a:r>
              <a:rPr lang="en-US" altLang="en-US" dirty="0" smtClean="0"/>
              <a:t>4. Structured </a:t>
            </a:r>
            <a:r>
              <a:rPr lang="en-US" altLang="en-US" dirty="0"/>
              <a:t>Walkthroughs</a:t>
            </a:r>
          </a:p>
        </p:txBody>
      </p:sp>
      <p:sp>
        <p:nvSpPr>
          <p:cNvPr id="357379" name="Rectangle 3"/>
          <p:cNvSpPr>
            <a:spLocks noGrp="1" noChangeArrowheads="1"/>
          </p:cNvSpPr>
          <p:nvPr>
            <p:ph type="body" idx="1"/>
          </p:nvPr>
        </p:nvSpPr>
        <p:spPr/>
        <p:txBody>
          <a:bodyPr/>
          <a:lstStyle/>
          <a:p>
            <a:r>
              <a:rPr lang="en-US" altLang="en-US" dirty="0" err="1" smtClean="0"/>
              <a:t>Mục</a:t>
            </a:r>
            <a:r>
              <a:rPr lang="en-US" altLang="en-US" dirty="0" smtClean="0"/>
              <a:t> </a:t>
            </a:r>
            <a:r>
              <a:rPr lang="en-US" altLang="en-US" dirty="0" err="1" smtClean="0"/>
              <a:t>đích</a:t>
            </a:r>
            <a:r>
              <a:rPr lang="en-US" altLang="en-US" dirty="0" smtClean="0"/>
              <a:t> </a:t>
            </a:r>
            <a:r>
              <a:rPr lang="en-US" altLang="en-US" dirty="0" err="1" smtClean="0"/>
              <a:t>của</a:t>
            </a:r>
            <a:r>
              <a:rPr lang="en-US" altLang="en-US" dirty="0" smtClean="0"/>
              <a:t> </a:t>
            </a:r>
            <a:r>
              <a:rPr lang="en-US" altLang="en-US" dirty="0" err="1" smtClean="0"/>
              <a:t>structrured</a:t>
            </a:r>
            <a:r>
              <a:rPr lang="en-US" altLang="en-US" dirty="0" smtClean="0"/>
              <a:t> walkthroughs </a:t>
            </a:r>
            <a:r>
              <a:rPr lang="en-US" altLang="en-US" dirty="0" err="1" smtClean="0"/>
              <a:t>là</a:t>
            </a:r>
            <a:r>
              <a:rPr lang="en-US" altLang="en-US" dirty="0" smtClean="0"/>
              <a:t> </a:t>
            </a:r>
            <a:r>
              <a:rPr lang="en-US" altLang="en-US" dirty="0" err="1" smtClean="0"/>
              <a:t>đánh</a:t>
            </a:r>
            <a:r>
              <a:rPr lang="en-US" altLang="en-US" dirty="0" smtClean="0"/>
              <a:t> </a:t>
            </a:r>
            <a:r>
              <a:rPr lang="en-US" altLang="en-US" dirty="0" err="1" smtClean="0"/>
              <a:t>giá</a:t>
            </a:r>
            <a:r>
              <a:rPr lang="en-US" altLang="en-US" dirty="0" smtClean="0"/>
              <a:t> </a:t>
            </a:r>
            <a:r>
              <a:rPr lang="en-US" altLang="en-US" dirty="0" err="1" smtClean="0"/>
              <a:t>sản</a:t>
            </a:r>
            <a:r>
              <a:rPr lang="en-US" altLang="en-US" dirty="0" smtClean="0"/>
              <a:t> </a:t>
            </a:r>
            <a:r>
              <a:rPr lang="en-US" altLang="en-US" dirty="0" err="1" smtClean="0"/>
              <a:t>phẩm</a:t>
            </a:r>
            <a:r>
              <a:rPr lang="en-US" altLang="en-US" dirty="0" smtClean="0"/>
              <a:t> </a:t>
            </a:r>
            <a:r>
              <a:rPr lang="en-US" altLang="en-US" dirty="0" err="1" smtClean="0"/>
              <a:t>một</a:t>
            </a:r>
            <a:r>
              <a:rPr lang="en-US" altLang="en-US" dirty="0" smtClean="0"/>
              <a:t> </a:t>
            </a:r>
            <a:r>
              <a:rPr lang="en-US" altLang="en-US" dirty="0" err="1" smtClean="0"/>
              <a:t>cách</a:t>
            </a:r>
            <a:r>
              <a:rPr lang="en-US" altLang="en-US" dirty="0" smtClean="0"/>
              <a:t> </a:t>
            </a:r>
            <a:r>
              <a:rPr lang="en-US" altLang="en-US" dirty="0" err="1" smtClean="0"/>
              <a:t>có</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endParaRPr lang="en-US" altLang="en-US" dirty="0"/>
          </a:p>
        </p:txBody>
      </p:sp>
    </p:spTree>
    <p:extLst>
      <p:ext uri="{BB962C8B-B14F-4D97-AF65-F5344CB8AC3E}">
        <p14:creationId xmlns:p14="http://schemas.microsoft.com/office/powerpoint/2010/main" val="1266363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79F0D3A0-497C-4418-8301-D784AADC75BF}" type="slidenum">
              <a:rPr lang="en-US" altLang="en-US"/>
              <a:pPr/>
              <a:t>12</a:t>
            </a:fld>
            <a:endParaRPr lang="en-US" altLang="en-US"/>
          </a:p>
        </p:txBody>
      </p:sp>
      <p:sp>
        <p:nvSpPr>
          <p:cNvPr id="357378" name="Rectangle 2"/>
          <p:cNvSpPr>
            <a:spLocks noGrp="1" noChangeArrowheads="1"/>
          </p:cNvSpPr>
          <p:nvPr>
            <p:ph type="title"/>
          </p:nvPr>
        </p:nvSpPr>
        <p:spPr/>
        <p:txBody>
          <a:bodyPr/>
          <a:lstStyle/>
          <a:p>
            <a:r>
              <a:rPr lang="en-US" altLang="en-US" dirty="0" smtClean="0"/>
              <a:t>4. Structured </a:t>
            </a:r>
            <a:r>
              <a:rPr lang="en-US" altLang="en-US" dirty="0"/>
              <a:t>Walkthroughs</a:t>
            </a:r>
          </a:p>
        </p:txBody>
      </p:sp>
      <p:sp>
        <p:nvSpPr>
          <p:cNvPr id="357379" name="Rectangle 3"/>
          <p:cNvSpPr>
            <a:spLocks noGrp="1" noChangeArrowheads="1"/>
          </p:cNvSpPr>
          <p:nvPr>
            <p:ph type="body" idx="1"/>
          </p:nvPr>
        </p:nvSpPr>
        <p:spPr/>
        <p:txBody>
          <a:bodyPr/>
          <a:lstStyle/>
          <a:p>
            <a:r>
              <a:rPr lang="en-US" altLang="en-US" dirty="0" err="1" smtClean="0"/>
              <a:t>Một</a:t>
            </a:r>
            <a:r>
              <a:rPr lang="en-US" altLang="en-US" dirty="0" smtClean="0"/>
              <a:t> </a:t>
            </a:r>
            <a:r>
              <a:rPr lang="en-US" altLang="en-US" dirty="0" err="1" smtClean="0"/>
              <a:t>trong</a:t>
            </a:r>
            <a:r>
              <a:rPr lang="en-US" altLang="en-US" dirty="0" smtClean="0"/>
              <a:t> </a:t>
            </a:r>
            <a:r>
              <a:rPr lang="en-US" altLang="en-US" dirty="0" err="1" smtClean="0"/>
              <a:t>những</a:t>
            </a:r>
            <a:r>
              <a:rPr lang="en-US" altLang="en-US" dirty="0" smtClean="0"/>
              <a:t> </a:t>
            </a:r>
            <a:r>
              <a:rPr lang="en-US" altLang="en-US" dirty="0" err="1" smtClean="0"/>
              <a:t>hành</a:t>
            </a:r>
            <a:r>
              <a:rPr lang="en-US" altLang="en-US" dirty="0" smtClean="0"/>
              <a:t> </a:t>
            </a:r>
            <a:r>
              <a:rPr lang="en-US" altLang="en-US" dirty="0" err="1" smtClean="0"/>
              <a:t>động</a:t>
            </a:r>
            <a:r>
              <a:rPr lang="en-US" altLang="en-US" dirty="0" smtClean="0"/>
              <a:t> </a:t>
            </a:r>
            <a:r>
              <a:rPr lang="en-US" altLang="en-US" dirty="0" err="1" smtClean="0"/>
              <a:t>quản</a:t>
            </a:r>
            <a:r>
              <a:rPr lang="en-US" altLang="en-US" dirty="0" smtClean="0"/>
              <a:t> </a:t>
            </a:r>
            <a:r>
              <a:rPr lang="en-US" altLang="en-US" dirty="0" err="1" smtClean="0"/>
              <a:t>lí</a:t>
            </a:r>
            <a:r>
              <a:rPr lang="en-US" altLang="en-US" dirty="0" smtClean="0"/>
              <a:t> </a:t>
            </a:r>
            <a:r>
              <a:rPr lang="en-US" altLang="en-US" dirty="0" err="1" smtClean="0"/>
              <a:t>chất</a:t>
            </a:r>
            <a:r>
              <a:rPr lang="en-US" altLang="en-US" dirty="0" smtClean="0"/>
              <a:t> </a:t>
            </a:r>
            <a:r>
              <a:rPr lang="en-US" altLang="en-US" dirty="0" err="1" smtClean="0"/>
              <a:t>lượng</a:t>
            </a:r>
            <a:r>
              <a:rPr lang="en-US" altLang="en-US" dirty="0" smtClean="0"/>
              <a:t> </a:t>
            </a:r>
            <a:r>
              <a:rPr lang="en-US" altLang="en-US" dirty="0" err="1" smtClean="0"/>
              <a:t>mạnh</a:t>
            </a:r>
            <a:r>
              <a:rPr lang="en-US" altLang="en-US" dirty="0" smtClean="0"/>
              <a:t> </a:t>
            </a:r>
            <a:r>
              <a:rPr lang="en-US" altLang="en-US" dirty="0" err="1" smtClean="0"/>
              <a:t>nhất</a:t>
            </a:r>
            <a:r>
              <a:rPr lang="en-US" altLang="en-US" dirty="0" smtClean="0"/>
              <a:t> </a:t>
            </a:r>
            <a:r>
              <a:rPr lang="en-US" altLang="en-US" dirty="0" err="1" smtClean="0"/>
              <a:t>là</a:t>
            </a:r>
            <a:r>
              <a:rPr lang="en-US" altLang="en-US" dirty="0" smtClean="0"/>
              <a:t> </a:t>
            </a:r>
            <a:r>
              <a:rPr lang="en-US" altLang="en-US" dirty="0" err="1" smtClean="0"/>
              <a:t>thực</a:t>
            </a:r>
            <a:r>
              <a:rPr lang="en-US" altLang="en-US" dirty="0" smtClean="0"/>
              <a:t> </a:t>
            </a:r>
            <a:r>
              <a:rPr lang="en-US" altLang="en-US" dirty="0" err="1" smtClean="0"/>
              <a:t>hiện</a:t>
            </a:r>
            <a:r>
              <a:rPr lang="en-US" altLang="en-US" dirty="0" smtClean="0"/>
              <a:t> structured walkthrough </a:t>
            </a:r>
            <a:r>
              <a:rPr lang="en-US" altLang="en-US" dirty="0" err="1" smtClean="0"/>
              <a:t>thường</a:t>
            </a:r>
            <a:r>
              <a:rPr lang="en-US" altLang="en-US" dirty="0" smtClean="0"/>
              <a:t> </a:t>
            </a:r>
            <a:r>
              <a:rPr lang="en-US" altLang="en-US" dirty="0" err="1" smtClean="0"/>
              <a:t>xuyên</a:t>
            </a:r>
            <a:endParaRPr lang="en-US" altLang="en-US" dirty="0" smtClean="0"/>
          </a:p>
          <a:p>
            <a:r>
              <a:rPr lang="en-US" altLang="en-US" dirty="0" err="1" smtClean="0"/>
              <a:t>Dùng</a:t>
            </a:r>
            <a:r>
              <a:rPr lang="en-US" altLang="en-US" dirty="0" smtClean="0"/>
              <a:t> </a:t>
            </a:r>
            <a:r>
              <a:rPr lang="en-US" altLang="en-US" dirty="0" err="1" smtClean="0"/>
              <a:t>người</a:t>
            </a:r>
            <a:r>
              <a:rPr lang="en-US" altLang="en-US" dirty="0" smtClean="0"/>
              <a:t> </a:t>
            </a:r>
            <a:r>
              <a:rPr lang="en-US" altLang="en-US" dirty="0" err="1" smtClean="0"/>
              <a:t>đánh</a:t>
            </a:r>
            <a:r>
              <a:rPr lang="en-US" altLang="en-US" dirty="0" smtClean="0"/>
              <a:t> </a:t>
            </a:r>
            <a:r>
              <a:rPr lang="en-US" altLang="en-US" dirty="0" err="1" smtClean="0"/>
              <a:t>gía</a:t>
            </a:r>
            <a:r>
              <a:rPr lang="en-US" altLang="en-US" dirty="0" smtClean="0"/>
              <a:t> </a:t>
            </a:r>
            <a:r>
              <a:rPr lang="en-US" altLang="en-US" dirty="0" err="1" smtClean="0"/>
              <a:t>ngang</a:t>
            </a:r>
            <a:r>
              <a:rPr lang="en-US" altLang="en-US" dirty="0" smtClean="0"/>
              <a:t> </a:t>
            </a:r>
            <a:r>
              <a:rPr lang="en-US" altLang="en-US" dirty="0" err="1" smtClean="0"/>
              <a:t>hàng</a:t>
            </a:r>
            <a:r>
              <a:rPr lang="en-US" altLang="en-US" dirty="0" smtClean="0"/>
              <a:t> </a:t>
            </a:r>
            <a:r>
              <a:rPr lang="en-US" altLang="en-US" dirty="0" err="1" smtClean="0"/>
              <a:t>để</a:t>
            </a:r>
            <a:r>
              <a:rPr lang="en-US" altLang="en-US" dirty="0" smtClean="0"/>
              <a:t> </a:t>
            </a:r>
            <a:r>
              <a:rPr lang="en-US" altLang="en-US" dirty="0" err="1" smtClean="0"/>
              <a:t>theo</a:t>
            </a:r>
            <a:r>
              <a:rPr lang="en-US" altLang="en-US" dirty="0" smtClean="0"/>
              <a:t> </a:t>
            </a:r>
            <a:r>
              <a:rPr lang="en-US" altLang="en-US" dirty="0" err="1" smtClean="0"/>
              <a:t>giõi</a:t>
            </a:r>
            <a:r>
              <a:rPr lang="en-US" altLang="en-US" dirty="0" smtClean="0"/>
              <a:t> </a:t>
            </a:r>
            <a:r>
              <a:rPr lang="en-US" altLang="en-US" dirty="0" err="1" smtClean="0"/>
              <a:t>quá</a:t>
            </a:r>
            <a:r>
              <a:rPr lang="en-US" altLang="en-US" dirty="0" smtClean="0"/>
              <a:t> </a:t>
            </a:r>
            <a:r>
              <a:rPr lang="en-US" altLang="en-US" dirty="0" err="1" smtClean="0"/>
              <a:t>trình</a:t>
            </a:r>
            <a:r>
              <a:rPr lang="en-US" altLang="en-US" dirty="0" smtClean="0"/>
              <a:t> </a:t>
            </a:r>
            <a:r>
              <a:rPr lang="en-US" altLang="en-US" dirty="0" err="1" smtClean="0"/>
              <a:t>lập</a:t>
            </a:r>
            <a:r>
              <a:rPr lang="en-US" altLang="en-US" dirty="0" smtClean="0"/>
              <a:t> </a:t>
            </a:r>
            <a:r>
              <a:rPr lang="en-US" altLang="en-US" dirty="0" err="1" smtClean="0"/>
              <a:t>trình</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và</a:t>
            </a:r>
            <a:r>
              <a:rPr lang="en-US" altLang="en-US" dirty="0" smtClean="0"/>
              <a:t> </a:t>
            </a:r>
            <a:r>
              <a:rPr lang="en-US" altLang="en-US" dirty="0" err="1" smtClean="0"/>
              <a:t>quá</a:t>
            </a:r>
            <a:r>
              <a:rPr lang="en-US" altLang="en-US" dirty="0" smtClean="0"/>
              <a:t> </a:t>
            </a:r>
            <a:r>
              <a:rPr lang="en-US" altLang="en-US" dirty="0" err="1" smtClean="0"/>
              <a:t>trình</a:t>
            </a:r>
            <a:r>
              <a:rPr lang="en-US" altLang="en-US" dirty="0" smtClean="0"/>
              <a:t> </a:t>
            </a:r>
            <a:r>
              <a:rPr lang="en-US" altLang="en-US" dirty="0" err="1" smtClean="0"/>
              <a:t>phát</a:t>
            </a:r>
            <a:r>
              <a:rPr lang="en-US" altLang="en-US" dirty="0" smtClean="0"/>
              <a:t> </a:t>
            </a:r>
            <a:r>
              <a:rPr lang="en-US" altLang="en-US" dirty="0" err="1" smtClean="0"/>
              <a:t>triển</a:t>
            </a:r>
            <a:r>
              <a:rPr lang="en-US" altLang="en-US" dirty="0" smtClean="0"/>
              <a:t> </a:t>
            </a:r>
            <a:r>
              <a:rPr lang="en-US" altLang="en-US" dirty="0" err="1" smtClean="0"/>
              <a:t>tổng</a:t>
            </a:r>
            <a:r>
              <a:rPr lang="en-US" altLang="en-US" dirty="0" smtClean="0"/>
              <a:t> </a:t>
            </a:r>
            <a:r>
              <a:rPr lang="en-US" altLang="en-US" dirty="0" err="1" smtClean="0"/>
              <a:t>quát</a:t>
            </a:r>
            <a:endParaRPr lang="en-US" altLang="en-US" dirty="0"/>
          </a:p>
          <a:p>
            <a:r>
              <a:rPr lang="en-US" altLang="en-US" dirty="0" err="1" smtClean="0"/>
              <a:t>Chỉ</a:t>
            </a:r>
            <a:r>
              <a:rPr lang="en-US" altLang="en-US" dirty="0" smtClean="0"/>
              <a:t> </a:t>
            </a:r>
            <a:r>
              <a:rPr lang="en-US" altLang="en-US" dirty="0" err="1" smtClean="0"/>
              <a:t>ra</a:t>
            </a:r>
            <a:r>
              <a:rPr lang="en-US" altLang="en-US" dirty="0" smtClean="0"/>
              <a:t> </a:t>
            </a:r>
            <a:r>
              <a:rPr lang="en-US" altLang="en-US" dirty="0" err="1" smtClean="0"/>
              <a:t>vấn</a:t>
            </a:r>
            <a:r>
              <a:rPr lang="en-US" altLang="en-US" dirty="0" smtClean="0"/>
              <a:t> </a:t>
            </a:r>
            <a:r>
              <a:rPr lang="en-US" altLang="en-US" dirty="0" err="1" smtClean="0"/>
              <a:t>đề</a:t>
            </a:r>
            <a:endParaRPr lang="en-US" altLang="en-US" dirty="0"/>
          </a:p>
          <a:p>
            <a:r>
              <a:rPr lang="en-US" altLang="en-US" dirty="0" smtClean="0"/>
              <a:t>Cho </a:t>
            </a:r>
            <a:r>
              <a:rPr lang="en-US" altLang="en-US" dirty="0" err="1" smtClean="0"/>
              <a:t>phép</a:t>
            </a:r>
            <a:r>
              <a:rPr lang="en-US" altLang="en-US" dirty="0" smtClean="0"/>
              <a:t> </a:t>
            </a:r>
            <a:r>
              <a:rPr lang="en-US" altLang="en-US" dirty="0" err="1" smtClean="0"/>
              <a:t>lập</a:t>
            </a:r>
            <a:r>
              <a:rPr lang="en-US" altLang="en-US" dirty="0" smtClean="0"/>
              <a:t> </a:t>
            </a:r>
            <a:r>
              <a:rPr lang="en-US" altLang="en-US" dirty="0" err="1" smtClean="0"/>
              <a:t>trình</a:t>
            </a:r>
            <a:r>
              <a:rPr lang="en-US" altLang="en-US" dirty="0" smtClean="0"/>
              <a:t> </a:t>
            </a:r>
            <a:r>
              <a:rPr lang="en-US" altLang="en-US" dirty="0" err="1" smtClean="0"/>
              <a:t>viên</a:t>
            </a:r>
            <a:r>
              <a:rPr lang="en-US" altLang="en-US" dirty="0" smtClean="0"/>
              <a:t> </a:t>
            </a:r>
            <a:r>
              <a:rPr lang="en-US" altLang="en-US" dirty="0" err="1" smtClean="0"/>
              <a:t>hoặc</a:t>
            </a:r>
            <a:r>
              <a:rPr lang="en-US" altLang="en-US" dirty="0" smtClean="0"/>
              <a:t> </a:t>
            </a:r>
            <a:r>
              <a:rPr lang="en-US" altLang="en-US" dirty="0" err="1" smtClean="0"/>
              <a:t>người</a:t>
            </a:r>
            <a:r>
              <a:rPr lang="en-US" altLang="en-US" dirty="0" smtClean="0"/>
              <a:t> </a:t>
            </a:r>
            <a:r>
              <a:rPr lang="en-US" altLang="en-US" dirty="0" err="1" smtClean="0"/>
              <a:t>phân</a:t>
            </a:r>
            <a:r>
              <a:rPr lang="en-US" altLang="en-US" dirty="0" smtClean="0"/>
              <a:t> </a:t>
            </a:r>
            <a:r>
              <a:rPr lang="en-US" altLang="en-US" dirty="0" err="1" smtClean="0"/>
              <a:t>tích</a:t>
            </a:r>
            <a:r>
              <a:rPr lang="en-US" altLang="en-US" dirty="0" smtClean="0"/>
              <a:t> </a:t>
            </a:r>
            <a:r>
              <a:rPr lang="en-US" altLang="en-US" dirty="0" err="1" smtClean="0"/>
              <a:t>thực</a:t>
            </a:r>
            <a:r>
              <a:rPr lang="en-US" altLang="en-US" dirty="0" smtClean="0"/>
              <a:t> </a:t>
            </a:r>
            <a:r>
              <a:rPr lang="en-US" altLang="en-US" dirty="0" err="1" smtClean="0"/>
              <a:t>hiện</a:t>
            </a:r>
            <a:r>
              <a:rPr lang="en-US" altLang="en-US" dirty="0" smtClean="0"/>
              <a:t> </a:t>
            </a:r>
            <a:r>
              <a:rPr lang="en-US" altLang="en-US" dirty="0" err="1" smtClean="0"/>
              <a:t>những</a:t>
            </a:r>
            <a:r>
              <a:rPr lang="en-US" altLang="en-US" dirty="0" smtClean="0"/>
              <a:t> </a:t>
            </a:r>
            <a:r>
              <a:rPr lang="en-US" altLang="en-US" dirty="0" err="1" smtClean="0"/>
              <a:t>thay</a:t>
            </a:r>
            <a:r>
              <a:rPr lang="en-US" altLang="en-US" dirty="0" smtClean="0"/>
              <a:t> </a:t>
            </a:r>
            <a:r>
              <a:rPr lang="en-US" altLang="en-US" dirty="0" err="1" smtClean="0"/>
              <a:t>đổi</a:t>
            </a:r>
            <a:r>
              <a:rPr lang="en-US" altLang="en-US" dirty="0" smtClean="0"/>
              <a:t> </a:t>
            </a:r>
            <a:r>
              <a:rPr lang="en-US" altLang="en-US" dirty="0" err="1" smtClean="0"/>
              <a:t>thích</a:t>
            </a:r>
            <a:r>
              <a:rPr lang="en-US" altLang="en-US" dirty="0" smtClean="0"/>
              <a:t> </a:t>
            </a:r>
            <a:r>
              <a:rPr lang="en-US" altLang="en-US" dirty="0" err="1" smtClean="0"/>
              <a:t>hợp</a:t>
            </a:r>
            <a:endParaRPr lang="en-US" altLang="en-US" dirty="0"/>
          </a:p>
        </p:txBody>
      </p:sp>
    </p:spTree>
    <p:extLst>
      <p:ext uri="{BB962C8B-B14F-4D97-AF65-F5344CB8AC3E}">
        <p14:creationId xmlns:p14="http://schemas.microsoft.com/office/powerpoint/2010/main" val="1532825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09AC757D-C251-4AA6-9493-B3E9022DE837}" type="slidenum">
              <a:rPr lang="en-US" altLang="en-US"/>
              <a:pPr/>
              <a:t>13</a:t>
            </a:fld>
            <a:endParaRPr lang="en-US" altLang="en-US"/>
          </a:p>
        </p:txBody>
      </p:sp>
      <p:sp>
        <p:nvSpPr>
          <p:cNvPr id="358402" name="Rectangle 2"/>
          <p:cNvSpPr>
            <a:spLocks noGrp="1" noChangeArrowheads="1"/>
          </p:cNvSpPr>
          <p:nvPr>
            <p:ph type="title"/>
          </p:nvPr>
        </p:nvSpPr>
        <p:spPr/>
        <p:txBody>
          <a:bodyPr/>
          <a:lstStyle/>
          <a:p>
            <a:r>
              <a:rPr lang="en-US" altLang="en-US" dirty="0" smtClean="0"/>
              <a:t>4. Structured </a:t>
            </a:r>
            <a:r>
              <a:rPr lang="en-US" altLang="en-US" dirty="0"/>
              <a:t>Walkthroughs</a:t>
            </a:r>
          </a:p>
        </p:txBody>
      </p:sp>
      <p:sp>
        <p:nvSpPr>
          <p:cNvPr id="358403" name="Rectangle 3"/>
          <p:cNvSpPr>
            <a:spLocks noGrp="1" noChangeArrowheads="1"/>
          </p:cNvSpPr>
          <p:nvPr>
            <p:ph type="body" idx="1"/>
          </p:nvPr>
        </p:nvSpPr>
        <p:spPr/>
        <p:txBody>
          <a:bodyPr/>
          <a:lstStyle/>
          <a:p>
            <a:pPr marL="0" indent="0">
              <a:buNone/>
            </a:pPr>
            <a:r>
              <a:rPr lang="en-US" altLang="en-US" dirty="0" err="1" smtClean="0"/>
              <a:t>Những</a:t>
            </a:r>
            <a:r>
              <a:rPr lang="en-US" altLang="en-US" dirty="0" smtClean="0"/>
              <a:t>  </a:t>
            </a:r>
            <a:r>
              <a:rPr lang="en-US" altLang="en-US" dirty="0" err="1" smtClean="0"/>
              <a:t>người</a:t>
            </a:r>
            <a:r>
              <a:rPr lang="en-US" altLang="en-US" dirty="0" smtClean="0"/>
              <a:t> </a:t>
            </a:r>
            <a:r>
              <a:rPr lang="en-US" altLang="en-US" dirty="0" err="1" smtClean="0"/>
              <a:t>tham</a:t>
            </a:r>
            <a:r>
              <a:rPr lang="en-US" altLang="en-US" dirty="0" smtClean="0"/>
              <a:t> </a:t>
            </a:r>
            <a:r>
              <a:rPr lang="en-US" altLang="en-US" dirty="0" err="1" smtClean="0"/>
              <a:t>gia</a:t>
            </a:r>
            <a:r>
              <a:rPr lang="en-US" altLang="en-US" dirty="0" smtClean="0"/>
              <a:t> structured walkthrough</a:t>
            </a:r>
          </a:p>
          <a:p>
            <a:r>
              <a:rPr lang="en-US" altLang="en-US" dirty="0" err="1" smtClean="0"/>
              <a:t>Người</a:t>
            </a:r>
            <a:r>
              <a:rPr lang="en-US" altLang="en-US" dirty="0" smtClean="0"/>
              <a:t> </a:t>
            </a:r>
            <a:r>
              <a:rPr lang="en-US" altLang="en-US" dirty="0" err="1" smtClean="0"/>
              <a:t>chịu</a:t>
            </a:r>
            <a:r>
              <a:rPr lang="en-US" altLang="en-US" dirty="0" smtClean="0"/>
              <a:t> </a:t>
            </a:r>
            <a:r>
              <a:rPr lang="en-US" altLang="en-US" dirty="0" err="1" smtClean="0"/>
              <a:t>trách</a:t>
            </a:r>
            <a:r>
              <a:rPr lang="en-US" altLang="en-US" dirty="0" smtClean="0"/>
              <a:t> </a:t>
            </a:r>
            <a:r>
              <a:rPr lang="en-US" altLang="en-US" dirty="0" err="1" smtClean="0"/>
              <a:t>nhiệm</a:t>
            </a:r>
            <a:r>
              <a:rPr lang="en-US" altLang="en-US" dirty="0" smtClean="0"/>
              <a:t> </a:t>
            </a:r>
            <a:r>
              <a:rPr lang="en-US" altLang="en-US" dirty="0" err="1" smtClean="0"/>
              <a:t>cho</a:t>
            </a:r>
            <a:r>
              <a:rPr lang="en-US" altLang="en-US" dirty="0" smtClean="0"/>
              <a:t> </a:t>
            </a:r>
            <a:r>
              <a:rPr lang="en-US" altLang="en-US" dirty="0" err="1" smtClean="0"/>
              <a:t>phần</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đang</a:t>
            </a:r>
            <a:r>
              <a:rPr lang="en-US" altLang="en-US" dirty="0" smtClean="0"/>
              <a:t> </a:t>
            </a:r>
            <a:r>
              <a:rPr lang="en-US" altLang="en-US" dirty="0" err="1" smtClean="0"/>
              <a:t>được</a:t>
            </a:r>
            <a:r>
              <a:rPr lang="en-US" altLang="en-US" dirty="0" smtClean="0"/>
              <a:t> </a:t>
            </a:r>
            <a:r>
              <a:rPr lang="en-US" altLang="en-US" dirty="0" err="1" smtClean="0"/>
              <a:t>đánh</a:t>
            </a:r>
            <a:r>
              <a:rPr lang="en-US" altLang="en-US" dirty="0" smtClean="0"/>
              <a:t> </a:t>
            </a:r>
            <a:r>
              <a:rPr lang="en-US" altLang="en-US" dirty="0" err="1" smtClean="0"/>
              <a:t>giá</a:t>
            </a:r>
            <a:endParaRPr lang="en-US" altLang="en-US" dirty="0"/>
          </a:p>
          <a:p>
            <a:r>
              <a:rPr lang="en-US" altLang="en-US" dirty="0" err="1" smtClean="0"/>
              <a:t>Điều</a:t>
            </a:r>
            <a:r>
              <a:rPr lang="en-US" altLang="en-US" dirty="0" smtClean="0"/>
              <a:t> </a:t>
            </a:r>
            <a:r>
              <a:rPr lang="en-US" altLang="en-US" dirty="0" err="1" smtClean="0"/>
              <a:t>phối</a:t>
            </a:r>
            <a:r>
              <a:rPr lang="en-US" altLang="en-US" dirty="0" smtClean="0"/>
              <a:t> </a:t>
            </a:r>
            <a:r>
              <a:rPr lang="en-US" altLang="en-US" dirty="0" err="1" smtClean="0"/>
              <a:t>viên</a:t>
            </a:r>
            <a:endParaRPr lang="en-US" altLang="en-US" dirty="0"/>
          </a:p>
          <a:p>
            <a:r>
              <a:rPr lang="en-US" altLang="en-US" dirty="0" err="1" smtClean="0"/>
              <a:t>Một</a:t>
            </a:r>
            <a:r>
              <a:rPr lang="en-US" altLang="en-US" dirty="0" smtClean="0"/>
              <a:t> </a:t>
            </a:r>
            <a:r>
              <a:rPr lang="en-US" altLang="en-US" dirty="0" err="1" smtClean="0"/>
              <a:t>lập</a:t>
            </a:r>
            <a:r>
              <a:rPr lang="en-US" altLang="en-US" dirty="0" smtClean="0"/>
              <a:t> </a:t>
            </a:r>
            <a:r>
              <a:rPr lang="en-US" altLang="en-US" dirty="0" err="1" smtClean="0"/>
              <a:t>trình</a:t>
            </a:r>
            <a:r>
              <a:rPr lang="en-US" altLang="en-US" dirty="0" smtClean="0"/>
              <a:t> </a:t>
            </a:r>
            <a:r>
              <a:rPr lang="en-US" altLang="en-US" dirty="0" err="1" smtClean="0"/>
              <a:t>viên</a:t>
            </a:r>
            <a:r>
              <a:rPr lang="en-US" altLang="en-US" dirty="0" smtClean="0"/>
              <a:t> hay </a:t>
            </a:r>
            <a:r>
              <a:rPr lang="en-US" altLang="en-US" dirty="0" err="1" smtClean="0"/>
              <a:t>người</a:t>
            </a:r>
            <a:r>
              <a:rPr lang="en-US" altLang="en-US" dirty="0" smtClean="0"/>
              <a:t> </a:t>
            </a:r>
            <a:r>
              <a:rPr lang="en-US" altLang="en-US" dirty="0" err="1" smtClean="0"/>
              <a:t>phân</a:t>
            </a:r>
            <a:r>
              <a:rPr lang="en-US" altLang="en-US" dirty="0" smtClean="0"/>
              <a:t> </a:t>
            </a:r>
            <a:r>
              <a:rPr lang="en-US" altLang="en-US" dirty="0" err="1" smtClean="0"/>
              <a:t>tích</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ngang</a:t>
            </a:r>
            <a:r>
              <a:rPr lang="en-US" altLang="en-US" dirty="0" smtClean="0"/>
              <a:t> </a:t>
            </a:r>
            <a:r>
              <a:rPr lang="en-US" altLang="en-US" dirty="0" err="1" smtClean="0"/>
              <a:t>hàng</a:t>
            </a:r>
            <a:endParaRPr lang="en-US" altLang="en-US" dirty="0"/>
          </a:p>
          <a:p>
            <a:r>
              <a:rPr lang="en-US" altLang="en-US" dirty="0" err="1" smtClean="0"/>
              <a:t>Người</a:t>
            </a:r>
            <a:r>
              <a:rPr lang="en-US" altLang="en-US" dirty="0" smtClean="0"/>
              <a:t> </a:t>
            </a:r>
            <a:r>
              <a:rPr lang="en-US" altLang="en-US" dirty="0" err="1" smtClean="0"/>
              <a:t>ghi</a:t>
            </a:r>
            <a:r>
              <a:rPr lang="en-US" altLang="en-US" dirty="0" smtClean="0"/>
              <a:t> </a:t>
            </a:r>
            <a:r>
              <a:rPr lang="en-US" altLang="en-US" dirty="0" err="1" smtClean="0"/>
              <a:t>chú</a:t>
            </a:r>
            <a:endParaRPr lang="en-US" altLang="en-US" dirty="0"/>
          </a:p>
        </p:txBody>
      </p:sp>
    </p:spTree>
    <p:extLst>
      <p:ext uri="{BB962C8B-B14F-4D97-AF65-F5344CB8AC3E}">
        <p14:creationId xmlns:p14="http://schemas.microsoft.com/office/powerpoint/2010/main" val="170001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61C858D7-E0DF-49AF-9F09-6B519C1FA63C}" type="slidenum">
              <a:rPr lang="en-US" altLang="en-US"/>
              <a:pPr/>
              <a:t>14</a:t>
            </a:fld>
            <a:endParaRPr lang="en-US" altLang="en-US"/>
          </a:p>
        </p:txBody>
      </p:sp>
      <p:sp>
        <p:nvSpPr>
          <p:cNvPr id="359426" name="Rectangle 2"/>
          <p:cNvSpPr>
            <a:spLocks noGrp="1" noChangeArrowheads="1"/>
          </p:cNvSpPr>
          <p:nvPr>
            <p:ph type="title"/>
          </p:nvPr>
        </p:nvSpPr>
        <p:spPr/>
        <p:txBody>
          <a:bodyPr/>
          <a:lstStyle/>
          <a:p>
            <a:r>
              <a:rPr lang="en-US" altLang="en-US" dirty="0" smtClean="0"/>
              <a:t>5. </a:t>
            </a:r>
            <a:r>
              <a:rPr lang="en-US" altLang="en-US" dirty="0" err="1" smtClean="0"/>
              <a:t>Thiết</a:t>
            </a:r>
            <a:r>
              <a:rPr lang="en-US" altLang="en-US" dirty="0" smtClean="0"/>
              <a:t> </a:t>
            </a:r>
            <a:r>
              <a:rPr lang="en-US" altLang="en-US" dirty="0" err="1" smtClean="0"/>
              <a:t>kế</a:t>
            </a:r>
            <a:r>
              <a:rPr lang="en-US" altLang="en-US" dirty="0" smtClean="0"/>
              <a:t> </a:t>
            </a:r>
            <a:r>
              <a:rPr lang="en-US" altLang="en-US" dirty="0" err="1" smtClean="0"/>
              <a:t>và</a:t>
            </a:r>
            <a:r>
              <a:rPr lang="en-US" altLang="en-US" dirty="0" smtClean="0"/>
              <a:t> </a:t>
            </a:r>
            <a:r>
              <a:rPr lang="en-US" altLang="en-US" dirty="0" err="1" smtClean="0"/>
              <a:t>phát</a:t>
            </a:r>
            <a:r>
              <a:rPr lang="en-US" altLang="en-US" dirty="0" smtClean="0"/>
              <a:t> </a:t>
            </a:r>
            <a:r>
              <a:rPr lang="en-US" altLang="en-US" dirty="0" err="1" smtClean="0"/>
              <a:t>triển</a:t>
            </a:r>
            <a:r>
              <a:rPr lang="en-US" altLang="en-US" dirty="0" smtClean="0"/>
              <a:t> </a:t>
            </a:r>
            <a:r>
              <a:rPr lang="en-US" altLang="en-US" dirty="0" err="1" smtClean="0"/>
              <a:t>hệ</a:t>
            </a:r>
            <a:r>
              <a:rPr lang="en-US" altLang="en-US" dirty="0" smtClean="0"/>
              <a:t> </a:t>
            </a:r>
            <a:r>
              <a:rPr lang="en-US" altLang="en-US" dirty="0" err="1" smtClean="0"/>
              <a:t>thống</a:t>
            </a:r>
            <a:endParaRPr lang="en-US" altLang="en-US" dirty="0"/>
          </a:p>
        </p:txBody>
      </p:sp>
      <p:sp>
        <p:nvSpPr>
          <p:cNvPr id="359427" name="Rectangle 3"/>
          <p:cNvSpPr>
            <a:spLocks noGrp="1" noChangeArrowheads="1"/>
          </p:cNvSpPr>
          <p:nvPr>
            <p:ph type="body" idx="1"/>
          </p:nvPr>
        </p:nvSpPr>
        <p:spPr/>
        <p:txBody>
          <a:bodyPr/>
          <a:lstStyle/>
          <a:p>
            <a:r>
              <a:rPr lang="en-US" altLang="en-US" dirty="0"/>
              <a:t>Bottom-up</a:t>
            </a:r>
          </a:p>
          <a:p>
            <a:r>
              <a:rPr lang="en-US" altLang="en-US" dirty="0"/>
              <a:t>Top-down</a:t>
            </a:r>
          </a:p>
          <a:p>
            <a:r>
              <a:rPr lang="en-US" altLang="en-US" dirty="0" smtClean="0"/>
              <a:t>Module</a:t>
            </a:r>
            <a:endParaRPr lang="en-US" altLang="en-US" dirty="0"/>
          </a:p>
        </p:txBody>
      </p:sp>
    </p:spTree>
    <p:extLst>
      <p:ext uri="{BB962C8B-B14F-4D97-AF65-F5344CB8AC3E}">
        <p14:creationId xmlns:p14="http://schemas.microsoft.com/office/powerpoint/2010/main" val="443743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9B628C58-D92A-45B7-8C93-ABE9991967E9}" type="slidenum">
              <a:rPr lang="en-US" altLang="en-US"/>
              <a:pPr/>
              <a:t>15</a:t>
            </a:fld>
            <a:endParaRPr lang="en-US" altLang="en-US"/>
          </a:p>
        </p:txBody>
      </p:sp>
      <p:sp>
        <p:nvSpPr>
          <p:cNvPr id="360450" name="Rectangle 2"/>
          <p:cNvSpPr>
            <a:spLocks noGrp="1" noChangeArrowheads="1"/>
          </p:cNvSpPr>
          <p:nvPr>
            <p:ph type="title"/>
          </p:nvPr>
        </p:nvSpPr>
        <p:spPr/>
        <p:txBody>
          <a:bodyPr/>
          <a:lstStyle/>
          <a:p>
            <a:r>
              <a:rPr lang="en-US" altLang="en-US" dirty="0" smtClean="0"/>
              <a:t>5.1 </a:t>
            </a:r>
            <a:r>
              <a:rPr lang="en-US" altLang="en-US" dirty="0" err="1" smtClean="0"/>
              <a:t>Phương</a:t>
            </a:r>
            <a:r>
              <a:rPr lang="en-US" altLang="en-US" dirty="0" smtClean="0"/>
              <a:t> </a:t>
            </a:r>
            <a:r>
              <a:rPr lang="en-US" altLang="en-US" dirty="0" err="1" smtClean="0"/>
              <a:t>pháp</a:t>
            </a:r>
            <a:r>
              <a:rPr lang="en-US" altLang="en-US" dirty="0" smtClean="0"/>
              <a:t> Bottom-Up</a:t>
            </a:r>
            <a:endParaRPr lang="en-US" altLang="en-US" dirty="0"/>
          </a:p>
        </p:txBody>
      </p:sp>
      <p:sp>
        <p:nvSpPr>
          <p:cNvPr id="360451" name="Rectangle 3"/>
          <p:cNvSpPr>
            <a:spLocks noGrp="1" noChangeArrowheads="1"/>
          </p:cNvSpPr>
          <p:nvPr>
            <p:ph type="body" idx="1"/>
          </p:nvPr>
        </p:nvSpPr>
        <p:spPr/>
        <p:txBody>
          <a:bodyPr/>
          <a:lstStyle/>
          <a:p>
            <a:r>
              <a:rPr lang="en-US" altLang="en-US" dirty="0" err="1" smtClean="0"/>
              <a:t>Nhận</a:t>
            </a:r>
            <a:r>
              <a:rPr lang="en-US" altLang="en-US" dirty="0" smtClean="0"/>
              <a:t> </a:t>
            </a:r>
            <a:r>
              <a:rPr lang="en-US" altLang="en-US" dirty="0" err="1" smtClean="0"/>
              <a:t>diện</a:t>
            </a:r>
            <a:r>
              <a:rPr lang="en-US" altLang="en-US" dirty="0" smtClean="0"/>
              <a:t> </a:t>
            </a:r>
            <a:r>
              <a:rPr lang="en-US" altLang="en-US" dirty="0" err="1" smtClean="0"/>
              <a:t>những</a:t>
            </a:r>
            <a:r>
              <a:rPr lang="en-US" altLang="en-US" dirty="0" smtClean="0"/>
              <a:t> </a:t>
            </a:r>
            <a:r>
              <a:rPr lang="en-US" altLang="en-US" dirty="0" err="1" smtClean="0"/>
              <a:t>quy</a:t>
            </a:r>
            <a:r>
              <a:rPr lang="en-US" altLang="en-US" dirty="0" smtClean="0"/>
              <a:t> </a:t>
            </a:r>
            <a:r>
              <a:rPr lang="en-US" altLang="en-US" dirty="0" err="1" smtClean="0"/>
              <a:t>trình</a:t>
            </a:r>
            <a:r>
              <a:rPr lang="en-US" altLang="en-US" dirty="0" smtClean="0"/>
              <a:t> </a:t>
            </a:r>
            <a:r>
              <a:rPr lang="en-US" altLang="en-US" dirty="0" err="1" smtClean="0"/>
              <a:t>cần</a:t>
            </a:r>
            <a:r>
              <a:rPr lang="en-US" altLang="en-US" dirty="0" smtClean="0"/>
              <a:t> vi </a:t>
            </a:r>
            <a:r>
              <a:rPr lang="en-US" altLang="en-US" dirty="0" err="1" smtClean="0"/>
              <a:t>tính</a:t>
            </a:r>
            <a:r>
              <a:rPr lang="en-US" altLang="en-US" dirty="0" smtClean="0"/>
              <a:t> </a:t>
            </a:r>
            <a:r>
              <a:rPr lang="en-US" altLang="en-US" dirty="0" err="1" smtClean="0"/>
              <a:t>hóa</a:t>
            </a:r>
            <a:r>
              <a:rPr lang="en-US" altLang="en-US" dirty="0" smtClean="0"/>
              <a:t> </a:t>
            </a:r>
            <a:r>
              <a:rPr lang="en-US" altLang="en-US" dirty="0" err="1" smtClean="0"/>
              <a:t>khi</a:t>
            </a:r>
            <a:r>
              <a:rPr lang="en-US" altLang="en-US" dirty="0" smtClean="0"/>
              <a:t> </a:t>
            </a:r>
            <a:r>
              <a:rPr lang="en-US" altLang="en-US" dirty="0" err="1" smtClean="0"/>
              <a:t>nó</a:t>
            </a:r>
            <a:r>
              <a:rPr lang="en-US" altLang="en-US" dirty="0" smtClean="0"/>
              <a:t> </a:t>
            </a:r>
            <a:r>
              <a:rPr lang="en-US" altLang="en-US" dirty="0" err="1" smtClean="0"/>
              <a:t>xuất</a:t>
            </a:r>
            <a:r>
              <a:rPr lang="en-US" altLang="en-US" dirty="0" smtClean="0"/>
              <a:t> </a:t>
            </a:r>
            <a:r>
              <a:rPr lang="en-US" altLang="en-US" dirty="0" err="1" smtClean="0"/>
              <a:t>hiện</a:t>
            </a:r>
            <a:endParaRPr lang="en-US" altLang="en-US" dirty="0"/>
          </a:p>
          <a:p>
            <a:r>
              <a:rPr lang="en-US" altLang="en-US" dirty="0" err="1" smtClean="0"/>
              <a:t>Phân</a:t>
            </a:r>
            <a:r>
              <a:rPr lang="en-US" altLang="en-US" dirty="0" smtClean="0"/>
              <a:t> </a:t>
            </a:r>
            <a:r>
              <a:rPr lang="en-US" altLang="en-US" dirty="0" err="1" smtClean="0"/>
              <a:t>tích</a:t>
            </a:r>
            <a:r>
              <a:rPr lang="en-US" altLang="en-US" dirty="0" smtClean="0"/>
              <a:t> </a:t>
            </a:r>
            <a:r>
              <a:rPr lang="en-US" altLang="en-US" dirty="0" err="1" smtClean="0"/>
              <a:t>chúng</a:t>
            </a:r>
            <a:r>
              <a:rPr lang="en-US" altLang="en-US" dirty="0" smtClean="0"/>
              <a:t> </a:t>
            </a:r>
            <a:r>
              <a:rPr lang="en-US" altLang="en-US" dirty="0" err="1" smtClean="0"/>
              <a:t>như</a:t>
            </a:r>
            <a:r>
              <a:rPr lang="en-US" altLang="en-US" dirty="0" smtClean="0"/>
              <a:t> </a:t>
            </a:r>
            <a:r>
              <a:rPr lang="en-US" altLang="en-US" dirty="0" err="1" smtClean="0"/>
              <a:t>là</a:t>
            </a:r>
            <a:r>
              <a:rPr lang="en-US" altLang="en-US" dirty="0" smtClean="0"/>
              <a:t> </a:t>
            </a:r>
            <a:r>
              <a:rPr lang="en-US" altLang="en-US" dirty="0" err="1" smtClean="0"/>
              <a:t>những</a:t>
            </a:r>
            <a:r>
              <a:rPr lang="en-US" altLang="en-US" dirty="0" smtClean="0"/>
              <a:t> </a:t>
            </a:r>
            <a:r>
              <a:rPr lang="en-US" altLang="en-US" dirty="0" err="1" smtClean="0"/>
              <a:t>hệ</a:t>
            </a:r>
            <a:r>
              <a:rPr lang="en-US" altLang="en-US" dirty="0" smtClean="0"/>
              <a:t> </a:t>
            </a:r>
            <a:r>
              <a:rPr lang="en-US" altLang="en-US" dirty="0" err="1" smtClean="0"/>
              <a:t>thống</a:t>
            </a:r>
            <a:endParaRPr lang="en-US" altLang="en-US" dirty="0"/>
          </a:p>
          <a:p>
            <a:r>
              <a:rPr lang="en-US" altLang="en-US" dirty="0" smtClean="0"/>
              <a:t>Code hay </a:t>
            </a:r>
            <a:r>
              <a:rPr lang="en-US" altLang="en-US" dirty="0" err="1" smtClean="0"/>
              <a:t>mua</a:t>
            </a:r>
            <a:r>
              <a:rPr lang="en-US" altLang="en-US" dirty="0" smtClean="0"/>
              <a:t> </a:t>
            </a:r>
            <a:r>
              <a:rPr lang="en-US" altLang="en-US" dirty="0" err="1" smtClean="0"/>
              <a:t>gói</a:t>
            </a:r>
            <a:r>
              <a:rPr lang="en-US" altLang="en-US" dirty="0" smtClean="0"/>
              <a:t> </a:t>
            </a:r>
            <a:r>
              <a:rPr lang="en-US" altLang="en-US" dirty="0" err="1" smtClean="0"/>
              <a:t>phần</a:t>
            </a:r>
            <a:r>
              <a:rPr lang="en-US" altLang="en-US" dirty="0" smtClean="0"/>
              <a:t> </a:t>
            </a:r>
            <a:r>
              <a:rPr lang="en-US" altLang="en-US" dirty="0" err="1" smtClean="0"/>
              <a:t>mềm</a:t>
            </a:r>
            <a:r>
              <a:rPr lang="en-US" altLang="en-US" dirty="0" smtClean="0"/>
              <a:t> </a:t>
            </a:r>
            <a:r>
              <a:rPr lang="en-US" altLang="en-US" dirty="0" err="1" smtClean="0"/>
              <a:t>để</a:t>
            </a:r>
            <a:r>
              <a:rPr lang="en-US" altLang="en-US" dirty="0" smtClean="0"/>
              <a:t> </a:t>
            </a:r>
            <a:r>
              <a:rPr lang="en-US" altLang="en-US" dirty="0" err="1" smtClean="0"/>
              <a:t>đánh</a:t>
            </a:r>
            <a:r>
              <a:rPr lang="en-US" altLang="en-US" dirty="0" smtClean="0"/>
              <a:t> </a:t>
            </a:r>
            <a:r>
              <a:rPr lang="en-US" altLang="en-US" dirty="0" err="1" smtClean="0"/>
              <a:t>ứng</a:t>
            </a:r>
            <a:r>
              <a:rPr lang="en-US" altLang="en-US" dirty="0" smtClean="0"/>
              <a:t> </a:t>
            </a:r>
            <a:r>
              <a:rPr lang="en-US" altLang="en-US" dirty="0" err="1" smtClean="0"/>
              <a:t>vấn</a:t>
            </a:r>
            <a:r>
              <a:rPr lang="en-US" altLang="en-US" dirty="0" smtClean="0"/>
              <a:t> </a:t>
            </a:r>
            <a:r>
              <a:rPr lang="en-US" altLang="en-US" dirty="0" err="1" smtClean="0"/>
              <a:t>đề</a:t>
            </a:r>
            <a:r>
              <a:rPr lang="en-US" altLang="en-US" dirty="0" smtClean="0"/>
              <a:t> </a:t>
            </a:r>
            <a:r>
              <a:rPr lang="en-US" altLang="en-US" dirty="0" err="1" smtClean="0"/>
              <a:t>hiện</a:t>
            </a:r>
            <a:r>
              <a:rPr lang="en-US" altLang="en-US" dirty="0" smtClean="0"/>
              <a:t> </a:t>
            </a:r>
            <a:r>
              <a:rPr lang="en-US" altLang="en-US" dirty="0" err="1" smtClean="0"/>
              <a:t>tại</a:t>
            </a:r>
            <a:r>
              <a:rPr lang="en-US" altLang="en-US" dirty="0" smtClean="0"/>
              <a:t>.</a:t>
            </a:r>
            <a:endParaRPr lang="en-US" altLang="en-US" dirty="0"/>
          </a:p>
        </p:txBody>
      </p:sp>
    </p:spTree>
    <p:extLst>
      <p:ext uri="{BB962C8B-B14F-4D97-AF65-F5344CB8AC3E}">
        <p14:creationId xmlns:p14="http://schemas.microsoft.com/office/powerpoint/2010/main" val="3771584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CC9F24A5-D829-43A8-BB4D-C6A922E67F4E}" type="slidenum">
              <a:rPr lang="en-US" altLang="en-US"/>
              <a:pPr/>
              <a:t>16</a:t>
            </a:fld>
            <a:endParaRPr lang="en-US" altLang="en-US"/>
          </a:p>
        </p:txBody>
      </p:sp>
      <p:sp>
        <p:nvSpPr>
          <p:cNvPr id="361474" name="Rectangle 2"/>
          <p:cNvSpPr>
            <a:spLocks noGrp="1" noChangeArrowheads="1"/>
          </p:cNvSpPr>
          <p:nvPr>
            <p:ph type="title"/>
          </p:nvPr>
        </p:nvSpPr>
        <p:spPr/>
        <p:txBody>
          <a:bodyPr/>
          <a:lstStyle/>
          <a:p>
            <a:r>
              <a:rPr lang="en-US" altLang="en-US" dirty="0" smtClean="0"/>
              <a:t>5.2 </a:t>
            </a:r>
            <a:r>
              <a:rPr lang="en-US" altLang="en-US" dirty="0" err="1" smtClean="0"/>
              <a:t>Ưu</a:t>
            </a:r>
            <a:r>
              <a:rPr lang="en-US" altLang="en-US" dirty="0" smtClean="0"/>
              <a:t>, </a:t>
            </a:r>
            <a:r>
              <a:rPr lang="en-US" altLang="en-US" dirty="0" err="1" smtClean="0"/>
              <a:t>nhược</a:t>
            </a:r>
            <a:r>
              <a:rPr lang="en-US" altLang="en-US" dirty="0" smtClean="0"/>
              <a:t> </a:t>
            </a:r>
            <a:r>
              <a:rPr lang="en-US" altLang="en-US" dirty="0" err="1" smtClean="0"/>
              <a:t>điểm</a:t>
            </a:r>
            <a:r>
              <a:rPr lang="en-US" altLang="en-US" dirty="0" smtClean="0"/>
              <a:t> </a:t>
            </a:r>
            <a:r>
              <a:rPr lang="en-US" altLang="en-US" dirty="0" err="1" smtClean="0"/>
              <a:t>của</a:t>
            </a:r>
            <a:r>
              <a:rPr lang="en-US" altLang="en-US" dirty="0" smtClean="0"/>
              <a:t> </a:t>
            </a:r>
            <a:r>
              <a:rPr lang="en-US" altLang="en-US" dirty="0" err="1" smtClean="0"/>
              <a:t>phương</a:t>
            </a:r>
            <a:r>
              <a:rPr lang="en-US" altLang="en-US" dirty="0" smtClean="0"/>
              <a:t> </a:t>
            </a:r>
            <a:r>
              <a:rPr lang="en-US" altLang="en-US" dirty="0" err="1" smtClean="0"/>
              <a:t>pháp</a:t>
            </a:r>
            <a:r>
              <a:rPr lang="en-US" altLang="en-US" dirty="0" smtClean="0"/>
              <a:t> Bottom-Up</a:t>
            </a:r>
            <a:endParaRPr lang="en-US" altLang="en-US" dirty="0"/>
          </a:p>
        </p:txBody>
      </p:sp>
      <p:sp>
        <p:nvSpPr>
          <p:cNvPr id="361475" name="Rectangle 3"/>
          <p:cNvSpPr>
            <a:spLocks noGrp="1" noChangeArrowheads="1"/>
          </p:cNvSpPr>
          <p:nvPr>
            <p:ph type="body" idx="1"/>
          </p:nvPr>
        </p:nvSpPr>
        <p:spPr/>
        <p:txBody>
          <a:bodyPr>
            <a:normAutofit/>
          </a:bodyPr>
          <a:lstStyle/>
          <a:p>
            <a:pPr marL="0" indent="0">
              <a:buNone/>
            </a:pPr>
            <a:r>
              <a:rPr lang="en-US" altLang="en-US" dirty="0" err="1" smtClean="0"/>
              <a:t>Ưu</a:t>
            </a:r>
            <a:r>
              <a:rPr lang="en-US" altLang="en-US" dirty="0" smtClean="0"/>
              <a:t> </a:t>
            </a:r>
            <a:r>
              <a:rPr lang="en-US" altLang="en-US" dirty="0" err="1" smtClean="0"/>
              <a:t>điểm</a:t>
            </a:r>
            <a:endParaRPr lang="en-US" altLang="en-US" dirty="0" smtClean="0"/>
          </a:p>
          <a:p>
            <a:r>
              <a:rPr lang="en-US" altLang="en-US" dirty="0" err="1" smtClean="0"/>
              <a:t>Những</a:t>
            </a:r>
            <a:r>
              <a:rPr lang="en-US" altLang="en-US" dirty="0" smtClean="0"/>
              <a:t> </a:t>
            </a:r>
            <a:r>
              <a:rPr lang="en-US" altLang="en-US" dirty="0" err="1" smtClean="0"/>
              <a:t>vấn</a:t>
            </a:r>
            <a:r>
              <a:rPr lang="en-US" altLang="en-US" dirty="0" smtClean="0"/>
              <a:t> </a:t>
            </a:r>
            <a:r>
              <a:rPr lang="en-US" altLang="en-US" dirty="0" err="1" smtClean="0"/>
              <a:t>đề</a:t>
            </a:r>
            <a:r>
              <a:rPr lang="en-US" altLang="en-US" dirty="0" smtClean="0"/>
              <a:t> </a:t>
            </a:r>
            <a:r>
              <a:rPr lang="en-US" altLang="en-US" dirty="0" err="1" smtClean="0"/>
              <a:t>trong</a:t>
            </a:r>
            <a:r>
              <a:rPr lang="en-US" altLang="en-US" dirty="0" smtClean="0"/>
              <a:t> level </a:t>
            </a:r>
            <a:r>
              <a:rPr lang="en-US" altLang="en-US" dirty="0" err="1" smtClean="0"/>
              <a:t>thấp</a:t>
            </a:r>
            <a:r>
              <a:rPr lang="en-US" altLang="en-US" dirty="0" smtClean="0"/>
              <a:t> </a:t>
            </a:r>
            <a:r>
              <a:rPr lang="en-US" altLang="en-US" dirty="0" err="1" smtClean="0"/>
              <a:t>nhất</a:t>
            </a:r>
            <a:r>
              <a:rPr lang="en-US" altLang="en-US" dirty="0" smtClean="0"/>
              <a:t> </a:t>
            </a:r>
            <a:r>
              <a:rPr lang="en-US" altLang="en-US" dirty="0" err="1" smtClean="0"/>
              <a:t>thường</a:t>
            </a:r>
            <a:r>
              <a:rPr lang="en-US" altLang="en-US" dirty="0" smtClean="0"/>
              <a:t> </a:t>
            </a:r>
            <a:r>
              <a:rPr lang="en-US" altLang="en-US" dirty="0" err="1" smtClean="0"/>
              <a:t>là</a:t>
            </a:r>
            <a:r>
              <a:rPr lang="en-US" altLang="en-US" dirty="0" smtClean="0"/>
              <a:t> </a:t>
            </a:r>
            <a:r>
              <a:rPr lang="en-US" altLang="en-US" dirty="0" err="1" smtClean="0"/>
              <a:t>những</a:t>
            </a:r>
            <a:r>
              <a:rPr lang="en-US" altLang="en-US" dirty="0" smtClean="0"/>
              <a:t> </a:t>
            </a:r>
            <a:r>
              <a:rPr lang="en-US" altLang="en-US" dirty="0" err="1" smtClean="0"/>
              <a:t>cái</a:t>
            </a:r>
            <a:r>
              <a:rPr lang="en-US" altLang="en-US" dirty="0" smtClean="0"/>
              <a:t> </a:t>
            </a:r>
            <a:r>
              <a:rPr lang="en-US" altLang="en-US" dirty="0" err="1" smtClean="0"/>
              <a:t>cần</a:t>
            </a:r>
            <a:r>
              <a:rPr lang="en-US" altLang="en-US" dirty="0" smtClean="0"/>
              <a:t> vi </a:t>
            </a:r>
            <a:r>
              <a:rPr lang="en-US" altLang="en-US" dirty="0" err="1" smtClean="0"/>
              <a:t>tính</a:t>
            </a:r>
            <a:r>
              <a:rPr lang="en-US" altLang="en-US" dirty="0" smtClean="0"/>
              <a:t> </a:t>
            </a:r>
            <a:r>
              <a:rPr lang="en-US" altLang="en-US" dirty="0" err="1" smtClean="0"/>
              <a:t>hóa</a:t>
            </a:r>
            <a:r>
              <a:rPr lang="en-US" altLang="en-US" dirty="0" smtClean="0"/>
              <a:t>, </a:t>
            </a:r>
            <a:r>
              <a:rPr lang="en-US" altLang="en-US" dirty="0" err="1" smtClean="0"/>
              <a:t>cũng</a:t>
            </a:r>
            <a:r>
              <a:rPr lang="en-US" altLang="en-US" dirty="0" smtClean="0"/>
              <a:t> </a:t>
            </a:r>
            <a:r>
              <a:rPr lang="en-US" altLang="en-US" dirty="0" err="1" smtClean="0"/>
              <a:t>có</a:t>
            </a:r>
            <a:r>
              <a:rPr lang="en-US" altLang="en-US" dirty="0" smtClean="0"/>
              <a:t> chi </a:t>
            </a:r>
            <a:r>
              <a:rPr lang="en-US" altLang="en-US" dirty="0" err="1" smtClean="0"/>
              <a:t>phí</a:t>
            </a:r>
            <a:r>
              <a:rPr lang="en-US" altLang="en-US" dirty="0" smtClean="0"/>
              <a:t> </a:t>
            </a:r>
            <a:r>
              <a:rPr lang="en-US" altLang="en-US" dirty="0" err="1" smtClean="0"/>
              <a:t>hiệu</a:t>
            </a:r>
            <a:r>
              <a:rPr lang="en-US" altLang="en-US" dirty="0" smtClean="0"/>
              <a:t> </a:t>
            </a:r>
            <a:r>
              <a:rPr lang="en-US" altLang="en-US" dirty="0" err="1" smtClean="0"/>
              <a:t>quả</a:t>
            </a:r>
            <a:r>
              <a:rPr lang="en-US" altLang="en-US" dirty="0" smtClean="0"/>
              <a:t> </a:t>
            </a:r>
            <a:r>
              <a:rPr lang="en-US" altLang="en-US" dirty="0" err="1" smtClean="0"/>
              <a:t>nhất</a:t>
            </a:r>
            <a:r>
              <a:rPr lang="en-US" altLang="en-US" dirty="0" smtClean="0"/>
              <a:t>.</a:t>
            </a:r>
          </a:p>
          <a:p>
            <a:pPr marL="0" indent="0">
              <a:buNone/>
            </a:pPr>
            <a:r>
              <a:rPr lang="en-US" altLang="en-US" dirty="0" err="1" smtClean="0"/>
              <a:t>Nhược</a:t>
            </a:r>
            <a:r>
              <a:rPr lang="en-US" altLang="en-US" dirty="0" smtClean="0"/>
              <a:t> </a:t>
            </a:r>
            <a:r>
              <a:rPr lang="en-US" altLang="en-US" dirty="0" err="1" smtClean="0"/>
              <a:t>điểm</a:t>
            </a:r>
            <a:endParaRPr lang="en-US" altLang="en-US" dirty="0" smtClean="0"/>
          </a:p>
          <a:p>
            <a:r>
              <a:rPr lang="en-US" altLang="en-US" dirty="0" err="1" smtClean="0"/>
              <a:t>Có</a:t>
            </a:r>
            <a:r>
              <a:rPr lang="en-US" altLang="en-US" dirty="0" smtClean="0"/>
              <a:t> </a:t>
            </a:r>
            <a:r>
              <a:rPr lang="en-US" altLang="en-US" dirty="0" err="1" smtClean="0"/>
              <a:t>sự</a:t>
            </a:r>
            <a:r>
              <a:rPr lang="en-US" altLang="en-US" dirty="0" smtClean="0"/>
              <a:t> </a:t>
            </a:r>
            <a:r>
              <a:rPr lang="en-US" altLang="en-US" dirty="0" err="1" smtClean="0"/>
              <a:t>lặp</a:t>
            </a:r>
            <a:r>
              <a:rPr lang="en-US" altLang="en-US" dirty="0" smtClean="0"/>
              <a:t> </a:t>
            </a:r>
            <a:r>
              <a:rPr lang="en-US" altLang="en-US" dirty="0" err="1" smtClean="0"/>
              <a:t>lại</a:t>
            </a:r>
            <a:r>
              <a:rPr lang="en-US" altLang="en-US" dirty="0" smtClean="0"/>
              <a:t> </a:t>
            </a:r>
            <a:r>
              <a:rPr lang="en-US" altLang="en-US" dirty="0" err="1" smtClean="0"/>
              <a:t>trong</a:t>
            </a:r>
            <a:r>
              <a:rPr lang="en-US" altLang="en-US" dirty="0" smtClean="0"/>
              <a:t> </a:t>
            </a:r>
            <a:r>
              <a:rPr lang="en-US" altLang="en-US" dirty="0" err="1" smtClean="0"/>
              <a:t>việc</a:t>
            </a:r>
            <a:r>
              <a:rPr lang="en-US" altLang="en-US" dirty="0" smtClean="0"/>
              <a:t> </a:t>
            </a:r>
            <a:r>
              <a:rPr lang="en-US" altLang="en-US" dirty="0" err="1" smtClean="0"/>
              <a:t>mua</a:t>
            </a:r>
            <a:r>
              <a:rPr lang="en-US" altLang="en-US" dirty="0" smtClean="0"/>
              <a:t> </a:t>
            </a:r>
            <a:r>
              <a:rPr lang="en-US" altLang="en-US" dirty="0" err="1" smtClean="0"/>
              <a:t>phần</a:t>
            </a:r>
            <a:r>
              <a:rPr lang="en-US" altLang="en-US" dirty="0" smtClean="0"/>
              <a:t> </a:t>
            </a:r>
            <a:r>
              <a:rPr lang="en-US" altLang="en-US" dirty="0" err="1" smtClean="0"/>
              <a:t>mềm</a:t>
            </a:r>
            <a:r>
              <a:rPr lang="en-US" altLang="en-US" dirty="0" smtClean="0"/>
              <a:t>, </a:t>
            </a:r>
            <a:r>
              <a:rPr lang="en-US" altLang="en-US" dirty="0" err="1" smtClean="0"/>
              <a:t>nhập</a:t>
            </a:r>
            <a:r>
              <a:rPr lang="en-US" altLang="en-US" dirty="0" smtClean="0"/>
              <a:t> </a:t>
            </a:r>
            <a:r>
              <a:rPr lang="en-US" altLang="en-US" dirty="0" err="1" smtClean="0"/>
              <a:t>dữ</a:t>
            </a:r>
            <a:r>
              <a:rPr lang="en-US" altLang="en-US" dirty="0" smtClean="0"/>
              <a:t> </a:t>
            </a:r>
            <a:r>
              <a:rPr lang="en-US" altLang="en-US" dirty="0" err="1" smtClean="0"/>
              <a:t>liệu</a:t>
            </a:r>
            <a:r>
              <a:rPr lang="en-US" altLang="en-US" dirty="0" smtClean="0"/>
              <a:t>.</a:t>
            </a:r>
            <a:endParaRPr lang="en-US" altLang="en-US" dirty="0"/>
          </a:p>
          <a:p>
            <a:r>
              <a:rPr lang="en-US" altLang="en-US" dirty="0" err="1" smtClean="0"/>
              <a:t>Những</a:t>
            </a:r>
            <a:r>
              <a:rPr lang="en-US" altLang="en-US" dirty="0" smtClean="0"/>
              <a:t> </a:t>
            </a:r>
            <a:r>
              <a:rPr lang="en-US" altLang="en-US" dirty="0" err="1" smtClean="0"/>
              <a:t>dữ</a:t>
            </a:r>
            <a:r>
              <a:rPr lang="en-US" altLang="en-US" dirty="0" smtClean="0"/>
              <a:t> </a:t>
            </a:r>
            <a:r>
              <a:rPr lang="en-US" altLang="en-US" dirty="0" err="1" smtClean="0"/>
              <a:t>liệu</a:t>
            </a:r>
            <a:r>
              <a:rPr lang="en-US" altLang="en-US" dirty="0" smtClean="0"/>
              <a:t> </a:t>
            </a:r>
            <a:r>
              <a:rPr lang="en-US" altLang="en-US" dirty="0" err="1" smtClean="0"/>
              <a:t>không</a:t>
            </a:r>
            <a:r>
              <a:rPr lang="en-US" altLang="en-US" dirty="0" smtClean="0"/>
              <a:t> </a:t>
            </a:r>
            <a:r>
              <a:rPr lang="en-US" altLang="en-US" dirty="0" err="1" smtClean="0"/>
              <a:t>có</a:t>
            </a:r>
            <a:r>
              <a:rPr lang="en-US" altLang="en-US" dirty="0" smtClean="0"/>
              <a:t> </a:t>
            </a:r>
            <a:r>
              <a:rPr lang="en-US" altLang="en-US" dirty="0" err="1" smtClean="0"/>
              <a:t>giá</a:t>
            </a:r>
            <a:r>
              <a:rPr lang="en-US" altLang="en-US" dirty="0" smtClean="0"/>
              <a:t> </a:t>
            </a:r>
            <a:r>
              <a:rPr lang="en-US" altLang="en-US" dirty="0" err="1" smtClean="0"/>
              <a:t>trị</a:t>
            </a:r>
            <a:r>
              <a:rPr lang="en-US" altLang="en-US" dirty="0" smtClean="0"/>
              <a:t> </a:t>
            </a:r>
            <a:r>
              <a:rPr lang="en-US" altLang="en-US" dirty="0" err="1" smtClean="0"/>
              <a:t>vào</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a:t>
            </a:r>
            <a:endParaRPr lang="en-US" altLang="en-US" dirty="0"/>
          </a:p>
          <a:p>
            <a:r>
              <a:rPr lang="en-US" altLang="en-US" dirty="0" err="1" smtClean="0"/>
              <a:t>Mục</a:t>
            </a:r>
            <a:r>
              <a:rPr lang="en-US" altLang="en-US" dirty="0" smtClean="0"/>
              <a:t> </a:t>
            </a:r>
            <a:r>
              <a:rPr lang="en-US" altLang="en-US" dirty="0" err="1" smtClean="0"/>
              <a:t>tiêu</a:t>
            </a:r>
            <a:r>
              <a:rPr lang="en-US" altLang="en-US" dirty="0" smtClean="0"/>
              <a:t> </a:t>
            </a:r>
            <a:r>
              <a:rPr lang="en-US" altLang="en-US" dirty="0" err="1" smtClean="0"/>
              <a:t>tổ</a:t>
            </a:r>
            <a:r>
              <a:rPr lang="en-US" altLang="en-US" dirty="0" smtClean="0"/>
              <a:t> </a:t>
            </a:r>
            <a:r>
              <a:rPr lang="en-US" altLang="en-US" dirty="0" err="1" smtClean="0"/>
              <a:t>chức</a:t>
            </a:r>
            <a:r>
              <a:rPr lang="en-US" altLang="en-US" dirty="0" smtClean="0"/>
              <a:t> </a:t>
            </a:r>
            <a:r>
              <a:rPr lang="en-US" altLang="en-US" dirty="0" err="1" smtClean="0"/>
              <a:t>chung</a:t>
            </a:r>
            <a:r>
              <a:rPr lang="en-US" altLang="en-US" dirty="0" smtClean="0"/>
              <a:t> </a:t>
            </a:r>
            <a:r>
              <a:rPr lang="en-US" altLang="en-US" dirty="0" err="1" smtClean="0"/>
              <a:t>không</a:t>
            </a:r>
            <a:r>
              <a:rPr lang="en-US" altLang="en-US" dirty="0" smtClean="0"/>
              <a:t> </a:t>
            </a:r>
            <a:r>
              <a:rPr lang="en-US" altLang="en-US" dirty="0" err="1" smtClean="0"/>
              <a:t>được</a:t>
            </a:r>
            <a:r>
              <a:rPr lang="en-US" altLang="en-US" dirty="0" smtClean="0"/>
              <a:t> </a:t>
            </a:r>
            <a:r>
              <a:rPr lang="en-US" altLang="en-US" dirty="0" err="1" smtClean="0"/>
              <a:t>đặt</a:t>
            </a:r>
            <a:r>
              <a:rPr lang="en-US" altLang="en-US" dirty="0" smtClean="0"/>
              <a:t> </a:t>
            </a:r>
            <a:r>
              <a:rPr lang="en-US" altLang="en-US" dirty="0" err="1" smtClean="0"/>
              <a:t>ra</a:t>
            </a:r>
            <a:r>
              <a:rPr lang="en-US" altLang="en-US" dirty="0" smtClean="0"/>
              <a:t> </a:t>
            </a:r>
            <a:r>
              <a:rPr lang="en-US" altLang="en-US" dirty="0" err="1" smtClean="0"/>
              <a:t>nên</a:t>
            </a:r>
            <a:r>
              <a:rPr lang="en-US" altLang="en-US" dirty="0" smtClean="0"/>
              <a:t> </a:t>
            </a:r>
            <a:r>
              <a:rPr lang="en-US" altLang="en-US" dirty="0" err="1" smtClean="0"/>
              <a:t>không</a:t>
            </a:r>
            <a:r>
              <a:rPr lang="en-US" altLang="en-US" dirty="0" smtClean="0"/>
              <a:t> </a:t>
            </a:r>
            <a:r>
              <a:rPr lang="en-US" altLang="en-US" dirty="0" err="1" smtClean="0"/>
              <a:t>thể</a:t>
            </a:r>
            <a:r>
              <a:rPr lang="en-US" altLang="en-US" dirty="0" smtClean="0"/>
              <a:t> </a:t>
            </a:r>
            <a:r>
              <a:rPr lang="en-US" altLang="en-US" dirty="0" err="1" smtClean="0"/>
              <a:t>đạt</a:t>
            </a:r>
            <a:r>
              <a:rPr lang="en-US" altLang="en-US" dirty="0" smtClean="0"/>
              <a:t> </a:t>
            </a:r>
            <a:r>
              <a:rPr lang="en-US" altLang="en-US" dirty="0" err="1" smtClean="0"/>
              <a:t>được</a:t>
            </a:r>
            <a:r>
              <a:rPr lang="en-US" altLang="en-US" dirty="0" smtClean="0"/>
              <a:t>.</a:t>
            </a:r>
          </a:p>
          <a:p>
            <a:r>
              <a:rPr lang="en-US" altLang="en-US" dirty="0" err="1" smtClean="0"/>
              <a:t>Khi</a:t>
            </a:r>
            <a:r>
              <a:rPr lang="en-US" altLang="en-US" dirty="0" smtClean="0"/>
              <a:t> </a:t>
            </a:r>
            <a:r>
              <a:rPr lang="en-US" altLang="en-US" dirty="0" err="1" smtClean="0"/>
              <a:t>lập</a:t>
            </a:r>
            <a:r>
              <a:rPr lang="en-US" altLang="en-US" dirty="0" smtClean="0"/>
              <a:t> </a:t>
            </a:r>
            <a:r>
              <a:rPr lang="en-US" altLang="en-US" dirty="0" err="1" smtClean="0"/>
              <a:t>trình</a:t>
            </a:r>
            <a:r>
              <a:rPr lang="en-US" altLang="en-US" dirty="0" smtClean="0"/>
              <a:t> </a:t>
            </a:r>
            <a:r>
              <a:rPr lang="en-US" altLang="en-US" dirty="0" err="1" smtClean="0"/>
              <a:t>bằng</a:t>
            </a:r>
            <a:r>
              <a:rPr lang="en-US" altLang="en-US" dirty="0" smtClean="0"/>
              <a:t> </a:t>
            </a:r>
            <a:r>
              <a:rPr lang="en-US" altLang="en-US" dirty="0" err="1" smtClean="0"/>
              <a:t>phương</a:t>
            </a:r>
            <a:r>
              <a:rPr lang="en-US" altLang="en-US" dirty="0" smtClean="0"/>
              <a:t> </a:t>
            </a:r>
            <a:r>
              <a:rPr lang="en-US" altLang="en-US" dirty="0" err="1" smtClean="0"/>
              <a:t>pháp</a:t>
            </a:r>
            <a:r>
              <a:rPr lang="en-US" altLang="en-US" dirty="0" smtClean="0"/>
              <a:t> bottom-up, subsystems </a:t>
            </a:r>
            <a:r>
              <a:rPr lang="en-US" altLang="en-US" dirty="0" err="1" smtClean="0"/>
              <a:t>khó</a:t>
            </a:r>
            <a:r>
              <a:rPr lang="en-US" altLang="en-US" dirty="0" smtClean="0"/>
              <a:t> </a:t>
            </a:r>
            <a:r>
              <a:rPr lang="en-US" altLang="en-US" dirty="0" err="1" smtClean="0"/>
              <a:t>có</a:t>
            </a:r>
            <a:r>
              <a:rPr lang="en-US" altLang="en-US" dirty="0" smtClean="0"/>
              <a:t> </a:t>
            </a:r>
            <a:r>
              <a:rPr lang="en-US" altLang="en-US" dirty="0" err="1" smtClean="0"/>
              <a:t>thể</a:t>
            </a:r>
            <a:r>
              <a:rPr lang="en-US" altLang="en-US" dirty="0" smtClean="0"/>
              <a:t> </a:t>
            </a:r>
            <a:r>
              <a:rPr lang="en-US" altLang="en-US" dirty="0" err="1" smtClean="0"/>
              <a:t>hoạt</a:t>
            </a:r>
            <a:r>
              <a:rPr lang="en-US" altLang="en-US" dirty="0" smtClean="0"/>
              <a:t> </a:t>
            </a:r>
            <a:r>
              <a:rPr lang="en-US" altLang="en-US" dirty="0" err="1" smtClean="0"/>
              <a:t>động</a:t>
            </a:r>
            <a:r>
              <a:rPr lang="en-US" altLang="en-US" dirty="0" smtClean="0"/>
              <a:t> “</a:t>
            </a:r>
            <a:r>
              <a:rPr lang="en-US" altLang="en-US" dirty="0" err="1" smtClean="0"/>
              <a:t>mượt</a:t>
            </a:r>
            <a:r>
              <a:rPr lang="en-US" altLang="en-US" dirty="0" smtClean="0"/>
              <a:t>” </a:t>
            </a:r>
            <a:r>
              <a:rPr lang="en-US" altLang="en-US" dirty="0" err="1" smtClean="0"/>
              <a:t>trong</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do </a:t>
            </a:r>
            <a:r>
              <a:rPr lang="en-US" altLang="en-US" dirty="0" err="1" smtClean="0"/>
              <a:t>giao</a:t>
            </a:r>
            <a:r>
              <a:rPr lang="en-US" altLang="en-US" dirty="0" smtClean="0"/>
              <a:t> </a:t>
            </a:r>
            <a:r>
              <a:rPr lang="en-US" altLang="en-US" dirty="0" err="1" smtClean="0"/>
              <a:t>tiếp</a:t>
            </a:r>
            <a:r>
              <a:rPr lang="en-US" altLang="en-US" dirty="0" smtClean="0"/>
              <a:t>.</a:t>
            </a:r>
            <a:endParaRPr lang="en-US" altLang="en-US" dirty="0"/>
          </a:p>
        </p:txBody>
      </p:sp>
    </p:spTree>
    <p:extLst>
      <p:ext uri="{BB962C8B-B14F-4D97-AF65-F5344CB8AC3E}">
        <p14:creationId xmlns:p14="http://schemas.microsoft.com/office/powerpoint/2010/main" val="35311137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0417A2D2-CFF9-49CA-A8CF-CD37C74ED3E9}" type="slidenum">
              <a:rPr lang="en-US" altLang="en-US"/>
              <a:pPr/>
              <a:t>17</a:t>
            </a:fld>
            <a:endParaRPr lang="en-US" altLang="en-US"/>
          </a:p>
        </p:txBody>
      </p:sp>
      <p:sp>
        <p:nvSpPr>
          <p:cNvPr id="362498" name="Rectangle 2"/>
          <p:cNvSpPr>
            <a:spLocks noGrp="1" noChangeArrowheads="1"/>
          </p:cNvSpPr>
          <p:nvPr>
            <p:ph type="title"/>
          </p:nvPr>
        </p:nvSpPr>
        <p:spPr/>
        <p:txBody>
          <a:bodyPr/>
          <a:lstStyle/>
          <a:p>
            <a:r>
              <a:rPr lang="en-US" altLang="en-US" dirty="0" smtClean="0"/>
              <a:t>5.3  </a:t>
            </a:r>
            <a:r>
              <a:rPr lang="en-US" altLang="en-US" dirty="0" err="1" smtClean="0"/>
              <a:t>Phương</a:t>
            </a:r>
            <a:r>
              <a:rPr lang="en-US" altLang="en-US" dirty="0" smtClean="0"/>
              <a:t> </a:t>
            </a:r>
            <a:r>
              <a:rPr lang="en-US" altLang="en-US" dirty="0" err="1" smtClean="0"/>
              <a:t>pháp</a:t>
            </a:r>
            <a:r>
              <a:rPr lang="en-US" altLang="en-US" dirty="0" smtClean="0"/>
              <a:t> Top-Down</a:t>
            </a:r>
            <a:endParaRPr lang="en-US" altLang="en-US" dirty="0"/>
          </a:p>
        </p:txBody>
      </p:sp>
      <p:sp>
        <p:nvSpPr>
          <p:cNvPr id="362499" name="Rectangle 3"/>
          <p:cNvSpPr>
            <a:spLocks noGrp="1" noChangeArrowheads="1"/>
          </p:cNvSpPr>
          <p:nvPr>
            <p:ph type="body" idx="1"/>
          </p:nvPr>
        </p:nvSpPr>
        <p:spPr/>
        <p:txBody>
          <a:bodyPr/>
          <a:lstStyle/>
          <a:p>
            <a:r>
              <a:rPr lang="en-US" altLang="en-US" dirty="0" err="1" smtClean="0"/>
              <a:t>Tiếp</a:t>
            </a:r>
            <a:r>
              <a:rPr lang="en-US" altLang="en-US" dirty="0" smtClean="0"/>
              <a:t> </a:t>
            </a:r>
            <a:r>
              <a:rPr lang="en-US" altLang="en-US" dirty="0" err="1" smtClean="0"/>
              <a:t>cận</a:t>
            </a:r>
            <a:r>
              <a:rPr lang="en-US" altLang="en-US" dirty="0" smtClean="0"/>
              <a:t> Top-Down </a:t>
            </a:r>
            <a:r>
              <a:rPr lang="en-US" altLang="en-US" dirty="0" err="1" smtClean="0"/>
              <a:t>có</a:t>
            </a:r>
            <a:r>
              <a:rPr lang="en-US" altLang="en-US" dirty="0" smtClean="0"/>
              <a:t> </a:t>
            </a:r>
            <a:r>
              <a:rPr lang="en-US" altLang="en-US" dirty="0" err="1" smtClean="0"/>
              <a:t>nghĩa</a:t>
            </a:r>
            <a:r>
              <a:rPr lang="en-US" altLang="en-US" dirty="0" smtClean="0"/>
              <a:t> </a:t>
            </a:r>
            <a:r>
              <a:rPr lang="en-US" altLang="en-US" dirty="0" err="1" smtClean="0"/>
              <a:t>là</a:t>
            </a:r>
            <a:r>
              <a:rPr lang="en-US" altLang="en-US" dirty="0" smtClean="0"/>
              <a:t> </a:t>
            </a:r>
            <a:r>
              <a:rPr lang="en-US" altLang="en-US" dirty="0" err="1" smtClean="0"/>
              <a:t>quan</a:t>
            </a:r>
            <a:r>
              <a:rPr lang="en-US" altLang="en-US" dirty="0" smtClean="0"/>
              <a:t> </a:t>
            </a:r>
            <a:r>
              <a:rPr lang="en-US" altLang="en-US" dirty="0" err="1" smtClean="0"/>
              <a:t>sát</a:t>
            </a:r>
            <a:r>
              <a:rPr lang="en-US" altLang="en-US" dirty="0" smtClean="0"/>
              <a:t> </a:t>
            </a:r>
            <a:r>
              <a:rPr lang="en-US" altLang="en-US" dirty="0" err="1" smtClean="0"/>
              <a:t>tổng</a:t>
            </a:r>
            <a:r>
              <a:rPr lang="en-US" altLang="en-US" dirty="0" smtClean="0"/>
              <a:t> </a:t>
            </a:r>
            <a:r>
              <a:rPr lang="en-US" altLang="en-US" dirty="0" err="1" smtClean="0"/>
              <a:t>quát</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và</a:t>
            </a:r>
            <a:r>
              <a:rPr lang="en-US" altLang="en-US" dirty="0" smtClean="0"/>
              <a:t> chia </a:t>
            </a:r>
            <a:r>
              <a:rPr lang="en-US" altLang="en-US" dirty="0" err="1" smtClean="0"/>
              <a:t>nó</a:t>
            </a:r>
            <a:r>
              <a:rPr lang="en-US" altLang="en-US" dirty="0" smtClean="0"/>
              <a:t> </a:t>
            </a:r>
            <a:r>
              <a:rPr lang="en-US" altLang="en-US" dirty="0" err="1" smtClean="0"/>
              <a:t>ra</a:t>
            </a:r>
            <a:r>
              <a:rPr lang="en-US" altLang="en-US" dirty="0" smtClean="0"/>
              <a:t> </a:t>
            </a:r>
            <a:r>
              <a:rPr lang="en-US" altLang="en-US" dirty="0" err="1" smtClean="0"/>
              <a:t>làm</a:t>
            </a:r>
            <a:r>
              <a:rPr lang="en-US" altLang="en-US" dirty="0" smtClean="0"/>
              <a:t> </a:t>
            </a:r>
            <a:r>
              <a:rPr lang="en-US" altLang="en-US" dirty="0" err="1" smtClean="0"/>
              <a:t>nhiều</a:t>
            </a:r>
            <a:r>
              <a:rPr lang="en-US" altLang="en-US" dirty="0" smtClean="0"/>
              <a:t> </a:t>
            </a:r>
            <a:r>
              <a:rPr lang="en-US" altLang="en-US" dirty="0" err="1" smtClean="0"/>
              <a:t>phần</a:t>
            </a:r>
            <a:r>
              <a:rPr lang="en-US" altLang="en-US" dirty="0" smtClean="0"/>
              <a:t> </a:t>
            </a:r>
            <a:r>
              <a:rPr lang="en-US" altLang="en-US" dirty="0" err="1" smtClean="0"/>
              <a:t>nhỏ</a:t>
            </a:r>
            <a:r>
              <a:rPr lang="en-US" altLang="en-US" dirty="0" smtClean="0"/>
              <a:t> (subsystems).</a:t>
            </a:r>
          </a:p>
          <a:p>
            <a:r>
              <a:rPr lang="en-US" altLang="en-US" dirty="0" err="1" smtClean="0"/>
              <a:t>Tiếp</a:t>
            </a:r>
            <a:r>
              <a:rPr lang="en-US" altLang="en-US" dirty="0" smtClean="0"/>
              <a:t> </a:t>
            </a:r>
            <a:r>
              <a:rPr lang="en-US" altLang="en-US" dirty="0" err="1" smtClean="0"/>
              <a:t>cận</a:t>
            </a:r>
            <a:r>
              <a:rPr lang="en-US" altLang="en-US" dirty="0" smtClean="0"/>
              <a:t> Top-Down </a:t>
            </a:r>
            <a:r>
              <a:rPr lang="en-US" altLang="en-US" dirty="0" err="1" smtClean="0"/>
              <a:t>cho</a:t>
            </a:r>
            <a:r>
              <a:rPr lang="en-US" altLang="en-US" dirty="0" smtClean="0"/>
              <a:t> </a:t>
            </a:r>
            <a:r>
              <a:rPr lang="en-US" altLang="en-US" dirty="0" err="1" smtClean="0"/>
              <a:t>phép</a:t>
            </a:r>
            <a:r>
              <a:rPr lang="en-US" altLang="en-US" dirty="0" smtClean="0"/>
              <a:t> </a:t>
            </a:r>
            <a:r>
              <a:rPr lang="en-US" altLang="en-US" dirty="0" err="1" smtClean="0"/>
              <a:t>người</a:t>
            </a:r>
            <a:r>
              <a:rPr lang="en-US" altLang="en-US" dirty="0" smtClean="0"/>
              <a:t> </a:t>
            </a:r>
            <a:r>
              <a:rPr lang="en-US" altLang="en-US" dirty="0" err="1" smtClean="0"/>
              <a:t>phân</a:t>
            </a:r>
            <a:r>
              <a:rPr lang="en-US" altLang="en-US" dirty="0" smtClean="0"/>
              <a:t> </a:t>
            </a:r>
            <a:r>
              <a:rPr lang="en-US" altLang="en-US" dirty="0" err="1" smtClean="0"/>
              <a:t>tích</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xác</a:t>
            </a:r>
            <a:r>
              <a:rPr lang="en-US" altLang="en-US" dirty="0" smtClean="0"/>
              <a:t> </a:t>
            </a:r>
            <a:r>
              <a:rPr lang="en-US" altLang="en-US" dirty="0" err="1" smtClean="0"/>
              <a:t>định</a:t>
            </a:r>
            <a:r>
              <a:rPr lang="en-US" altLang="en-US" dirty="0" smtClean="0"/>
              <a:t> </a:t>
            </a:r>
            <a:r>
              <a:rPr lang="en-US" altLang="en-US" dirty="0" err="1" smtClean="0"/>
              <a:t>muc</a:t>
            </a:r>
            <a:r>
              <a:rPr lang="en-US" altLang="en-US" dirty="0" smtClean="0"/>
              <a:t> </a:t>
            </a:r>
            <a:r>
              <a:rPr lang="en-US" altLang="en-US" dirty="0" err="1" smtClean="0"/>
              <a:t>tiêu</a:t>
            </a:r>
            <a:r>
              <a:rPr lang="en-US" altLang="en-US" dirty="0" smtClean="0"/>
              <a:t> </a:t>
            </a:r>
            <a:r>
              <a:rPr lang="en-US" altLang="en-US" dirty="0" err="1" smtClean="0"/>
              <a:t>tổ</a:t>
            </a:r>
            <a:r>
              <a:rPr lang="en-US" altLang="en-US" dirty="0" smtClean="0"/>
              <a:t> </a:t>
            </a:r>
            <a:r>
              <a:rPr lang="en-US" altLang="en-US" dirty="0" err="1" smtClean="0"/>
              <a:t>chức</a:t>
            </a:r>
            <a:r>
              <a:rPr lang="en-US" altLang="en-US" dirty="0" smtClean="0"/>
              <a:t> </a:t>
            </a:r>
            <a:r>
              <a:rPr lang="en-US" altLang="en-US" dirty="0" err="1" smtClean="0"/>
              <a:t>tổng</a:t>
            </a:r>
            <a:r>
              <a:rPr lang="en-US" altLang="en-US" dirty="0" smtClean="0"/>
              <a:t> </a:t>
            </a:r>
            <a:r>
              <a:rPr lang="en-US" altLang="en-US" dirty="0" err="1" smtClean="0"/>
              <a:t>quát</a:t>
            </a:r>
            <a:r>
              <a:rPr lang="en-US" altLang="en-US" dirty="0" smtClean="0"/>
              <a:t> </a:t>
            </a:r>
            <a:r>
              <a:rPr lang="en-US" altLang="en-US" dirty="0" err="1" smtClean="0"/>
              <a:t>chung</a:t>
            </a:r>
            <a:r>
              <a:rPr lang="en-US" altLang="en-US" dirty="0" smtClean="0"/>
              <a:t> </a:t>
            </a:r>
            <a:r>
              <a:rPr lang="en-US" altLang="en-US" dirty="0" err="1" smtClean="0"/>
              <a:t>và</a:t>
            </a:r>
            <a:r>
              <a:rPr lang="en-US" altLang="en-US" dirty="0"/>
              <a:t> </a:t>
            </a:r>
            <a:r>
              <a:rPr lang="en-US" altLang="en-US" dirty="0" err="1" smtClean="0"/>
              <a:t>cách</a:t>
            </a:r>
            <a:r>
              <a:rPr lang="en-US" altLang="en-US" dirty="0" smtClean="0"/>
              <a:t> </a:t>
            </a:r>
            <a:r>
              <a:rPr lang="en-US" altLang="en-US" dirty="0" err="1" smtClean="0"/>
              <a:t>đạt</a:t>
            </a:r>
            <a:r>
              <a:rPr lang="en-US" altLang="en-US" dirty="0" smtClean="0"/>
              <a:t> </a:t>
            </a:r>
            <a:r>
              <a:rPr lang="en-US" altLang="en-US" dirty="0" err="1" smtClean="0"/>
              <a:t>được</a:t>
            </a:r>
            <a:r>
              <a:rPr lang="en-US" altLang="en-US" dirty="0" smtClean="0"/>
              <a:t> </a:t>
            </a:r>
            <a:r>
              <a:rPr lang="en-US" altLang="en-US" dirty="0" err="1" smtClean="0"/>
              <a:t>nó</a:t>
            </a:r>
            <a:r>
              <a:rPr lang="en-US" altLang="en-US" dirty="0" smtClean="0"/>
              <a:t> </a:t>
            </a:r>
            <a:r>
              <a:rPr lang="en-US" altLang="en-US" dirty="0" err="1" smtClean="0"/>
              <a:t>tốt</a:t>
            </a:r>
            <a:r>
              <a:rPr lang="en-US" altLang="en-US" dirty="0" smtClean="0"/>
              <a:t> </a:t>
            </a:r>
            <a:r>
              <a:rPr lang="en-US" altLang="en-US" dirty="0" err="1" smtClean="0"/>
              <a:t>nhất</a:t>
            </a:r>
            <a:r>
              <a:rPr lang="en-US" altLang="en-US" dirty="0" smtClean="0"/>
              <a:t> </a:t>
            </a:r>
            <a:r>
              <a:rPr lang="en-US" altLang="en-US" dirty="0" err="1" smtClean="0"/>
              <a:t>trong</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a:t>
            </a:r>
          </a:p>
          <a:p>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động</a:t>
            </a:r>
            <a:r>
              <a:rPr lang="en-US" altLang="en-US" dirty="0" smtClean="0"/>
              <a:t> chia </a:t>
            </a:r>
            <a:r>
              <a:rPr lang="en-US" altLang="en-US" dirty="0" err="1" smtClean="0"/>
              <a:t>làm</a:t>
            </a:r>
            <a:r>
              <a:rPr lang="en-US" altLang="en-US" dirty="0" smtClean="0"/>
              <a:t> </a:t>
            </a:r>
            <a:r>
              <a:rPr lang="en-US" altLang="en-US" dirty="0" err="1" smtClean="0"/>
              <a:t>các</a:t>
            </a:r>
            <a:r>
              <a:rPr lang="en-US" altLang="en-US" dirty="0" smtClean="0"/>
              <a:t> subsystem </a:t>
            </a:r>
            <a:r>
              <a:rPr lang="en-US" altLang="en-US" dirty="0" err="1" smtClean="0"/>
              <a:t>và</a:t>
            </a:r>
            <a:r>
              <a:rPr lang="en-US" altLang="en-US" dirty="0" smtClean="0"/>
              <a:t> </a:t>
            </a:r>
            <a:r>
              <a:rPr lang="en-US" altLang="en-US" dirty="0" err="1" smtClean="0"/>
              <a:t>yêu</a:t>
            </a:r>
            <a:r>
              <a:rPr lang="en-US" altLang="en-US" dirty="0" smtClean="0"/>
              <a:t> </a:t>
            </a:r>
            <a:r>
              <a:rPr lang="en-US" altLang="en-US" dirty="0" err="1" smtClean="0"/>
              <a:t>cầu</a:t>
            </a:r>
            <a:r>
              <a:rPr lang="en-US" altLang="en-US" dirty="0" smtClean="0"/>
              <a:t> </a:t>
            </a:r>
            <a:r>
              <a:rPr lang="en-US" altLang="en-US" dirty="0" err="1" smtClean="0"/>
              <a:t>của</a:t>
            </a:r>
            <a:r>
              <a:rPr lang="en-US" altLang="en-US" dirty="0" smtClean="0"/>
              <a:t> </a:t>
            </a:r>
            <a:r>
              <a:rPr lang="en-US" altLang="en-US" dirty="0" err="1" smtClean="0"/>
              <a:t>chúng</a:t>
            </a:r>
            <a:endParaRPr lang="en-US" altLang="en-US" dirty="0"/>
          </a:p>
        </p:txBody>
      </p:sp>
    </p:spTree>
    <p:extLst>
      <p:ext uri="{BB962C8B-B14F-4D97-AF65-F5344CB8AC3E}">
        <p14:creationId xmlns:p14="http://schemas.microsoft.com/office/powerpoint/2010/main" val="2736030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35AAFEC5-319A-4D59-8C3E-53D2B5F787DD}" type="slidenum">
              <a:rPr lang="en-US" altLang="en-US"/>
              <a:pPr/>
              <a:t>18</a:t>
            </a:fld>
            <a:endParaRPr lang="en-US" altLang="en-US"/>
          </a:p>
        </p:txBody>
      </p:sp>
      <p:sp>
        <p:nvSpPr>
          <p:cNvPr id="363522" name="Rectangle 2"/>
          <p:cNvSpPr>
            <a:spLocks noGrp="1" noChangeArrowheads="1"/>
          </p:cNvSpPr>
          <p:nvPr>
            <p:ph type="title"/>
          </p:nvPr>
        </p:nvSpPr>
        <p:spPr/>
        <p:txBody>
          <a:bodyPr/>
          <a:lstStyle/>
          <a:p>
            <a:endParaRPr lang="en-US" altLang="en-US" sz="2800" dirty="0"/>
          </a:p>
        </p:txBody>
      </p:sp>
      <p:pic>
        <p:nvPicPr>
          <p:cNvPr id="3635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544" y="1027906"/>
            <a:ext cx="7239000" cy="513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0541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B80EA410-7858-4417-B9E1-CC5DFD827CFA}" type="slidenum">
              <a:rPr lang="en-US" altLang="en-US"/>
              <a:pPr/>
              <a:t>19</a:t>
            </a:fld>
            <a:endParaRPr lang="en-US" altLang="en-US"/>
          </a:p>
        </p:txBody>
      </p:sp>
      <p:sp>
        <p:nvSpPr>
          <p:cNvPr id="364546" name="Rectangle 2"/>
          <p:cNvSpPr>
            <a:spLocks noGrp="1" noChangeArrowheads="1"/>
          </p:cNvSpPr>
          <p:nvPr>
            <p:ph type="title"/>
          </p:nvPr>
        </p:nvSpPr>
        <p:spPr/>
        <p:txBody>
          <a:bodyPr/>
          <a:lstStyle/>
          <a:p>
            <a:r>
              <a:rPr lang="en-US" altLang="en-US" dirty="0" smtClean="0"/>
              <a:t>5.4 </a:t>
            </a:r>
            <a:r>
              <a:rPr lang="en-US" altLang="en-US" dirty="0" err="1" smtClean="0"/>
              <a:t>Ưu</a:t>
            </a:r>
            <a:r>
              <a:rPr lang="en-US" altLang="en-US" dirty="0" smtClean="0"/>
              <a:t> </a:t>
            </a:r>
            <a:r>
              <a:rPr lang="en-US" altLang="en-US" dirty="0" err="1" smtClean="0"/>
              <a:t>điểm</a:t>
            </a:r>
            <a:r>
              <a:rPr lang="en-US" altLang="en-US" dirty="0" smtClean="0"/>
              <a:t> </a:t>
            </a:r>
            <a:r>
              <a:rPr lang="en-US" altLang="en-US" dirty="0" err="1" smtClean="0"/>
              <a:t>phương</a:t>
            </a:r>
            <a:r>
              <a:rPr lang="en-US" altLang="en-US" dirty="0" smtClean="0"/>
              <a:t> </a:t>
            </a:r>
            <a:r>
              <a:rPr lang="en-US" altLang="en-US" dirty="0" err="1" smtClean="0"/>
              <a:t>pháp</a:t>
            </a:r>
            <a:r>
              <a:rPr lang="en-US" altLang="en-US" dirty="0" smtClean="0"/>
              <a:t> Top-Down</a:t>
            </a:r>
            <a:endParaRPr lang="en-US" altLang="en-US" dirty="0"/>
          </a:p>
        </p:txBody>
      </p:sp>
      <p:sp>
        <p:nvSpPr>
          <p:cNvPr id="364547" name="Rectangle 3"/>
          <p:cNvSpPr>
            <a:spLocks noGrp="1" noChangeArrowheads="1"/>
          </p:cNvSpPr>
          <p:nvPr>
            <p:ph type="body" idx="1"/>
          </p:nvPr>
        </p:nvSpPr>
        <p:spPr/>
        <p:txBody>
          <a:bodyPr/>
          <a:lstStyle/>
          <a:p>
            <a:r>
              <a:rPr lang="en-US" altLang="en-US" dirty="0" err="1" smtClean="0"/>
              <a:t>Tránh</a:t>
            </a:r>
            <a:r>
              <a:rPr lang="en-US" altLang="en-US" dirty="0" smtClean="0"/>
              <a:t> </a:t>
            </a:r>
            <a:r>
              <a:rPr lang="en-US" altLang="en-US" dirty="0" err="1" smtClean="0"/>
              <a:t>sự</a:t>
            </a:r>
            <a:r>
              <a:rPr lang="en-US" altLang="en-US" dirty="0" smtClean="0"/>
              <a:t> </a:t>
            </a:r>
            <a:r>
              <a:rPr lang="en-US" altLang="en-US" dirty="0" err="1" smtClean="0"/>
              <a:t>hỗn</a:t>
            </a:r>
            <a:r>
              <a:rPr lang="en-US" altLang="en-US" dirty="0" smtClean="0"/>
              <a:t> </a:t>
            </a:r>
            <a:r>
              <a:rPr lang="en-US" altLang="en-US" dirty="0" err="1" smtClean="0"/>
              <a:t>loạn</a:t>
            </a:r>
            <a:r>
              <a:rPr lang="en-US" altLang="en-US" dirty="0" smtClean="0"/>
              <a:t> </a:t>
            </a:r>
            <a:r>
              <a:rPr lang="en-US" altLang="en-US" dirty="0" err="1" smtClean="0"/>
              <a:t>khi</a:t>
            </a:r>
            <a:r>
              <a:rPr lang="en-US" altLang="en-US" dirty="0" smtClean="0"/>
              <a:t> </a:t>
            </a:r>
            <a:r>
              <a:rPr lang="en-US" altLang="en-US" dirty="0" err="1" smtClean="0"/>
              <a:t>thiết</a:t>
            </a:r>
            <a:r>
              <a:rPr lang="en-US" altLang="en-US" dirty="0" smtClean="0"/>
              <a:t> </a:t>
            </a:r>
            <a:r>
              <a:rPr lang="en-US" altLang="en-US" dirty="0" err="1" smtClean="0"/>
              <a:t>kế</a:t>
            </a:r>
            <a:r>
              <a:rPr lang="en-US" altLang="en-US" dirty="0" smtClean="0"/>
              <a:t> </a:t>
            </a:r>
            <a:r>
              <a:rPr lang="en-US" altLang="en-US" dirty="0" err="1" smtClean="0"/>
              <a:t>toàn</a:t>
            </a:r>
            <a:r>
              <a:rPr lang="en-US" altLang="en-US" dirty="0" smtClean="0"/>
              <a:t> </a:t>
            </a:r>
            <a:r>
              <a:rPr lang="en-US" altLang="en-US" dirty="0" err="1" smtClean="0"/>
              <a:t>bộ</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trong</a:t>
            </a:r>
            <a:r>
              <a:rPr lang="en-US" altLang="en-US" dirty="0" smtClean="0"/>
              <a:t> </a:t>
            </a:r>
            <a:r>
              <a:rPr lang="en-US" altLang="en-US" dirty="0" err="1" smtClean="0"/>
              <a:t>một</a:t>
            </a:r>
            <a:r>
              <a:rPr lang="en-US" altLang="en-US" dirty="0" smtClean="0"/>
              <a:t> </a:t>
            </a:r>
            <a:r>
              <a:rPr lang="en-US" altLang="en-US" dirty="0" err="1" smtClean="0"/>
              <a:t>lúc</a:t>
            </a:r>
            <a:r>
              <a:rPr lang="en-US" altLang="en-US" dirty="0"/>
              <a:t>.</a:t>
            </a:r>
          </a:p>
          <a:p>
            <a:r>
              <a:rPr lang="en-US" altLang="en-US" dirty="0" smtClean="0"/>
              <a:t>Cho </a:t>
            </a:r>
            <a:r>
              <a:rPr lang="en-US" altLang="en-US" dirty="0" err="1" smtClean="0"/>
              <a:t>phép</a:t>
            </a:r>
            <a:r>
              <a:rPr lang="en-US" altLang="en-US" dirty="0" smtClean="0"/>
              <a:t> </a:t>
            </a:r>
            <a:r>
              <a:rPr lang="en-US" altLang="en-US" dirty="0" err="1" smtClean="0"/>
              <a:t>những</a:t>
            </a:r>
            <a:r>
              <a:rPr lang="en-US" altLang="en-US" dirty="0" smtClean="0"/>
              <a:t> </a:t>
            </a:r>
            <a:r>
              <a:rPr lang="en-US" altLang="en-US" dirty="0" err="1" smtClean="0"/>
              <a:t>nhóm</a:t>
            </a:r>
            <a:r>
              <a:rPr lang="en-US" altLang="en-US" dirty="0" smtClean="0"/>
              <a:t> </a:t>
            </a:r>
            <a:r>
              <a:rPr lang="en-US" altLang="en-US" dirty="0" err="1" smtClean="0"/>
              <a:t>thiết</a:t>
            </a:r>
            <a:r>
              <a:rPr lang="en-US" altLang="en-US" dirty="0" smtClean="0"/>
              <a:t> </a:t>
            </a:r>
            <a:r>
              <a:rPr lang="en-US" altLang="en-US" dirty="0" err="1" smtClean="0"/>
              <a:t>kế</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làm</a:t>
            </a:r>
            <a:r>
              <a:rPr lang="en-US" altLang="en-US" dirty="0" smtClean="0"/>
              <a:t> </a:t>
            </a:r>
            <a:r>
              <a:rPr lang="en-US" altLang="en-US" dirty="0" err="1" smtClean="0"/>
              <a:t>việc</a:t>
            </a:r>
            <a:r>
              <a:rPr lang="en-US" altLang="en-US" dirty="0" smtClean="0"/>
              <a:t> song </a:t>
            </a:r>
            <a:r>
              <a:rPr lang="en-US" altLang="en-US" dirty="0" err="1" smtClean="0"/>
              <a:t>song</a:t>
            </a:r>
            <a:r>
              <a:rPr lang="en-US" altLang="en-US" dirty="0" smtClean="0"/>
              <a:t> </a:t>
            </a:r>
            <a:r>
              <a:rPr lang="en-US" altLang="en-US" dirty="0" err="1" smtClean="0"/>
              <a:t>trong</a:t>
            </a:r>
            <a:r>
              <a:rPr lang="en-US" altLang="en-US" dirty="0" smtClean="0"/>
              <a:t> </a:t>
            </a:r>
            <a:r>
              <a:rPr lang="en-US" altLang="en-US" dirty="0" err="1" smtClean="0"/>
              <a:t>những</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khác</a:t>
            </a:r>
            <a:r>
              <a:rPr lang="en-US" altLang="en-US" dirty="0" smtClean="0"/>
              <a:t> </a:t>
            </a:r>
            <a:r>
              <a:rPr lang="en-US" altLang="en-US" dirty="0" err="1" smtClean="0"/>
              <a:t>nhau</a:t>
            </a:r>
            <a:r>
              <a:rPr lang="en-US" altLang="en-US" dirty="0" smtClean="0"/>
              <a:t> </a:t>
            </a:r>
            <a:r>
              <a:rPr lang="en-US" altLang="en-US" dirty="0" err="1" smtClean="0"/>
              <a:t>cần</a:t>
            </a:r>
            <a:r>
              <a:rPr lang="en-US" altLang="en-US" dirty="0" smtClean="0"/>
              <a:t> </a:t>
            </a:r>
            <a:r>
              <a:rPr lang="en-US" altLang="en-US" dirty="0" err="1" smtClean="0"/>
              <a:t>thiết</a:t>
            </a:r>
            <a:r>
              <a:rPr lang="en-US" altLang="en-US" dirty="0" smtClean="0"/>
              <a:t>.</a:t>
            </a:r>
          </a:p>
          <a:p>
            <a:r>
              <a:rPr lang="en-US" altLang="en-US" dirty="0" err="1" smtClean="0"/>
              <a:t>Tránh</a:t>
            </a:r>
            <a:r>
              <a:rPr lang="en-US" altLang="en-US" dirty="0" smtClean="0"/>
              <a:t> </a:t>
            </a:r>
            <a:r>
              <a:rPr lang="en-US" altLang="en-US" dirty="0" err="1" smtClean="0"/>
              <a:t>việc</a:t>
            </a:r>
            <a:r>
              <a:rPr lang="en-US" altLang="en-US" dirty="0" smtClean="0"/>
              <a:t> </a:t>
            </a:r>
            <a:r>
              <a:rPr lang="en-US" altLang="en-US" dirty="0" err="1" smtClean="0"/>
              <a:t>quên</a:t>
            </a:r>
            <a:r>
              <a:rPr lang="en-US" altLang="en-US" dirty="0" smtClean="0"/>
              <a:t> </a:t>
            </a:r>
            <a:r>
              <a:rPr lang="en-US" altLang="en-US" dirty="0" err="1" smtClean="0"/>
              <a:t>mất</a:t>
            </a:r>
            <a:r>
              <a:rPr lang="en-US" altLang="en-US" dirty="0" smtClean="0"/>
              <a:t> </a:t>
            </a:r>
            <a:r>
              <a:rPr lang="en-US" altLang="en-US" dirty="0" err="1" smtClean="0"/>
              <a:t>mục</a:t>
            </a:r>
            <a:r>
              <a:rPr lang="en-US" altLang="en-US" dirty="0" smtClean="0"/>
              <a:t> </a:t>
            </a:r>
            <a:r>
              <a:rPr lang="en-US" altLang="en-US" dirty="0" err="1" smtClean="0"/>
              <a:t>tiêu</a:t>
            </a:r>
            <a:r>
              <a:rPr lang="en-US" altLang="en-US" dirty="0" smtClean="0"/>
              <a:t> </a:t>
            </a:r>
            <a:r>
              <a:rPr lang="en-US" altLang="en-US" dirty="0" err="1" smtClean="0"/>
              <a:t>của</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a:t>
            </a:r>
            <a:endParaRPr lang="en-US" altLang="en-US" dirty="0"/>
          </a:p>
        </p:txBody>
      </p:sp>
    </p:spTree>
    <p:extLst>
      <p:ext uri="{BB962C8B-B14F-4D97-AF65-F5344CB8AC3E}">
        <p14:creationId xmlns:p14="http://schemas.microsoft.com/office/powerpoint/2010/main" val="3041105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Thành</a:t>
            </a:r>
            <a:r>
              <a:rPr lang="en-US" dirty="0" smtClean="0"/>
              <a:t> </a:t>
            </a:r>
            <a:r>
              <a:rPr lang="en-US" dirty="0" err="1" smtClean="0"/>
              <a:t>viên</a:t>
            </a:r>
            <a:r>
              <a:rPr lang="en-US" dirty="0" smtClean="0"/>
              <a:t> </a:t>
            </a:r>
            <a:r>
              <a:rPr lang="en-US" dirty="0" err="1" smtClean="0"/>
              <a:t>nhóm</a:t>
            </a:r>
            <a:endParaRPr lang="en-US" dirty="0"/>
          </a:p>
        </p:txBody>
      </p:sp>
      <p:sp>
        <p:nvSpPr>
          <p:cNvPr id="3" name="Content Placeholder 2"/>
          <p:cNvSpPr>
            <a:spLocks noGrp="1"/>
          </p:cNvSpPr>
          <p:nvPr>
            <p:ph idx="1"/>
          </p:nvPr>
        </p:nvSpPr>
        <p:spPr/>
        <p:txBody>
          <a:bodyPr/>
          <a:lstStyle/>
          <a:p>
            <a:r>
              <a:rPr lang="en-US" dirty="0" err="1"/>
              <a:t>Hoàng</a:t>
            </a:r>
            <a:r>
              <a:rPr lang="en-US" dirty="0"/>
              <a:t> </a:t>
            </a:r>
            <a:r>
              <a:rPr lang="en-US" dirty="0" err="1"/>
              <a:t>Hồng</a:t>
            </a:r>
            <a:r>
              <a:rPr lang="en-US" dirty="0"/>
              <a:t> </a:t>
            </a:r>
            <a:r>
              <a:rPr lang="en-US" dirty="0" err="1"/>
              <a:t>Khang</a:t>
            </a:r>
            <a:r>
              <a:rPr lang="en-US" dirty="0"/>
              <a:t> </a:t>
            </a:r>
            <a:r>
              <a:rPr lang="en-US" dirty="0" smtClean="0"/>
              <a:t>- </a:t>
            </a:r>
            <a:r>
              <a:rPr lang="en-US" dirty="0"/>
              <a:t>1511466</a:t>
            </a:r>
            <a:endParaRPr lang="en-US" dirty="0" smtClean="0"/>
          </a:p>
          <a:p>
            <a:r>
              <a:rPr lang="en-US" dirty="0" err="1" smtClean="0"/>
              <a:t>Tạ</a:t>
            </a:r>
            <a:r>
              <a:rPr lang="en-US" dirty="0" smtClean="0"/>
              <a:t> </a:t>
            </a:r>
            <a:r>
              <a:rPr lang="en-US" dirty="0" err="1" smtClean="0"/>
              <a:t>Mạnh</a:t>
            </a:r>
            <a:r>
              <a:rPr lang="en-US" dirty="0" smtClean="0"/>
              <a:t> </a:t>
            </a:r>
            <a:r>
              <a:rPr lang="en-US" dirty="0" err="1" smtClean="0"/>
              <a:t>Huy</a:t>
            </a:r>
            <a:r>
              <a:rPr lang="en-US" dirty="0" smtClean="0"/>
              <a:t> - 1411500</a:t>
            </a:r>
            <a:endParaRPr lang="en-US" dirty="0"/>
          </a:p>
        </p:txBody>
      </p:sp>
    </p:spTree>
    <p:extLst>
      <p:ext uri="{BB962C8B-B14F-4D97-AF65-F5344CB8AC3E}">
        <p14:creationId xmlns:p14="http://schemas.microsoft.com/office/powerpoint/2010/main" val="1330355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79C6C1B3-13E5-462F-AF0C-4FF114DB911E}" type="slidenum">
              <a:rPr lang="en-US" altLang="en-US"/>
              <a:pPr/>
              <a:t>20</a:t>
            </a:fld>
            <a:endParaRPr lang="en-US" altLang="en-US"/>
          </a:p>
        </p:txBody>
      </p:sp>
      <p:sp>
        <p:nvSpPr>
          <p:cNvPr id="365570" name="Rectangle 2"/>
          <p:cNvSpPr>
            <a:spLocks noGrp="1" noChangeArrowheads="1"/>
          </p:cNvSpPr>
          <p:nvPr>
            <p:ph type="title"/>
          </p:nvPr>
        </p:nvSpPr>
        <p:spPr/>
        <p:txBody>
          <a:bodyPr/>
          <a:lstStyle/>
          <a:p>
            <a:r>
              <a:rPr lang="en-US" altLang="en-US" dirty="0" smtClean="0"/>
              <a:t>5.5 </a:t>
            </a:r>
            <a:r>
              <a:rPr lang="en-US" altLang="en-US" dirty="0" err="1" smtClean="0"/>
              <a:t>Nhược</a:t>
            </a:r>
            <a:r>
              <a:rPr lang="en-US" altLang="en-US" dirty="0" smtClean="0"/>
              <a:t> </a:t>
            </a:r>
            <a:r>
              <a:rPr lang="en-US" altLang="en-US" dirty="0" err="1" smtClean="0"/>
              <a:t>điểm</a:t>
            </a:r>
            <a:r>
              <a:rPr lang="en-US" altLang="en-US" dirty="0" smtClean="0"/>
              <a:t> </a:t>
            </a:r>
            <a:r>
              <a:rPr lang="en-US" altLang="en-US" dirty="0" err="1" smtClean="0"/>
              <a:t>phương</a:t>
            </a:r>
            <a:r>
              <a:rPr lang="en-US" altLang="en-US" dirty="0" smtClean="0"/>
              <a:t> </a:t>
            </a:r>
            <a:r>
              <a:rPr lang="en-US" altLang="en-US" dirty="0" err="1" smtClean="0"/>
              <a:t>pháp</a:t>
            </a:r>
            <a:r>
              <a:rPr lang="en-US" altLang="en-US" dirty="0" smtClean="0"/>
              <a:t> Top-Down</a:t>
            </a:r>
            <a:endParaRPr lang="en-US" altLang="en-US" dirty="0"/>
          </a:p>
        </p:txBody>
      </p:sp>
      <p:sp>
        <p:nvSpPr>
          <p:cNvPr id="365571" name="Rectangle 3"/>
          <p:cNvSpPr>
            <a:spLocks noGrp="1" noChangeArrowheads="1"/>
          </p:cNvSpPr>
          <p:nvPr>
            <p:ph type="body" idx="1"/>
          </p:nvPr>
        </p:nvSpPr>
        <p:spPr/>
        <p:txBody>
          <a:bodyPr/>
          <a:lstStyle/>
          <a:p>
            <a:r>
              <a:rPr lang="en-US" altLang="en-US" dirty="0" err="1" smtClean="0"/>
              <a:t>Có</a:t>
            </a:r>
            <a:r>
              <a:rPr lang="en-US" altLang="en-US" dirty="0" smtClean="0"/>
              <a:t> </a:t>
            </a:r>
            <a:r>
              <a:rPr lang="en-US" altLang="en-US" dirty="0" err="1" smtClean="0"/>
              <a:t>nguy</a:t>
            </a:r>
            <a:r>
              <a:rPr lang="en-US" altLang="en-US" dirty="0" smtClean="0"/>
              <a:t> </a:t>
            </a:r>
            <a:r>
              <a:rPr lang="en-US" altLang="en-US" dirty="0" err="1" smtClean="0"/>
              <a:t>cơ</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sẽ</a:t>
            </a:r>
            <a:r>
              <a:rPr lang="en-US" altLang="en-US" dirty="0" smtClean="0"/>
              <a:t> </a:t>
            </a:r>
            <a:r>
              <a:rPr lang="en-US" altLang="en-US" dirty="0" err="1" smtClean="0"/>
              <a:t>bị</a:t>
            </a:r>
            <a:r>
              <a:rPr lang="en-US" altLang="en-US" dirty="0" smtClean="0"/>
              <a:t> chia </a:t>
            </a:r>
            <a:r>
              <a:rPr lang="en-US" altLang="en-US" dirty="0" err="1" smtClean="0"/>
              <a:t>thành</a:t>
            </a:r>
            <a:r>
              <a:rPr lang="en-US" altLang="en-US" dirty="0" smtClean="0"/>
              <a:t> </a:t>
            </a:r>
            <a:r>
              <a:rPr lang="en-US" altLang="en-US" dirty="0" err="1" smtClean="0"/>
              <a:t>các</a:t>
            </a:r>
            <a:r>
              <a:rPr lang="en-US" altLang="en-US" dirty="0" smtClean="0"/>
              <a:t> subsystem </a:t>
            </a:r>
            <a:r>
              <a:rPr lang="en-US" altLang="en-US" dirty="0" err="1" smtClean="0"/>
              <a:t>sai</a:t>
            </a:r>
            <a:r>
              <a:rPr lang="en-US" altLang="en-US" dirty="0" smtClean="0"/>
              <a:t>.</a:t>
            </a:r>
            <a:endParaRPr lang="en-US" altLang="en-US" dirty="0"/>
          </a:p>
          <a:p>
            <a:r>
              <a:rPr lang="en-US" altLang="en-US" dirty="0" err="1" smtClean="0"/>
              <a:t>Khi</a:t>
            </a:r>
            <a:r>
              <a:rPr lang="en-US" altLang="en-US" dirty="0" smtClean="0"/>
              <a:t> </a:t>
            </a:r>
            <a:r>
              <a:rPr lang="en-US" altLang="en-US" dirty="0" err="1" smtClean="0"/>
              <a:t>mà</a:t>
            </a:r>
            <a:r>
              <a:rPr lang="en-US" altLang="en-US" dirty="0" smtClean="0"/>
              <a:t> </a:t>
            </a:r>
            <a:r>
              <a:rPr lang="en-US" altLang="en-US" dirty="0" err="1" smtClean="0"/>
              <a:t>các</a:t>
            </a:r>
            <a:r>
              <a:rPr lang="en-US" altLang="en-US" dirty="0" smtClean="0"/>
              <a:t> subsystem </a:t>
            </a:r>
            <a:r>
              <a:rPr lang="en-US" altLang="en-US" dirty="0" err="1" smtClean="0"/>
              <a:t>được</a:t>
            </a:r>
            <a:r>
              <a:rPr lang="en-US" altLang="en-US" dirty="0" smtClean="0"/>
              <a:t> chia </a:t>
            </a:r>
            <a:r>
              <a:rPr lang="en-US" altLang="en-US" dirty="0" err="1" smtClean="0"/>
              <a:t>ra</a:t>
            </a:r>
            <a:r>
              <a:rPr lang="en-US" altLang="en-US" dirty="0" smtClean="0"/>
              <a:t>, interface </a:t>
            </a:r>
            <a:r>
              <a:rPr lang="en-US" altLang="en-US" dirty="0" err="1" smtClean="0"/>
              <a:t>của</a:t>
            </a:r>
            <a:r>
              <a:rPr lang="en-US" altLang="en-US" dirty="0" smtClean="0"/>
              <a:t> </a:t>
            </a:r>
            <a:r>
              <a:rPr lang="en-US" altLang="en-US" dirty="0" err="1" smtClean="0"/>
              <a:t>chúng</a:t>
            </a:r>
            <a:r>
              <a:rPr lang="en-US" altLang="en-US" dirty="0" smtClean="0"/>
              <a:t> </a:t>
            </a:r>
            <a:r>
              <a:rPr lang="en-US" altLang="en-US" dirty="0" err="1" smtClean="0"/>
              <a:t>có</a:t>
            </a:r>
            <a:r>
              <a:rPr lang="en-US" altLang="en-US" dirty="0" smtClean="0"/>
              <a:t> </a:t>
            </a:r>
            <a:r>
              <a:rPr lang="en-US" altLang="en-US" dirty="0" err="1" smtClean="0"/>
              <a:t>thể</a:t>
            </a:r>
            <a:r>
              <a:rPr lang="en-US" altLang="en-US" dirty="0" smtClean="0"/>
              <a:t> </a:t>
            </a:r>
            <a:r>
              <a:rPr lang="en-US" altLang="en-US" dirty="0" err="1" smtClean="0"/>
              <a:t>bị</a:t>
            </a:r>
            <a:r>
              <a:rPr lang="en-US" altLang="en-US" dirty="0" smtClean="0"/>
              <a:t> </a:t>
            </a:r>
            <a:r>
              <a:rPr lang="en-US" altLang="en-US" dirty="0" err="1" smtClean="0"/>
              <a:t>bỏ</a:t>
            </a:r>
            <a:r>
              <a:rPr lang="en-US" altLang="en-US" dirty="0" smtClean="0"/>
              <a:t> </a:t>
            </a:r>
            <a:r>
              <a:rPr lang="en-US" altLang="en-US" dirty="0" err="1" smtClean="0"/>
              <a:t>quên</a:t>
            </a:r>
            <a:r>
              <a:rPr lang="en-US" altLang="en-US" dirty="0" smtClean="0"/>
              <a:t> </a:t>
            </a:r>
            <a:r>
              <a:rPr lang="en-US" altLang="en-US" dirty="0" err="1" smtClean="0"/>
              <a:t>hoặc</a:t>
            </a:r>
            <a:r>
              <a:rPr lang="en-US" altLang="en-US" dirty="0" smtClean="0"/>
              <a:t> </a:t>
            </a:r>
            <a:r>
              <a:rPr lang="en-US" altLang="en-US" dirty="0" err="1" smtClean="0"/>
              <a:t>mặc</a:t>
            </a:r>
            <a:r>
              <a:rPr lang="en-US" altLang="en-US" dirty="0" smtClean="0"/>
              <a:t> </a:t>
            </a:r>
            <a:r>
              <a:rPr lang="en-US" altLang="en-US" dirty="0" err="1" smtClean="0"/>
              <a:t>kệ</a:t>
            </a:r>
            <a:r>
              <a:rPr lang="en-US" altLang="en-US" dirty="0" smtClean="0"/>
              <a:t>.</a:t>
            </a:r>
          </a:p>
          <a:p>
            <a:r>
              <a:rPr lang="en-US" altLang="en-US" dirty="0" err="1" smtClean="0"/>
              <a:t>Các</a:t>
            </a:r>
            <a:r>
              <a:rPr lang="en-US" altLang="en-US" dirty="0" smtClean="0"/>
              <a:t> subsystem </a:t>
            </a:r>
            <a:r>
              <a:rPr lang="en-US" altLang="en-US" dirty="0" err="1" smtClean="0"/>
              <a:t>phải</a:t>
            </a:r>
            <a:r>
              <a:rPr lang="en-US" altLang="en-US" dirty="0" smtClean="0"/>
              <a:t> </a:t>
            </a:r>
            <a:r>
              <a:rPr lang="en-US" altLang="en-US" dirty="0" err="1" smtClean="0"/>
              <a:t>được</a:t>
            </a:r>
            <a:r>
              <a:rPr lang="en-US" altLang="en-US" dirty="0" smtClean="0"/>
              <a:t> </a:t>
            </a:r>
            <a:r>
              <a:rPr lang="en-US" altLang="en-US" dirty="0" err="1" smtClean="0"/>
              <a:t>tích</a:t>
            </a:r>
            <a:r>
              <a:rPr lang="en-US" altLang="en-US" dirty="0" smtClean="0"/>
              <a:t> </a:t>
            </a:r>
            <a:r>
              <a:rPr lang="en-US" altLang="en-US" dirty="0" err="1" smtClean="0"/>
              <a:t>hợp</a:t>
            </a:r>
            <a:r>
              <a:rPr lang="en-US" altLang="en-US" dirty="0" smtClean="0"/>
              <a:t> </a:t>
            </a:r>
            <a:r>
              <a:rPr lang="en-US" altLang="en-US" dirty="0" err="1" smtClean="0"/>
              <a:t>lại</a:t>
            </a:r>
            <a:r>
              <a:rPr lang="en-US" altLang="en-US" dirty="0" smtClean="0"/>
              <a:t>.</a:t>
            </a:r>
            <a:endParaRPr lang="en-US" altLang="en-US" dirty="0"/>
          </a:p>
        </p:txBody>
      </p:sp>
    </p:spTree>
    <p:extLst>
      <p:ext uri="{BB962C8B-B14F-4D97-AF65-F5344CB8AC3E}">
        <p14:creationId xmlns:p14="http://schemas.microsoft.com/office/powerpoint/2010/main" val="2840623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8B436E7E-AFA9-4F27-999C-38BDE640E0D2}" type="slidenum">
              <a:rPr lang="en-US" altLang="en-US"/>
              <a:pPr/>
              <a:t>21</a:t>
            </a:fld>
            <a:endParaRPr lang="en-US" altLang="en-US"/>
          </a:p>
        </p:txBody>
      </p:sp>
      <p:sp>
        <p:nvSpPr>
          <p:cNvPr id="366594" name="Rectangle 2"/>
          <p:cNvSpPr>
            <a:spLocks noGrp="1" noChangeArrowheads="1"/>
          </p:cNvSpPr>
          <p:nvPr>
            <p:ph type="title"/>
          </p:nvPr>
        </p:nvSpPr>
        <p:spPr/>
        <p:txBody>
          <a:bodyPr/>
          <a:lstStyle/>
          <a:p>
            <a:r>
              <a:rPr lang="en-US" altLang="en-US" dirty="0" smtClean="0"/>
              <a:t>5.5 </a:t>
            </a:r>
            <a:r>
              <a:rPr lang="en-US" altLang="en-US" dirty="0" err="1" smtClean="0"/>
              <a:t>Phát</a:t>
            </a:r>
            <a:r>
              <a:rPr lang="en-US" altLang="en-US" dirty="0" smtClean="0"/>
              <a:t> </a:t>
            </a:r>
            <a:r>
              <a:rPr lang="en-US" altLang="en-US" dirty="0" err="1" smtClean="0"/>
              <a:t>triển</a:t>
            </a:r>
            <a:r>
              <a:rPr lang="en-US" altLang="en-US" dirty="0" smtClean="0"/>
              <a:t> </a:t>
            </a:r>
            <a:r>
              <a:rPr lang="en-US" altLang="en-US" dirty="0" err="1" smtClean="0"/>
              <a:t>theo</a:t>
            </a:r>
            <a:r>
              <a:rPr lang="en-US" altLang="en-US" dirty="0" smtClean="0"/>
              <a:t> module</a:t>
            </a:r>
            <a:endParaRPr lang="en-US" altLang="en-US" dirty="0"/>
          </a:p>
        </p:txBody>
      </p:sp>
      <p:sp>
        <p:nvSpPr>
          <p:cNvPr id="366595" name="Rectangle 3"/>
          <p:cNvSpPr>
            <a:spLocks noGrp="1" noChangeArrowheads="1"/>
          </p:cNvSpPr>
          <p:nvPr>
            <p:ph type="body" idx="1"/>
          </p:nvPr>
        </p:nvSpPr>
        <p:spPr/>
        <p:txBody>
          <a:bodyPr/>
          <a:lstStyle/>
          <a:p>
            <a:r>
              <a:rPr lang="en-US" altLang="en-US" dirty="0" smtClean="0"/>
              <a:t>Chia </a:t>
            </a:r>
            <a:r>
              <a:rPr lang="en-US" altLang="en-US" dirty="0" err="1" smtClean="0"/>
              <a:t>chương</a:t>
            </a:r>
            <a:r>
              <a:rPr lang="en-US" altLang="en-US" dirty="0" smtClean="0"/>
              <a:t> </a:t>
            </a:r>
            <a:r>
              <a:rPr lang="en-US" altLang="en-US" dirty="0" err="1" smtClean="0"/>
              <a:t>trình</a:t>
            </a:r>
            <a:r>
              <a:rPr lang="en-US" altLang="en-US" dirty="0" smtClean="0"/>
              <a:t> </a:t>
            </a:r>
            <a:r>
              <a:rPr lang="en-US" altLang="en-US" dirty="0" err="1" smtClean="0"/>
              <a:t>thành</a:t>
            </a:r>
            <a:r>
              <a:rPr lang="en-US" altLang="en-US" dirty="0" smtClean="0"/>
              <a:t> </a:t>
            </a:r>
            <a:r>
              <a:rPr lang="en-US" altLang="en-US" dirty="0" err="1" smtClean="0"/>
              <a:t>các</a:t>
            </a:r>
            <a:r>
              <a:rPr lang="en-US" altLang="en-US" dirty="0" smtClean="0"/>
              <a:t> </a:t>
            </a:r>
            <a:r>
              <a:rPr lang="en-US" altLang="en-US" dirty="0" err="1" smtClean="0"/>
              <a:t>phần</a:t>
            </a:r>
            <a:r>
              <a:rPr lang="en-US" altLang="en-US" dirty="0" smtClean="0"/>
              <a:t> </a:t>
            </a:r>
            <a:r>
              <a:rPr lang="en-US" altLang="en-US" dirty="0" err="1" smtClean="0"/>
              <a:t>hợp</a:t>
            </a:r>
            <a:r>
              <a:rPr lang="en-US" altLang="en-US" dirty="0" smtClean="0"/>
              <a:t> </a:t>
            </a:r>
            <a:r>
              <a:rPr lang="en-US" altLang="en-US" dirty="0" err="1" smtClean="0"/>
              <a:t>lí</a:t>
            </a:r>
            <a:r>
              <a:rPr lang="en-US" altLang="en-US" dirty="0" smtClean="0"/>
              <a:t>, </a:t>
            </a:r>
            <a:r>
              <a:rPr lang="en-US" altLang="en-US" dirty="0" err="1" smtClean="0"/>
              <a:t>quản</a:t>
            </a:r>
            <a:r>
              <a:rPr lang="en-US" altLang="en-US" dirty="0" smtClean="0"/>
              <a:t> </a:t>
            </a:r>
            <a:r>
              <a:rPr lang="en-US" altLang="en-US" dirty="0" err="1" smtClean="0"/>
              <a:t>lí</a:t>
            </a:r>
            <a:r>
              <a:rPr lang="en-US" altLang="en-US" dirty="0" smtClean="0"/>
              <a:t> </a:t>
            </a:r>
            <a:r>
              <a:rPr lang="en-US" altLang="en-US" dirty="0" err="1" smtClean="0"/>
              <a:t>được</a:t>
            </a:r>
            <a:r>
              <a:rPr lang="en-US" altLang="en-US" dirty="0" smtClean="0"/>
              <a:t> (module)</a:t>
            </a:r>
            <a:endParaRPr lang="en-US" altLang="en-US" dirty="0"/>
          </a:p>
          <a:p>
            <a:r>
              <a:rPr lang="en-US" altLang="en-US" dirty="0" err="1" smtClean="0"/>
              <a:t>Hợp</a:t>
            </a:r>
            <a:r>
              <a:rPr lang="en-US" altLang="en-US" dirty="0" smtClean="0"/>
              <a:t> </a:t>
            </a:r>
            <a:r>
              <a:rPr lang="en-US" altLang="en-US" dirty="0" err="1" smtClean="0"/>
              <a:t>với</a:t>
            </a:r>
            <a:r>
              <a:rPr lang="en-US" altLang="en-US" dirty="0" smtClean="0"/>
              <a:t> </a:t>
            </a:r>
            <a:r>
              <a:rPr lang="en-US" altLang="en-US" dirty="0" err="1" smtClean="0"/>
              <a:t>phương</a:t>
            </a:r>
            <a:r>
              <a:rPr lang="en-US" altLang="en-US" dirty="0" smtClean="0"/>
              <a:t> </a:t>
            </a:r>
            <a:r>
              <a:rPr lang="en-US" altLang="en-US" dirty="0" err="1" smtClean="0"/>
              <a:t>pháp</a:t>
            </a:r>
            <a:r>
              <a:rPr lang="en-US" altLang="en-US" dirty="0" smtClean="0"/>
              <a:t> top-down: </a:t>
            </a:r>
            <a:r>
              <a:rPr lang="en-US" altLang="en-US" dirty="0" err="1" smtClean="0"/>
              <a:t>vì</a:t>
            </a:r>
            <a:r>
              <a:rPr lang="en-US" altLang="en-US" dirty="0" smtClean="0"/>
              <a:t> </a:t>
            </a:r>
            <a:r>
              <a:rPr lang="en-US" altLang="en-US" dirty="0" err="1" smtClean="0"/>
              <a:t>nó</a:t>
            </a:r>
            <a:r>
              <a:rPr lang="en-US" altLang="en-US" dirty="0" smtClean="0"/>
              <a:t> </a:t>
            </a:r>
            <a:r>
              <a:rPr lang="en-US" altLang="en-US" dirty="0" err="1" smtClean="0"/>
              <a:t>quan</a:t>
            </a:r>
            <a:r>
              <a:rPr lang="en-US" altLang="en-US" dirty="0" smtClean="0"/>
              <a:t> </a:t>
            </a:r>
            <a:r>
              <a:rPr lang="en-US" altLang="en-US" dirty="0" err="1" smtClean="0"/>
              <a:t>tâm</a:t>
            </a:r>
            <a:r>
              <a:rPr lang="en-US" altLang="en-US" dirty="0" smtClean="0"/>
              <a:t> </a:t>
            </a:r>
            <a:r>
              <a:rPr lang="en-US" altLang="en-US" dirty="0" err="1" smtClean="0"/>
              <a:t>tới</a:t>
            </a:r>
            <a:r>
              <a:rPr lang="en-US" altLang="en-US" dirty="0" smtClean="0"/>
              <a:t> </a:t>
            </a:r>
            <a:r>
              <a:rPr lang="en-US" altLang="en-US" dirty="0" err="1" smtClean="0"/>
              <a:t>giao</a:t>
            </a:r>
            <a:r>
              <a:rPr lang="en-US" altLang="en-US" dirty="0" smtClean="0"/>
              <a:t> </a:t>
            </a:r>
            <a:r>
              <a:rPr lang="en-US" altLang="en-US" dirty="0" err="1" smtClean="0"/>
              <a:t>tiếp</a:t>
            </a:r>
            <a:r>
              <a:rPr lang="en-US" altLang="en-US" dirty="0" smtClean="0"/>
              <a:t> </a:t>
            </a:r>
            <a:r>
              <a:rPr lang="en-US" altLang="en-US" dirty="0" err="1" smtClean="0"/>
              <a:t>giữa</a:t>
            </a:r>
            <a:r>
              <a:rPr lang="en-US" altLang="en-US" dirty="0" smtClean="0"/>
              <a:t> </a:t>
            </a:r>
            <a:r>
              <a:rPr lang="en-US" altLang="en-US" dirty="0" err="1" smtClean="0"/>
              <a:t>các</a:t>
            </a:r>
            <a:r>
              <a:rPr lang="en-US" altLang="en-US" dirty="0" smtClean="0"/>
              <a:t> module </a:t>
            </a:r>
            <a:r>
              <a:rPr lang="en-US" altLang="en-US" dirty="0" err="1" smtClean="0"/>
              <a:t>và</a:t>
            </a:r>
            <a:r>
              <a:rPr lang="en-US" altLang="en-US" dirty="0" smtClean="0"/>
              <a:t> </a:t>
            </a:r>
            <a:r>
              <a:rPr lang="en-US" altLang="en-US" dirty="0" err="1" smtClean="0"/>
              <a:t>không</a:t>
            </a:r>
            <a:r>
              <a:rPr lang="en-US" altLang="en-US" dirty="0" smtClean="0"/>
              <a:t> </a:t>
            </a:r>
            <a:r>
              <a:rPr lang="en-US" altLang="en-US" dirty="0" err="1" smtClean="0"/>
              <a:t>bỏ</a:t>
            </a:r>
            <a:r>
              <a:rPr lang="en-US" altLang="en-US" dirty="0" smtClean="0"/>
              <a:t> </a:t>
            </a:r>
            <a:r>
              <a:rPr lang="en-US" altLang="en-US" dirty="0" err="1" smtClean="0"/>
              <a:t>mặc</a:t>
            </a:r>
            <a:r>
              <a:rPr lang="en-US" altLang="en-US" dirty="0" smtClean="0"/>
              <a:t> </a:t>
            </a:r>
            <a:r>
              <a:rPr lang="en-US" altLang="en-US" dirty="0" err="1" smtClean="0"/>
              <a:t>nó</a:t>
            </a:r>
            <a:r>
              <a:rPr lang="en-US" altLang="en-US" dirty="0"/>
              <a:t>.</a:t>
            </a:r>
          </a:p>
          <a:p>
            <a:r>
              <a:rPr lang="en-US" altLang="en-US" dirty="0" err="1" smtClean="0"/>
              <a:t>Mỗi</a:t>
            </a:r>
            <a:r>
              <a:rPr lang="en-US" altLang="en-US" dirty="0" smtClean="0"/>
              <a:t> module </a:t>
            </a:r>
            <a:r>
              <a:rPr lang="en-US" altLang="en-US" dirty="0" err="1" smtClean="0"/>
              <a:t>nên</a:t>
            </a:r>
            <a:r>
              <a:rPr lang="en-US" altLang="en-US" dirty="0" smtClean="0"/>
              <a:t> </a:t>
            </a:r>
            <a:r>
              <a:rPr lang="en-US" altLang="en-US" dirty="0" err="1" smtClean="0"/>
              <a:t>có</a:t>
            </a:r>
            <a:r>
              <a:rPr lang="en-US" altLang="en-US" dirty="0" smtClean="0"/>
              <a:t> </a:t>
            </a:r>
            <a:r>
              <a:rPr lang="en-US" altLang="en-US" dirty="0" err="1" smtClean="0"/>
              <a:t>chức</a:t>
            </a:r>
            <a:r>
              <a:rPr lang="en-US" altLang="en-US" dirty="0" smtClean="0"/>
              <a:t> </a:t>
            </a:r>
            <a:r>
              <a:rPr lang="en-US" altLang="en-US" dirty="0" err="1" smtClean="0"/>
              <a:t>năng</a:t>
            </a:r>
            <a:r>
              <a:rPr lang="en-US" altLang="en-US" dirty="0" smtClean="0"/>
              <a:t> </a:t>
            </a:r>
            <a:r>
              <a:rPr lang="en-US" altLang="en-US" dirty="0" err="1" smtClean="0"/>
              <a:t>gắn</a:t>
            </a:r>
            <a:r>
              <a:rPr lang="en-US" altLang="en-US" dirty="0" smtClean="0"/>
              <a:t> </a:t>
            </a:r>
            <a:r>
              <a:rPr lang="en-US" altLang="en-US" dirty="0" err="1" smtClean="0"/>
              <a:t>kết</a:t>
            </a:r>
            <a:r>
              <a:rPr lang="en-US" altLang="en-US" dirty="0" smtClean="0"/>
              <a:t>, </a:t>
            </a:r>
            <a:r>
              <a:rPr lang="en-US" altLang="en-US" dirty="0" err="1" smtClean="0"/>
              <a:t>thực</a:t>
            </a:r>
            <a:r>
              <a:rPr lang="en-US" altLang="en-US" dirty="0" smtClean="0"/>
              <a:t> </a:t>
            </a:r>
            <a:r>
              <a:rPr lang="en-US" altLang="en-US" dirty="0" err="1" smtClean="0"/>
              <a:t>hiện</a:t>
            </a:r>
            <a:r>
              <a:rPr lang="en-US" altLang="en-US" dirty="0" smtClean="0"/>
              <a:t> </a:t>
            </a:r>
            <a:r>
              <a:rPr lang="en-US" altLang="en-US" dirty="0" err="1" smtClean="0"/>
              <a:t>một</a:t>
            </a:r>
            <a:r>
              <a:rPr lang="en-US" altLang="en-US" dirty="0" smtClean="0"/>
              <a:t> </a:t>
            </a:r>
            <a:r>
              <a:rPr lang="en-US" altLang="en-US" dirty="0" err="1" smtClean="0"/>
              <a:t>chức</a:t>
            </a:r>
            <a:r>
              <a:rPr lang="en-US" altLang="en-US" dirty="0" smtClean="0"/>
              <a:t> </a:t>
            </a:r>
            <a:r>
              <a:rPr lang="en-US" altLang="en-US" dirty="0" err="1" smtClean="0"/>
              <a:t>năng</a:t>
            </a:r>
            <a:r>
              <a:rPr lang="en-US" altLang="en-US" dirty="0"/>
              <a:t>.</a:t>
            </a:r>
          </a:p>
        </p:txBody>
      </p:sp>
    </p:spTree>
    <p:extLst>
      <p:ext uri="{BB962C8B-B14F-4D97-AF65-F5344CB8AC3E}">
        <p14:creationId xmlns:p14="http://schemas.microsoft.com/office/powerpoint/2010/main" val="1633157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6A7406BE-D7AF-4BA8-8D35-42557D16085F}" type="slidenum">
              <a:rPr lang="en-US" altLang="en-US"/>
              <a:pPr/>
              <a:t>22</a:t>
            </a:fld>
            <a:endParaRPr lang="en-US" altLang="en-US"/>
          </a:p>
        </p:txBody>
      </p:sp>
      <p:sp>
        <p:nvSpPr>
          <p:cNvPr id="367618" name="Rectangle 2"/>
          <p:cNvSpPr>
            <a:spLocks noGrp="1" noChangeArrowheads="1"/>
          </p:cNvSpPr>
          <p:nvPr>
            <p:ph type="title"/>
          </p:nvPr>
        </p:nvSpPr>
        <p:spPr/>
        <p:txBody>
          <a:bodyPr/>
          <a:lstStyle/>
          <a:p>
            <a:r>
              <a:rPr lang="en-US" altLang="en-US" dirty="0" smtClean="0"/>
              <a:t>5.6 </a:t>
            </a:r>
            <a:r>
              <a:rPr lang="en-US" altLang="en-US" dirty="0" err="1" smtClean="0"/>
              <a:t>Ưu</a:t>
            </a:r>
            <a:r>
              <a:rPr lang="en-US" altLang="en-US" dirty="0" smtClean="0"/>
              <a:t> </a:t>
            </a:r>
            <a:r>
              <a:rPr lang="en-US" altLang="en-US" dirty="0" err="1" smtClean="0"/>
              <a:t>điểm</a:t>
            </a:r>
            <a:r>
              <a:rPr lang="en-US" altLang="en-US" dirty="0" smtClean="0"/>
              <a:t> </a:t>
            </a:r>
            <a:r>
              <a:rPr lang="en-US" altLang="en-US" dirty="0" err="1" smtClean="0"/>
              <a:t>của</a:t>
            </a:r>
            <a:r>
              <a:rPr lang="en-US" altLang="en-US" dirty="0" smtClean="0"/>
              <a:t> </a:t>
            </a:r>
            <a:r>
              <a:rPr lang="en-US" altLang="en-US" dirty="0" err="1"/>
              <a:t>p</a:t>
            </a:r>
            <a:r>
              <a:rPr lang="en-US" altLang="en-US" dirty="0" err="1" smtClean="0"/>
              <a:t>hát</a:t>
            </a:r>
            <a:r>
              <a:rPr lang="en-US" altLang="en-US" dirty="0" smtClean="0"/>
              <a:t> </a:t>
            </a:r>
            <a:r>
              <a:rPr lang="en-US" altLang="en-US" dirty="0" err="1" smtClean="0"/>
              <a:t>triển</a:t>
            </a:r>
            <a:r>
              <a:rPr lang="en-US" altLang="en-US" dirty="0" smtClean="0"/>
              <a:t> </a:t>
            </a:r>
            <a:r>
              <a:rPr lang="en-US" altLang="en-US" dirty="0" err="1" smtClean="0"/>
              <a:t>theo</a:t>
            </a:r>
            <a:r>
              <a:rPr lang="en-US" altLang="en-US" dirty="0" smtClean="0"/>
              <a:t> module</a:t>
            </a:r>
            <a:endParaRPr lang="en-US" altLang="en-US" dirty="0"/>
          </a:p>
        </p:txBody>
      </p:sp>
      <p:sp>
        <p:nvSpPr>
          <p:cNvPr id="367619" name="Rectangle 3"/>
          <p:cNvSpPr>
            <a:spLocks noGrp="1" noChangeArrowheads="1"/>
          </p:cNvSpPr>
          <p:nvPr>
            <p:ph type="body" idx="1"/>
          </p:nvPr>
        </p:nvSpPr>
        <p:spPr/>
        <p:txBody>
          <a:bodyPr/>
          <a:lstStyle/>
          <a:p>
            <a:r>
              <a:rPr lang="en-US" altLang="en-US" dirty="0" smtClean="0"/>
              <a:t>Module </a:t>
            </a:r>
            <a:r>
              <a:rPr lang="en-US" altLang="en-US" dirty="0" err="1" smtClean="0"/>
              <a:t>dễ</a:t>
            </a:r>
            <a:r>
              <a:rPr lang="en-US" altLang="en-US" dirty="0" smtClean="0"/>
              <a:t> </a:t>
            </a:r>
            <a:r>
              <a:rPr lang="en-US" altLang="en-US" dirty="0" err="1" smtClean="0"/>
              <a:t>viết</a:t>
            </a:r>
            <a:r>
              <a:rPr lang="en-US" altLang="en-US" dirty="0" smtClean="0"/>
              <a:t>, debug </a:t>
            </a:r>
            <a:r>
              <a:rPr lang="en-US" altLang="en-US" dirty="0" err="1" smtClean="0"/>
              <a:t>hơn</a:t>
            </a:r>
            <a:endParaRPr lang="en-US" altLang="en-US" dirty="0"/>
          </a:p>
          <a:p>
            <a:r>
              <a:rPr lang="en-US" altLang="en-US" dirty="0" smtClean="0"/>
              <a:t>Module </a:t>
            </a:r>
            <a:r>
              <a:rPr lang="en-US" altLang="en-US" dirty="0" err="1" smtClean="0"/>
              <a:t>dễ</a:t>
            </a:r>
            <a:r>
              <a:rPr lang="en-US" altLang="en-US" dirty="0" smtClean="0"/>
              <a:t> </a:t>
            </a:r>
            <a:r>
              <a:rPr lang="en-US" altLang="en-US" dirty="0" err="1" smtClean="0"/>
              <a:t>bảo</a:t>
            </a:r>
            <a:r>
              <a:rPr lang="en-US" altLang="en-US" dirty="0" smtClean="0"/>
              <a:t> </a:t>
            </a:r>
            <a:r>
              <a:rPr lang="en-US" altLang="en-US" dirty="0" err="1" smtClean="0"/>
              <a:t>trì</a:t>
            </a:r>
            <a:r>
              <a:rPr lang="en-US" altLang="en-US" dirty="0" smtClean="0"/>
              <a:t> </a:t>
            </a:r>
            <a:r>
              <a:rPr lang="en-US" altLang="en-US" dirty="0" err="1" smtClean="0"/>
              <a:t>hơn</a:t>
            </a:r>
            <a:endParaRPr lang="en-US" altLang="en-US" dirty="0"/>
          </a:p>
          <a:p>
            <a:r>
              <a:rPr lang="en-US" altLang="en-US" dirty="0" smtClean="0"/>
              <a:t>Module </a:t>
            </a:r>
            <a:r>
              <a:rPr lang="en-US" altLang="en-US" dirty="0" err="1" smtClean="0"/>
              <a:t>dễ</a:t>
            </a:r>
            <a:r>
              <a:rPr lang="en-US" altLang="en-US" dirty="0" smtClean="0"/>
              <a:t> </a:t>
            </a:r>
            <a:r>
              <a:rPr lang="en-US" altLang="en-US" dirty="0" err="1" smtClean="0"/>
              <a:t>hiểu</a:t>
            </a:r>
            <a:r>
              <a:rPr lang="en-US" altLang="en-US" dirty="0" smtClean="0"/>
              <a:t> </a:t>
            </a:r>
            <a:r>
              <a:rPr lang="en-US" altLang="en-US" dirty="0" err="1" smtClean="0"/>
              <a:t>hơn</a:t>
            </a:r>
            <a:r>
              <a:rPr lang="en-US" altLang="en-US" dirty="0" smtClean="0"/>
              <a:t> </a:t>
            </a:r>
            <a:r>
              <a:rPr lang="en-US" altLang="en-US" dirty="0" err="1" smtClean="0"/>
              <a:t>vì</a:t>
            </a:r>
            <a:r>
              <a:rPr lang="en-US" altLang="en-US" dirty="0" smtClean="0"/>
              <a:t> </a:t>
            </a:r>
            <a:r>
              <a:rPr lang="en-US" altLang="en-US" dirty="0" err="1" smtClean="0"/>
              <a:t>nó</a:t>
            </a:r>
            <a:r>
              <a:rPr lang="en-US" altLang="en-US" dirty="0" smtClean="0"/>
              <a:t> </a:t>
            </a:r>
            <a:r>
              <a:rPr lang="en-US" altLang="en-US" dirty="0" err="1" smtClean="0"/>
              <a:t>là</a:t>
            </a:r>
            <a:r>
              <a:rPr lang="en-US" altLang="en-US" dirty="0" smtClean="0"/>
              <a:t> subsystem.</a:t>
            </a:r>
            <a:endParaRPr lang="en-US" altLang="en-US" dirty="0"/>
          </a:p>
        </p:txBody>
      </p:sp>
    </p:spTree>
    <p:extLst>
      <p:ext uri="{BB962C8B-B14F-4D97-AF65-F5344CB8AC3E}">
        <p14:creationId xmlns:p14="http://schemas.microsoft.com/office/powerpoint/2010/main" val="42570827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20F9F805-F6C8-4178-B36E-FB74B97BD1E2}" type="slidenum">
              <a:rPr lang="en-US" altLang="en-US"/>
              <a:pPr/>
              <a:t>23</a:t>
            </a:fld>
            <a:endParaRPr lang="en-US" altLang="en-US"/>
          </a:p>
        </p:txBody>
      </p:sp>
      <p:sp>
        <p:nvSpPr>
          <p:cNvPr id="368642" name="Rectangle 2"/>
          <p:cNvSpPr>
            <a:spLocks noGrp="1" noChangeArrowheads="1"/>
          </p:cNvSpPr>
          <p:nvPr>
            <p:ph type="title"/>
          </p:nvPr>
        </p:nvSpPr>
        <p:spPr/>
        <p:txBody>
          <a:bodyPr/>
          <a:lstStyle/>
          <a:p>
            <a:r>
              <a:rPr lang="en-US" altLang="en-US" dirty="0" smtClean="0"/>
              <a:t>5.7 </a:t>
            </a:r>
            <a:r>
              <a:rPr lang="en-US" altLang="en-US" dirty="0" err="1" smtClean="0"/>
              <a:t>Hướng</a:t>
            </a:r>
            <a:r>
              <a:rPr lang="en-US" altLang="en-US" dirty="0" smtClean="0"/>
              <a:t> </a:t>
            </a:r>
            <a:r>
              <a:rPr lang="en-US" altLang="en-US" dirty="0" err="1" smtClean="0"/>
              <a:t>dẫn</a:t>
            </a:r>
            <a:r>
              <a:rPr lang="en-US" altLang="en-US" dirty="0" smtClean="0"/>
              <a:t> </a:t>
            </a:r>
            <a:r>
              <a:rPr lang="en-US" altLang="en-US" dirty="0" err="1" smtClean="0"/>
              <a:t>phát</a:t>
            </a:r>
            <a:r>
              <a:rPr lang="en-US" altLang="en-US" dirty="0" smtClean="0"/>
              <a:t> </a:t>
            </a:r>
            <a:r>
              <a:rPr lang="en-US" altLang="en-US" dirty="0" err="1" smtClean="0"/>
              <a:t>triển</a:t>
            </a:r>
            <a:r>
              <a:rPr lang="en-US" altLang="en-US" dirty="0" smtClean="0"/>
              <a:t> </a:t>
            </a:r>
            <a:r>
              <a:rPr lang="en-US" altLang="en-US" dirty="0" err="1" smtClean="0"/>
              <a:t>theo</a:t>
            </a:r>
            <a:r>
              <a:rPr lang="en-US" altLang="en-US" dirty="0" smtClean="0"/>
              <a:t> module</a:t>
            </a:r>
            <a:endParaRPr lang="en-US" altLang="en-US" dirty="0"/>
          </a:p>
        </p:txBody>
      </p:sp>
      <p:sp>
        <p:nvSpPr>
          <p:cNvPr id="368643" name="Rectangle 3"/>
          <p:cNvSpPr>
            <a:spLocks noGrp="1" noChangeArrowheads="1"/>
          </p:cNvSpPr>
          <p:nvPr>
            <p:ph type="body" idx="1"/>
          </p:nvPr>
        </p:nvSpPr>
        <p:spPr/>
        <p:txBody>
          <a:bodyPr/>
          <a:lstStyle/>
          <a:p>
            <a:pPr>
              <a:lnSpc>
                <a:spcPct val="90000"/>
              </a:lnSpc>
            </a:pPr>
            <a:r>
              <a:rPr lang="en-US" altLang="en-US" dirty="0" err="1" smtClean="0"/>
              <a:t>Giữ</a:t>
            </a:r>
            <a:r>
              <a:rPr lang="en-US" altLang="en-US" dirty="0" smtClean="0"/>
              <a:t> </a:t>
            </a:r>
            <a:r>
              <a:rPr lang="en-US" altLang="en-US" dirty="0" err="1" smtClean="0"/>
              <a:t>từng</a:t>
            </a:r>
            <a:r>
              <a:rPr lang="en-US" altLang="en-US" dirty="0" smtClean="0"/>
              <a:t> module ở </a:t>
            </a:r>
            <a:r>
              <a:rPr lang="en-US" altLang="en-US" dirty="0" err="1" smtClean="0"/>
              <a:t>kích</a:t>
            </a:r>
            <a:r>
              <a:rPr lang="en-US" altLang="en-US" dirty="0" smtClean="0"/>
              <a:t> </a:t>
            </a:r>
            <a:r>
              <a:rPr lang="en-US" altLang="en-US" dirty="0" err="1" smtClean="0"/>
              <a:t>cỡ</a:t>
            </a:r>
            <a:r>
              <a:rPr lang="en-US" altLang="en-US" dirty="0" smtClean="0"/>
              <a:t> </a:t>
            </a:r>
            <a:r>
              <a:rPr lang="en-US" altLang="en-US" dirty="0" err="1" smtClean="0"/>
              <a:t>có</a:t>
            </a:r>
            <a:r>
              <a:rPr lang="en-US" altLang="en-US" dirty="0" smtClean="0"/>
              <a:t> </a:t>
            </a:r>
            <a:r>
              <a:rPr lang="en-US" altLang="en-US" dirty="0" err="1" smtClean="0"/>
              <a:t>thể</a:t>
            </a:r>
            <a:r>
              <a:rPr lang="en-US" altLang="en-US" dirty="0" smtClean="0"/>
              <a:t> </a:t>
            </a:r>
            <a:r>
              <a:rPr lang="en-US" altLang="en-US" dirty="0" err="1" smtClean="0"/>
              <a:t>quản</a:t>
            </a:r>
            <a:r>
              <a:rPr lang="en-US" altLang="en-US" dirty="0" smtClean="0"/>
              <a:t> </a:t>
            </a:r>
            <a:r>
              <a:rPr lang="en-US" altLang="en-US" dirty="0" err="1" smtClean="0"/>
              <a:t>lí</a:t>
            </a:r>
            <a:endParaRPr lang="en-US" altLang="en-US" dirty="0" smtClean="0"/>
          </a:p>
          <a:p>
            <a:pPr>
              <a:lnSpc>
                <a:spcPct val="90000"/>
              </a:lnSpc>
            </a:pPr>
            <a:r>
              <a:rPr lang="en-US" altLang="en-US" dirty="0" err="1" smtClean="0"/>
              <a:t>Quan</a:t>
            </a:r>
            <a:r>
              <a:rPr lang="en-US" altLang="en-US" dirty="0" smtClean="0"/>
              <a:t> </a:t>
            </a:r>
            <a:r>
              <a:rPr lang="en-US" altLang="en-US" dirty="0" err="1" smtClean="0"/>
              <a:t>tâm</a:t>
            </a:r>
            <a:r>
              <a:rPr lang="en-US" altLang="en-US" dirty="0" smtClean="0"/>
              <a:t> </a:t>
            </a:r>
            <a:r>
              <a:rPr lang="en-US" altLang="en-US" dirty="0" err="1" smtClean="0"/>
              <a:t>hơn</a:t>
            </a:r>
            <a:r>
              <a:rPr lang="en-US" altLang="en-US" dirty="0" smtClean="0"/>
              <a:t> </a:t>
            </a:r>
            <a:r>
              <a:rPr lang="en-US" altLang="en-US" dirty="0" err="1" smtClean="0"/>
              <a:t>tới</a:t>
            </a:r>
            <a:r>
              <a:rPr lang="en-US" altLang="en-US" dirty="0" smtClean="0"/>
              <a:t> </a:t>
            </a:r>
            <a:r>
              <a:rPr lang="en-US" altLang="en-US" dirty="0" err="1" smtClean="0"/>
              <a:t>những</a:t>
            </a:r>
            <a:r>
              <a:rPr lang="en-US" altLang="en-US" dirty="0" smtClean="0"/>
              <a:t> interface </a:t>
            </a:r>
            <a:r>
              <a:rPr lang="en-US" altLang="en-US" dirty="0" err="1" smtClean="0"/>
              <a:t>quan</a:t>
            </a:r>
            <a:r>
              <a:rPr lang="en-US" altLang="en-US" dirty="0" smtClean="0"/>
              <a:t> </a:t>
            </a:r>
            <a:r>
              <a:rPr lang="en-US" altLang="en-US" dirty="0" err="1" smtClean="0"/>
              <a:t>trọng</a:t>
            </a:r>
            <a:endParaRPr lang="en-US" altLang="en-US" dirty="0"/>
          </a:p>
          <a:p>
            <a:pPr>
              <a:lnSpc>
                <a:spcPct val="90000"/>
              </a:lnSpc>
            </a:pPr>
            <a:r>
              <a:rPr lang="en-US" altLang="en-US" dirty="0" err="1" smtClean="0"/>
              <a:t>Giảm</a:t>
            </a:r>
            <a:r>
              <a:rPr lang="en-US" altLang="en-US" dirty="0" smtClean="0"/>
              <a:t> </a:t>
            </a:r>
            <a:r>
              <a:rPr lang="en-US" altLang="en-US" dirty="0" err="1" smtClean="0"/>
              <a:t>số</a:t>
            </a:r>
            <a:r>
              <a:rPr lang="en-US" altLang="en-US" dirty="0" smtClean="0"/>
              <a:t> module </a:t>
            </a:r>
            <a:r>
              <a:rPr lang="en-US" altLang="en-US" dirty="0" err="1" smtClean="0"/>
              <a:t>mà</a:t>
            </a:r>
            <a:r>
              <a:rPr lang="en-US" altLang="en-US" dirty="0" smtClean="0"/>
              <a:t> </a:t>
            </a:r>
            <a:r>
              <a:rPr lang="en-US" altLang="en-US" dirty="0" err="1" smtClean="0"/>
              <a:t>người</a:t>
            </a:r>
            <a:r>
              <a:rPr lang="en-US" altLang="en-US" dirty="0" smtClean="0"/>
              <a:t> </a:t>
            </a:r>
            <a:r>
              <a:rPr lang="en-US" altLang="en-US" dirty="0" err="1" smtClean="0"/>
              <a:t>dùng</a:t>
            </a:r>
            <a:r>
              <a:rPr lang="en-US" altLang="en-US" dirty="0" smtClean="0"/>
              <a:t> </a:t>
            </a:r>
            <a:r>
              <a:rPr lang="en-US" altLang="en-US" dirty="0" err="1" smtClean="0"/>
              <a:t>phải</a:t>
            </a:r>
            <a:r>
              <a:rPr lang="en-US" altLang="en-US" dirty="0" smtClean="0"/>
              <a:t> </a:t>
            </a:r>
            <a:r>
              <a:rPr lang="en-US" altLang="en-US" dirty="0" err="1" smtClean="0"/>
              <a:t>chỉnh</a:t>
            </a:r>
            <a:r>
              <a:rPr lang="en-US" altLang="en-US" dirty="0" smtClean="0"/>
              <a:t> </a:t>
            </a:r>
            <a:r>
              <a:rPr lang="en-US" altLang="en-US" dirty="0" err="1" smtClean="0"/>
              <a:t>sửa</a:t>
            </a:r>
            <a:r>
              <a:rPr lang="en-US" altLang="en-US" dirty="0" smtClean="0"/>
              <a:t> </a:t>
            </a:r>
            <a:r>
              <a:rPr lang="en-US" altLang="en-US" dirty="0" err="1" smtClean="0"/>
              <a:t>mỗi</a:t>
            </a:r>
            <a:r>
              <a:rPr lang="en-US" altLang="en-US" dirty="0" smtClean="0"/>
              <a:t> </a:t>
            </a:r>
            <a:r>
              <a:rPr lang="en-US" altLang="en-US" dirty="0" err="1" smtClean="0"/>
              <a:t>khi</a:t>
            </a:r>
            <a:r>
              <a:rPr lang="en-US" altLang="en-US" dirty="0" smtClean="0"/>
              <a:t> </a:t>
            </a:r>
            <a:r>
              <a:rPr lang="en-US" altLang="en-US" dirty="0" err="1" smtClean="0"/>
              <a:t>có</a:t>
            </a:r>
            <a:r>
              <a:rPr lang="en-US" altLang="en-US" dirty="0" smtClean="0"/>
              <a:t> </a:t>
            </a:r>
            <a:r>
              <a:rPr lang="en-US" altLang="en-US" dirty="0" err="1" smtClean="0"/>
              <a:t>thay</a:t>
            </a:r>
            <a:r>
              <a:rPr lang="en-US" altLang="en-US" dirty="0" smtClean="0"/>
              <a:t> </a:t>
            </a:r>
            <a:r>
              <a:rPr lang="en-US" altLang="en-US" dirty="0" err="1" smtClean="0"/>
              <a:t>đổi</a:t>
            </a:r>
            <a:endParaRPr lang="en-US" altLang="en-US" dirty="0"/>
          </a:p>
          <a:p>
            <a:r>
              <a:rPr lang="en-US" altLang="en-US" dirty="0" err="1" smtClean="0"/>
              <a:t>Giữa</a:t>
            </a:r>
            <a:r>
              <a:rPr lang="en-US" altLang="en-US" dirty="0" smtClean="0"/>
              <a:t> </a:t>
            </a:r>
            <a:r>
              <a:rPr lang="en-US" altLang="en-US" dirty="0" err="1" smtClean="0"/>
              <a:t>quan</a:t>
            </a:r>
            <a:r>
              <a:rPr lang="en-US" altLang="en-US" dirty="0" smtClean="0"/>
              <a:t> </a:t>
            </a:r>
            <a:r>
              <a:rPr lang="en-US" altLang="en-US" dirty="0" err="1" smtClean="0"/>
              <a:t>hệ</a:t>
            </a:r>
            <a:r>
              <a:rPr lang="en-US" altLang="en-US" dirty="0" smtClean="0"/>
              <a:t> </a:t>
            </a:r>
            <a:r>
              <a:rPr lang="en-US" altLang="en-US" dirty="0" err="1" smtClean="0"/>
              <a:t>thứ</a:t>
            </a:r>
            <a:r>
              <a:rPr lang="en-US" altLang="en-US" dirty="0" smtClean="0"/>
              <a:t> </a:t>
            </a:r>
            <a:r>
              <a:rPr lang="en-US" altLang="en-US" dirty="0" err="1" smtClean="0"/>
              <a:t>bậc</a:t>
            </a:r>
            <a:r>
              <a:rPr lang="en-US" altLang="en-US" dirty="0" smtClean="0"/>
              <a:t> (hierarchical) </a:t>
            </a:r>
            <a:r>
              <a:rPr lang="en-US" altLang="en-US" dirty="0" err="1" smtClean="0"/>
              <a:t>được</a:t>
            </a:r>
            <a:r>
              <a:rPr lang="en-US" altLang="en-US" dirty="0" smtClean="0"/>
              <a:t> </a:t>
            </a:r>
            <a:r>
              <a:rPr lang="en-US" altLang="en-US" dirty="0" err="1" smtClean="0"/>
              <a:t>thiết</a:t>
            </a:r>
            <a:r>
              <a:rPr lang="en-US" altLang="en-US" dirty="0" smtClean="0"/>
              <a:t> </a:t>
            </a:r>
            <a:r>
              <a:rPr lang="en-US" altLang="en-US" dirty="0" err="1" smtClean="0"/>
              <a:t>lập</a:t>
            </a:r>
            <a:r>
              <a:rPr lang="en-US" altLang="en-US" dirty="0" smtClean="0"/>
              <a:t> </a:t>
            </a:r>
            <a:r>
              <a:rPr lang="en-US" altLang="en-US" dirty="0" err="1" smtClean="0"/>
              <a:t>trong</a:t>
            </a:r>
            <a:r>
              <a:rPr lang="en-US" altLang="en-US" dirty="0" smtClean="0"/>
              <a:t> </a:t>
            </a:r>
            <a:r>
              <a:rPr lang="en-US" altLang="en-US" dirty="0" err="1" smtClean="0"/>
              <a:t>giai</a:t>
            </a:r>
            <a:r>
              <a:rPr lang="en-US" altLang="en-US" dirty="0" smtClean="0"/>
              <a:t> </a:t>
            </a:r>
            <a:r>
              <a:rPr lang="en-US" altLang="en-US" dirty="0" err="1" smtClean="0"/>
              <a:t>đoạn</a:t>
            </a:r>
            <a:r>
              <a:rPr lang="en-US" altLang="en-US" dirty="0" smtClean="0"/>
              <a:t> top-down</a:t>
            </a:r>
            <a:endParaRPr lang="en-US" altLang="en-US" dirty="0"/>
          </a:p>
        </p:txBody>
      </p:sp>
    </p:spTree>
    <p:extLst>
      <p:ext uri="{BB962C8B-B14F-4D97-AF65-F5344CB8AC3E}">
        <p14:creationId xmlns:p14="http://schemas.microsoft.com/office/powerpoint/2010/main" val="1490314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02E12917-11C0-4E2B-987E-5400F15718A0}" type="slidenum">
              <a:rPr lang="en-US" altLang="en-US"/>
              <a:pPr/>
              <a:t>24</a:t>
            </a:fld>
            <a:endParaRPr lang="en-US" altLang="en-US"/>
          </a:p>
        </p:txBody>
      </p:sp>
      <p:sp>
        <p:nvSpPr>
          <p:cNvPr id="369666" name="Rectangle 2"/>
          <p:cNvSpPr>
            <a:spLocks noGrp="1" noChangeArrowheads="1"/>
          </p:cNvSpPr>
          <p:nvPr>
            <p:ph type="title"/>
          </p:nvPr>
        </p:nvSpPr>
        <p:spPr/>
        <p:txBody>
          <a:bodyPr/>
          <a:lstStyle/>
          <a:p>
            <a:r>
              <a:rPr lang="en-US" altLang="en-US" sz="4000" dirty="0" smtClean="0"/>
              <a:t>5.8 Module </a:t>
            </a:r>
            <a:r>
              <a:rPr lang="en-US" altLang="en-US" sz="4000" dirty="0" err="1" smtClean="0"/>
              <a:t>trong</a:t>
            </a:r>
            <a:r>
              <a:rPr lang="en-US" altLang="en-US" sz="4000" dirty="0" smtClean="0"/>
              <a:t> </a:t>
            </a:r>
            <a:r>
              <a:rPr lang="en-US" altLang="en-US" sz="4000" dirty="0" err="1" smtClean="0"/>
              <a:t>môi</a:t>
            </a:r>
            <a:r>
              <a:rPr lang="en-US" altLang="en-US" sz="4000" dirty="0" smtClean="0"/>
              <a:t> </a:t>
            </a:r>
            <a:r>
              <a:rPr lang="en-US" altLang="en-US" sz="4000" dirty="0" err="1" smtClean="0"/>
              <a:t>trường</a:t>
            </a:r>
            <a:r>
              <a:rPr lang="en-US" altLang="en-US" sz="4000" dirty="0" smtClean="0"/>
              <a:t> Windows</a:t>
            </a:r>
            <a:endParaRPr lang="en-US" altLang="en-US" sz="4000" dirty="0"/>
          </a:p>
        </p:txBody>
      </p:sp>
      <p:sp>
        <p:nvSpPr>
          <p:cNvPr id="369667" name="Rectangle 3"/>
          <p:cNvSpPr>
            <a:spLocks noGrp="1" noChangeArrowheads="1"/>
          </p:cNvSpPr>
          <p:nvPr>
            <p:ph type="body" idx="1"/>
          </p:nvPr>
        </p:nvSpPr>
        <p:spPr/>
        <p:txBody>
          <a:bodyPr/>
          <a:lstStyle/>
          <a:p>
            <a:pPr>
              <a:buFontTx/>
              <a:buNone/>
            </a:pPr>
            <a:r>
              <a:rPr lang="en-US" altLang="en-US" dirty="0" err="1" smtClean="0"/>
              <a:t>Có</a:t>
            </a:r>
            <a:r>
              <a:rPr lang="en-US" altLang="en-US" dirty="0" smtClean="0"/>
              <a:t> </a:t>
            </a:r>
            <a:r>
              <a:rPr lang="en-US" altLang="en-US" dirty="0" err="1" smtClean="0"/>
              <a:t>hai</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để</a:t>
            </a:r>
            <a:r>
              <a:rPr lang="en-US" altLang="en-US" dirty="0" smtClean="0"/>
              <a:t> </a:t>
            </a:r>
            <a:r>
              <a:rPr lang="en-US" altLang="en-US" dirty="0" err="1" smtClean="0"/>
              <a:t>liên</a:t>
            </a:r>
            <a:r>
              <a:rPr lang="en-US" altLang="en-US" dirty="0" smtClean="0"/>
              <a:t> </a:t>
            </a:r>
            <a:r>
              <a:rPr lang="en-US" altLang="en-US" dirty="0" err="1" smtClean="0"/>
              <a:t>kết</a:t>
            </a:r>
            <a:r>
              <a:rPr lang="en-US" altLang="en-US" dirty="0" smtClean="0"/>
              <a:t> </a:t>
            </a:r>
            <a:r>
              <a:rPr lang="en-US" altLang="en-US" dirty="0" err="1" smtClean="0"/>
              <a:t>các</a:t>
            </a:r>
            <a:r>
              <a:rPr lang="en-US" altLang="en-US" dirty="0" smtClean="0"/>
              <a:t> </a:t>
            </a:r>
            <a:r>
              <a:rPr lang="en-US" altLang="en-US" dirty="0" err="1" smtClean="0"/>
              <a:t>chương</a:t>
            </a:r>
            <a:r>
              <a:rPr lang="en-US" altLang="en-US" dirty="0" smtClean="0"/>
              <a:t> </a:t>
            </a:r>
            <a:r>
              <a:rPr lang="en-US" altLang="en-US" dirty="0" err="1" smtClean="0"/>
              <a:t>trình</a:t>
            </a:r>
            <a:r>
              <a:rPr lang="en-US" altLang="en-US" dirty="0" smtClean="0"/>
              <a:t> </a:t>
            </a:r>
            <a:r>
              <a:rPr lang="en-US" altLang="en-US" dirty="0" err="1" smtClean="0"/>
              <a:t>trong</a:t>
            </a:r>
            <a:r>
              <a:rPr lang="en-US" altLang="en-US" dirty="0" smtClean="0"/>
              <a:t> windows:</a:t>
            </a:r>
            <a:endParaRPr lang="en-US" altLang="en-US" dirty="0"/>
          </a:p>
          <a:p>
            <a:pPr lvl="1"/>
            <a:r>
              <a:rPr lang="en-US" altLang="en-US" dirty="0"/>
              <a:t>Dynamic Data Exchange (DDE) </a:t>
            </a:r>
            <a:r>
              <a:rPr lang="en-US" altLang="en-US" dirty="0" smtClean="0"/>
              <a:t>chia </a:t>
            </a:r>
            <a:r>
              <a:rPr lang="en-US" altLang="en-US" dirty="0" err="1" smtClean="0"/>
              <a:t>sẻ</a:t>
            </a:r>
            <a:r>
              <a:rPr lang="en-US" altLang="en-US" dirty="0" smtClean="0"/>
              <a:t> code </a:t>
            </a:r>
            <a:r>
              <a:rPr lang="en-US" altLang="en-US" dirty="0" err="1" smtClean="0"/>
              <a:t>bằng</a:t>
            </a:r>
            <a:r>
              <a:rPr lang="en-US" altLang="en-US" dirty="0" smtClean="0"/>
              <a:t> </a:t>
            </a:r>
            <a:r>
              <a:rPr lang="en-US" altLang="en-US" dirty="0" err="1" smtClean="0"/>
              <a:t>cách</a:t>
            </a:r>
            <a:r>
              <a:rPr lang="en-US" altLang="en-US" dirty="0" smtClean="0"/>
              <a:t> </a:t>
            </a:r>
            <a:r>
              <a:rPr lang="en-US" altLang="en-US" dirty="0" err="1" smtClean="0"/>
              <a:t>dùng</a:t>
            </a:r>
            <a:r>
              <a:rPr lang="en-US" altLang="en-US" dirty="0" smtClean="0"/>
              <a:t> Dynamic </a:t>
            </a:r>
            <a:r>
              <a:rPr lang="en-US" altLang="en-US" dirty="0"/>
              <a:t>Link Library (DLL</a:t>
            </a:r>
            <a:r>
              <a:rPr lang="en-US" altLang="en-US" dirty="0" smtClean="0"/>
              <a:t>).</a:t>
            </a:r>
            <a:endParaRPr lang="en-US" altLang="en-US" dirty="0"/>
          </a:p>
          <a:p>
            <a:pPr lvl="1"/>
            <a:r>
              <a:rPr lang="en-US" altLang="en-US" dirty="0"/>
              <a:t>Object Linking and Embedding (OLE</a:t>
            </a:r>
            <a:r>
              <a:rPr lang="en-US" altLang="en-US" dirty="0" smtClean="0"/>
              <a:t>) </a:t>
            </a:r>
            <a:r>
              <a:rPr lang="en-US" altLang="en-US" dirty="0" err="1" smtClean="0"/>
              <a:t>kết</a:t>
            </a:r>
            <a:r>
              <a:rPr lang="en-US" altLang="en-US" dirty="0" smtClean="0"/>
              <a:t> </a:t>
            </a:r>
            <a:r>
              <a:rPr lang="en-US" altLang="en-US" dirty="0" err="1" smtClean="0"/>
              <a:t>nối</a:t>
            </a:r>
            <a:r>
              <a:rPr lang="en-US" altLang="en-US" dirty="0" smtClean="0"/>
              <a:t> </a:t>
            </a:r>
            <a:r>
              <a:rPr lang="en-US" altLang="en-US" dirty="0" err="1" smtClean="0"/>
              <a:t>dữ</a:t>
            </a:r>
            <a:r>
              <a:rPr lang="en-US" altLang="en-US" dirty="0" smtClean="0"/>
              <a:t> </a:t>
            </a:r>
            <a:r>
              <a:rPr lang="en-US" altLang="en-US" dirty="0" err="1" smtClean="0"/>
              <a:t>liệu</a:t>
            </a:r>
            <a:r>
              <a:rPr lang="en-US" altLang="en-US" dirty="0" smtClean="0"/>
              <a:t> </a:t>
            </a:r>
            <a:r>
              <a:rPr lang="en-US" altLang="en-US" dirty="0" err="1" smtClean="0"/>
              <a:t>và</a:t>
            </a:r>
            <a:r>
              <a:rPr lang="en-US" altLang="en-US" dirty="0" smtClean="0"/>
              <a:t> </a:t>
            </a:r>
            <a:r>
              <a:rPr lang="en-US" altLang="en-US" dirty="0" err="1" smtClean="0"/>
              <a:t>đồ</a:t>
            </a:r>
            <a:r>
              <a:rPr lang="en-US" altLang="en-US" dirty="0" smtClean="0"/>
              <a:t> </a:t>
            </a:r>
            <a:r>
              <a:rPr lang="en-US" altLang="en-US" dirty="0" err="1" smtClean="0"/>
              <a:t>họa</a:t>
            </a:r>
            <a:r>
              <a:rPr lang="en-US" altLang="en-US" dirty="0" smtClean="0"/>
              <a:t>.</a:t>
            </a:r>
            <a:endParaRPr lang="en-US" altLang="en-US" dirty="0"/>
          </a:p>
        </p:txBody>
      </p:sp>
    </p:spTree>
    <p:extLst>
      <p:ext uri="{BB962C8B-B14F-4D97-AF65-F5344CB8AC3E}">
        <p14:creationId xmlns:p14="http://schemas.microsoft.com/office/powerpoint/2010/main" val="4000374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74BB7E58-98E9-402A-9DB9-B19FD3C6B172}" type="slidenum">
              <a:rPr lang="en-US" altLang="en-US"/>
              <a:pPr/>
              <a:t>25</a:t>
            </a:fld>
            <a:endParaRPr lang="en-US" altLang="en-US"/>
          </a:p>
        </p:txBody>
      </p:sp>
      <p:sp>
        <p:nvSpPr>
          <p:cNvPr id="370690" name="Rectangle 2"/>
          <p:cNvSpPr>
            <a:spLocks noGrp="1" noChangeArrowheads="1"/>
          </p:cNvSpPr>
          <p:nvPr>
            <p:ph type="title"/>
          </p:nvPr>
        </p:nvSpPr>
        <p:spPr/>
        <p:txBody>
          <a:bodyPr/>
          <a:lstStyle/>
          <a:p>
            <a:r>
              <a:rPr lang="en-US" altLang="en-US" sz="4000" dirty="0" smtClean="0"/>
              <a:t>6. </a:t>
            </a:r>
            <a:r>
              <a:rPr lang="en-US" altLang="en-US" sz="4000" dirty="0" err="1" smtClean="0"/>
              <a:t>Dùng</a:t>
            </a:r>
            <a:r>
              <a:rPr lang="en-US" altLang="en-US" sz="4000" dirty="0" smtClean="0"/>
              <a:t> </a:t>
            </a:r>
            <a:r>
              <a:rPr lang="en-US" altLang="en-US" sz="4000" dirty="0" err="1" smtClean="0"/>
              <a:t>đồ</a:t>
            </a:r>
            <a:r>
              <a:rPr lang="en-US" altLang="en-US" sz="4000" dirty="0" smtClean="0"/>
              <a:t> </a:t>
            </a:r>
            <a:r>
              <a:rPr lang="en-US" altLang="en-US" sz="4000" dirty="0" err="1" smtClean="0"/>
              <a:t>thị</a:t>
            </a:r>
            <a:r>
              <a:rPr lang="en-US" altLang="en-US" sz="4000" dirty="0" smtClean="0"/>
              <a:t> </a:t>
            </a:r>
            <a:r>
              <a:rPr lang="en-US" altLang="en-US" sz="4000" dirty="0" err="1" smtClean="0"/>
              <a:t>có</a:t>
            </a:r>
            <a:r>
              <a:rPr lang="en-US" altLang="en-US" sz="4000" dirty="0" smtClean="0"/>
              <a:t> </a:t>
            </a:r>
            <a:r>
              <a:rPr lang="en-US" altLang="en-US" sz="4000" dirty="0" err="1" smtClean="0"/>
              <a:t>cấu</a:t>
            </a:r>
            <a:r>
              <a:rPr lang="en-US" altLang="en-US" sz="4000" dirty="0" smtClean="0"/>
              <a:t> </a:t>
            </a:r>
            <a:r>
              <a:rPr lang="en-US" altLang="en-US" sz="4000" dirty="0" err="1" smtClean="0"/>
              <a:t>trúc</a:t>
            </a:r>
            <a:r>
              <a:rPr lang="en-US" altLang="en-US" sz="4000" dirty="0" smtClean="0"/>
              <a:t> </a:t>
            </a:r>
            <a:r>
              <a:rPr lang="en-US" altLang="en-US" sz="4000" dirty="0" err="1" smtClean="0"/>
              <a:t>để</a:t>
            </a:r>
            <a:r>
              <a:rPr lang="en-US" altLang="en-US" sz="4000" dirty="0" smtClean="0"/>
              <a:t> </a:t>
            </a:r>
            <a:r>
              <a:rPr lang="en-US" altLang="en-US" sz="4000" dirty="0" err="1" smtClean="0"/>
              <a:t>thiết</a:t>
            </a:r>
            <a:r>
              <a:rPr lang="en-US" altLang="en-US" sz="4000" dirty="0" smtClean="0"/>
              <a:t> </a:t>
            </a:r>
            <a:r>
              <a:rPr lang="en-US" altLang="en-US" sz="4000" dirty="0" err="1" smtClean="0"/>
              <a:t>kế</a:t>
            </a:r>
            <a:r>
              <a:rPr lang="en-US" altLang="en-US" sz="4000" dirty="0" smtClean="0"/>
              <a:t> </a:t>
            </a:r>
            <a:r>
              <a:rPr lang="en-US" altLang="en-US" sz="4000" dirty="0" err="1" smtClean="0"/>
              <a:t>hệ</a:t>
            </a:r>
            <a:r>
              <a:rPr lang="en-US" altLang="en-US" sz="4000" dirty="0" smtClean="0"/>
              <a:t> </a:t>
            </a:r>
            <a:r>
              <a:rPr lang="en-US" altLang="en-US" sz="4000" dirty="0" err="1" smtClean="0"/>
              <a:t>thống</a:t>
            </a:r>
            <a:endParaRPr lang="en-US" altLang="en-US" sz="4000" dirty="0"/>
          </a:p>
        </p:txBody>
      </p:sp>
      <p:sp>
        <p:nvSpPr>
          <p:cNvPr id="370691" name="Rectangle 3"/>
          <p:cNvSpPr>
            <a:spLocks noGrp="1" noChangeArrowheads="1"/>
          </p:cNvSpPr>
          <p:nvPr>
            <p:ph type="body" idx="1"/>
          </p:nvPr>
        </p:nvSpPr>
        <p:spPr/>
        <p:txBody>
          <a:bodyPr/>
          <a:lstStyle/>
          <a:p>
            <a:r>
              <a:rPr lang="en-US" altLang="en-US" dirty="0" err="1" smtClean="0"/>
              <a:t>Đồ</a:t>
            </a:r>
            <a:r>
              <a:rPr lang="en-US" altLang="en-US" dirty="0" smtClean="0"/>
              <a:t> </a:t>
            </a:r>
            <a:r>
              <a:rPr lang="en-US" altLang="en-US" dirty="0" err="1" smtClean="0"/>
              <a:t>thị</a:t>
            </a:r>
            <a:r>
              <a:rPr lang="en-US" altLang="en-US" dirty="0" smtClean="0"/>
              <a:t> </a:t>
            </a:r>
            <a:r>
              <a:rPr lang="en-US" altLang="en-US" dirty="0" err="1" smtClean="0"/>
              <a:t>có</a:t>
            </a:r>
            <a:r>
              <a:rPr lang="en-US" altLang="en-US" dirty="0" smtClean="0"/>
              <a:t> </a:t>
            </a:r>
            <a:r>
              <a:rPr lang="en-US" altLang="en-US" dirty="0" err="1" smtClean="0"/>
              <a:t>cấu</a:t>
            </a:r>
            <a:r>
              <a:rPr lang="en-US" altLang="en-US" dirty="0" smtClean="0"/>
              <a:t> </a:t>
            </a:r>
            <a:r>
              <a:rPr lang="en-US" altLang="en-US" dirty="0" err="1" smtClean="0"/>
              <a:t>trúc</a:t>
            </a:r>
            <a:r>
              <a:rPr lang="en-US" altLang="en-US" dirty="0" smtClean="0"/>
              <a:t> </a:t>
            </a:r>
            <a:r>
              <a:rPr lang="en-US" altLang="en-US" dirty="0" err="1" smtClean="0"/>
              <a:t>là</a:t>
            </a:r>
            <a:r>
              <a:rPr lang="en-US" altLang="en-US" dirty="0" smtClean="0"/>
              <a:t> </a:t>
            </a:r>
            <a:r>
              <a:rPr lang="en-US" altLang="en-US" dirty="0" err="1" smtClean="0"/>
              <a:t>công</a:t>
            </a:r>
            <a:r>
              <a:rPr lang="en-US" altLang="en-US" dirty="0" smtClean="0"/>
              <a:t> </a:t>
            </a:r>
            <a:r>
              <a:rPr lang="en-US" altLang="en-US" dirty="0" err="1" smtClean="0"/>
              <a:t>cụ</a:t>
            </a:r>
            <a:r>
              <a:rPr lang="en-US" altLang="en-US" dirty="0" smtClean="0"/>
              <a:t> </a:t>
            </a:r>
            <a:r>
              <a:rPr lang="en-US" altLang="en-US" dirty="0" err="1" smtClean="0"/>
              <a:t>để</a:t>
            </a:r>
            <a:r>
              <a:rPr lang="en-US" altLang="en-US" dirty="0" smtClean="0"/>
              <a:t> </a:t>
            </a:r>
            <a:r>
              <a:rPr lang="en-US" altLang="en-US" dirty="0" err="1" smtClean="0"/>
              <a:t>thiết</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theo</a:t>
            </a:r>
            <a:r>
              <a:rPr lang="en-US" altLang="en-US" dirty="0" smtClean="0"/>
              <a:t>  </a:t>
            </a:r>
            <a:r>
              <a:rPr lang="en-US" altLang="en-US" dirty="0" err="1" smtClean="0"/>
              <a:t>hướng</a:t>
            </a:r>
            <a:r>
              <a:rPr lang="en-US" altLang="en-US" dirty="0" smtClean="0"/>
              <a:t> module, top-down.</a:t>
            </a:r>
            <a:endParaRPr lang="en-US" altLang="en-US" dirty="0"/>
          </a:p>
          <a:p>
            <a:r>
              <a:rPr lang="en-US" altLang="en-US" dirty="0" err="1" smtClean="0"/>
              <a:t>Đồ</a:t>
            </a:r>
            <a:r>
              <a:rPr lang="en-US" altLang="en-US" dirty="0" smtClean="0"/>
              <a:t> </a:t>
            </a:r>
            <a:r>
              <a:rPr lang="en-US" altLang="en-US" dirty="0" err="1" smtClean="0"/>
              <a:t>thị</a:t>
            </a:r>
            <a:r>
              <a:rPr lang="en-US" altLang="en-US" dirty="0" smtClean="0"/>
              <a:t> </a:t>
            </a:r>
            <a:r>
              <a:rPr lang="en-US" altLang="en-US" dirty="0" err="1" smtClean="0"/>
              <a:t>có</a:t>
            </a:r>
            <a:r>
              <a:rPr lang="en-US" altLang="en-US" dirty="0" smtClean="0"/>
              <a:t> </a:t>
            </a:r>
            <a:r>
              <a:rPr lang="en-US" altLang="en-US" dirty="0" err="1" smtClean="0"/>
              <a:t>cấu</a:t>
            </a:r>
            <a:r>
              <a:rPr lang="en-US" altLang="en-US" dirty="0" smtClean="0"/>
              <a:t> </a:t>
            </a:r>
            <a:r>
              <a:rPr lang="en-US" altLang="en-US" dirty="0" err="1" smtClean="0"/>
              <a:t>trúc</a:t>
            </a:r>
            <a:r>
              <a:rPr lang="en-US" altLang="en-US" dirty="0" smtClean="0"/>
              <a:t> </a:t>
            </a:r>
            <a:r>
              <a:rPr lang="en-US" altLang="en-US" dirty="0" err="1" smtClean="0"/>
              <a:t>chỉ</a:t>
            </a:r>
            <a:r>
              <a:rPr lang="en-US" altLang="en-US" dirty="0" smtClean="0"/>
              <a:t> </a:t>
            </a:r>
            <a:r>
              <a:rPr lang="en-US" altLang="en-US" dirty="0" err="1" smtClean="0"/>
              <a:t>đơn</a:t>
            </a:r>
            <a:r>
              <a:rPr lang="en-US" altLang="en-US" dirty="0" smtClean="0"/>
              <a:t> </a:t>
            </a:r>
            <a:r>
              <a:rPr lang="en-US" altLang="en-US" dirty="0" err="1" smtClean="0"/>
              <a:t>giản</a:t>
            </a:r>
            <a:r>
              <a:rPr lang="en-US" altLang="en-US" dirty="0" smtClean="0"/>
              <a:t> </a:t>
            </a:r>
            <a:r>
              <a:rPr lang="en-US" altLang="en-US" dirty="0" err="1" smtClean="0"/>
              <a:t>là</a:t>
            </a:r>
            <a:r>
              <a:rPr lang="en-US" altLang="en-US" dirty="0" smtClean="0"/>
              <a:t> 1 diagram </a:t>
            </a:r>
            <a:r>
              <a:rPr lang="en-US" altLang="en-US" dirty="0" err="1" smtClean="0"/>
              <a:t>gồm</a:t>
            </a:r>
            <a:r>
              <a:rPr lang="en-US" altLang="en-US" dirty="0" smtClean="0"/>
              <a:t> </a:t>
            </a:r>
            <a:r>
              <a:rPr lang="en-US" altLang="en-US" dirty="0" err="1" smtClean="0"/>
              <a:t>những</a:t>
            </a:r>
            <a:r>
              <a:rPr lang="en-US" altLang="en-US" dirty="0" smtClean="0"/>
              <a:t> </a:t>
            </a:r>
            <a:r>
              <a:rPr lang="en-US" altLang="en-US" dirty="0" err="1" smtClean="0"/>
              <a:t>hộp</a:t>
            </a:r>
            <a:r>
              <a:rPr lang="en-US" altLang="en-US" dirty="0" smtClean="0"/>
              <a:t> </a:t>
            </a:r>
            <a:r>
              <a:rPr lang="en-US" altLang="en-US" dirty="0" err="1" smtClean="0"/>
              <a:t>chữ</a:t>
            </a:r>
            <a:r>
              <a:rPr lang="en-US" altLang="en-US" dirty="0" smtClean="0"/>
              <a:t> </a:t>
            </a:r>
            <a:r>
              <a:rPr lang="en-US" altLang="en-US" dirty="0" err="1" smtClean="0"/>
              <a:t>nhật</a:t>
            </a:r>
            <a:r>
              <a:rPr lang="en-US" altLang="en-US" dirty="0" smtClean="0"/>
              <a:t> </a:t>
            </a:r>
            <a:r>
              <a:rPr lang="en-US" altLang="en-US" dirty="0" err="1" smtClean="0"/>
              <a:t>đại</a:t>
            </a:r>
            <a:r>
              <a:rPr lang="en-US" altLang="en-US" dirty="0" smtClean="0"/>
              <a:t> </a:t>
            </a:r>
            <a:r>
              <a:rPr lang="en-US" altLang="en-US" dirty="0" err="1" smtClean="0"/>
              <a:t>diện</a:t>
            </a:r>
            <a:r>
              <a:rPr lang="en-US" altLang="en-US" dirty="0" smtClean="0"/>
              <a:t> </a:t>
            </a:r>
            <a:r>
              <a:rPr lang="en-US" altLang="en-US" dirty="0" err="1" smtClean="0"/>
              <a:t>cho</a:t>
            </a:r>
            <a:r>
              <a:rPr lang="en-US" altLang="en-US" dirty="0" smtClean="0"/>
              <a:t> module </a:t>
            </a:r>
            <a:r>
              <a:rPr lang="en-US" altLang="en-US" dirty="0" err="1" smtClean="0"/>
              <a:t>và</a:t>
            </a:r>
            <a:r>
              <a:rPr lang="en-US" altLang="en-US" dirty="0" smtClean="0"/>
              <a:t> </a:t>
            </a:r>
            <a:r>
              <a:rPr lang="en-US" altLang="en-US" dirty="0" err="1" smtClean="0"/>
              <a:t>các</a:t>
            </a:r>
            <a:r>
              <a:rPr lang="en-US" altLang="en-US" dirty="0" smtClean="0"/>
              <a:t> </a:t>
            </a:r>
            <a:r>
              <a:rPr lang="en-US" altLang="en-US" dirty="0" err="1" smtClean="0"/>
              <a:t>đường</a:t>
            </a:r>
            <a:r>
              <a:rPr lang="en-US" altLang="en-US" dirty="0" smtClean="0"/>
              <a:t> </a:t>
            </a:r>
            <a:r>
              <a:rPr lang="en-US" altLang="en-US" dirty="0" err="1" smtClean="0"/>
              <a:t>nối</a:t>
            </a:r>
            <a:endParaRPr lang="en-US" altLang="en-US" dirty="0"/>
          </a:p>
        </p:txBody>
      </p:sp>
    </p:spTree>
    <p:extLst>
      <p:ext uri="{BB962C8B-B14F-4D97-AF65-F5344CB8AC3E}">
        <p14:creationId xmlns:p14="http://schemas.microsoft.com/office/powerpoint/2010/main" val="3963568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6E781D5B-BEAC-4D2F-823F-79BA5D0D236D}" type="slidenum">
              <a:rPr lang="en-US" altLang="en-US"/>
              <a:pPr/>
              <a:t>26</a:t>
            </a:fld>
            <a:endParaRPr lang="en-US" altLang="en-US"/>
          </a:p>
        </p:txBody>
      </p:sp>
      <p:sp>
        <p:nvSpPr>
          <p:cNvPr id="413698" name="Rectangle 2"/>
          <p:cNvSpPr>
            <a:spLocks noGrp="1" noChangeArrowheads="1"/>
          </p:cNvSpPr>
          <p:nvPr>
            <p:ph type="title"/>
          </p:nvPr>
        </p:nvSpPr>
        <p:spPr/>
        <p:txBody>
          <a:bodyPr/>
          <a:lstStyle/>
          <a:p>
            <a:endParaRPr lang="en-US" altLang="en-US" sz="2800" dirty="0"/>
          </a:p>
        </p:txBody>
      </p:sp>
      <p:pic>
        <p:nvPicPr>
          <p:cNvPr id="413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9271" y="738694"/>
            <a:ext cx="6618881" cy="561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0664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89B7DD3C-CB79-4B42-82E5-E4E1AF7BEA63}" type="slidenum">
              <a:rPr lang="en-US" altLang="en-US"/>
              <a:pPr/>
              <a:t>27</a:t>
            </a:fld>
            <a:endParaRPr lang="en-US" altLang="en-US"/>
          </a:p>
        </p:txBody>
      </p:sp>
      <p:sp>
        <p:nvSpPr>
          <p:cNvPr id="371714" name="Rectangle 2"/>
          <p:cNvSpPr>
            <a:spLocks noGrp="1" noChangeArrowheads="1"/>
          </p:cNvSpPr>
          <p:nvPr>
            <p:ph type="title"/>
          </p:nvPr>
        </p:nvSpPr>
        <p:spPr/>
        <p:txBody>
          <a:bodyPr/>
          <a:lstStyle/>
          <a:p>
            <a:r>
              <a:rPr lang="en-US" altLang="en-US" sz="4000" dirty="0" smtClean="0"/>
              <a:t>6.1 Data </a:t>
            </a:r>
            <a:r>
              <a:rPr lang="en-US" altLang="en-US" sz="4000" dirty="0"/>
              <a:t>Couples </a:t>
            </a:r>
            <a:r>
              <a:rPr lang="en-US" altLang="en-US" sz="4000" dirty="0" err="1" smtClean="0"/>
              <a:t>và</a:t>
            </a:r>
            <a:r>
              <a:rPr lang="en-US" altLang="en-US" sz="4000" dirty="0" smtClean="0"/>
              <a:t> Control </a:t>
            </a:r>
            <a:r>
              <a:rPr lang="en-US" altLang="en-US" sz="4000" dirty="0"/>
              <a:t>Flags</a:t>
            </a:r>
          </a:p>
        </p:txBody>
      </p:sp>
      <p:sp>
        <p:nvSpPr>
          <p:cNvPr id="371715" name="Rectangle 3"/>
          <p:cNvSpPr>
            <a:spLocks noGrp="1" noChangeArrowheads="1"/>
          </p:cNvSpPr>
          <p:nvPr>
            <p:ph type="body" idx="1"/>
          </p:nvPr>
        </p:nvSpPr>
        <p:spPr/>
        <p:txBody>
          <a:bodyPr/>
          <a:lstStyle/>
          <a:p>
            <a:pPr lvl="1"/>
            <a:r>
              <a:rPr lang="en-US" altLang="en-US" dirty="0" smtClean="0"/>
              <a:t>Data couple </a:t>
            </a:r>
            <a:r>
              <a:rPr lang="en-US" altLang="en-US" dirty="0" err="1" smtClean="0"/>
              <a:t>có</a:t>
            </a:r>
            <a:r>
              <a:rPr lang="en-US" altLang="en-US" dirty="0" smtClean="0"/>
              <a:t> </a:t>
            </a:r>
            <a:r>
              <a:rPr lang="en-US" altLang="en-US" dirty="0" err="1" smtClean="0"/>
              <a:t>nghĩa</a:t>
            </a:r>
            <a:r>
              <a:rPr lang="en-US" altLang="en-US" dirty="0" smtClean="0"/>
              <a:t> </a:t>
            </a:r>
            <a:r>
              <a:rPr lang="en-US" altLang="en-US" dirty="0" err="1" smtClean="0"/>
              <a:t>là</a:t>
            </a:r>
            <a:r>
              <a:rPr lang="en-US" altLang="en-US" dirty="0" smtClean="0"/>
              <a:t> data </a:t>
            </a:r>
            <a:r>
              <a:rPr lang="en-US" altLang="en-US" dirty="0" err="1" smtClean="0"/>
              <a:t>được</a:t>
            </a:r>
            <a:r>
              <a:rPr lang="en-US" altLang="en-US" dirty="0" smtClean="0"/>
              <a:t> chia </a:t>
            </a:r>
            <a:r>
              <a:rPr lang="en-US" altLang="en-US" dirty="0" err="1" smtClean="0"/>
              <a:t>sẽ</a:t>
            </a:r>
            <a:r>
              <a:rPr lang="en-US" altLang="en-US" dirty="0" smtClean="0"/>
              <a:t> </a:t>
            </a:r>
            <a:r>
              <a:rPr lang="en-US" altLang="en-US" dirty="0" err="1" smtClean="0"/>
              <a:t>giữa</a:t>
            </a:r>
            <a:r>
              <a:rPr lang="en-US" altLang="en-US" dirty="0" smtClean="0"/>
              <a:t> </a:t>
            </a:r>
            <a:r>
              <a:rPr lang="en-US" altLang="en-US" dirty="0" err="1" smtClean="0"/>
              <a:t>hai</a:t>
            </a:r>
            <a:r>
              <a:rPr lang="en-US" altLang="en-US" dirty="0" smtClean="0"/>
              <a:t> module</a:t>
            </a:r>
          </a:p>
          <a:p>
            <a:pPr lvl="1"/>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có</a:t>
            </a:r>
            <a:r>
              <a:rPr lang="en-US" altLang="en-US" dirty="0" smtClean="0"/>
              <a:t> </a:t>
            </a:r>
            <a:r>
              <a:rPr lang="en-US" altLang="en-US" dirty="0" err="1" smtClean="0"/>
              <a:t>càng</a:t>
            </a:r>
            <a:r>
              <a:rPr lang="en-US" altLang="en-US" dirty="0" smtClean="0"/>
              <a:t> </a:t>
            </a:r>
            <a:r>
              <a:rPr lang="en-US" altLang="en-US" dirty="0" err="1" smtClean="0"/>
              <a:t>ít</a:t>
            </a:r>
            <a:r>
              <a:rPr lang="en-US" altLang="en-US" dirty="0" smtClean="0"/>
              <a:t> control </a:t>
            </a:r>
            <a:r>
              <a:rPr lang="en-US" altLang="en-US" dirty="0"/>
              <a:t>flags </a:t>
            </a:r>
            <a:r>
              <a:rPr lang="en-US" altLang="en-US" dirty="0" err="1" smtClean="0"/>
              <a:t>và</a:t>
            </a:r>
            <a:r>
              <a:rPr lang="en-US" altLang="en-US" dirty="0" smtClean="0"/>
              <a:t> data couples, </a:t>
            </a:r>
            <a:r>
              <a:rPr lang="en-US" altLang="en-US" dirty="0" err="1" smtClean="0"/>
              <a:t>thì</a:t>
            </a:r>
            <a:r>
              <a:rPr lang="en-US" altLang="en-US" dirty="0" smtClean="0"/>
              <a:t> </a:t>
            </a:r>
            <a:r>
              <a:rPr lang="en-US" altLang="en-US" dirty="0" err="1" smtClean="0"/>
              <a:t>càng</a:t>
            </a:r>
            <a:r>
              <a:rPr lang="en-US" altLang="en-US" dirty="0" smtClean="0"/>
              <a:t> </a:t>
            </a:r>
            <a:r>
              <a:rPr lang="en-US" altLang="en-US" dirty="0" err="1" smtClean="0"/>
              <a:t>dễ</a:t>
            </a:r>
            <a:r>
              <a:rPr lang="en-US" altLang="en-US" dirty="0" smtClean="0"/>
              <a:t> </a:t>
            </a:r>
            <a:r>
              <a:rPr lang="en-US" altLang="en-US" dirty="0" err="1" smtClean="0"/>
              <a:t>thay</a:t>
            </a:r>
            <a:r>
              <a:rPr lang="en-US" altLang="en-US" dirty="0" smtClean="0"/>
              <a:t> </a:t>
            </a:r>
            <a:r>
              <a:rPr lang="en-US" altLang="en-US" dirty="0" err="1" smtClean="0"/>
              <a:t>đổi</a:t>
            </a:r>
            <a:endParaRPr lang="en-US" altLang="en-US" dirty="0" smtClean="0"/>
          </a:p>
          <a:p>
            <a:pPr lvl="1"/>
            <a:r>
              <a:rPr lang="en-US" altLang="en-US" dirty="0" smtClean="0"/>
              <a:t>Control </a:t>
            </a:r>
            <a:r>
              <a:rPr lang="en-US" altLang="en-US" dirty="0"/>
              <a:t>flags </a:t>
            </a:r>
            <a:r>
              <a:rPr lang="en-US" altLang="en-US" dirty="0" err="1" smtClean="0"/>
              <a:t>quản</a:t>
            </a:r>
            <a:r>
              <a:rPr lang="en-US" altLang="en-US" dirty="0" smtClean="0"/>
              <a:t> </a:t>
            </a:r>
            <a:r>
              <a:rPr lang="en-US" altLang="en-US" dirty="0" err="1" smtClean="0"/>
              <a:t>lí</a:t>
            </a:r>
            <a:r>
              <a:rPr lang="en-US" altLang="en-US" dirty="0" smtClean="0"/>
              <a:t> </a:t>
            </a:r>
            <a:r>
              <a:rPr lang="en-US" altLang="en-US" dirty="0" err="1" smtClean="0"/>
              <a:t>phần</a:t>
            </a:r>
            <a:r>
              <a:rPr lang="en-US" altLang="en-US" dirty="0" smtClean="0"/>
              <a:t> </a:t>
            </a:r>
            <a:r>
              <a:rPr lang="en-US" altLang="en-US" dirty="0" err="1" smtClean="0"/>
              <a:t>nào</a:t>
            </a:r>
            <a:r>
              <a:rPr lang="en-US" altLang="en-US" dirty="0" smtClean="0"/>
              <a:t> </a:t>
            </a:r>
            <a:r>
              <a:rPr lang="en-US" altLang="en-US" dirty="0" err="1" smtClean="0"/>
              <a:t>của</a:t>
            </a:r>
            <a:r>
              <a:rPr lang="en-US" altLang="en-US" dirty="0" smtClean="0"/>
              <a:t> module </a:t>
            </a:r>
            <a:r>
              <a:rPr lang="en-US" altLang="en-US" dirty="0" err="1" smtClean="0"/>
              <a:t>sẽ</a:t>
            </a:r>
            <a:r>
              <a:rPr lang="en-US" altLang="en-US" dirty="0" smtClean="0"/>
              <a:t> </a:t>
            </a:r>
            <a:r>
              <a:rPr lang="en-US" altLang="en-US" dirty="0" err="1" smtClean="0"/>
              <a:t>được</a:t>
            </a:r>
            <a:r>
              <a:rPr lang="en-US" altLang="en-US" dirty="0" smtClean="0"/>
              <a:t> </a:t>
            </a:r>
            <a:r>
              <a:rPr lang="en-US" altLang="en-US" dirty="0" err="1" smtClean="0"/>
              <a:t>thực</a:t>
            </a:r>
            <a:r>
              <a:rPr lang="en-US" altLang="en-US" dirty="0" smtClean="0"/>
              <a:t> </a:t>
            </a:r>
            <a:r>
              <a:rPr lang="en-US" altLang="en-US" dirty="0" err="1" smtClean="0"/>
              <a:t>thi</a:t>
            </a:r>
            <a:r>
              <a:rPr lang="en-US" altLang="en-US" dirty="0" smtClean="0"/>
              <a:t>, </a:t>
            </a:r>
            <a:r>
              <a:rPr lang="en-US" altLang="en-US" dirty="0" err="1" smtClean="0"/>
              <a:t>liên</a:t>
            </a:r>
            <a:r>
              <a:rPr lang="en-US" altLang="en-US" dirty="0" smtClean="0"/>
              <a:t> </a:t>
            </a:r>
            <a:r>
              <a:rPr lang="en-US" altLang="en-US" dirty="0" err="1" smtClean="0"/>
              <a:t>kết</a:t>
            </a:r>
            <a:r>
              <a:rPr lang="en-US" altLang="en-US" dirty="0" smtClean="0"/>
              <a:t> </a:t>
            </a:r>
            <a:r>
              <a:rPr lang="en-US" altLang="en-US" dirty="0" err="1" smtClean="0"/>
              <a:t>với</a:t>
            </a:r>
            <a:r>
              <a:rPr lang="en-US" altLang="en-US" dirty="0" smtClean="0"/>
              <a:t> </a:t>
            </a:r>
            <a:r>
              <a:rPr lang="en-US" altLang="en-US" dirty="0" err="1" smtClean="0"/>
              <a:t>câu</a:t>
            </a:r>
            <a:r>
              <a:rPr lang="en-US" altLang="en-US" dirty="0" smtClean="0"/>
              <a:t> </a:t>
            </a:r>
            <a:r>
              <a:rPr lang="en-US" altLang="en-US" dirty="0" err="1" smtClean="0"/>
              <a:t>lệnh</a:t>
            </a:r>
            <a:r>
              <a:rPr lang="en-US" altLang="en-US" dirty="0" smtClean="0"/>
              <a:t> IF…THEN…ELSE… </a:t>
            </a:r>
            <a:r>
              <a:rPr lang="en-US" altLang="en-US" dirty="0" err="1" smtClean="0"/>
              <a:t>và</a:t>
            </a:r>
            <a:r>
              <a:rPr lang="en-US" altLang="en-US" dirty="0" smtClean="0"/>
              <a:t> </a:t>
            </a:r>
            <a:r>
              <a:rPr lang="en-US" altLang="en-US" dirty="0" err="1" smtClean="0"/>
              <a:t>các</a:t>
            </a:r>
            <a:r>
              <a:rPr lang="en-US" altLang="en-US" dirty="0" smtClean="0"/>
              <a:t> </a:t>
            </a:r>
            <a:r>
              <a:rPr lang="en-US" altLang="en-US" dirty="0" err="1" smtClean="0"/>
              <a:t>câu</a:t>
            </a:r>
            <a:r>
              <a:rPr lang="en-US" altLang="en-US" dirty="0" smtClean="0"/>
              <a:t> </a:t>
            </a:r>
            <a:r>
              <a:rPr lang="en-US" altLang="en-US" dirty="0" err="1" smtClean="0"/>
              <a:t>lệnh</a:t>
            </a:r>
            <a:r>
              <a:rPr lang="en-US" altLang="en-US" dirty="0" smtClean="0"/>
              <a:t> </a:t>
            </a:r>
            <a:r>
              <a:rPr lang="en-US" altLang="en-US" dirty="0" err="1" smtClean="0"/>
              <a:t>tưng</a:t>
            </a:r>
            <a:r>
              <a:rPr lang="en-US" altLang="en-US" dirty="0" smtClean="0"/>
              <a:t> </a:t>
            </a:r>
            <a:r>
              <a:rPr lang="en-US" altLang="en-US" dirty="0" err="1" smtClean="0"/>
              <a:t>tự</a:t>
            </a:r>
            <a:r>
              <a:rPr lang="en-US" altLang="en-US" dirty="0" smtClean="0"/>
              <a:t>.</a:t>
            </a:r>
            <a:endParaRPr lang="en-US" altLang="en-US" dirty="0"/>
          </a:p>
          <a:p>
            <a:pPr lvl="1"/>
            <a:r>
              <a:rPr lang="en-US" altLang="en-US" dirty="0"/>
              <a:t>Data coupling </a:t>
            </a:r>
            <a:r>
              <a:rPr lang="en-US" altLang="en-US" dirty="0" smtClean="0"/>
              <a:t> </a:t>
            </a:r>
            <a:r>
              <a:rPr lang="en-US" altLang="en-US" dirty="0" err="1" smtClean="0"/>
              <a:t>là</a:t>
            </a:r>
            <a:r>
              <a:rPr lang="en-US" altLang="en-US" dirty="0" smtClean="0"/>
              <a:t> </a:t>
            </a:r>
            <a:r>
              <a:rPr lang="en-US" altLang="en-US" dirty="0" err="1" smtClean="0"/>
              <a:t>khi</a:t>
            </a:r>
            <a:r>
              <a:rPr lang="en-US" altLang="en-US" dirty="0" smtClean="0"/>
              <a:t> </a:t>
            </a:r>
            <a:r>
              <a:rPr lang="en-US" altLang="en-US" dirty="0" err="1" smtClean="0"/>
              <a:t>chỉ</a:t>
            </a:r>
            <a:r>
              <a:rPr lang="en-US" altLang="en-US" dirty="0" smtClean="0"/>
              <a:t> </a:t>
            </a:r>
            <a:r>
              <a:rPr lang="en-US" altLang="en-US" dirty="0" err="1" smtClean="0"/>
              <a:t>có</a:t>
            </a:r>
            <a:r>
              <a:rPr lang="en-US" altLang="en-US" dirty="0" smtClean="0"/>
              <a:t> </a:t>
            </a:r>
            <a:r>
              <a:rPr lang="en-US" altLang="en-US" dirty="0" err="1" smtClean="0"/>
              <a:t>những</a:t>
            </a:r>
            <a:r>
              <a:rPr lang="en-US" altLang="en-US" dirty="0" smtClean="0"/>
              <a:t> data </a:t>
            </a:r>
            <a:r>
              <a:rPr lang="en-US" altLang="en-US" dirty="0" err="1" smtClean="0"/>
              <a:t>cần</a:t>
            </a:r>
            <a:r>
              <a:rPr lang="en-US" altLang="en-US" dirty="0" smtClean="0"/>
              <a:t> </a:t>
            </a:r>
            <a:r>
              <a:rPr lang="en-US" altLang="en-US" dirty="0" err="1" smtClean="0"/>
              <a:t>thiết</a:t>
            </a:r>
            <a:r>
              <a:rPr lang="en-US" altLang="en-US" dirty="0" smtClean="0"/>
              <a:t> </a:t>
            </a:r>
            <a:r>
              <a:rPr lang="en-US" altLang="en-US" dirty="0" err="1" smtClean="0"/>
              <a:t>đi</a:t>
            </a:r>
            <a:r>
              <a:rPr lang="en-US" altLang="en-US" dirty="0" smtClean="0"/>
              <a:t> qua data couple</a:t>
            </a:r>
          </a:p>
          <a:p>
            <a:pPr lvl="1"/>
            <a:r>
              <a:rPr lang="en-US" altLang="en-US" dirty="0" smtClean="0"/>
              <a:t>Stamp </a:t>
            </a:r>
            <a:r>
              <a:rPr lang="en-US" altLang="en-US" dirty="0"/>
              <a:t>coupling </a:t>
            </a:r>
            <a:r>
              <a:rPr lang="en-US" altLang="en-US" dirty="0" err="1" smtClean="0"/>
              <a:t>là</a:t>
            </a:r>
            <a:r>
              <a:rPr lang="en-US" altLang="en-US" dirty="0" smtClean="0"/>
              <a:t> </a:t>
            </a:r>
            <a:r>
              <a:rPr lang="en-US" altLang="en-US" dirty="0" err="1" smtClean="0"/>
              <a:t>khi</a:t>
            </a:r>
            <a:r>
              <a:rPr lang="en-US" altLang="en-US" dirty="0" smtClean="0"/>
              <a:t> </a:t>
            </a:r>
            <a:r>
              <a:rPr lang="en-US" altLang="en-US" dirty="0" err="1" smtClean="0"/>
              <a:t>có</a:t>
            </a:r>
            <a:r>
              <a:rPr lang="en-US" altLang="en-US" dirty="0" smtClean="0"/>
              <a:t> data </a:t>
            </a:r>
            <a:r>
              <a:rPr lang="en-US" altLang="en-US" dirty="0" err="1" smtClean="0"/>
              <a:t>thừa</a:t>
            </a:r>
            <a:r>
              <a:rPr lang="en-US" altLang="en-US" dirty="0" smtClean="0"/>
              <a:t> </a:t>
            </a:r>
            <a:r>
              <a:rPr lang="en-US" altLang="en-US" dirty="0" err="1" smtClean="0"/>
              <a:t>đi</a:t>
            </a:r>
            <a:r>
              <a:rPr lang="en-US" altLang="en-US" dirty="0" smtClean="0"/>
              <a:t> qua data </a:t>
            </a:r>
            <a:r>
              <a:rPr lang="en-US" altLang="en-US" dirty="0"/>
              <a:t>couple</a:t>
            </a:r>
          </a:p>
        </p:txBody>
      </p:sp>
    </p:spTree>
    <p:extLst>
      <p:ext uri="{BB962C8B-B14F-4D97-AF65-F5344CB8AC3E}">
        <p14:creationId xmlns:p14="http://schemas.microsoft.com/office/powerpoint/2010/main" val="28310472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79A1ECC0-F36A-43F5-98E0-59CE171B6DB8}" type="slidenum">
              <a:rPr lang="en-US" altLang="en-US"/>
              <a:pPr/>
              <a:t>28</a:t>
            </a:fld>
            <a:endParaRPr lang="en-US" altLang="en-US"/>
          </a:p>
        </p:txBody>
      </p:sp>
      <p:sp>
        <p:nvSpPr>
          <p:cNvPr id="376834" name="Rectangle 2"/>
          <p:cNvSpPr>
            <a:spLocks noGrp="1" noChangeArrowheads="1"/>
          </p:cNvSpPr>
          <p:nvPr>
            <p:ph type="title"/>
          </p:nvPr>
        </p:nvSpPr>
        <p:spPr/>
        <p:txBody>
          <a:bodyPr/>
          <a:lstStyle/>
          <a:p>
            <a:endParaRPr lang="en-US" altLang="en-US" sz="4000" dirty="0"/>
          </a:p>
        </p:txBody>
      </p:sp>
      <p:pic>
        <p:nvPicPr>
          <p:cNvPr id="37683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472" y="95581"/>
            <a:ext cx="8449056" cy="6443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377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FDD75559-3145-439E-9458-178D45C21798}" type="slidenum">
              <a:rPr lang="en-US" altLang="en-US"/>
              <a:pPr/>
              <a:t>29</a:t>
            </a:fld>
            <a:endParaRPr lang="en-US" altLang="en-US"/>
          </a:p>
        </p:txBody>
      </p:sp>
      <p:sp>
        <p:nvSpPr>
          <p:cNvPr id="416770" name="Rectangle 2"/>
          <p:cNvSpPr>
            <a:spLocks noGrp="1" noChangeArrowheads="1"/>
          </p:cNvSpPr>
          <p:nvPr>
            <p:ph type="title"/>
          </p:nvPr>
        </p:nvSpPr>
        <p:spPr/>
        <p:txBody>
          <a:bodyPr/>
          <a:lstStyle/>
          <a:p>
            <a:endParaRPr lang="en-US" altLang="en-US" sz="2400" dirty="0"/>
          </a:p>
        </p:txBody>
      </p:sp>
      <p:pic>
        <p:nvPicPr>
          <p:cNvPr id="4167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432" y="365125"/>
            <a:ext cx="8144256" cy="5654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3899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Mục</a:t>
            </a:r>
            <a:r>
              <a:rPr lang="en-US" dirty="0" smtClean="0"/>
              <a:t> </a:t>
            </a:r>
            <a:r>
              <a:rPr lang="en-US" dirty="0" err="1" smtClean="0"/>
              <a:t>lục</a:t>
            </a:r>
            <a:endParaRPr lang="en-US" dirty="0"/>
          </a:p>
        </p:txBody>
      </p:sp>
      <p:sp>
        <p:nvSpPr>
          <p:cNvPr id="3" name="Content Placeholder 2"/>
          <p:cNvSpPr>
            <a:spLocks noGrp="1"/>
          </p:cNvSpPr>
          <p:nvPr>
            <p:ph idx="1"/>
          </p:nvPr>
        </p:nvSpPr>
        <p:spPr/>
        <p:txBody>
          <a:bodyPr>
            <a:normAutofit lnSpcReduction="10000"/>
          </a:bodyPr>
          <a:lstStyle/>
          <a:p>
            <a:r>
              <a:rPr lang="en-US" altLang="en-US" dirty="0"/>
              <a:t>1. </a:t>
            </a:r>
            <a:r>
              <a:rPr lang="en-US" altLang="en-US" dirty="0" err="1"/>
              <a:t>Các</a:t>
            </a:r>
            <a:r>
              <a:rPr lang="en-US" altLang="en-US" dirty="0"/>
              <a:t> </a:t>
            </a:r>
            <a:r>
              <a:rPr lang="en-US" altLang="en-US" dirty="0" err="1"/>
              <a:t>cách</a:t>
            </a:r>
            <a:r>
              <a:rPr lang="en-US" altLang="en-US" dirty="0"/>
              <a:t> </a:t>
            </a:r>
            <a:r>
              <a:rPr lang="en-US" altLang="en-US" dirty="0" err="1"/>
              <a:t>tiếp</a:t>
            </a:r>
            <a:r>
              <a:rPr lang="en-US" altLang="en-US" dirty="0"/>
              <a:t> </a:t>
            </a:r>
            <a:r>
              <a:rPr lang="en-US" altLang="en-US" dirty="0" err="1"/>
              <a:t>cận</a:t>
            </a:r>
            <a:r>
              <a:rPr lang="en-US" altLang="en-US" dirty="0"/>
              <a:t> </a:t>
            </a:r>
            <a:r>
              <a:rPr lang="en-US" altLang="en-US" dirty="0" err="1"/>
              <a:t>đảm</a:t>
            </a:r>
            <a:r>
              <a:rPr lang="en-US" altLang="en-US" dirty="0"/>
              <a:t> </a:t>
            </a:r>
            <a:r>
              <a:rPr lang="en-US" altLang="en-US" dirty="0" err="1"/>
              <a:t>bảo</a:t>
            </a:r>
            <a:r>
              <a:rPr lang="en-US" altLang="en-US" dirty="0"/>
              <a:t> </a:t>
            </a:r>
            <a:r>
              <a:rPr lang="en-US" altLang="en-US" dirty="0" err="1"/>
              <a:t>chất</a:t>
            </a:r>
            <a:r>
              <a:rPr lang="en-US" altLang="en-US" dirty="0"/>
              <a:t> </a:t>
            </a:r>
            <a:r>
              <a:rPr lang="en-US" altLang="en-US" dirty="0" err="1" smtClean="0"/>
              <a:t>lượng</a:t>
            </a:r>
            <a:endParaRPr lang="en-US" altLang="en-US" dirty="0" smtClean="0"/>
          </a:p>
          <a:p>
            <a:r>
              <a:rPr lang="en-US" dirty="0" smtClean="0"/>
              <a:t>2. </a:t>
            </a:r>
            <a:r>
              <a:rPr lang="en-US" dirty="0" err="1"/>
              <a:t>Sáu</a:t>
            </a:r>
            <a:r>
              <a:rPr lang="en-US" dirty="0"/>
              <a:t> </a:t>
            </a:r>
            <a:r>
              <a:rPr lang="en-US" dirty="0" smtClean="0"/>
              <a:t>sigma</a:t>
            </a:r>
          </a:p>
          <a:p>
            <a:r>
              <a:rPr lang="en-US" altLang="en-US" dirty="0"/>
              <a:t>3. </a:t>
            </a:r>
            <a:r>
              <a:rPr lang="en-US" altLang="en-US" dirty="0" err="1"/>
              <a:t>Trách</a:t>
            </a:r>
            <a:r>
              <a:rPr lang="en-US" altLang="en-US" dirty="0"/>
              <a:t> </a:t>
            </a:r>
            <a:r>
              <a:rPr lang="en-US" altLang="en-US" dirty="0" err="1"/>
              <a:t>nhiệm</a:t>
            </a:r>
            <a:r>
              <a:rPr lang="en-US" altLang="en-US" dirty="0"/>
              <a:t> </a:t>
            </a:r>
            <a:r>
              <a:rPr lang="en-US" altLang="en-US" dirty="0" err="1"/>
              <a:t>quản</a:t>
            </a:r>
            <a:r>
              <a:rPr lang="en-US" altLang="en-US" dirty="0"/>
              <a:t> </a:t>
            </a:r>
            <a:r>
              <a:rPr lang="en-US" altLang="en-US" dirty="0" err="1"/>
              <a:t>lí</a:t>
            </a:r>
            <a:r>
              <a:rPr lang="en-US" altLang="en-US" dirty="0"/>
              <a:t> </a:t>
            </a:r>
            <a:r>
              <a:rPr lang="en-US" altLang="en-US" dirty="0" err="1"/>
              <a:t>chất</a:t>
            </a:r>
            <a:r>
              <a:rPr lang="en-US" altLang="en-US" dirty="0"/>
              <a:t> </a:t>
            </a:r>
            <a:r>
              <a:rPr lang="en-US" altLang="en-US" dirty="0" err="1"/>
              <a:t>lượng</a:t>
            </a:r>
            <a:r>
              <a:rPr lang="en-US" altLang="en-US" dirty="0"/>
              <a:t> </a:t>
            </a:r>
            <a:r>
              <a:rPr lang="en-US" altLang="en-US" dirty="0" err="1"/>
              <a:t>tổng</a:t>
            </a:r>
            <a:r>
              <a:rPr lang="en-US" altLang="en-US" dirty="0"/>
              <a:t> </a:t>
            </a:r>
            <a:r>
              <a:rPr lang="en-US" altLang="en-US" dirty="0" err="1" smtClean="0"/>
              <a:t>quát</a:t>
            </a:r>
            <a:endParaRPr lang="en-US" altLang="en-US" dirty="0" smtClean="0"/>
          </a:p>
          <a:p>
            <a:r>
              <a:rPr lang="en-US" altLang="en-US" dirty="0"/>
              <a:t>4. Structured </a:t>
            </a:r>
            <a:r>
              <a:rPr lang="en-US" altLang="en-US" dirty="0" smtClean="0"/>
              <a:t>Walkthroughs</a:t>
            </a:r>
          </a:p>
          <a:p>
            <a:r>
              <a:rPr lang="en-US" altLang="en-US" dirty="0"/>
              <a:t>5. </a:t>
            </a:r>
            <a:r>
              <a:rPr lang="en-US" altLang="en-US" dirty="0" err="1"/>
              <a:t>Thiết</a:t>
            </a:r>
            <a:r>
              <a:rPr lang="en-US" altLang="en-US" dirty="0"/>
              <a:t> </a:t>
            </a:r>
            <a:r>
              <a:rPr lang="en-US" altLang="en-US" dirty="0" err="1"/>
              <a:t>kế</a:t>
            </a:r>
            <a:r>
              <a:rPr lang="en-US" altLang="en-US" dirty="0"/>
              <a:t> </a:t>
            </a:r>
            <a:r>
              <a:rPr lang="en-US" altLang="en-US" dirty="0" err="1"/>
              <a:t>và</a:t>
            </a:r>
            <a:r>
              <a:rPr lang="en-US" altLang="en-US" dirty="0"/>
              <a:t> </a:t>
            </a:r>
            <a:r>
              <a:rPr lang="en-US" altLang="en-US" dirty="0" err="1"/>
              <a:t>phát</a:t>
            </a:r>
            <a:r>
              <a:rPr lang="en-US" altLang="en-US" dirty="0"/>
              <a:t> </a:t>
            </a:r>
            <a:r>
              <a:rPr lang="en-US" altLang="en-US" dirty="0" err="1"/>
              <a:t>triển</a:t>
            </a:r>
            <a:r>
              <a:rPr lang="en-US" altLang="en-US" dirty="0"/>
              <a:t> </a:t>
            </a:r>
            <a:r>
              <a:rPr lang="en-US" altLang="en-US" dirty="0" err="1"/>
              <a:t>hệ</a:t>
            </a:r>
            <a:r>
              <a:rPr lang="en-US" altLang="en-US" dirty="0"/>
              <a:t> </a:t>
            </a:r>
            <a:r>
              <a:rPr lang="en-US" altLang="en-US" dirty="0" err="1" smtClean="0"/>
              <a:t>thống</a:t>
            </a:r>
            <a:endParaRPr lang="en-US" altLang="en-US" dirty="0" smtClean="0"/>
          </a:p>
          <a:p>
            <a:r>
              <a:rPr lang="en-US" altLang="en-US" dirty="0"/>
              <a:t>6 </a:t>
            </a:r>
            <a:r>
              <a:rPr lang="en-US" altLang="en-US" dirty="0" err="1"/>
              <a:t>Dùng</a:t>
            </a:r>
            <a:r>
              <a:rPr lang="en-US" altLang="en-US" dirty="0"/>
              <a:t> </a:t>
            </a:r>
            <a:r>
              <a:rPr lang="en-US" altLang="en-US" dirty="0" err="1"/>
              <a:t>đồ</a:t>
            </a:r>
            <a:r>
              <a:rPr lang="en-US" altLang="en-US" dirty="0"/>
              <a:t> </a:t>
            </a:r>
            <a:r>
              <a:rPr lang="en-US" altLang="en-US" dirty="0" err="1"/>
              <a:t>thị</a:t>
            </a:r>
            <a:r>
              <a:rPr lang="en-US" altLang="en-US" dirty="0"/>
              <a:t> </a:t>
            </a:r>
            <a:r>
              <a:rPr lang="en-US" altLang="en-US" dirty="0" err="1"/>
              <a:t>có</a:t>
            </a:r>
            <a:r>
              <a:rPr lang="en-US" altLang="en-US" dirty="0"/>
              <a:t> </a:t>
            </a:r>
            <a:r>
              <a:rPr lang="en-US" altLang="en-US" dirty="0" err="1"/>
              <a:t>cấu</a:t>
            </a:r>
            <a:r>
              <a:rPr lang="en-US" altLang="en-US" dirty="0"/>
              <a:t> </a:t>
            </a:r>
            <a:r>
              <a:rPr lang="en-US" altLang="en-US" dirty="0" err="1"/>
              <a:t>trúc</a:t>
            </a:r>
            <a:r>
              <a:rPr lang="en-US" altLang="en-US" dirty="0"/>
              <a:t> </a:t>
            </a:r>
            <a:r>
              <a:rPr lang="en-US" altLang="en-US" dirty="0" err="1"/>
              <a:t>để</a:t>
            </a:r>
            <a:r>
              <a:rPr lang="en-US" altLang="en-US" dirty="0"/>
              <a:t> </a:t>
            </a:r>
            <a:r>
              <a:rPr lang="en-US" altLang="en-US" dirty="0" err="1"/>
              <a:t>thiết</a:t>
            </a:r>
            <a:r>
              <a:rPr lang="en-US" altLang="en-US" dirty="0"/>
              <a:t> </a:t>
            </a:r>
            <a:r>
              <a:rPr lang="en-US" altLang="en-US" dirty="0" err="1"/>
              <a:t>kế</a:t>
            </a:r>
            <a:r>
              <a:rPr lang="en-US" altLang="en-US" dirty="0"/>
              <a:t> </a:t>
            </a:r>
            <a:r>
              <a:rPr lang="en-US" altLang="en-US" dirty="0" err="1"/>
              <a:t>hệ</a:t>
            </a:r>
            <a:r>
              <a:rPr lang="en-US" altLang="en-US" dirty="0"/>
              <a:t> </a:t>
            </a:r>
            <a:r>
              <a:rPr lang="en-US" altLang="en-US" dirty="0" err="1" smtClean="0"/>
              <a:t>thống</a:t>
            </a:r>
            <a:endParaRPr lang="en-US" altLang="en-US" dirty="0" smtClean="0"/>
          </a:p>
          <a:p>
            <a:r>
              <a:rPr lang="en-US" altLang="en-US" dirty="0"/>
              <a:t>7. </a:t>
            </a:r>
            <a:r>
              <a:rPr lang="en-US" altLang="en-US" dirty="0" err="1"/>
              <a:t>Các</a:t>
            </a:r>
            <a:r>
              <a:rPr lang="en-US" altLang="en-US" dirty="0"/>
              <a:t> </a:t>
            </a:r>
            <a:r>
              <a:rPr lang="en-US" altLang="en-US" dirty="0" err="1"/>
              <a:t>loại</a:t>
            </a:r>
            <a:r>
              <a:rPr lang="en-US" altLang="en-US" dirty="0"/>
              <a:t> </a:t>
            </a:r>
            <a:r>
              <a:rPr lang="en-US" altLang="en-US" dirty="0" smtClean="0"/>
              <a:t>module</a:t>
            </a:r>
          </a:p>
          <a:p>
            <a:r>
              <a:rPr lang="en-US" altLang="en-US" dirty="0"/>
              <a:t>8.Software Engineering and </a:t>
            </a:r>
            <a:r>
              <a:rPr lang="en-US" altLang="en-US" dirty="0" smtClean="0"/>
              <a:t>Documentation</a:t>
            </a:r>
          </a:p>
          <a:p>
            <a:r>
              <a:rPr lang="en-US" altLang="en-US" dirty="0"/>
              <a:t>9. </a:t>
            </a:r>
            <a:r>
              <a:rPr lang="en-US" altLang="en-US" dirty="0" err="1"/>
              <a:t>Kiểm</a:t>
            </a:r>
            <a:r>
              <a:rPr lang="en-US" altLang="en-US" dirty="0"/>
              <a:t> </a:t>
            </a:r>
            <a:r>
              <a:rPr lang="en-US" altLang="en-US" dirty="0" err="1"/>
              <a:t>thử</a:t>
            </a:r>
            <a:r>
              <a:rPr lang="en-US" altLang="en-US" dirty="0"/>
              <a:t>, </a:t>
            </a:r>
            <a:r>
              <a:rPr lang="en-US" altLang="en-US" dirty="0" err="1"/>
              <a:t>bảo</a:t>
            </a:r>
            <a:r>
              <a:rPr lang="en-US" altLang="en-US" dirty="0"/>
              <a:t> </a:t>
            </a:r>
            <a:r>
              <a:rPr lang="en-US" altLang="en-US" dirty="0" err="1"/>
              <a:t>trì</a:t>
            </a:r>
            <a:r>
              <a:rPr lang="en-US" altLang="en-US" dirty="0"/>
              <a:t> </a:t>
            </a:r>
            <a:r>
              <a:rPr lang="en-US" altLang="en-US" dirty="0" err="1"/>
              <a:t>và</a:t>
            </a:r>
            <a:r>
              <a:rPr lang="en-US" altLang="en-US" dirty="0"/>
              <a:t> audit</a:t>
            </a:r>
            <a:endParaRPr lang="en-US" dirty="0"/>
          </a:p>
        </p:txBody>
      </p:sp>
    </p:spTree>
    <p:extLst>
      <p:ext uri="{BB962C8B-B14F-4D97-AF65-F5344CB8AC3E}">
        <p14:creationId xmlns:p14="http://schemas.microsoft.com/office/powerpoint/2010/main" val="855149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04DA922C-9AD0-4F2D-B471-072B588452E9}" type="slidenum">
              <a:rPr lang="en-US" altLang="en-US"/>
              <a:pPr/>
              <a:t>30</a:t>
            </a:fld>
            <a:endParaRPr lang="en-US" altLang="en-US"/>
          </a:p>
        </p:txBody>
      </p:sp>
      <p:sp>
        <p:nvSpPr>
          <p:cNvPr id="377858" name="Rectangle 2"/>
          <p:cNvSpPr>
            <a:spLocks noGrp="1" noChangeArrowheads="1"/>
          </p:cNvSpPr>
          <p:nvPr>
            <p:ph type="title"/>
          </p:nvPr>
        </p:nvSpPr>
        <p:spPr/>
        <p:txBody>
          <a:bodyPr/>
          <a:lstStyle/>
          <a:p>
            <a:r>
              <a:rPr lang="en-US" altLang="en-US" dirty="0" smtClean="0"/>
              <a:t>6.2 </a:t>
            </a:r>
            <a:r>
              <a:rPr lang="en-US" altLang="en-US" dirty="0" err="1" smtClean="0"/>
              <a:t>Vẽ</a:t>
            </a:r>
            <a:r>
              <a:rPr lang="en-US" altLang="en-US" dirty="0" smtClean="0"/>
              <a:t> </a:t>
            </a:r>
            <a:r>
              <a:rPr lang="en-US" altLang="en-US" dirty="0" err="1" smtClean="0"/>
              <a:t>một</a:t>
            </a:r>
            <a:r>
              <a:rPr lang="en-US" altLang="en-US" dirty="0" smtClean="0"/>
              <a:t> </a:t>
            </a:r>
            <a:r>
              <a:rPr lang="en-US" altLang="en-US" dirty="0" err="1" smtClean="0"/>
              <a:t>đồ</a:t>
            </a:r>
            <a:r>
              <a:rPr lang="en-US" altLang="en-US" dirty="0" smtClean="0"/>
              <a:t> </a:t>
            </a:r>
            <a:r>
              <a:rPr lang="en-US" altLang="en-US" dirty="0" err="1" smtClean="0"/>
              <a:t>thị</a:t>
            </a:r>
            <a:r>
              <a:rPr lang="en-US" altLang="en-US" dirty="0" smtClean="0"/>
              <a:t> </a:t>
            </a:r>
            <a:r>
              <a:rPr lang="en-US" altLang="en-US" dirty="0" err="1" smtClean="0"/>
              <a:t>có</a:t>
            </a:r>
            <a:r>
              <a:rPr lang="en-US" altLang="en-US" dirty="0" smtClean="0"/>
              <a:t> </a:t>
            </a:r>
            <a:r>
              <a:rPr lang="en-US" altLang="en-US" dirty="0" err="1" smtClean="0"/>
              <a:t>cấu</a:t>
            </a:r>
            <a:r>
              <a:rPr lang="en-US" altLang="en-US" dirty="0" smtClean="0"/>
              <a:t> </a:t>
            </a:r>
            <a:r>
              <a:rPr lang="en-US" altLang="en-US" dirty="0" err="1" smtClean="0"/>
              <a:t>trúc</a:t>
            </a:r>
            <a:endParaRPr lang="en-US" altLang="en-US" dirty="0"/>
          </a:p>
        </p:txBody>
      </p:sp>
      <p:sp>
        <p:nvSpPr>
          <p:cNvPr id="377859" name="Rectangle 3"/>
          <p:cNvSpPr>
            <a:spLocks noGrp="1" noChangeArrowheads="1"/>
          </p:cNvSpPr>
          <p:nvPr>
            <p:ph type="body" idx="1"/>
          </p:nvPr>
        </p:nvSpPr>
        <p:spPr/>
        <p:txBody>
          <a:bodyPr/>
          <a:lstStyle/>
          <a:p>
            <a:r>
              <a:rPr lang="en-US" altLang="en-US" dirty="0" smtClean="0"/>
              <a:t>Data </a:t>
            </a:r>
            <a:r>
              <a:rPr lang="en-US" altLang="en-US" dirty="0"/>
              <a:t>flow diagram </a:t>
            </a:r>
            <a:r>
              <a:rPr lang="en-US" altLang="en-US" dirty="0" err="1" smtClean="0"/>
              <a:t>có</a:t>
            </a:r>
            <a:r>
              <a:rPr lang="en-US" altLang="en-US" dirty="0" smtClean="0"/>
              <a:t> </a:t>
            </a:r>
            <a:r>
              <a:rPr lang="en-US" altLang="en-US" dirty="0" err="1" smtClean="0"/>
              <a:t>thể</a:t>
            </a:r>
            <a:r>
              <a:rPr lang="en-US" altLang="en-US" dirty="0" smtClean="0"/>
              <a:t> </a:t>
            </a:r>
            <a:r>
              <a:rPr lang="en-US" altLang="en-US" dirty="0" err="1" smtClean="0"/>
              <a:t>được</a:t>
            </a:r>
            <a:r>
              <a:rPr lang="en-US" altLang="en-US" dirty="0" smtClean="0"/>
              <a:t> </a:t>
            </a:r>
            <a:r>
              <a:rPr lang="en-US" altLang="en-US" dirty="0" err="1" smtClean="0"/>
              <a:t>dùng</a:t>
            </a:r>
            <a:r>
              <a:rPr lang="en-US" altLang="en-US" dirty="0" smtClean="0"/>
              <a:t> </a:t>
            </a:r>
            <a:r>
              <a:rPr lang="en-US" altLang="en-US" dirty="0" err="1" smtClean="0"/>
              <a:t>để</a:t>
            </a:r>
            <a:r>
              <a:rPr lang="en-US" altLang="en-US" dirty="0" smtClean="0"/>
              <a:t> </a:t>
            </a:r>
            <a:r>
              <a:rPr lang="en-US" altLang="en-US" dirty="0" err="1" smtClean="0"/>
              <a:t>tạo</a:t>
            </a:r>
            <a:r>
              <a:rPr lang="en-US" altLang="en-US" dirty="0" smtClean="0"/>
              <a:t> </a:t>
            </a:r>
            <a:r>
              <a:rPr lang="en-US" altLang="en-US" dirty="0" err="1" smtClean="0"/>
              <a:t>đồ</a:t>
            </a:r>
            <a:r>
              <a:rPr lang="en-US" altLang="en-US" dirty="0" smtClean="0"/>
              <a:t> </a:t>
            </a:r>
            <a:r>
              <a:rPr lang="en-US" altLang="en-US" dirty="0" err="1" smtClean="0"/>
              <a:t>thị</a:t>
            </a:r>
            <a:r>
              <a:rPr lang="en-US" altLang="en-US" dirty="0" smtClean="0"/>
              <a:t> </a:t>
            </a:r>
            <a:r>
              <a:rPr lang="en-US" altLang="en-US" dirty="0" err="1" smtClean="0"/>
              <a:t>có</a:t>
            </a:r>
            <a:r>
              <a:rPr lang="en-US" altLang="en-US" dirty="0" smtClean="0"/>
              <a:t> </a:t>
            </a:r>
            <a:r>
              <a:rPr lang="en-US" altLang="en-US" dirty="0" err="1" smtClean="0"/>
              <a:t>cấu</a:t>
            </a:r>
            <a:r>
              <a:rPr lang="en-US" altLang="en-US" dirty="0" smtClean="0"/>
              <a:t> </a:t>
            </a:r>
            <a:r>
              <a:rPr lang="en-US" altLang="en-US" dirty="0" err="1" smtClean="0"/>
              <a:t>trúc</a:t>
            </a:r>
            <a:endParaRPr lang="en-US" altLang="en-US" dirty="0"/>
          </a:p>
          <a:p>
            <a:pPr lvl="1"/>
            <a:r>
              <a:rPr lang="en-US" altLang="en-US" dirty="0" err="1" smtClean="0"/>
              <a:t>Chỉ</a:t>
            </a:r>
            <a:r>
              <a:rPr lang="en-US" altLang="en-US" dirty="0" smtClean="0"/>
              <a:t> </a:t>
            </a:r>
            <a:r>
              <a:rPr lang="en-US" altLang="en-US" dirty="0" err="1" smtClean="0"/>
              <a:t>ra</a:t>
            </a:r>
            <a:r>
              <a:rPr lang="en-US" altLang="en-US" dirty="0" smtClean="0"/>
              <a:t> </a:t>
            </a:r>
            <a:r>
              <a:rPr lang="en-US" altLang="en-US" dirty="0" err="1" smtClean="0"/>
              <a:t>tuần</a:t>
            </a:r>
            <a:r>
              <a:rPr lang="en-US" altLang="en-US" dirty="0" smtClean="0"/>
              <a:t> </a:t>
            </a:r>
            <a:r>
              <a:rPr lang="en-US" altLang="en-US" dirty="0" err="1" smtClean="0"/>
              <a:t>tự</a:t>
            </a:r>
            <a:r>
              <a:rPr lang="en-US" altLang="en-US" dirty="0" smtClean="0"/>
              <a:t> </a:t>
            </a:r>
            <a:r>
              <a:rPr lang="en-US" altLang="en-US" dirty="0" err="1" smtClean="0"/>
              <a:t>các</a:t>
            </a:r>
            <a:r>
              <a:rPr lang="en-US" altLang="en-US" dirty="0" smtClean="0"/>
              <a:t> module</a:t>
            </a:r>
            <a:endParaRPr lang="en-US" altLang="en-US" dirty="0"/>
          </a:p>
          <a:p>
            <a:pPr lvl="1"/>
            <a:r>
              <a:rPr lang="en-US" altLang="en-US" dirty="0" err="1" smtClean="0"/>
              <a:t>Chỉ</a:t>
            </a:r>
            <a:r>
              <a:rPr lang="en-US" altLang="en-US" dirty="0" smtClean="0"/>
              <a:t> </a:t>
            </a:r>
            <a:r>
              <a:rPr lang="en-US" altLang="en-US" dirty="0" err="1" smtClean="0"/>
              <a:t>ra</a:t>
            </a:r>
            <a:r>
              <a:rPr lang="en-US" altLang="en-US" dirty="0" smtClean="0"/>
              <a:t> module </a:t>
            </a:r>
            <a:r>
              <a:rPr lang="en-US" altLang="en-US" dirty="0" err="1" smtClean="0"/>
              <a:t>nào</a:t>
            </a:r>
            <a:r>
              <a:rPr lang="en-US" altLang="en-US" dirty="0" smtClean="0"/>
              <a:t> </a:t>
            </a:r>
            <a:r>
              <a:rPr lang="en-US" altLang="en-US" dirty="0" err="1" smtClean="0"/>
              <a:t>là</a:t>
            </a:r>
            <a:r>
              <a:rPr lang="en-US" altLang="en-US" dirty="0" smtClean="0"/>
              <a:t> </a:t>
            </a:r>
            <a:r>
              <a:rPr lang="en-US" altLang="en-US" dirty="0" err="1" smtClean="0"/>
              <a:t>cấp</a:t>
            </a:r>
            <a:r>
              <a:rPr lang="en-US" altLang="en-US" dirty="0" smtClean="0"/>
              <a:t> </a:t>
            </a:r>
            <a:r>
              <a:rPr lang="en-US" altLang="en-US" dirty="0" err="1" smtClean="0"/>
              <a:t>dưới</a:t>
            </a:r>
            <a:r>
              <a:rPr lang="en-US" altLang="en-US" dirty="0" smtClean="0"/>
              <a:t> </a:t>
            </a:r>
            <a:r>
              <a:rPr lang="en-US" altLang="en-US" dirty="0" err="1" smtClean="0"/>
              <a:t>của</a:t>
            </a:r>
            <a:r>
              <a:rPr lang="en-US" altLang="en-US" dirty="0" smtClean="0"/>
              <a:t> module </a:t>
            </a:r>
            <a:r>
              <a:rPr lang="en-US" altLang="en-US" dirty="0" err="1" smtClean="0"/>
              <a:t>nào</a:t>
            </a:r>
            <a:r>
              <a:rPr lang="en-US" altLang="en-US" dirty="0" smtClean="0"/>
              <a:t>.</a:t>
            </a:r>
            <a:endParaRPr lang="en-US" altLang="en-US" dirty="0"/>
          </a:p>
        </p:txBody>
      </p:sp>
    </p:spTree>
    <p:extLst>
      <p:ext uri="{BB962C8B-B14F-4D97-AF65-F5344CB8AC3E}">
        <p14:creationId xmlns:p14="http://schemas.microsoft.com/office/powerpoint/2010/main" val="10716569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1B066EB3-1772-4452-9A37-FE1DB7F340A5}" type="slidenum">
              <a:rPr lang="en-US" altLang="en-US"/>
              <a:pPr/>
              <a:t>31</a:t>
            </a:fld>
            <a:endParaRPr lang="en-US" altLang="en-US"/>
          </a:p>
        </p:txBody>
      </p:sp>
      <p:sp>
        <p:nvSpPr>
          <p:cNvPr id="378882" name="Rectangle 2"/>
          <p:cNvSpPr>
            <a:spLocks noGrp="1" noChangeArrowheads="1"/>
          </p:cNvSpPr>
          <p:nvPr>
            <p:ph type="title"/>
          </p:nvPr>
        </p:nvSpPr>
        <p:spPr/>
        <p:txBody>
          <a:bodyPr/>
          <a:lstStyle/>
          <a:p>
            <a:r>
              <a:rPr lang="en-US" altLang="en-US" dirty="0" smtClean="0"/>
              <a:t>7. </a:t>
            </a:r>
            <a:r>
              <a:rPr lang="en-US" altLang="en-US" dirty="0" err="1" smtClean="0"/>
              <a:t>Các</a:t>
            </a:r>
            <a:r>
              <a:rPr lang="en-US" altLang="en-US" dirty="0" smtClean="0"/>
              <a:t> </a:t>
            </a:r>
            <a:r>
              <a:rPr lang="en-US" altLang="en-US" dirty="0" err="1" smtClean="0"/>
              <a:t>loại</a:t>
            </a:r>
            <a:r>
              <a:rPr lang="en-US" altLang="en-US" dirty="0" smtClean="0"/>
              <a:t> module</a:t>
            </a:r>
            <a:endParaRPr lang="en-US" altLang="en-US" dirty="0"/>
          </a:p>
        </p:txBody>
      </p:sp>
      <p:sp>
        <p:nvSpPr>
          <p:cNvPr id="378883" name="Rectangle 3"/>
          <p:cNvSpPr>
            <a:spLocks noGrp="1" noChangeArrowheads="1"/>
          </p:cNvSpPr>
          <p:nvPr>
            <p:ph type="body" idx="1"/>
          </p:nvPr>
        </p:nvSpPr>
        <p:spPr/>
        <p:txBody>
          <a:bodyPr/>
          <a:lstStyle/>
          <a:p>
            <a:r>
              <a:rPr lang="en-US" altLang="en-US" dirty="0"/>
              <a:t>Control </a:t>
            </a:r>
            <a:r>
              <a:rPr lang="en-US" altLang="en-US" dirty="0" smtClean="0"/>
              <a:t>module </a:t>
            </a:r>
            <a:endParaRPr lang="en-US" altLang="en-US" dirty="0"/>
          </a:p>
          <a:p>
            <a:r>
              <a:rPr lang="en-US" altLang="en-US" dirty="0"/>
              <a:t>Transformational </a:t>
            </a:r>
            <a:r>
              <a:rPr lang="en-US" altLang="en-US" dirty="0" smtClean="0"/>
              <a:t>module</a:t>
            </a:r>
            <a:endParaRPr lang="en-US" altLang="en-US" dirty="0"/>
          </a:p>
          <a:p>
            <a:r>
              <a:rPr lang="en-US" altLang="en-US" dirty="0"/>
              <a:t>Functional </a:t>
            </a:r>
            <a:r>
              <a:rPr lang="en-US" altLang="en-US" dirty="0" smtClean="0"/>
              <a:t>module</a:t>
            </a:r>
            <a:endParaRPr lang="en-US" altLang="en-US" dirty="0"/>
          </a:p>
        </p:txBody>
      </p:sp>
    </p:spTree>
    <p:extLst>
      <p:ext uri="{BB962C8B-B14F-4D97-AF65-F5344CB8AC3E}">
        <p14:creationId xmlns:p14="http://schemas.microsoft.com/office/powerpoint/2010/main" val="793606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7D550E06-61A0-43B4-83B9-A3CB4A10D264}" type="slidenum">
              <a:rPr lang="en-US" altLang="en-US"/>
              <a:pPr/>
              <a:t>32</a:t>
            </a:fld>
            <a:endParaRPr lang="en-US" altLang="en-US"/>
          </a:p>
        </p:txBody>
      </p:sp>
      <p:sp>
        <p:nvSpPr>
          <p:cNvPr id="420866" name="Rectangle 2"/>
          <p:cNvSpPr>
            <a:spLocks noGrp="1" noChangeArrowheads="1"/>
          </p:cNvSpPr>
          <p:nvPr>
            <p:ph type="title"/>
          </p:nvPr>
        </p:nvSpPr>
        <p:spPr/>
        <p:txBody>
          <a:bodyPr/>
          <a:lstStyle/>
          <a:p>
            <a:r>
              <a:rPr lang="en-US" altLang="en-US" dirty="0" smtClean="0"/>
              <a:t>7.1 Control Module</a:t>
            </a:r>
            <a:endParaRPr lang="en-US" altLang="en-US" dirty="0"/>
          </a:p>
        </p:txBody>
      </p:sp>
      <p:sp>
        <p:nvSpPr>
          <p:cNvPr id="420867" name="Rectangle 3"/>
          <p:cNvSpPr>
            <a:spLocks noGrp="1" noChangeArrowheads="1"/>
          </p:cNvSpPr>
          <p:nvPr>
            <p:ph type="body" idx="1"/>
          </p:nvPr>
        </p:nvSpPr>
        <p:spPr/>
        <p:txBody>
          <a:bodyPr/>
          <a:lstStyle/>
          <a:p>
            <a:r>
              <a:rPr lang="en-US" altLang="en-US" dirty="0" err="1" smtClean="0"/>
              <a:t>Tìm</a:t>
            </a:r>
            <a:r>
              <a:rPr lang="en-US" altLang="en-US" dirty="0" smtClean="0"/>
              <a:t> </a:t>
            </a:r>
            <a:r>
              <a:rPr lang="en-US" altLang="en-US" dirty="0" err="1" smtClean="0"/>
              <a:t>thấy</a:t>
            </a:r>
            <a:r>
              <a:rPr lang="en-US" altLang="en-US" dirty="0" smtClean="0"/>
              <a:t> ở </a:t>
            </a:r>
            <a:r>
              <a:rPr lang="en-US" altLang="en-US" dirty="0" err="1" smtClean="0"/>
              <a:t>gần</a:t>
            </a:r>
            <a:r>
              <a:rPr lang="en-US" altLang="en-US" dirty="0" smtClean="0"/>
              <a:t> </a:t>
            </a:r>
            <a:r>
              <a:rPr lang="en-US" altLang="en-US" dirty="0" err="1" smtClean="0"/>
              <a:t>đỉnh</a:t>
            </a:r>
            <a:r>
              <a:rPr lang="en-US" altLang="en-US" dirty="0" smtClean="0"/>
              <a:t> </a:t>
            </a:r>
            <a:r>
              <a:rPr lang="en-US" altLang="en-US" dirty="0" err="1" smtClean="0"/>
              <a:t>của</a:t>
            </a:r>
            <a:r>
              <a:rPr lang="en-US" altLang="en-US" dirty="0" smtClean="0"/>
              <a:t> </a:t>
            </a:r>
            <a:r>
              <a:rPr lang="en-US" altLang="en-US" dirty="0"/>
              <a:t>structure chart </a:t>
            </a:r>
            <a:r>
              <a:rPr lang="en-US" altLang="en-US" dirty="0" smtClean="0"/>
              <a:t> </a:t>
            </a:r>
            <a:r>
              <a:rPr lang="en-US" altLang="en-US" dirty="0" err="1" smtClean="0"/>
              <a:t>và</a:t>
            </a:r>
            <a:r>
              <a:rPr lang="en-US" altLang="en-US" dirty="0" smtClean="0"/>
              <a:t> </a:t>
            </a:r>
            <a:r>
              <a:rPr lang="en-US" altLang="en-US" dirty="0" err="1" smtClean="0"/>
              <a:t>chứa</a:t>
            </a:r>
            <a:r>
              <a:rPr lang="en-US" altLang="en-US" dirty="0" smtClean="0"/>
              <a:t> logic </a:t>
            </a:r>
            <a:r>
              <a:rPr lang="en-US" altLang="en-US" dirty="0" err="1" smtClean="0"/>
              <a:t>cho</a:t>
            </a:r>
            <a:r>
              <a:rPr lang="en-US" altLang="en-US" dirty="0" smtClean="0"/>
              <a:t> </a:t>
            </a:r>
            <a:r>
              <a:rPr lang="en-US" altLang="en-US" dirty="0" err="1" smtClean="0"/>
              <a:t>việc</a:t>
            </a:r>
            <a:r>
              <a:rPr lang="en-US" altLang="en-US" dirty="0" smtClean="0"/>
              <a:t> </a:t>
            </a:r>
            <a:r>
              <a:rPr lang="en-US" altLang="en-US" dirty="0" err="1" smtClean="0"/>
              <a:t>thực</a:t>
            </a:r>
            <a:r>
              <a:rPr lang="en-US" altLang="en-US" dirty="0" smtClean="0"/>
              <a:t> </a:t>
            </a:r>
            <a:r>
              <a:rPr lang="en-US" altLang="en-US" dirty="0" err="1" smtClean="0"/>
              <a:t>hiện</a:t>
            </a:r>
            <a:r>
              <a:rPr lang="en-US" altLang="en-US" dirty="0" smtClean="0"/>
              <a:t> ở </a:t>
            </a:r>
            <a:r>
              <a:rPr lang="en-US" altLang="en-US" dirty="0" err="1" smtClean="0"/>
              <a:t>các</a:t>
            </a:r>
            <a:r>
              <a:rPr lang="en-US" altLang="en-US" dirty="0" smtClean="0"/>
              <a:t> module </a:t>
            </a:r>
            <a:r>
              <a:rPr lang="en-US" altLang="en-US" dirty="0" err="1" smtClean="0"/>
              <a:t>thấp</a:t>
            </a:r>
            <a:r>
              <a:rPr lang="en-US" altLang="en-US" dirty="0" smtClean="0"/>
              <a:t> </a:t>
            </a:r>
            <a:r>
              <a:rPr lang="en-US" altLang="en-US" dirty="0" err="1" smtClean="0"/>
              <a:t>hơn</a:t>
            </a:r>
            <a:endParaRPr lang="en-US" altLang="en-US" dirty="0"/>
          </a:p>
          <a:p>
            <a:pPr>
              <a:lnSpc>
                <a:spcPct val="90000"/>
              </a:lnSpc>
            </a:pPr>
            <a:r>
              <a:rPr lang="en-US" altLang="en-US" dirty="0" err="1" smtClean="0"/>
              <a:t>Có</a:t>
            </a:r>
            <a:r>
              <a:rPr lang="en-US" altLang="en-US" dirty="0" smtClean="0"/>
              <a:t> </a:t>
            </a:r>
            <a:r>
              <a:rPr lang="en-US" altLang="en-US" dirty="0" err="1" smtClean="0"/>
              <a:t>thể</a:t>
            </a:r>
            <a:r>
              <a:rPr lang="en-US" altLang="en-US" dirty="0" smtClean="0"/>
              <a:t> </a:t>
            </a:r>
            <a:r>
              <a:rPr lang="en-US" altLang="en-US" dirty="0" err="1" smtClean="0"/>
              <a:t>có</a:t>
            </a:r>
            <a:r>
              <a:rPr lang="en-US" altLang="en-US" dirty="0" smtClean="0"/>
              <a:t> </a:t>
            </a:r>
            <a:r>
              <a:rPr lang="en-US" altLang="en-US" dirty="0" err="1" smtClean="0"/>
              <a:t>hoặc</a:t>
            </a:r>
            <a:r>
              <a:rPr lang="en-US" altLang="en-US" dirty="0" smtClean="0"/>
              <a:t> </a:t>
            </a:r>
            <a:r>
              <a:rPr lang="en-US" altLang="en-US" dirty="0" err="1" smtClean="0"/>
              <a:t>không</a:t>
            </a:r>
            <a:r>
              <a:rPr lang="en-US" altLang="en-US" dirty="0" smtClean="0"/>
              <a:t> </a:t>
            </a:r>
            <a:r>
              <a:rPr lang="en-US" altLang="en-US" dirty="0" err="1" smtClean="0"/>
              <a:t>có</a:t>
            </a:r>
            <a:r>
              <a:rPr lang="en-US" altLang="en-US" dirty="0" smtClean="0"/>
              <a:t> </a:t>
            </a:r>
            <a:r>
              <a:rPr lang="en-US" altLang="en-US" dirty="0" err="1" smtClean="0"/>
              <a:t>đại</a:t>
            </a:r>
            <a:r>
              <a:rPr lang="en-US" altLang="en-US" dirty="0" smtClean="0"/>
              <a:t> </a:t>
            </a:r>
            <a:r>
              <a:rPr lang="en-US" altLang="en-US" dirty="0" err="1" smtClean="0"/>
              <a:t>diện</a:t>
            </a:r>
            <a:r>
              <a:rPr lang="en-US" altLang="en-US" dirty="0" smtClean="0"/>
              <a:t> </a:t>
            </a:r>
            <a:r>
              <a:rPr lang="en-US" altLang="en-US" dirty="0" err="1" smtClean="0"/>
              <a:t>trên</a:t>
            </a:r>
            <a:r>
              <a:rPr lang="en-US" altLang="en-US" dirty="0" smtClean="0"/>
              <a:t> data flow diagram</a:t>
            </a:r>
            <a:endParaRPr lang="en-US" altLang="en-US" dirty="0"/>
          </a:p>
          <a:p>
            <a:pPr>
              <a:lnSpc>
                <a:spcPct val="90000"/>
              </a:lnSpc>
            </a:pPr>
            <a:r>
              <a:rPr lang="en-US" altLang="en-US" dirty="0" err="1" smtClean="0"/>
              <a:t>Thường</a:t>
            </a:r>
            <a:r>
              <a:rPr lang="en-US" altLang="en-US" dirty="0" smtClean="0"/>
              <a:t> </a:t>
            </a:r>
            <a:r>
              <a:rPr lang="en-US" altLang="en-US" dirty="0" err="1" smtClean="0"/>
              <a:t>chứa</a:t>
            </a:r>
            <a:r>
              <a:rPr lang="en-US" altLang="en-US" dirty="0" smtClean="0"/>
              <a:t> </a:t>
            </a:r>
            <a:r>
              <a:rPr lang="en-US" altLang="en-US" dirty="0" err="1" smtClean="0"/>
              <a:t>các</a:t>
            </a:r>
            <a:r>
              <a:rPr lang="en-US" altLang="en-US" dirty="0" smtClean="0"/>
              <a:t> </a:t>
            </a:r>
            <a:r>
              <a:rPr lang="en-US" altLang="en-US" dirty="0" err="1" smtClean="0"/>
              <a:t>câu</a:t>
            </a:r>
            <a:r>
              <a:rPr lang="en-US" altLang="en-US" dirty="0" smtClean="0"/>
              <a:t> </a:t>
            </a:r>
            <a:r>
              <a:rPr lang="en-US" altLang="en-US" dirty="0" err="1" smtClean="0"/>
              <a:t>lệnh</a:t>
            </a:r>
            <a:r>
              <a:rPr lang="en-US" altLang="en-US" dirty="0" smtClean="0"/>
              <a:t> IF, DO </a:t>
            </a:r>
            <a:r>
              <a:rPr lang="en-US" altLang="en-US" dirty="0" err="1" smtClean="0"/>
              <a:t>hoặc</a:t>
            </a:r>
            <a:r>
              <a:rPr lang="en-US" altLang="en-US" dirty="0" smtClean="0"/>
              <a:t> Perform</a:t>
            </a:r>
            <a:endParaRPr lang="en-US" altLang="en-US" dirty="0"/>
          </a:p>
          <a:p>
            <a:pPr>
              <a:lnSpc>
                <a:spcPct val="90000"/>
              </a:lnSpc>
            </a:pPr>
            <a:r>
              <a:rPr lang="en-US" altLang="en-US" dirty="0" err="1" smtClean="0"/>
              <a:t>Không</a:t>
            </a:r>
            <a:r>
              <a:rPr lang="en-US" altLang="en-US" dirty="0" smtClean="0"/>
              <a:t> </a:t>
            </a:r>
            <a:r>
              <a:rPr lang="en-US" altLang="en-US" dirty="0" err="1" smtClean="0"/>
              <a:t>nên</a:t>
            </a:r>
            <a:r>
              <a:rPr lang="en-US" altLang="en-US" dirty="0" smtClean="0"/>
              <a:t> </a:t>
            </a:r>
            <a:r>
              <a:rPr lang="en-US" altLang="en-US" dirty="0" err="1" smtClean="0"/>
              <a:t>có</a:t>
            </a:r>
            <a:r>
              <a:rPr lang="en-US" altLang="en-US" dirty="0" smtClean="0"/>
              <a:t> </a:t>
            </a:r>
            <a:r>
              <a:rPr lang="en-US" altLang="en-US" dirty="0" err="1" smtClean="0"/>
              <a:t>kích</a:t>
            </a:r>
            <a:r>
              <a:rPr lang="en-US" altLang="en-US" dirty="0" smtClean="0"/>
              <a:t> </a:t>
            </a:r>
            <a:r>
              <a:rPr lang="en-US" altLang="en-US" dirty="0" err="1" smtClean="0"/>
              <a:t>thước</a:t>
            </a:r>
            <a:r>
              <a:rPr lang="en-US" altLang="en-US" dirty="0" smtClean="0"/>
              <a:t> </a:t>
            </a:r>
            <a:r>
              <a:rPr lang="en-US" altLang="en-US" dirty="0" err="1" smtClean="0"/>
              <a:t>lớn</a:t>
            </a:r>
            <a:endParaRPr lang="en-US" altLang="en-US" dirty="0"/>
          </a:p>
        </p:txBody>
      </p:sp>
    </p:spTree>
    <p:extLst>
      <p:ext uri="{BB962C8B-B14F-4D97-AF65-F5344CB8AC3E}">
        <p14:creationId xmlns:p14="http://schemas.microsoft.com/office/powerpoint/2010/main" val="2746389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4D2F1BC0-A5D7-49D3-A6EE-4F964080CF2F}" type="slidenum">
              <a:rPr lang="en-US" altLang="en-US"/>
              <a:pPr/>
              <a:t>33</a:t>
            </a:fld>
            <a:endParaRPr lang="en-US" altLang="en-US"/>
          </a:p>
        </p:txBody>
      </p:sp>
      <p:sp>
        <p:nvSpPr>
          <p:cNvPr id="422914" name="Rectangle 2"/>
          <p:cNvSpPr>
            <a:spLocks noGrp="1" noChangeArrowheads="1"/>
          </p:cNvSpPr>
          <p:nvPr>
            <p:ph type="title"/>
          </p:nvPr>
        </p:nvSpPr>
        <p:spPr/>
        <p:txBody>
          <a:bodyPr/>
          <a:lstStyle/>
          <a:p>
            <a:r>
              <a:rPr lang="en-US" altLang="en-US" dirty="0" smtClean="0"/>
              <a:t>7.2 Transformational Module</a:t>
            </a:r>
            <a:endParaRPr lang="en-US" altLang="en-US" dirty="0"/>
          </a:p>
        </p:txBody>
      </p:sp>
      <p:sp>
        <p:nvSpPr>
          <p:cNvPr id="422915" name="Rectangle 3"/>
          <p:cNvSpPr>
            <a:spLocks noGrp="1" noChangeArrowheads="1"/>
          </p:cNvSpPr>
          <p:nvPr>
            <p:ph type="body" idx="1"/>
          </p:nvPr>
        </p:nvSpPr>
        <p:spPr/>
        <p:txBody>
          <a:bodyPr/>
          <a:lstStyle/>
          <a:p>
            <a:r>
              <a:rPr lang="en-US" altLang="en-US" dirty="0" err="1" smtClean="0"/>
              <a:t>Được</a:t>
            </a:r>
            <a:r>
              <a:rPr lang="en-US" altLang="en-US" dirty="0" smtClean="0"/>
              <a:t> </a:t>
            </a:r>
            <a:r>
              <a:rPr lang="en-US" altLang="en-US" dirty="0" err="1" smtClean="0"/>
              <a:t>tạo</a:t>
            </a:r>
            <a:r>
              <a:rPr lang="en-US" altLang="en-US" dirty="0" smtClean="0"/>
              <a:t> </a:t>
            </a:r>
            <a:r>
              <a:rPr lang="en-US" altLang="en-US" dirty="0" err="1" smtClean="0"/>
              <a:t>từ</a:t>
            </a:r>
            <a:r>
              <a:rPr lang="en-US" altLang="en-US" dirty="0" smtClean="0"/>
              <a:t> data flow diagram</a:t>
            </a:r>
            <a:endParaRPr lang="en-US" altLang="en-US" dirty="0"/>
          </a:p>
          <a:p>
            <a:r>
              <a:rPr lang="en-US" altLang="en-US" dirty="0" err="1" smtClean="0"/>
              <a:t>Thường</a:t>
            </a:r>
            <a:r>
              <a:rPr lang="en-US" altLang="en-US" dirty="0" smtClean="0"/>
              <a:t> </a:t>
            </a:r>
            <a:r>
              <a:rPr lang="en-US" altLang="en-US" dirty="0" err="1" smtClean="0"/>
              <a:t>chỉ</a:t>
            </a:r>
            <a:r>
              <a:rPr lang="en-US" altLang="en-US" dirty="0" smtClean="0"/>
              <a:t> </a:t>
            </a:r>
            <a:r>
              <a:rPr lang="en-US" altLang="en-US" dirty="0" err="1" smtClean="0"/>
              <a:t>thực</a:t>
            </a:r>
            <a:r>
              <a:rPr lang="en-US" altLang="en-US" dirty="0" smtClean="0"/>
              <a:t> </a:t>
            </a:r>
            <a:r>
              <a:rPr lang="en-US" altLang="en-US" dirty="0" err="1" smtClean="0"/>
              <a:t>hiện</a:t>
            </a:r>
            <a:r>
              <a:rPr lang="en-US" altLang="en-US" dirty="0" smtClean="0"/>
              <a:t> 1 </a:t>
            </a:r>
            <a:r>
              <a:rPr lang="en-US" altLang="en-US" dirty="0" err="1" smtClean="0"/>
              <a:t>chức</a:t>
            </a:r>
            <a:r>
              <a:rPr lang="en-US" altLang="en-US" dirty="0" smtClean="0"/>
              <a:t> </a:t>
            </a:r>
            <a:r>
              <a:rPr lang="en-US" altLang="en-US" dirty="0" err="1" smtClean="0"/>
              <a:t>năng</a:t>
            </a:r>
            <a:endParaRPr lang="en-US" altLang="en-US" dirty="0" smtClean="0"/>
          </a:p>
          <a:p>
            <a:r>
              <a:rPr lang="en-US" altLang="en-US" dirty="0" err="1" smtClean="0"/>
              <a:t>Chứa</a:t>
            </a:r>
            <a:r>
              <a:rPr lang="en-US" altLang="en-US" dirty="0" smtClean="0"/>
              <a:t> </a:t>
            </a:r>
            <a:r>
              <a:rPr lang="en-US" altLang="en-US" dirty="0" err="1" smtClean="0"/>
              <a:t>nhiều</a:t>
            </a:r>
            <a:r>
              <a:rPr lang="en-US" altLang="en-US" dirty="0" smtClean="0"/>
              <a:t> </a:t>
            </a:r>
            <a:r>
              <a:rPr lang="en-US" altLang="en-US" dirty="0" err="1" smtClean="0"/>
              <a:t>loại</a:t>
            </a:r>
            <a:r>
              <a:rPr lang="en-US" altLang="en-US" dirty="0" smtClean="0"/>
              <a:t> </a:t>
            </a:r>
            <a:r>
              <a:rPr lang="en-US" altLang="en-US" dirty="0" err="1" smtClean="0"/>
              <a:t>câu</a:t>
            </a:r>
            <a:r>
              <a:rPr lang="en-US" altLang="en-US" dirty="0" smtClean="0"/>
              <a:t> </a:t>
            </a:r>
            <a:r>
              <a:rPr lang="en-US" altLang="en-US" dirty="0" err="1" smtClean="0"/>
              <a:t>lệnh</a:t>
            </a:r>
            <a:r>
              <a:rPr lang="en-US" altLang="en-US" dirty="0" smtClean="0"/>
              <a:t>, IF, DO, PERFORM </a:t>
            </a:r>
            <a:r>
              <a:rPr lang="en-US" altLang="en-US" dirty="0" err="1" smtClean="0"/>
              <a:t>và</a:t>
            </a:r>
            <a:r>
              <a:rPr lang="en-US" altLang="en-US" dirty="0" smtClean="0"/>
              <a:t> </a:t>
            </a:r>
            <a:r>
              <a:rPr lang="en-US" altLang="en-US" dirty="0" err="1" smtClean="0"/>
              <a:t>nhiều</a:t>
            </a:r>
            <a:r>
              <a:rPr lang="en-US" altLang="en-US" dirty="0" smtClean="0"/>
              <a:t> </a:t>
            </a:r>
            <a:r>
              <a:rPr lang="en-US" altLang="en-US" dirty="0" err="1" smtClean="0"/>
              <a:t>loại</a:t>
            </a:r>
            <a:r>
              <a:rPr lang="en-US" altLang="en-US" dirty="0" smtClean="0"/>
              <a:t> </a:t>
            </a:r>
            <a:r>
              <a:rPr lang="en-US" altLang="en-US" dirty="0" err="1" smtClean="0"/>
              <a:t>câu</a:t>
            </a:r>
            <a:r>
              <a:rPr lang="en-US" altLang="en-US" dirty="0" smtClean="0"/>
              <a:t> </a:t>
            </a:r>
            <a:r>
              <a:rPr lang="en-US" altLang="en-US" dirty="0" err="1" smtClean="0"/>
              <a:t>lệnh</a:t>
            </a:r>
            <a:r>
              <a:rPr lang="en-US" altLang="en-US" dirty="0" smtClean="0"/>
              <a:t> chi </a:t>
            </a:r>
            <a:r>
              <a:rPr lang="en-US" altLang="en-US" dirty="0" err="1" smtClean="0"/>
              <a:t>tiết</a:t>
            </a:r>
            <a:r>
              <a:rPr lang="en-US" altLang="en-US" dirty="0" smtClean="0"/>
              <a:t> </a:t>
            </a:r>
            <a:r>
              <a:rPr lang="en-US" altLang="en-US" dirty="0" err="1" smtClean="0"/>
              <a:t>khác</a:t>
            </a:r>
            <a:r>
              <a:rPr lang="en-US" altLang="en-US" dirty="0" smtClean="0"/>
              <a:t> </a:t>
            </a:r>
            <a:r>
              <a:rPr lang="en-US" altLang="en-US" dirty="0" err="1" smtClean="0"/>
              <a:t>như</a:t>
            </a:r>
            <a:r>
              <a:rPr lang="en-US" altLang="en-US" dirty="0" smtClean="0"/>
              <a:t> MOVE </a:t>
            </a:r>
            <a:r>
              <a:rPr lang="en-US" altLang="en-US" dirty="0" err="1" smtClean="0"/>
              <a:t>và</a:t>
            </a:r>
            <a:r>
              <a:rPr lang="en-US" altLang="en-US" dirty="0" smtClean="0"/>
              <a:t> ADD.</a:t>
            </a:r>
          </a:p>
          <a:p>
            <a:r>
              <a:rPr lang="en-US" altLang="en-US" dirty="0" err="1" smtClean="0"/>
              <a:t>Những</a:t>
            </a:r>
            <a:r>
              <a:rPr lang="en-US" altLang="en-US" dirty="0" smtClean="0"/>
              <a:t> module </a:t>
            </a:r>
            <a:r>
              <a:rPr lang="en-US" altLang="en-US" dirty="0" err="1" smtClean="0"/>
              <a:t>này</a:t>
            </a:r>
            <a:r>
              <a:rPr lang="en-US" altLang="en-US" dirty="0" smtClean="0"/>
              <a:t> </a:t>
            </a:r>
            <a:r>
              <a:rPr lang="en-US" altLang="en-US" dirty="0" err="1" smtClean="0"/>
              <a:t>thường</a:t>
            </a:r>
            <a:r>
              <a:rPr lang="en-US" altLang="en-US" dirty="0" smtClean="0"/>
              <a:t> </a:t>
            </a:r>
            <a:r>
              <a:rPr lang="en-US" altLang="en-US" dirty="0" err="1" smtClean="0"/>
              <a:t>là</a:t>
            </a:r>
            <a:r>
              <a:rPr lang="en-US" altLang="en-US" dirty="0" smtClean="0"/>
              <a:t> module </a:t>
            </a:r>
            <a:r>
              <a:rPr lang="en-US" altLang="en-US" dirty="0" err="1" smtClean="0"/>
              <a:t>cấp</a:t>
            </a:r>
            <a:r>
              <a:rPr lang="en-US" altLang="en-US" dirty="0" smtClean="0"/>
              <a:t> </a:t>
            </a:r>
            <a:r>
              <a:rPr lang="en-US" altLang="en-US" dirty="0" err="1" smtClean="0"/>
              <a:t>dưới</a:t>
            </a:r>
            <a:r>
              <a:rPr lang="en-US" altLang="en-US" dirty="0" smtClean="0"/>
              <a:t> </a:t>
            </a:r>
            <a:r>
              <a:rPr lang="en-US" altLang="en-US" dirty="0" err="1" smtClean="0"/>
              <a:t>của</a:t>
            </a:r>
            <a:r>
              <a:rPr lang="en-US" altLang="en-US" dirty="0" smtClean="0"/>
              <a:t> </a:t>
            </a:r>
            <a:r>
              <a:rPr lang="en-US" altLang="en-US" dirty="0" err="1" smtClean="0"/>
              <a:t>các</a:t>
            </a:r>
            <a:r>
              <a:rPr lang="en-US" altLang="en-US" dirty="0" smtClean="0"/>
              <a:t> control module</a:t>
            </a:r>
            <a:endParaRPr lang="en-US" altLang="en-US" dirty="0"/>
          </a:p>
        </p:txBody>
      </p:sp>
    </p:spTree>
    <p:extLst>
      <p:ext uri="{BB962C8B-B14F-4D97-AF65-F5344CB8AC3E}">
        <p14:creationId xmlns:p14="http://schemas.microsoft.com/office/powerpoint/2010/main" val="3773516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41B13DF6-A5EC-440F-86E5-A85D26205A9E}" type="slidenum">
              <a:rPr lang="en-US" altLang="en-US"/>
              <a:pPr/>
              <a:t>34</a:t>
            </a:fld>
            <a:endParaRPr lang="en-US" altLang="en-US"/>
          </a:p>
        </p:txBody>
      </p:sp>
      <p:sp>
        <p:nvSpPr>
          <p:cNvPr id="425986" name="Rectangle 2"/>
          <p:cNvSpPr>
            <a:spLocks noGrp="1" noChangeArrowheads="1"/>
          </p:cNvSpPr>
          <p:nvPr>
            <p:ph type="title"/>
          </p:nvPr>
        </p:nvSpPr>
        <p:spPr/>
        <p:txBody>
          <a:bodyPr/>
          <a:lstStyle/>
          <a:p>
            <a:r>
              <a:rPr lang="en-US" altLang="en-US" dirty="0" smtClean="0"/>
              <a:t>7.3 Functional Module</a:t>
            </a:r>
            <a:endParaRPr lang="en-US" altLang="en-US" dirty="0"/>
          </a:p>
        </p:txBody>
      </p:sp>
      <p:sp>
        <p:nvSpPr>
          <p:cNvPr id="425987" name="Rectangle 3"/>
          <p:cNvSpPr>
            <a:spLocks noGrp="1" noChangeArrowheads="1"/>
          </p:cNvSpPr>
          <p:nvPr>
            <p:ph type="body" idx="1"/>
          </p:nvPr>
        </p:nvSpPr>
        <p:spPr/>
        <p:txBody>
          <a:bodyPr/>
          <a:lstStyle/>
          <a:p>
            <a:r>
              <a:rPr lang="en-US" altLang="en-US" dirty="0" err="1" smtClean="0"/>
              <a:t>Thực</a:t>
            </a:r>
            <a:r>
              <a:rPr lang="en-US" altLang="en-US" dirty="0" smtClean="0"/>
              <a:t> </a:t>
            </a:r>
            <a:r>
              <a:rPr lang="en-US" altLang="en-US" dirty="0" err="1" smtClean="0"/>
              <a:t>thi</a:t>
            </a:r>
            <a:r>
              <a:rPr lang="en-US" altLang="en-US" dirty="0" smtClean="0"/>
              <a:t> </a:t>
            </a:r>
            <a:r>
              <a:rPr lang="en-US" altLang="en-US" dirty="0" err="1" smtClean="0"/>
              <a:t>duy</a:t>
            </a:r>
            <a:r>
              <a:rPr lang="en-US" altLang="en-US" dirty="0" smtClean="0"/>
              <a:t> </a:t>
            </a:r>
            <a:r>
              <a:rPr lang="en-US" altLang="en-US" dirty="0" err="1" smtClean="0"/>
              <a:t>nhất</a:t>
            </a:r>
            <a:r>
              <a:rPr lang="en-US" altLang="en-US" dirty="0" smtClean="0"/>
              <a:t> </a:t>
            </a:r>
            <a:r>
              <a:rPr lang="en-US" altLang="en-US" dirty="0" err="1" smtClean="0"/>
              <a:t>một</a:t>
            </a:r>
            <a:r>
              <a:rPr lang="en-US" altLang="en-US" dirty="0" smtClean="0"/>
              <a:t> </a:t>
            </a:r>
            <a:r>
              <a:rPr lang="en-US" altLang="en-US" dirty="0" err="1" smtClean="0"/>
              <a:t>tác</a:t>
            </a:r>
            <a:r>
              <a:rPr lang="en-US" altLang="en-US" dirty="0" smtClean="0"/>
              <a:t> </a:t>
            </a:r>
            <a:r>
              <a:rPr lang="en-US" altLang="en-US" dirty="0" err="1" smtClean="0"/>
              <a:t>vụ</a:t>
            </a:r>
            <a:r>
              <a:rPr lang="en-US" altLang="en-US" dirty="0" smtClean="0"/>
              <a:t> </a:t>
            </a:r>
            <a:r>
              <a:rPr lang="en-US" altLang="en-US" dirty="0" err="1" smtClean="0"/>
              <a:t>cụ</a:t>
            </a:r>
            <a:r>
              <a:rPr lang="en-US" altLang="en-US" dirty="0" smtClean="0"/>
              <a:t> </a:t>
            </a:r>
            <a:r>
              <a:rPr lang="en-US" altLang="en-US" dirty="0" err="1" smtClean="0"/>
              <a:t>thể</a:t>
            </a:r>
            <a:endParaRPr lang="en-US" altLang="en-US" dirty="0"/>
          </a:p>
          <a:p>
            <a:r>
              <a:rPr lang="en-US" altLang="en-US" dirty="0" err="1" smtClean="0"/>
              <a:t>Dễ</a:t>
            </a:r>
            <a:r>
              <a:rPr lang="en-US" altLang="en-US" dirty="0" smtClean="0"/>
              <a:t> code, debug </a:t>
            </a:r>
            <a:r>
              <a:rPr lang="en-US" altLang="en-US" dirty="0" err="1" smtClean="0"/>
              <a:t>và</a:t>
            </a:r>
            <a:r>
              <a:rPr lang="en-US" altLang="en-US" dirty="0" smtClean="0"/>
              <a:t> </a:t>
            </a:r>
            <a:r>
              <a:rPr lang="en-US" altLang="en-US" dirty="0" err="1" smtClean="0"/>
              <a:t>bảo</a:t>
            </a:r>
            <a:r>
              <a:rPr lang="en-US" altLang="en-US" dirty="0" smtClean="0"/>
              <a:t> </a:t>
            </a:r>
            <a:r>
              <a:rPr lang="en-US" altLang="en-US" dirty="0" err="1" smtClean="0"/>
              <a:t>trì</a:t>
            </a:r>
            <a:r>
              <a:rPr lang="en-US" altLang="en-US" dirty="0" smtClean="0"/>
              <a:t> </a:t>
            </a:r>
            <a:r>
              <a:rPr lang="en-US" altLang="en-US" dirty="0" err="1" smtClean="0"/>
              <a:t>nhất</a:t>
            </a:r>
            <a:endParaRPr lang="vi-VN" altLang="en-US" dirty="0" smtClean="0"/>
          </a:p>
          <a:p>
            <a:r>
              <a:rPr lang="vi-VN" altLang="en-US" dirty="0" smtClean="0">
                <a:latin typeface="Calibri" panose="020F0502020204030204" pitchFamily="34" charset="0"/>
                <a:cs typeface="Calibri" panose="020F0502020204030204" pitchFamily="34" charset="0"/>
              </a:rPr>
              <a:t>Thường được thực hiện bởi control module và </a:t>
            </a:r>
            <a:r>
              <a:rPr lang="en-US" altLang="en-US" dirty="0">
                <a:latin typeface="Calibri" panose="020F0502020204030204" pitchFamily="34" charset="0"/>
                <a:cs typeface="Calibri" panose="020F0502020204030204" pitchFamily="34" charset="0"/>
              </a:rPr>
              <a:t>Transformational module</a:t>
            </a:r>
            <a:endParaRPr lang="vi-VN" altLang="en-US"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71475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5E8E9B3C-C931-4E87-B59B-63A7B42CD146}" type="slidenum">
              <a:rPr lang="en-US" altLang="en-US"/>
              <a:pPr/>
              <a:t>35</a:t>
            </a:fld>
            <a:endParaRPr lang="en-US" altLang="en-US"/>
          </a:p>
        </p:txBody>
      </p:sp>
      <p:sp>
        <p:nvSpPr>
          <p:cNvPr id="424962" name="Rectangle 2"/>
          <p:cNvSpPr>
            <a:spLocks noGrp="1" noChangeArrowheads="1"/>
          </p:cNvSpPr>
          <p:nvPr>
            <p:ph type="title"/>
          </p:nvPr>
        </p:nvSpPr>
        <p:spPr/>
        <p:txBody>
          <a:bodyPr/>
          <a:lstStyle/>
          <a:p>
            <a:r>
              <a:rPr lang="en-US" altLang="en-US" sz="3200" dirty="0" smtClean="0"/>
              <a:t>Structure chart </a:t>
            </a:r>
            <a:r>
              <a:rPr lang="en-US" altLang="en-US" sz="3200" dirty="0" err="1" smtClean="0"/>
              <a:t>để</a:t>
            </a:r>
            <a:r>
              <a:rPr lang="en-US" altLang="en-US" sz="3200" dirty="0" smtClean="0"/>
              <a:t> </a:t>
            </a:r>
            <a:r>
              <a:rPr lang="en-US" altLang="en-US" sz="3200" dirty="0" err="1" smtClean="0"/>
              <a:t>thêm</a:t>
            </a:r>
            <a:r>
              <a:rPr lang="en-US" altLang="en-US" sz="3200" dirty="0" smtClean="0"/>
              <a:t> </a:t>
            </a:r>
            <a:r>
              <a:rPr lang="en-US" altLang="en-US" sz="3200" dirty="0" err="1" smtClean="0"/>
              <a:t>khách</a:t>
            </a:r>
            <a:r>
              <a:rPr lang="en-US" altLang="en-US" sz="3200" dirty="0" smtClean="0"/>
              <a:t> </a:t>
            </a:r>
            <a:r>
              <a:rPr lang="en-US" altLang="en-US" sz="3200" dirty="0" err="1" smtClean="0"/>
              <a:t>đặt</a:t>
            </a:r>
            <a:r>
              <a:rPr lang="en-US" altLang="en-US" sz="3200" dirty="0" smtClean="0"/>
              <a:t> </a:t>
            </a:r>
            <a:r>
              <a:rPr lang="en-US" altLang="en-US" sz="3200" dirty="0" err="1" smtClean="0"/>
              <a:t>phòng</a:t>
            </a:r>
            <a:r>
              <a:rPr lang="en-US" altLang="en-US" sz="3200" dirty="0" smtClean="0"/>
              <a:t> </a:t>
            </a:r>
            <a:r>
              <a:rPr lang="en-US" altLang="en-US" sz="3200" dirty="0" err="1" smtClean="0"/>
              <a:t>khách</a:t>
            </a:r>
            <a:r>
              <a:rPr lang="en-US" altLang="en-US" sz="3200" dirty="0" smtClean="0"/>
              <a:t> </a:t>
            </a:r>
            <a:r>
              <a:rPr lang="en-US" altLang="en-US" sz="3200" dirty="0" err="1" smtClean="0"/>
              <a:t>sạn</a:t>
            </a:r>
            <a:r>
              <a:rPr lang="en-US" altLang="en-US" sz="3200" dirty="0" smtClean="0"/>
              <a:t> online</a:t>
            </a:r>
            <a:endParaRPr lang="en-US" altLang="en-US" sz="3200" dirty="0"/>
          </a:p>
        </p:txBody>
      </p:sp>
      <p:pic>
        <p:nvPicPr>
          <p:cNvPr id="4249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5600" y="1905001"/>
            <a:ext cx="6705600" cy="434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1642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190B453C-20AD-4298-9926-1B9C27C3E2D9}" type="slidenum">
              <a:rPr lang="en-US" altLang="en-US"/>
              <a:pPr/>
              <a:t>36</a:t>
            </a:fld>
            <a:endParaRPr lang="en-US" altLang="en-US"/>
          </a:p>
        </p:txBody>
      </p:sp>
      <p:sp>
        <p:nvSpPr>
          <p:cNvPr id="379906" name="Rectangle 2"/>
          <p:cNvSpPr>
            <a:spLocks noGrp="1" noChangeArrowheads="1"/>
          </p:cNvSpPr>
          <p:nvPr>
            <p:ph type="title"/>
          </p:nvPr>
        </p:nvSpPr>
        <p:spPr/>
        <p:txBody>
          <a:bodyPr/>
          <a:lstStyle/>
          <a:p>
            <a:r>
              <a:rPr lang="en-US" altLang="en-US" dirty="0" smtClean="0"/>
              <a:t>7.4 Module </a:t>
            </a:r>
            <a:r>
              <a:rPr lang="en-US" altLang="en-US" dirty="0" err="1" smtClean="0"/>
              <a:t>cấp</a:t>
            </a:r>
            <a:r>
              <a:rPr lang="en-US" altLang="en-US" dirty="0" smtClean="0"/>
              <a:t> </a:t>
            </a:r>
            <a:r>
              <a:rPr lang="en-US" altLang="en-US" dirty="0" err="1" smtClean="0"/>
              <a:t>dưới</a:t>
            </a:r>
            <a:r>
              <a:rPr lang="en-US" altLang="en-US" dirty="0"/>
              <a:t> </a:t>
            </a:r>
            <a:r>
              <a:rPr lang="en-US" altLang="en-US" dirty="0" smtClean="0"/>
              <a:t>(Subordination)</a:t>
            </a:r>
            <a:endParaRPr lang="en-US" altLang="en-US" dirty="0"/>
          </a:p>
        </p:txBody>
      </p:sp>
      <p:sp>
        <p:nvSpPr>
          <p:cNvPr id="379907" name="Rectangle 3"/>
          <p:cNvSpPr>
            <a:spLocks noGrp="1" noChangeArrowheads="1"/>
          </p:cNvSpPr>
          <p:nvPr>
            <p:ph type="body" idx="1"/>
          </p:nvPr>
        </p:nvSpPr>
        <p:spPr/>
        <p:txBody>
          <a:bodyPr/>
          <a:lstStyle/>
          <a:p>
            <a:r>
              <a:rPr lang="en-US" altLang="en-US" dirty="0" smtClean="0">
                <a:latin typeface="Calibri" panose="020F0502020204030204" pitchFamily="34" charset="0"/>
                <a:cs typeface="Calibri" panose="020F0502020204030204" pitchFamily="34" charset="0"/>
              </a:rPr>
              <a:t>Module </a:t>
            </a:r>
            <a:r>
              <a:rPr lang="en-US" altLang="en-US" dirty="0" err="1" smtClean="0">
                <a:latin typeface="Calibri" panose="020F0502020204030204" pitchFamily="34" charset="0"/>
                <a:cs typeface="Calibri" panose="020F0502020204030204" pitchFamily="34" charset="0"/>
              </a:rPr>
              <a:t>cấp</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dưới</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là</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các</a:t>
            </a:r>
            <a:r>
              <a:rPr lang="en-US" altLang="en-US" dirty="0" smtClean="0">
                <a:latin typeface="Calibri" panose="020F0502020204030204" pitchFamily="34" charset="0"/>
                <a:cs typeface="Calibri" panose="020F0502020204030204" pitchFamily="34" charset="0"/>
              </a:rPr>
              <a:t> module </a:t>
            </a:r>
            <a:r>
              <a:rPr lang="en-US" altLang="en-US" dirty="0" err="1" smtClean="0">
                <a:latin typeface="Calibri" panose="020F0502020204030204" pitchFamily="34" charset="0"/>
                <a:cs typeface="Calibri" panose="020F0502020204030204" pitchFamily="34" charset="0"/>
              </a:rPr>
              <a:t>nằm</a:t>
            </a:r>
            <a:r>
              <a:rPr lang="en-US" altLang="en-US" dirty="0" smtClean="0">
                <a:latin typeface="Calibri" panose="020F0502020204030204" pitchFamily="34" charset="0"/>
                <a:cs typeface="Calibri" panose="020F0502020204030204" pitchFamily="34" charset="0"/>
              </a:rPr>
              <a:t> ở </a:t>
            </a:r>
            <a:r>
              <a:rPr lang="en-US" altLang="en-US" dirty="0" err="1" smtClean="0">
                <a:latin typeface="Calibri" panose="020F0502020204030204" pitchFamily="34" charset="0"/>
                <a:cs typeface="Calibri" panose="020F0502020204030204" pitchFamily="34" charset="0"/>
              </a:rPr>
              <a:t>dưới</a:t>
            </a:r>
            <a:r>
              <a:rPr lang="vi-VN" altLang="en-US" dirty="0" smtClean="0">
                <a:latin typeface="Calibri" panose="020F0502020204030204" pitchFamily="34" charset="0"/>
                <a:cs typeface="Calibri" panose="020F0502020204030204" pitchFamily="34" charset="0"/>
              </a:rPr>
              <a:t> phần đỉnh</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trong</a:t>
            </a:r>
            <a:r>
              <a:rPr lang="en-US" altLang="en-US" dirty="0" smtClean="0">
                <a:latin typeface="Calibri" panose="020F0502020204030204" pitchFamily="34" charset="0"/>
                <a:cs typeface="Calibri" panose="020F0502020204030204" pitchFamily="34" charset="0"/>
              </a:rPr>
              <a:t> structure chart </a:t>
            </a:r>
            <a:r>
              <a:rPr lang="en-US" altLang="en-US" dirty="0" err="1" smtClean="0">
                <a:latin typeface="Calibri" panose="020F0502020204030204" pitchFamily="34" charset="0"/>
                <a:cs typeface="Calibri" panose="020F0502020204030204" pitchFamily="34" charset="0"/>
              </a:rPr>
              <a:t>và</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được</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gọi</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bởi</a:t>
            </a:r>
            <a:r>
              <a:rPr lang="en-US" altLang="en-US" dirty="0" smtClean="0">
                <a:latin typeface="Calibri" panose="020F0502020204030204" pitchFamily="34" charset="0"/>
                <a:cs typeface="Calibri" panose="020F0502020204030204" pitchFamily="34" charset="0"/>
              </a:rPr>
              <a:t> 1 module </a:t>
            </a:r>
            <a:r>
              <a:rPr lang="en-US" altLang="en-US" dirty="0" err="1" smtClean="0">
                <a:latin typeface="Calibri" panose="020F0502020204030204" pitchFamily="34" charset="0"/>
                <a:cs typeface="Calibri" panose="020F0502020204030204" pitchFamily="34" charset="0"/>
              </a:rPr>
              <a:t>cao</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hơn</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trong</a:t>
            </a:r>
            <a:r>
              <a:rPr lang="en-US" altLang="en-US" dirty="0" smtClean="0">
                <a:latin typeface="Calibri" panose="020F0502020204030204" pitchFamily="34" charset="0"/>
                <a:cs typeface="Calibri" panose="020F0502020204030204" pitchFamily="34" charset="0"/>
              </a:rPr>
              <a:t> structure chart</a:t>
            </a:r>
            <a:endParaRPr lang="vi-VN" altLang="en-US" dirty="0" smtClean="0">
              <a:latin typeface="Calibri" panose="020F0502020204030204" pitchFamily="34" charset="0"/>
              <a:cs typeface="Calibri" panose="020F0502020204030204" pitchFamily="34" charset="0"/>
            </a:endParaRPr>
          </a:p>
          <a:p>
            <a:r>
              <a:rPr lang="vi-VN" altLang="en-US" dirty="0" smtClean="0">
                <a:latin typeface="Calibri" panose="020F0502020204030204" pitchFamily="34" charset="0"/>
                <a:cs typeface="Calibri" panose="020F0502020204030204" pitchFamily="34" charset="0"/>
              </a:rPr>
              <a:t>Việc </a:t>
            </a:r>
            <a:r>
              <a:rPr lang="vi-VN" altLang="en-US" dirty="0">
                <a:latin typeface="Calibri" panose="020F0502020204030204" pitchFamily="34" charset="0"/>
                <a:cs typeface="Calibri" panose="020F0502020204030204" pitchFamily="34" charset="0"/>
              </a:rPr>
              <a:t>c</a:t>
            </a:r>
            <a:r>
              <a:rPr lang="en-US" altLang="en-US" dirty="0" smtClean="0">
                <a:latin typeface="Calibri" panose="020F0502020204030204" pitchFamily="34" charset="0"/>
                <a:cs typeface="Calibri" panose="020F0502020204030204" pitchFamily="34" charset="0"/>
              </a:rPr>
              <a:t>ho </a:t>
            </a:r>
            <a:r>
              <a:rPr lang="en-US" altLang="en-US" dirty="0" err="1" smtClean="0">
                <a:latin typeface="Calibri" panose="020F0502020204030204" pitchFamily="34" charset="0"/>
                <a:cs typeface="Calibri" panose="020F0502020204030204" pitchFamily="34" charset="0"/>
              </a:rPr>
              <a:t>phép</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một</a:t>
            </a:r>
            <a:r>
              <a:rPr lang="en-US" altLang="en-US" dirty="0" smtClean="0">
                <a:latin typeface="Calibri" panose="020F0502020204030204" pitchFamily="34" charset="0"/>
                <a:cs typeface="Calibri" panose="020F0502020204030204" pitchFamily="34" charset="0"/>
              </a:rPr>
              <a:t> module </a:t>
            </a:r>
            <a:r>
              <a:rPr lang="en-US" altLang="en-US" dirty="0" err="1" smtClean="0">
                <a:latin typeface="Calibri" panose="020F0502020204030204" pitchFamily="34" charset="0"/>
                <a:cs typeface="Calibri" panose="020F0502020204030204" pitchFamily="34" charset="0"/>
              </a:rPr>
              <a:t>cấp</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thấp</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thực</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hiện</a:t>
            </a:r>
            <a:r>
              <a:rPr lang="en-US" altLang="en-US" dirty="0" smtClean="0">
                <a:latin typeface="Calibri" panose="020F0502020204030204" pitchFamily="34" charset="0"/>
                <a:cs typeface="Calibri" panose="020F0502020204030204" pitchFamily="34" charset="0"/>
              </a:rPr>
              <a:t> </a:t>
            </a:r>
            <a:r>
              <a:rPr lang="vi-VN" altLang="en-US" dirty="0" smtClean="0">
                <a:latin typeface="Calibri" panose="020F0502020204030204" pitchFamily="34" charset="0"/>
                <a:cs typeface="Calibri" panose="020F0502020204030204" pitchFamily="34" charset="0"/>
              </a:rPr>
              <a:t>một</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tác</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vụ</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không</a:t>
            </a:r>
            <a:r>
              <a:rPr lang="vi-VN" altLang="en-US" dirty="0" smtClean="0">
                <a:latin typeface="Calibri" panose="020F0502020204030204" pitchFamily="34" charset="0"/>
                <a:cs typeface="Calibri" panose="020F0502020204030204" pitchFamily="34" charset="0"/>
              </a:rPr>
              <a:t> mà không nhất thiết phải gọi </a:t>
            </a:r>
            <a:r>
              <a:rPr lang="en-US" altLang="en-US" dirty="0" smtClean="0">
                <a:latin typeface="Calibri" panose="020F0502020204030204" pitchFamily="34" charset="0"/>
                <a:cs typeface="Calibri" panose="020F0502020204030204" pitchFamily="34" charset="0"/>
              </a:rPr>
              <a:t>module</a:t>
            </a:r>
            <a:r>
              <a:rPr lang="vi-VN" altLang="en-US" dirty="0" smtClean="0">
                <a:latin typeface="Calibri" panose="020F0502020204030204" pitchFamily="34" charset="0"/>
                <a:cs typeface="Calibri" panose="020F0502020204030204" pitchFamily="34" charset="0"/>
              </a:rPr>
              <a:t>,</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hành</a:t>
            </a:r>
            <a:r>
              <a:rPr lang="en-US" altLang="en-US" dirty="0" smtClean="0">
                <a:latin typeface="Calibri" panose="020F0502020204030204" pitchFamily="34" charset="0"/>
                <a:cs typeface="Calibri" panose="020F0502020204030204" pitchFamily="34" charset="0"/>
              </a:rPr>
              <a:t> vi </a:t>
            </a:r>
            <a:r>
              <a:rPr lang="en-US" altLang="en-US" dirty="0" err="1" smtClean="0">
                <a:latin typeface="Calibri" panose="020F0502020204030204" pitchFamily="34" charset="0"/>
                <a:cs typeface="Calibri" panose="020F0502020204030204" pitchFamily="34" charset="0"/>
              </a:rPr>
              <a:t>này</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gọi</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là</a:t>
            </a:r>
            <a:r>
              <a:rPr lang="en-US" altLang="en-US" dirty="0" smtClean="0">
                <a:latin typeface="Calibri" panose="020F0502020204030204" pitchFamily="34" charset="0"/>
                <a:cs typeface="Calibri" panose="020F0502020204030204" pitchFamily="34" charset="0"/>
              </a:rPr>
              <a:t> </a:t>
            </a:r>
            <a:r>
              <a:rPr lang="en-US" altLang="en-US" dirty="0">
                <a:latin typeface="Calibri" panose="020F0502020204030204" pitchFamily="34" charset="0"/>
                <a:cs typeface="Calibri" panose="020F0502020204030204" pitchFamily="34" charset="0"/>
              </a:rPr>
              <a:t>improper </a:t>
            </a:r>
            <a:r>
              <a:rPr lang="en-US" altLang="en-US" dirty="0" smtClean="0">
                <a:latin typeface="Calibri" panose="020F0502020204030204" pitchFamily="34" charset="0"/>
                <a:cs typeface="Calibri" panose="020F0502020204030204" pitchFamily="34" charset="0"/>
              </a:rPr>
              <a:t>subordination</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22363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894003B1-3F33-4D99-8E62-B05765EB36F8}" type="slidenum">
              <a:rPr lang="en-US" altLang="en-US"/>
              <a:pPr/>
              <a:t>37</a:t>
            </a:fld>
            <a:endParaRPr lang="en-US" altLang="en-US"/>
          </a:p>
        </p:txBody>
      </p:sp>
      <p:sp>
        <p:nvSpPr>
          <p:cNvPr id="380930" name="Rectangle 2"/>
          <p:cNvSpPr>
            <a:spLocks noGrp="1" noChangeArrowheads="1"/>
          </p:cNvSpPr>
          <p:nvPr>
            <p:ph type="title"/>
          </p:nvPr>
        </p:nvSpPr>
        <p:spPr/>
        <p:txBody>
          <a:bodyPr/>
          <a:lstStyle/>
          <a:p>
            <a:r>
              <a:rPr lang="en-US" altLang="en-US" sz="4000" dirty="0" smtClean="0"/>
              <a:t>8.Software </a:t>
            </a:r>
            <a:r>
              <a:rPr lang="en-US" altLang="en-US" sz="4000" dirty="0"/>
              <a:t>Engineering and Documentation</a:t>
            </a:r>
          </a:p>
        </p:txBody>
      </p:sp>
      <p:sp>
        <p:nvSpPr>
          <p:cNvPr id="380931" name="Rectangle 3"/>
          <p:cNvSpPr>
            <a:spLocks noGrp="1" noChangeArrowheads="1"/>
          </p:cNvSpPr>
          <p:nvPr>
            <p:ph type="body" idx="1"/>
          </p:nvPr>
        </p:nvSpPr>
        <p:spPr/>
        <p:txBody>
          <a:bodyPr/>
          <a:lstStyle/>
          <a:p>
            <a:r>
              <a:rPr lang="en-US" altLang="en-US" smtClean="0"/>
              <a:t>Chương</a:t>
            </a:r>
            <a:r>
              <a:rPr lang="en-US" altLang="en-US" dirty="0" smtClean="0"/>
              <a:t> </a:t>
            </a:r>
            <a:r>
              <a:rPr lang="en-US" altLang="en-US" dirty="0" err="1" smtClean="0"/>
              <a:t>trình</a:t>
            </a:r>
            <a:r>
              <a:rPr lang="en-US" altLang="en-US" dirty="0" smtClean="0"/>
              <a:t> </a:t>
            </a:r>
            <a:r>
              <a:rPr lang="en-US" altLang="en-US" dirty="0" err="1" smtClean="0"/>
              <a:t>cần</a:t>
            </a:r>
            <a:r>
              <a:rPr lang="en-US" altLang="en-US" dirty="0" smtClean="0"/>
              <a:t> </a:t>
            </a:r>
            <a:r>
              <a:rPr lang="en-US" altLang="en-US" dirty="0" err="1" smtClean="0"/>
              <a:t>phải</a:t>
            </a:r>
            <a:r>
              <a:rPr lang="en-US" altLang="en-US" dirty="0" smtClean="0"/>
              <a:t> </a:t>
            </a:r>
            <a:r>
              <a:rPr lang="en-US" altLang="en-US" dirty="0" err="1" smtClean="0"/>
              <a:t>được</a:t>
            </a:r>
            <a:r>
              <a:rPr lang="en-US" altLang="en-US" dirty="0" smtClean="0"/>
              <a:t> document </a:t>
            </a:r>
            <a:r>
              <a:rPr lang="en-US" altLang="en-US" dirty="0" err="1" smtClean="0"/>
              <a:t>đàng</a:t>
            </a:r>
            <a:r>
              <a:rPr lang="en-US" altLang="en-US" dirty="0" smtClean="0"/>
              <a:t> </a:t>
            </a:r>
            <a:r>
              <a:rPr lang="en-US" altLang="en-US" dirty="0" err="1" smtClean="0"/>
              <a:t>hoàng</a:t>
            </a:r>
            <a:endParaRPr lang="en-US" altLang="en-US" dirty="0"/>
          </a:p>
          <a:p>
            <a:r>
              <a:rPr lang="en-US" altLang="en-US" dirty="0"/>
              <a:t>Documentation</a:t>
            </a:r>
          </a:p>
          <a:p>
            <a:pPr lvl="1"/>
            <a:r>
              <a:rPr lang="en-US" altLang="en-US" dirty="0" smtClean="0"/>
              <a:t>Cho </a:t>
            </a:r>
            <a:r>
              <a:rPr lang="en-US" altLang="en-US" dirty="0" err="1" smtClean="0"/>
              <a:t>phép</a:t>
            </a:r>
            <a:r>
              <a:rPr lang="en-US" altLang="en-US" dirty="0"/>
              <a:t> </a:t>
            </a:r>
            <a:r>
              <a:rPr lang="en-US" altLang="en-US" dirty="0" smtClean="0"/>
              <a:t>“</a:t>
            </a:r>
            <a:r>
              <a:rPr lang="en-US" altLang="en-US" dirty="0" err="1" smtClean="0"/>
              <a:t>thấy</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mà</a:t>
            </a:r>
            <a:r>
              <a:rPr lang="en-US" altLang="en-US" dirty="0" smtClean="0"/>
              <a:t> </a:t>
            </a:r>
            <a:r>
              <a:rPr lang="en-US" altLang="en-US" dirty="0" err="1" smtClean="0"/>
              <a:t>không</a:t>
            </a:r>
            <a:r>
              <a:rPr lang="en-US" altLang="en-US" dirty="0" smtClean="0"/>
              <a:t> </a:t>
            </a:r>
            <a:r>
              <a:rPr lang="en-US" altLang="en-US" dirty="0" err="1" smtClean="0"/>
              <a:t>cần</a:t>
            </a:r>
            <a:r>
              <a:rPr lang="en-US" altLang="en-US" dirty="0" smtClean="0"/>
              <a:t> </a:t>
            </a:r>
            <a:r>
              <a:rPr lang="en-US" altLang="en-US" dirty="0" err="1" smtClean="0"/>
              <a:t>phải</a:t>
            </a:r>
            <a:r>
              <a:rPr lang="en-US" altLang="en-US" dirty="0" smtClean="0"/>
              <a:t> </a:t>
            </a:r>
            <a:r>
              <a:rPr lang="en-US" altLang="en-US" dirty="0" err="1" smtClean="0"/>
              <a:t>tương</a:t>
            </a:r>
            <a:r>
              <a:rPr lang="en-US" altLang="en-US" dirty="0" smtClean="0"/>
              <a:t> </a:t>
            </a:r>
            <a:r>
              <a:rPr lang="en-US" altLang="en-US" dirty="0" err="1" smtClean="0"/>
              <a:t>tác</a:t>
            </a:r>
            <a:r>
              <a:rPr lang="en-US" altLang="en-US" dirty="0" smtClean="0"/>
              <a:t> </a:t>
            </a:r>
            <a:r>
              <a:rPr lang="en-US" altLang="en-US" dirty="0" err="1" smtClean="0"/>
              <a:t>với</a:t>
            </a:r>
            <a:r>
              <a:rPr lang="en-US" altLang="en-US" dirty="0" smtClean="0"/>
              <a:t> </a:t>
            </a:r>
            <a:r>
              <a:rPr lang="en-US" altLang="en-US" dirty="0" err="1" smtClean="0"/>
              <a:t>nó</a:t>
            </a:r>
            <a:r>
              <a:rPr lang="en-US" altLang="en-US" dirty="0" smtClean="0"/>
              <a:t>.</a:t>
            </a:r>
            <a:endParaRPr lang="en-US" altLang="en-US" dirty="0"/>
          </a:p>
          <a:p>
            <a:pPr lvl="1"/>
            <a:r>
              <a:rPr lang="en-US" altLang="en-US" dirty="0" err="1" smtClean="0"/>
              <a:t>Cung</a:t>
            </a:r>
            <a:r>
              <a:rPr lang="en-US" altLang="en-US" dirty="0" smtClean="0"/>
              <a:t> </a:t>
            </a:r>
            <a:r>
              <a:rPr lang="en-US" altLang="en-US" dirty="0" err="1" smtClean="0"/>
              <a:t>cấp</a:t>
            </a:r>
            <a:r>
              <a:rPr lang="en-US" altLang="en-US" dirty="0" smtClean="0"/>
              <a:t> </a:t>
            </a:r>
            <a:r>
              <a:rPr lang="en-US" altLang="en-US" dirty="0" err="1" smtClean="0"/>
              <a:t>cái</a:t>
            </a:r>
            <a:r>
              <a:rPr lang="en-US" altLang="en-US" dirty="0" smtClean="0"/>
              <a:t> </a:t>
            </a:r>
            <a:r>
              <a:rPr lang="en-US" altLang="en-US" dirty="0" err="1" smtClean="0"/>
              <a:t>nhìn</a:t>
            </a:r>
            <a:r>
              <a:rPr lang="en-US" altLang="en-US" dirty="0" smtClean="0"/>
              <a:t> </a:t>
            </a:r>
            <a:r>
              <a:rPr lang="en-US" altLang="en-US" dirty="0" err="1" smtClean="0"/>
              <a:t>tổng</a:t>
            </a:r>
            <a:r>
              <a:rPr lang="en-US" altLang="en-US" dirty="0" smtClean="0"/>
              <a:t> </a:t>
            </a:r>
            <a:r>
              <a:rPr lang="en-US" altLang="en-US" dirty="0" err="1" smtClean="0"/>
              <a:t>quan</a:t>
            </a:r>
            <a:r>
              <a:rPr lang="en-US" altLang="en-US" dirty="0" smtClean="0"/>
              <a:t> </a:t>
            </a:r>
            <a:r>
              <a:rPr lang="en-US" altLang="en-US" dirty="0" err="1" smtClean="0"/>
              <a:t>của</a:t>
            </a:r>
            <a:r>
              <a:rPr lang="en-US" altLang="en-US" dirty="0" smtClean="0"/>
              <a:t> </a:t>
            </a:r>
            <a:r>
              <a:rPr lang="en-US" altLang="en-US" dirty="0" err="1" smtClean="0"/>
              <a:t>hệ</a:t>
            </a:r>
            <a:r>
              <a:rPr lang="en-US" altLang="en-US" dirty="0" smtClean="0"/>
              <a:t> </a:t>
            </a:r>
            <a:r>
              <a:rPr lang="en-US" altLang="en-US" dirty="0" err="1" smtClean="0"/>
              <a:t>thống</a:t>
            </a:r>
            <a:endParaRPr lang="en-US" altLang="en-US" dirty="0" smtClean="0"/>
          </a:p>
          <a:p>
            <a:pPr lvl="1"/>
            <a:r>
              <a:rPr lang="en-US" altLang="en-US" dirty="0" err="1" smtClean="0"/>
              <a:t>Giảm</a:t>
            </a:r>
            <a:r>
              <a:rPr lang="en-US" altLang="en-US" dirty="0" smtClean="0"/>
              <a:t> </a:t>
            </a:r>
            <a:r>
              <a:rPr lang="en-US" altLang="en-US" dirty="0" err="1" smtClean="0"/>
              <a:t>thời</a:t>
            </a:r>
            <a:r>
              <a:rPr lang="en-US" altLang="en-US" dirty="0" smtClean="0"/>
              <a:t> </a:t>
            </a:r>
            <a:r>
              <a:rPr lang="en-US" altLang="en-US" dirty="0" err="1" smtClean="0"/>
              <a:t>gian</a:t>
            </a:r>
            <a:r>
              <a:rPr lang="en-US" altLang="en-US" dirty="0" smtClean="0"/>
              <a:t> </a:t>
            </a:r>
            <a:r>
              <a:rPr lang="en-US" altLang="en-US" dirty="0" err="1" smtClean="0"/>
              <a:t>bảo</a:t>
            </a:r>
            <a:r>
              <a:rPr lang="en-US" altLang="en-US" dirty="0" smtClean="0"/>
              <a:t> </a:t>
            </a:r>
            <a:r>
              <a:rPr lang="en-US" altLang="en-US" dirty="0" err="1" smtClean="0"/>
              <a:t>trì</a:t>
            </a:r>
            <a:endParaRPr lang="en-US" altLang="en-US" dirty="0"/>
          </a:p>
        </p:txBody>
      </p:sp>
    </p:spTree>
    <p:extLst>
      <p:ext uri="{BB962C8B-B14F-4D97-AF65-F5344CB8AC3E}">
        <p14:creationId xmlns:p14="http://schemas.microsoft.com/office/powerpoint/2010/main" val="39194762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58CB9776-DD75-48E6-92B4-533259407EA4}" type="slidenum">
              <a:rPr lang="en-US" altLang="en-US"/>
              <a:pPr/>
              <a:t>38</a:t>
            </a:fld>
            <a:endParaRPr lang="en-US" altLang="en-US"/>
          </a:p>
        </p:txBody>
      </p:sp>
      <p:sp>
        <p:nvSpPr>
          <p:cNvPr id="381954" name="Rectangle 2"/>
          <p:cNvSpPr>
            <a:spLocks noGrp="1" noChangeArrowheads="1"/>
          </p:cNvSpPr>
          <p:nvPr>
            <p:ph type="title"/>
          </p:nvPr>
        </p:nvSpPr>
        <p:spPr/>
        <p:txBody>
          <a:bodyPr/>
          <a:lstStyle/>
          <a:p>
            <a:r>
              <a:rPr lang="en-US" altLang="en-US" dirty="0" smtClean="0"/>
              <a:t>8.1 System </a:t>
            </a:r>
            <a:r>
              <a:rPr lang="en-US" altLang="en-US" dirty="0"/>
              <a:t>Documentation</a:t>
            </a:r>
          </a:p>
        </p:txBody>
      </p:sp>
      <p:sp>
        <p:nvSpPr>
          <p:cNvPr id="381955" name="Rectangle 3"/>
          <p:cNvSpPr>
            <a:spLocks noGrp="1" noChangeArrowheads="1"/>
          </p:cNvSpPr>
          <p:nvPr>
            <p:ph type="body" idx="1"/>
          </p:nvPr>
        </p:nvSpPr>
        <p:spPr/>
        <p:txBody>
          <a:bodyPr/>
          <a:lstStyle/>
          <a:p>
            <a:r>
              <a:rPr lang="en-US" altLang="en-US" dirty="0" err="1" smtClean="0"/>
              <a:t>Pseudocode</a:t>
            </a:r>
            <a:r>
              <a:rPr lang="en-US" altLang="en-US" dirty="0" smtClean="0"/>
              <a:t> (</a:t>
            </a:r>
            <a:r>
              <a:rPr lang="en-US" altLang="en-US" dirty="0" err="1" smtClean="0"/>
              <a:t>Mã</a:t>
            </a:r>
            <a:r>
              <a:rPr lang="en-US" altLang="en-US" dirty="0" smtClean="0"/>
              <a:t> </a:t>
            </a:r>
            <a:r>
              <a:rPr lang="en-US" altLang="en-US" dirty="0" err="1" smtClean="0"/>
              <a:t>giả</a:t>
            </a:r>
            <a:r>
              <a:rPr lang="en-US" altLang="en-US" dirty="0" smtClean="0"/>
              <a:t>)</a:t>
            </a:r>
            <a:endParaRPr lang="en-US" altLang="en-US" dirty="0"/>
          </a:p>
          <a:p>
            <a:r>
              <a:rPr lang="en-US" altLang="en-US" dirty="0"/>
              <a:t>Procedure </a:t>
            </a:r>
            <a:r>
              <a:rPr lang="en-US" altLang="en-US" dirty="0" smtClean="0"/>
              <a:t>manual</a:t>
            </a:r>
            <a:endParaRPr lang="en-US" altLang="en-US" dirty="0"/>
          </a:p>
          <a:p>
            <a:r>
              <a:rPr lang="en-US" altLang="en-US" dirty="0" err="1" smtClean="0"/>
              <a:t>Phương</a:t>
            </a:r>
            <a:r>
              <a:rPr lang="en-US" altLang="en-US" dirty="0" smtClean="0"/>
              <a:t> </a:t>
            </a:r>
            <a:r>
              <a:rPr lang="en-US" altLang="en-US" dirty="0" err="1" smtClean="0"/>
              <a:t>pháp</a:t>
            </a:r>
            <a:r>
              <a:rPr lang="en-US" altLang="en-US" dirty="0" smtClean="0"/>
              <a:t> FOLKLORE </a:t>
            </a:r>
            <a:endParaRPr lang="en-US" altLang="en-US" dirty="0"/>
          </a:p>
        </p:txBody>
      </p:sp>
    </p:spTree>
    <p:extLst>
      <p:ext uri="{BB962C8B-B14F-4D97-AF65-F5344CB8AC3E}">
        <p14:creationId xmlns:p14="http://schemas.microsoft.com/office/powerpoint/2010/main" val="30655124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37875C29-CFC0-4216-970D-310D246DFEFA}" type="slidenum">
              <a:rPr lang="en-US" altLang="en-US"/>
              <a:pPr/>
              <a:t>39</a:t>
            </a:fld>
            <a:endParaRPr lang="en-US" altLang="en-US"/>
          </a:p>
        </p:txBody>
      </p:sp>
      <p:sp>
        <p:nvSpPr>
          <p:cNvPr id="382978" name="Rectangle 2"/>
          <p:cNvSpPr>
            <a:spLocks noGrp="1" noChangeArrowheads="1"/>
          </p:cNvSpPr>
          <p:nvPr>
            <p:ph type="title"/>
          </p:nvPr>
        </p:nvSpPr>
        <p:spPr/>
        <p:txBody>
          <a:bodyPr/>
          <a:lstStyle/>
          <a:p>
            <a:r>
              <a:rPr lang="en-US" altLang="en-US" dirty="0" smtClean="0"/>
              <a:t>8.1.1 </a:t>
            </a:r>
            <a:r>
              <a:rPr lang="en-US" altLang="en-US" dirty="0" err="1" smtClean="0"/>
              <a:t>Pseudocode</a:t>
            </a:r>
            <a:endParaRPr lang="en-US" altLang="en-US" dirty="0"/>
          </a:p>
        </p:txBody>
      </p:sp>
      <p:sp>
        <p:nvSpPr>
          <p:cNvPr id="382979" name="Rectangle 3"/>
          <p:cNvSpPr>
            <a:spLocks noGrp="1" noChangeArrowheads="1"/>
          </p:cNvSpPr>
          <p:nvPr>
            <p:ph type="body" idx="1"/>
          </p:nvPr>
        </p:nvSpPr>
        <p:spPr/>
        <p:txBody>
          <a:bodyPr/>
          <a:lstStyle/>
          <a:p>
            <a:r>
              <a:rPr lang="en-US" altLang="en-US" dirty="0" err="1" smtClean="0"/>
              <a:t>Giống</a:t>
            </a:r>
            <a:r>
              <a:rPr lang="en-US" altLang="en-US" dirty="0" smtClean="0"/>
              <a:t> </a:t>
            </a:r>
            <a:r>
              <a:rPr lang="en-US" altLang="en-US" dirty="0" err="1" smtClean="0"/>
              <a:t>tiếng</a:t>
            </a:r>
            <a:r>
              <a:rPr lang="en-US" altLang="en-US" dirty="0" smtClean="0"/>
              <a:t> </a:t>
            </a:r>
            <a:r>
              <a:rPr lang="en-US" altLang="en-US" dirty="0" err="1" smtClean="0"/>
              <a:t>Anh</a:t>
            </a:r>
            <a:r>
              <a:rPr lang="en-US" altLang="en-US" dirty="0" smtClean="0"/>
              <a:t> </a:t>
            </a:r>
            <a:r>
              <a:rPr lang="en-US" altLang="en-US" dirty="0" err="1" smtClean="0"/>
              <a:t>có</a:t>
            </a:r>
            <a:r>
              <a:rPr lang="en-US" altLang="en-US" dirty="0" smtClean="0"/>
              <a:t> </a:t>
            </a:r>
            <a:r>
              <a:rPr lang="en-US" altLang="en-US" dirty="0" err="1" smtClean="0"/>
              <a:t>cấu</a:t>
            </a:r>
            <a:r>
              <a:rPr lang="en-US" altLang="en-US" dirty="0" smtClean="0"/>
              <a:t> </a:t>
            </a:r>
            <a:r>
              <a:rPr lang="en-US" altLang="en-US" dirty="0" err="1" smtClean="0"/>
              <a:t>trú</a:t>
            </a:r>
            <a:r>
              <a:rPr lang="vi-VN" altLang="en-US" dirty="0" smtClean="0">
                <a:latin typeface="Calibri" panose="020F0502020204030204" pitchFamily="34" charset="0"/>
                <a:cs typeface="Calibri" panose="020F0502020204030204" pitchFamily="34" charset="0"/>
              </a:rPr>
              <a:t>c, không theo một quy tắc cú pháp của một ngôn ngữ, có thể mô tả bằng ngôn ngữ tự nhiên</a:t>
            </a:r>
            <a:endParaRPr lang="en-US" altLang="en-US" dirty="0"/>
          </a:p>
          <a:p>
            <a:r>
              <a:rPr lang="en-US" altLang="en-US" dirty="0" err="1" smtClean="0"/>
              <a:t>Không</a:t>
            </a:r>
            <a:r>
              <a:rPr lang="en-US" altLang="en-US" dirty="0" smtClean="0"/>
              <a:t> </a:t>
            </a:r>
            <a:r>
              <a:rPr lang="en-US" altLang="en-US" dirty="0" err="1" smtClean="0"/>
              <a:t>hẳn</a:t>
            </a:r>
            <a:r>
              <a:rPr lang="en-US" altLang="en-US" dirty="0" smtClean="0"/>
              <a:t> </a:t>
            </a:r>
            <a:r>
              <a:rPr lang="en-US" altLang="en-US" dirty="0" err="1" smtClean="0"/>
              <a:t>là</a:t>
            </a:r>
            <a:r>
              <a:rPr lang="en-US" altLang="en-US" dirty="0" smtClean="0"/>
              <a:t> </a:t>
            </a:r>
            <a:r>
              <a:rPr lang="en-US" altLang="en-US" dirty="0" err="1" smtClean="0"/>
              <a:t>một</a:t>
            </a:r>
            <a:r>
              <a:rPr lang="en-US" altLang="en-US" dirty="0" smtClean="0"/>
              <a:t> </a:t>
            </a:r>
            <a:r>
              <a:rPr lang="en-US" altLang="en-US" dirty="0" err="1" smtClean="0"/>
              <a:t>loại</a:t>
            </a:r>
            <a:r>
              <a:rPr lang="en-US" altLang="en-US" dirty="0" smtClean="0"/>
              <a:t> code </a:t>
            </a:r>
            <a:r>
              <a:rPr lang="en-US" altLang="en-US" dirty="0" err="1" smtClean="0"/>
              <a:t>lập</a:t>
            </a:r>
            <a:r>
              <a:rPr lang="en-US" altLang="en-US" dirty="0" smtClean="0"/>
              <a:t> </a:t>
            </a:r>
            <a:r>
              <a:rPr lang="en-US" altLang="en-US" dirty="0" err="1" smtClean="0"/>
              <a:t>trình</a:t>
            </a:r>
            <a:r>
              <a:rPr lang="en-US" altLang="en-US" dirty="0" smtClean="0"/>
              <a:t> </a:t>
            </a:r>
            <a:r>
              <a:rPr lang="en-US" altLang="en-US" dirty="0" err="1" smtClean="0"/>
              <a:t>nhưng</a:t>
            </a:r>
            <a:r>
              <a:rPr lang="en-US" altLang="en-US" dirty="0" smtClean="0"/>
              <a:t> </a:t>
            </a:r>
            <a:r>
              <a:rPr lang="en-US" altLang="en-US" dirty="0" err="1" smtClean="0"/>
              <a:t>có</a:t>
            </a:r>
            <a:r>
              <a:rPr lang="en-US" altLang="en-US" dirty="0" smtClean="0"/>
              <a:t> </a:t>
            </a:r>
            <a:r>
              <a:rPr lang="en-US" altLang="en-US" dirty="0" err="1" smtClean="0"/>
              <a:t>thể</a:t>
            </a:r>
            <a:r>
              <a:rPr lang="en-US" altLang="en-US" dirty="0" smtClean="0"/>
              <a:t> </a:t>
            </a:r>
            <a:r>
              <a:rPr lang="en-US" altLang="en-US" dirty="0" err="1" smtClean="0"/>
              <a:t>được</a:t>
            </a:r>
            <a:r>
              <a:rPr lang="en-US" altLang="en-US" dirty="0" smtClean="0"/>
              <a:t> </a:t>
            </a:r>
            <a:r>
              <a:rPr lang="en-US" altLang="en-US" dirty="0" err="1" smtClean="0"/>
              <a:t>dùng</a:t>
            </a:r>
            <a:r>
              <a:rPr lang="en-US" altLang="en-US" dirty="0" smtClean="0"/>
              <a:t> </a:t>
            </a:r>
            <a:r>
              <a:rPr lang="en-US" altLang="en-US" dirty="0" err="1" smtClean="0"/>
              <a:t>như</a:t>
            </a:r>
            <a:r>
              <a:rPr lang="en-US" altLang="en-US" dirty="0" smtClean="0"/>
              <a:t> </a:t>
            </a:r>
            <a:r>
              <a:rPr lang="en-US" altLang="en-US" dirty="0" err="1" smtClean="0"/>
              <a:t>bước</a:t>
            </a:r>
            <a:r>
              <a:rPr lang="en-US" altLang="en-US" dirty="0" smtClean="0"/>
              <a:t> </a:t>
            </a:r>
            <a:r>
              <a:rPr lang="en-US" altLang="en-US" dirty="0" err="1" smtClean="0"/>
              <a:t>trung</a:t>
            </a:r>
            <a:r>
              <a:rPr lang="en-US" altLang="en-US" dirty="0" smtClean="0"/>
              <a:t> </a:t>
            </a:r>
            <a:r>
              <a:rPr lang="en-US" altLang="en-US" dirty="0" err="1" smtClean="0"/>
              <a:t>gian</a:t>
            </a:r>
            <a:r>
              <a:rPr lang="en-US" altLang="en-US" dirty="0" smtClean="0"/>
              <a:t> </a:t>
            </a:r>
            <a:r>
              <a:rPr lang="en-US" altLang="en-US" dirty="0" err="1" smtClean="0"/>
              <a:t>trong</a:t>
            </a:r>
            <a:r>
              <a:rPr lang="en-US" altLang="en-US" dirty="0" smtClean="0"/>
              <a:t> </a:t>
            </a:r>
            <a:r>
              <a:rPr lang="en-US" altLang="en-US" dirty="0" err="1" smtClean="0"/>
              <a:t>việc</a:t>
            </a:r>
            <a:r>
              <a:rPr lang="en-US" altLang="en-US" dirty="0" smtClean="0"/>
              <a:t> </a:t>
            </a:r>
            <a:r>
              <a:rPr lang="en-US" altLang="en-US" dirty="0" err="1" smtClean="0"/>
              <a:t>phát</a:t>
            </a:r>
            <a:r>
              <a:rPr lang="en-US" altLang="en-US" dirty="0" smtClean="0"/>
              <a:t> </a:t>
            </a:r>
            <a:r>
              <a:rPr lang="en-US" altLang="en-US" dirty="0" err="1" smtClean="0"/>
              <a:t>triển</a:t>
            </a:r>
            <a:r>
              <a:rPr lang="en-US" altLang="en-US" dirty="0" smtClean="0"/>
              <a:t> code </a:t>
            </a:r>
            <a:r>
              <a:rPr lang="en-US" altLang="en-US" dirty="0" err="1" smtClean="0"/>
              <a:t>lập</a:t>
            </a:r>
            <a:r>
              <a:rPr lang="en-US" altLang="en-US" dirty="0" smtClean="0"/>
              <a:t> </a:t>
            </a:r>
            <a:r>
              <a:rPr lang="en-US" altLang="en-US" dirty="0" err="1" smtClean="0"/>
              <a:t>trình</a:t>
            </a:r>
            <a:endParaRPr lang="en-US" altLang="en-US" dirty="0"/>
          </a:p>
        </p:txBody>
      </p:sp>
    </p:spTree>
    <p:extLst>
      <p:ext uri="{BB962C8B-B14F-4D97-AF65-F5344CB8AC3E}">
        <p14:creationId xmlns:p14="http://schemas.microsoft.com/office/powerpoint/2010/main" val="34825194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1. </a:t>
            </a:r>
            <a:r>
              <a:rPr lang="en-US" altLang="en-US" dirty="0" err="1" smtClean="0"/>
              <a:t>Các</a:t>
            </a:r>
            <a:r>
              <a:rPr lang="en-US" altLang="en-US" dirty="0" smtClean="0"/>
              <a:t> </a:t>
            </a:r>
            <a:r>
              <a:rPr lang="en-US" altLang="en-US" dirty="0" err="1" smtClean="0"/>
              <a:t>cách</a:t>
            </a:r>
            <a:r>
              <a:rPr lang="en-US" altLang="en-US" dirty="0" smtClean="0"/>
              <a:t> </a:t>
            </a:r>
            <a:r>
              <a:rPr lang="en-US" altLang="en-US" dirty="0" err="1" smtClean="0"/>
              <a:t>tiếp</a:t>
            </a:r>
            <a:r>
              <a:rPr lang="en-US" altLang="en-US" dirty="0" smtClean="0"/>
              <a:t> </a:t>
            </a:r>
            <a:r>
              <a:rPr lang="en-US" altLang="en-US" dirty="0" err="1" smtClean="0"/>
              <a:t>cận</a:t>
            </a:r>
            <a:r>
              <a:rPr lang="en-US" altLang="en-US" dirty="0" smtClean="0"/>
              <a:t> </a:t>
            </a:r>
            <a:r>
              <a:rPr lang="en-US" altLang="en-US" dirty="0" err="1" smtClean="0"/>
              <a:t>đảm</a:t>
            </a:r>
            <a:r>
              <a:rPr lang="en-US" altLang="en-US" dirty="0" smtClean="0"/>
              <a:t> </a:t>
            </a:r>
            <a:r>
              <a:rPr lang="en-US" altLang="en-US" dirty="0" err="1" smtClean="0"/>
              <a:t>bảo</a:t>
            </a:r>
            <a:r>
              <a:rPr lang="en-US" altLang="en-US" dirty="0" smtClean="0"/>
              <a:t> </a:t>
            </a:r>
            <a:r>
              <a:rPr lang="en-US" altLang="en-US" dirty="0" err="1" smtClean="0"/>
              <a:t>chất</a:t>
            </a:r>
            <a:r>
              <a:rPr lang="en-US" altLang="en-US" dirty="0" smtClean="0"/>
              <a:t> </a:t>
            </a:r>
            <a:r>
              <a:rPr lang="en-US" altLang="en-US" dirty="0" err="1" smtClean="0"/>
              <a:t>lượng</a:t>
            </a:r>
            <a:endParaRPr lang="en-US" dirty="0"/>
          </a:p>
        </p:txBody>
      </p:sp>
      <p:sp>
        <p:nvSpPr>
          <p:cNvPr id="3" name="Content Placeholder 2"/>
          <p:cNvSpPr>
            <a:spLocks noGrp="1"/>
          </p:cNvSpPr>
          <p:nvPr>
            <p:ph idx="1"/>
          </p:nvPr>
        </p:nvSpPr>
        <p:spPr/>
        <p:txBody>
          <a:bodyPr/>
          <a:lstStyle/>
          <a:p>
            <a:r>
              <a:rPr lang="en-US" altLang="en-US" dirty="0" smtClean="0"/>
              <a:t>Ý </a:t>
            </a:r>
            <a:r>
              <a:rPr lang="en-US" altLang="en-US" dirty="0" err="1" smtClean="0"/>
              <a:t>tưởng</a:t>
            </a:r>
            <a:r>
              <a:rPr lang="en-US" altLang="en-US" dirty="0" smtClean="0"/>
              <a:t> </a:t>
            </a:r>
            <a:r>
              <a:rPr lang="en-US" altLang="en-US" dirty="0" err="1" smtClean="0"/>
              <a:t>giúp</a:t>
            </a:r>
            <a:r>
              <a:rPr lang="en-US" altLang="en-US" dirty="0" smtClean="0"/>
              <a:t> </a:t>
            </a:r>
            <a:r>
              <a:rPr lang="en-US" altLang="en-US" dirty="0" err="1" smtClean="0"/>
              <a:t>định</a:t>
            </a:r>
            <a:r>
              <a:rPr lang="en-US" altLang="en-US" dirty="0" smtClean="0"/>
              <a:t> </a:t>
            </a:r>
            <a:r>
              <a:rPr lang="en-US" altLang="en-US" dirty="0" err="1" smtClean="0"/>
              <a:t>hướng</a:t>
            </a:r>
            <a:r>
              <a:rPr lang="en-US" altLang="en-US" dirty="0" smtClean="0"/>
              <a:t> </a:t>
            </a:r>
            <a:r>
              <a:rPr lang="en-US" altLang="en-US" dirty="0" err="1" smtClean="0"/>
              <a:t>đảm</a:t>
            </a:r>
            <a:r>
              <a:rPr lang="en-US" altLang="en-US" dirty="0" smtClean="0"/>
              <a:t> </a:t>
            </a:r>
            <a:r>
              <a:rPr lang="en-US" altLang="en-US" dirty="0" err="1" smtClean="0"/>
              <a:t>bảo</a:t>
            </a:r>
            <a:r>
              <a:rPr lang="en-US" altLang="en-US" dirty="0" smtClean="0"/>
              <a:t> </a:t>
            </a:r>
            <a:r>
              <a:rPr lang="en-US" altLang="en-US" dirty="0" err="1" smtClean="0"/>
              <a:t>chất</a:t>
            </a:r>
            <a:r>
              <a:rPr lang="en-US" altLang="en-US" dirty="0" smtClean="0"/>
              <a:t> </a:t>
            </a:r>
            <a:r>
              <a:rPr lang="en-US" altLang="en-US" dirty="0" err="1" smtClean="0"/>
              <a:t>lượng</a:t>
            </a:r>
            <a:r>
              <a:rPr lang="en-US" altLang="en-US" dirty="0" smtClean="0"/>
              <a:t>:</a:t>
            </a:r>
          </a:p>
          <a:p>
            <a:pPr lvl="1"/>
            <a:r>
              <a:rPr lang="en-US" altLang="en-US" dirty="0" err="1" smtClean="0"/>
              <a:t>Người</a:t>
            </a:r>
            <a:r>
              <a:rPr lang="en-US" altLang="en-US" dirty="0" smtClean="0"/>
              <a:t> </a:t>
            </a:r>
            <a:r>
              <a:rPr lang="en-US" altLang="en-US" dirty="0" err="1" smtClean="0"/>
              <a:t>dùng</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là</a:t>
            </a:r>
            <a:r>
              <a:rPr lang="en-US" altLang="en-US" dirty="0" smtClean="0"/>
              <a:t> </a:t>
            </a:r>
            <a:r>
              <a:rPr lang="en-US" altLang="en-US" dirty="0" err="1" smtClean="0"/>
              <a:t>yếu</a:t>
            </a:r>
            <a:r>
              <a:rPr lang="en-US" altLang="en-US" dirty="0" smtClean="0"/>
              <a:t> </a:t>
            </a:r>
            <a:r>
              <a:rPr lang="en-US" altLang="en-US" dirty="0" err="1" smtClean="0"/>
              <a:t>tố</a:t>
            </a:r>
            <a:r>
              <a:rPr lang="en-US" altLang="en-US" dirty="0" smtClean="0"/>
              <a:t> </a:t>
            </a:r>
            <a:r>
              <a:rPr lang="en-US" altLang="en-US" dirty="0" err="1" smtClean="0"/>
              <a:t>quan</a:t>
            </a:r>
            <a:r>
              <a:rPr lang="en-US" altLang="en-US" dirty="0" smtClean="0"/>
              <a:t> </a:t>
            </a:r>
            <a:r>
              <a:rPr lang="en-US" altLang="en-US" dirty="0" err="1" smtClean="0"/>
              <a:t>trong</a:t>
            </a:r>
            <a:r>
              <a:rPr lang="en-US" altLang="en-US" dirty="0" smtClean="0"/>
              <a:t> </a:t>
            </a:r>
            <a:r>
              <a:rPr lang="en-US" altLang="en-US" dirty="0" err="1" smtClean="0"/>
              <a:t>nhất</a:t>
            </a:r>
            <a:r>
              <a:rPr lang="en-US" altLang="en-US" dirty="0" smtClean="0"/>
              <a:t> </a:t>
            </a:r>
            <a:r>
              <a:rPr lang="en-US" altLang="en-US" dirty="0" err="1" smtClean="0"/>
              <a:t>trong</a:t>
            </a:r>
            <a:r>
              <a:rPr lang="en-US" altLang="en-US" dirty="0" smtClean="0"/>
              <a:t> </a:t>
            </a:r>
            <a:r>
              <a:rPr lang="en-US" altLang="en-US" dirty="0" err="1" smtClean="0"/>
              <a:t>việc</a:t>
            </a:r>
            <a:r>
              <a:rPr lang="en-US" altLang="en-US" dirty="0" smtClean="0"/>
              <a:t> </a:t>
            </a:r>
            <a:r>
              <a:rPr lang="en-US" altLang="en-US" dirty="0" err="1" smtClean="0"/>
              <a:t>xây</a:t>
            </a:r>
            <a:r>
              <a:rPr lang="en-US" altLang="en-US" dirty="0" smtClean="0"/>
              <a:t> </a:t>
            </a:r>
            <a:r>
              <a:rPr lang="en-US" altLang="en-US" dirty="0" err="1" smtClean="0"/>
              <a:t>dựng</a:t>
            </a:r>
            <a:r>
              <a:rPr lang="en-US" altLang="en-US" dirty="0" smtClean="0"/>
              <a:t> </a:t>
            </a:r>
            <a:r>
              <a:rPr lang="en-US" altLang="en-US" dirty="0" err="1" smtClean="0"/>
              <a:t>và</a:t>
            </a:r>
            <a:r>
              <a:rPr lang="en-US" altLang="en-US" dirty="0" smtClean="0"/>
              <a:t> </a:t>
            </a:r>
            <a:r>
              <a:rPr lang="en-US" altLang="en-US" dirty="0" err="1" smtClean="0"/>
              <a:t>đánh</a:t>
            </a:r>
            <a:r>
              <a:rPr lang="en-US" altLang="en-US" dirty="0" smtClean="0"/>
              <a:t> </a:t>
            </a:r>
            <a:r>
              <a:rPr lang="en-US" altLang="en-US" dirty="0" err="1" smtClean="0"/>
              <a:t>giá</a:t>
            </a:r>
            <a:r>
              <a:rPr lang="en-US" altLang="en-US" dirty="0" smtClean="0"/>
              <a:t> </a:t>
            </a:r>
            <a:r>
              <a:rPr lang="en-US" altLang="en-US" dirty="0" err="1" smtClean="0"/>
              <a:t>chất</a:t>
            </a:r>
            <a:r>
              <a:rPr lang="en-US" altLang="en-US" dirty="0" smtClean="0"/>
              <a:t> </a:t>
            </a:r>
            <a:r>
              <a:rPr lang="en-US" altLang="en-US" dirty="0" err="1" smtClean="0"/>
              <a:t>lượng</a:t>
            </a:r>
            <a:r>
              <a:rPr lang="en-US" altLang="en-US" dirty="0" smtClean="0"/>
              <a:t> </a:t>
            </a:r>
            <a:r>
              <a:rPr lang="en-US" altLang="en-US" dirty="0" err="1" smtClean="0"/>
              <a:t>hệ</a:t>
            </a:r>
            <a:r>
              <a:rPr lang="en-US" altLang="en-US" dirty="0" smtClean="0"/>
              <a:t> </a:t>
            </a:r>
            <a:r>
              <a:rPr lang="en-US" altLang="en-US" dirty="0" err="1" smtClean="0"/>
              <a:t>thống</a:t>
            </a:r>
            <a:endParaRPr lang="en-US" altLang="en-US" dirty="0" smtClean="0"/>
          </a:p>
          <a:p>
            <a:pPr lvl="1"/>
            <a:r>
              <a:rPr lang="en-US" altLang="en-US" dirty="0" err="1" smtClean="0"/>
              <a:t>Sửa</a:t>
            </a:r>
            <a:r>
              <a:rPr lang="en-US" altLang="en-US" dirty="0" smtClean="0"/>
              <a:t> </a:t>
            </a:r>
            <a:r>
              <a:rPr lang="en-US" altLang="en-US" dirty="0" err="1" smtClean="0"/>
              <a:t>lỗi</a:t>
            </a:r>
            <a:r>
              <a:rPr lang="en-US" altLang="en-US" dirty="0" smtClean="0"/>
              <a:t> </a:t>
            </a:r>
            <a:r>
              <a:rPr lang="en-US" altLang="en-US" dirty="0" err="1" smtClean="0"/>
              <a:t>trong</a:t>
            </a:r>
            <a:r>
              <a:rPr lang="en-US" altLang="en-US" dirty="0" smtClean="0"/>
              <a:t> </a:t>
            </a:r>
            <a:r>
              <a:rPr lang="en-US" altLang="en-US" dirty="0" err="1" smtClean="0"/>
              <a:t>lúc</a:t>
            </a:r>
            <a:r>
              <a:rPr lang="en-US" altLang="en-US" dirty="0" smtClean="0"/>
              <a:t> </a:t>
            </a:r>
            <a:r>
              <a:rPr lang="en-US" altLang="en-US" dirty="0" err="1" smtClean="0"/>
              <a:t>đầu</a:t>
            </a:r>
            <a:r>
              <a:rPr lang="en-US" altLang="en-US" dirty="0" smtClean="0"/>
              <a:t> </a:t>
            </a:r>
            <a:r>
              <a:rPr lang="en-US" altLang="en-US" dirty="0" err="1" smtClean="0"/>
              <a:t>ít</a:t>
            </a:r>
            <a:r>
              <a:rPr lang="en-US" altLang="en-US" dirty="0" smtClean="0"/>
              <a:t> </a:t>
            </a:r>
            <a:r>
              <a:rPr lang="en-US" altLang="en-US" dirty="0" err="1" smtClean="0"/>
              <a:t>tốn</a:t>
            </a:r>
            <a:r>
              <a:rPr lang="en-US" altLang="en-US" dirty="0" smtClean="0"/>
              <a:t> </a:t>
            </a:r>
            <a:r>
              <a:rPr lang="en-US" altLang="en-US" dirty="0" err="1" smtClean="0"/>
              <a:t>kém</a:t>
            </a:r>
            <a:r>
              <a:rPr lang="en-US" altLang="en-US" dirty="0" smtClean="0"/>
              <a:t> </a:t>
            </a:r>
            <a:r>
              <a:rPr lang="en-US" altLang="en-US" dirty="0" err="1" smtClean="0"/>
              <a:t>hơn</a:t>
            </a:r>
            <a:r>
              <a:rPr lang="en-US" altLang="en-US" dirty="0" smtClean="0"/>
              <a:t> </a:t>
            </a:r>
            <a:r>
              <a:rPr lang="en-US" altLang="en-US" dirty="0" err="1" smtClean="0"/>
              <a:t>việc</a:t>
            </a:r>
            <a:r>
              <a:rPr lang="en-US" altLang="en-US" dirty="0" smtClean="0"/>
              <a:t> </a:t>
            </a:r>
            <a:r>
              <a:rPr lang="en-US" altLang="en-US" dirty="0" err="1" smtClean="0"/>
              <a:t>chờ</a:t>
            </a:r>
            <a:r>
              <a:rPr lang="en-US" altLang="en-US" dirty="0" smtClean="0"/>
              <a:t> </a:t>
            </a:r>
            <a:r>
              <a:rPr lang="en-US" altLang="en-US" dirty="0" err="1" smtClean="0"/>
              <a:t>người</a:t>
            </a:r>
            <a:r>
              <a:rPr lang="en-US" altLang="en-US" dirty="0" smtClean="0"/>
              <a:t> </a:t>
            </a:r>
            <a:r>
              <a:rPr lang="en-US" altLang="en-US" dirty="0" err="1" smtClean="0"/>
              <a:t>dùng</a:t>
            </a:r>
            <a:r>
              <a:rPr lang="en-US" altLang="en-US" dirty="0" smtClean="0"/>
              <a:t> </a:t>
            </a:r>
            <a:r>
              <a:rPr lang="en-US" altLang="en-US" dirty="0" err="1" smtClean="0"/>
              <a:t>báo</a:t>
            </a:r>
            <a:r>
              <a:rPr lang="en-US" altLang="en-US" dirty="0" smtClean="0"/>
              <a:t> </a:t>
            </a:r>
            <a:r>
              <a:rPr lang="en-US" altLang="en-US" dirty="0" err="1" smtClean="0"/>
              <a:t>lỗi</a:t>
            </a:r>
            <a:endParaRPr lang="en-US" altLang="en-US" dirty="0" smtClean="0"/>
          </a:p>
        </p:txBody>
      </p:sp>
    </p:spTree>
    <p:extLst>
      <p:ext uri="{BB962C8B-B14F-4D97-AF65-F5344CB8AC3E}">
        <p14:creationId xmlns:p14="http://schemas.microsoft.com/office/powerpoint/2010/main" val="363743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DF7864B7-438D-48FF-AB31-7F5FD3C83631}" type="slidenum">
              <a:rPr lang="en-US" altLang="en-US"/>
              <a:pPr/>
              <a:t>40</a:t>
            </a:fld>
            <a:endParaRPr lang="en-US" altLang="en-US"/>
          </a:p>
        </p:txBody>
      </p:sp>
      <p:sp>
        <p:nvSpPr>
          <p:cNvPr id="431106" name="Rectangle 2"/>
          <p:cNvSpPr>
            <a:spLocks noGrp="1" noChangeArrowheads="1"/>
          </p:cNvSpPr>
          <p:nvPr>
            <p:ph type="title"/>
          </p:nvPr>
        </p:nvSpPr>
        <p:spPr/>
        <p:txBody>
          <a:bodyPr/>
          <a:lstStyle/>
          <a:p>
            <a:r>
              <a:rPr lang="en-US" altLang="en-US" sz="2400" dirty="0" smtClean="0">
                <a:latin typeface="+mn-lt"/>
              </a:rPr>
              <a:t>Pseudocode </a:t>
            </a:r>
            <a:r>
              <a:rPr lang="en-US" altLang="en-US" sz="2400" dirty="0" err="1" smtClean="0">
                <a:latin typeface="+mn-lt"/>
              </a:rPr>
              <a:t>để</a:t>
            </a:r>
            <a:r>
              <a:rPr lang="en-US" altLang="en-US" sz="2400" dirty="0" smtClean="0">
                <a:latin typeface="+mn-lt"/>
              </a:rPr>
              <a:t> </a:t>
            </a:r>
            <a:r>
              <a:rPr lang="en-US" altLang="en-US" sz="2400" dirty="0" err="1" smtClean="0">
                <a:latin typeface="+mn-lt"/>
              </a:rPr>
              <a:t>cập</a:t>
            </a:r>
            <a:r>
              <a:rPr lang="en-US" altLang="en-US" sz="2400" dirty="0" smtClean="0">
                <a:latin typeface="+mn-lt"/>
              </a:rPr>
              <a:t> </a:t>
            </a:r>
            <a:r>
              <a:rPr lang="en-US" altLang="en-US" sz="2400" dirty="0" err="1" smtClean="0">
                <a:latin typeface="+mn-lt"/>
              </a:rPr>
              <a:t>nhật</a:t>
            </a:r>
            <a:r>
              <a:rPr lang="en-US" altLang="en-US" sz="2400" dirty="0" smtClean="0">
                <a:latin typeface="+mn-lt"/>
              </a:rPr>
              <a:t> </a:t>
            </a:r>
            <a:r>
              <a:rPr lang="vi-VN" altLang="en-US" sz="2400" dirty="0" smtClean="0">
                <a:latin typeface="+mn-lt"/>
              </a:rPr>
              <a:t>đăng ký </a:t>
            </a:r>
            <a:r>
              <a:rPr lang="en-US" altLang="en-US" sz="2400" dirty="0" err="1" smtClean="0">
                <a:latin typeface="+mn-lt"/>
              </a:rPr>
              <a:t>dịch</a:t>
            </a:r>
            <a:r>
              <a:rPr lang="en-US" altLang="en-US" sz="2400" dirty="0" smtClean="0">
                <a:latin typeface="+mn-lt"/>
              </a:rPr>
              <a:t> </a:t>
            </a:r>
            <a:r>
              <a:rPr lang="en-US" altLang="en-US" sz="2400" dirty="0" err="1" smtClean="0">
                <a:latin typeface="+mn-lt"/>
              </a:rPr>
              <a:t>vụ</a:t>
            </a:r>
            <a:r>
              <a:rPr lang="en-US" altLang="en-US" sz="2400" dirty="0" smtClean="0">
                <a:latin typeface="+mn-lt"/>
              </a:rPr>
              <a:t> </a:t>
            </a:r>
            <a:r>
              <a:rPr lang="en-US" altLang="en-US" sz="2400" dirty="0" err="1" smtClean="0">
                <a:latin typeface="+mn-lt"/>
              </a:rPr>
              <a:t>đặt</a:t>
            </a:r>
            <a:r>
              <a:rPr lang="en-US" altLang="en-US" sz="2400" dirty="0" smtClean="0">
                <a:latin typeface="+mn-lt"/>
              </a:rPr>
              <a:t> </a:t>
            </a:r>
            <a:r>
              <a:rPr lang="en-US" altLang="en-US" sz="2400" dirty="0" err="1" smtClean="0">
                <a:latin typeface="+mn-lt"/>
              </a:rPr>
              <a:t>báo</a:t>
            </a:r>
            <a:endParaRPr lang="en-US" altLang="en-US" sz="2400" dirty="0">
              <a:latin typeface="+mn-lt"/>
            </a:endParaRPr>
          </a:p>
        </p:txBody>
      </p:sp>
      <p:pic>
        <p:nvPicPr>
          <p:cNvPr id="431111"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799" y="1275907"/>
            <a:ext cx="4284921" cy="5277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54212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DDD620E7-D046-4ABC-94D4-85CE20E1FC9D}" type="slidenum">
              <a:rPr lang="en-US" altLang="en-US"/>
              <a:pPr/>
              <a:t>41</a:t>
            </a:fld>
            <a:endParaRPr lang="en-US" altLang="en-US"/>
          </a:p>
        </p:txBody>
      </p:sp>
      <p:sp>
        <p:nvSpPr>
          <p:cNvPr id="384002" name="Rectangle 2"/>
          <p:cNvSpPr>
            <a:spLocks noGrp="1" noChangeArrowheads="1"/>
          </p:cNvSpPr>
          <p:nvPr>
            <p:ph type="title"/>
          </p:nvPr>
        </p:nvSpPr>
        <p:spPr/>
        <p:txBody>
          <a:bodyPr/>
          <a:lstStyle/>
          <a:p>
            <a:r>
              <a:rPr lang="en-US" altLang="en-US" dirty="0" smtClean="0"/>
              <a:t>7.1.2 Procedure Manual</a:t>
            </a:r>
            <a:endParaRPr lang="en-US" altLang="en-US" dirty="0"/>
          </a:p>
        </p:txBody>
      </p:sp>
      <p:sp>
        <p:nvSpPr>
          <p:cNvPr id="384003" name="Rectangle 3"/>
          <p:cNvSpPr>
            <a:spLocks noGrp="1" noChangeArrowheads="1"/>
          </p:cNvSpPr>
          <p:nvPr>
            <p:ph type="body" idx="1"/>
          </p:nvPr>
        </p:nvSpPr>
        <p:spPr/>
        <p:txBody>
          <a:bodyPr/>
          <a:lstStyle/>
          <a:p>
            <a:r>
              <a:rPr lang="vi-VN" altLang="en-US" dirty="0" smtClean="0">
                <a:latin typeface="Calibri" panose="020F0502020204030204" pitchFamily="34" charset="0"/>
                <a:cs typeface="Calibri" panose="020F0502020204030204" pitchFamily="34" charset="0"/>
              </a:rPr>
              <a:t>Sử dụng ngôn ngữ tự nhiên (tiếng Anh)</a:t>
            </a:r>
            <a:endParaRPr lang="en-US" altLang="en-US" dirty="0">
              <a:latin typeface="Calibri" panose="020F0502020204030204" pitchFamily="34" charset="0"/>
              <a:cs typeface="Calibri" panose="020F0502020204030204" pitchFamily="34" charset="0"/>
            </a:endParaRPr>
          </a:p>
          <a:p>
            <a:r>
              <a:rPr lang="en-US" altLang="en-US" dirty="0" err="1" smtClean="0">
                <a:latin typeface="Calibri" panose="020F0502020204030204" pitchFamily="34" charset="0"/>
                <a:cs typeface="Calibri" panose="020F0502020204030204" pitchFamily="34" charset="0"/>
              </a:rPr>
              <a:t>Các</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phần</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thiết</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yếu</a:t>
            </a:r>
            <a:endParaRPr lang="en-US" altLang="en-US" dirty="0">
              <a:latin typeface="Calibri" panose="020F0502020204030204" pitchFamily="34" charset="0"/>
              <a:cs typeface="Calibri" panose="020F0502020204030204" pitchFamily="34" charset="0"/>
            </a:endParaRPr>
          </a:p>
          <a:p>
            <a:pPr lvl="1"/>
            <a:r>
              <a:rPr lang="en-US" altLang="en-US" dirty="0" err="1" smtClean="0">
                <a:latin typeface="Calibri" panose="020F0502020204030204" pitchFamily="34" charset="0"/>
                <a:cs typeface="Calibri" panose="020F0502020204030204" pitchFamily="34" charset="0"/>
              </a:rPr>
              <a:t>Giới</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thiệu</a:t>
            </a:r>
            <a:endParaRPr lang="en-US" altLang="en-US" dirty="0">
              <a:latin typeface="Calibri" panose="020F0502020204030204" pitchFamily="34" charset="0"/>
              <a:cs typeface="Calibri" panose="020F0502020204030204" pitchFamily="34" charset="0"/>
            </a:endParaRPr>
          </a:p>
          <a:p>
            <a:pPr lvl="1"/>
            <a:r>
              <a:rPr lang="en-US" altLang="en-US" dirty="0" err="1" smtClean="0">
                <a:latin typeface="Calibri" panose="020F0502020204030204" pitchFamily="34" charset="0"/>
                <a:cs typeface="Calibri" panose="020F0502020204030204" pitchFamily="34" charset="0"/>
              </a:rPr>
              <a:t>Cách</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sử</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dụng</a:t>
            </a:r>
            <a:endParaRPr lang="en-US" altLang="en-US" dirty="0">
              <a:latin typeface="Calibri" panose="020F0502020204030204" pitchFamily="34" charset="0"/>
              <a:cs typeface="Calibri" panose="020F0502020204030204" pitchFamily="34" charset="0"/>
            </a:endParaRPr>
          </a:p>
          <a:p>
            <a:pPr lvl="1"/>
            <a:r>
              <a:rPr lang="en-US" altLang="en-US" dirty="0" err="1" smtClean="0">
                <a:latin typeface="Calibri" panose="020F0502020204030204" pitchFamily="34" charset="0"/>
                <a:cs typeface="Calibri" panose="020F0502020204030204" pitchFamily="34" charset="0"/>
              </a:rPr>
              <a:t>Làm</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gì</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khi</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có</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sự</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cố</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xảy</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ra</a:t>
            </a:r>
            <a:endParaRPr lang="en-US" altLang="en-US" dirty="0">
              <a:latin typeface="Calibri" panose="020F0502020204030204" pitchFamily="34" charset="0"/>
              <a:cs typeface="Calibri" panose="020F0502020204030204" pitchFamily="34" charset="0"/>
            </a:endParaRPr>
          </a:p>
          <a:p>
            <a:pPr lvl="1"/>
            <a:r>
              <a:rPr lang="vi-VN" altLang="en-US" dirty="0">
                <a:latin typeface="Calibri" panose="020F0502020204030204" pitchFamily="34" charset="0"/>
                <a:cs typeface="Calibri" panose="020F0502020204030204" pitchFamily="34" charset="0"/>
              </a:rPr>
              <a:t>P</a:t>
            </a:r>
            <a:r>
              <a:rPr lang="en-US" altLang="en-US" dirty="0" err="1" smtClean="0">
                <a:latin typeface="Calibri" panose="020F0502020204030204" pitchFamily="34" charset="0"/>
                <a:cs typeface="Calibri" panose="020F0502020204030204" pitchFamily="34" charset="0"/>
              </a:rPr>
              <a:t>hần</a:t>
            </a:r>
            <a:r>
              <a:rPr lang="en-US" altLang="en-US" dirty="0" smtClean="0">
                <a:latin typeface="Calibri" panose="020F0502020204030204" pitchFamily="34" charset="0"/>
                <a:cs typeface="Calibri" panose="020F0502020204030204" pitchFamily="34" charset="0"/>
              </a:rPr>
              <a:t> </a:t>
            </a:r>
            <a:r>
              <a:rPr lang="en-US" altLang="en-US" dirty="0"/>
              <a:t>technical reference</a:t>
            </a:r>
            <a:endParaRPr lang="en-US" altLang="en-US" dirty="0">
              <a:latin typeface="Calibri" panose="020F0502020204030204" pitchFamily="34" charset="0"/>
              <a:cs typeface="Calibri" panose="020F0502020204030204" pitchFamily="34" charset="0"/>
            </a:endParaRPr>
          </a:p>
          <a:p>
            <a:pPr lvl="1"/>
            <a:r>
              <a:rPr lang="en-US" altLang="en-US" dirty="0" err="1" smtClean="0">
                <a:latin typeface="Calibri" panose="020F0502020204030204" pitchFamily="34" charset="0"/>
                <a:cs typeface="Calibri" panose="020F0502020204030204" pitchFamily="34" charset="0"/>
              </a:rPr>
              <a:t>Mục</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lục</a:t>
            </a:r>
            <a:endParaRPr lang="en-US" altLang="en-US" dirty="0">
              <a:latin typeface="Calibri" panose="020F0502020204030204" pitchFamily="34" charset="0"/>
              <a:cs typeface="Calibri" panose="020F0502020204030204" pitchFamily="34" charset="0"/>
            </a:endParaRPr>
          </a:p>
          <a:p>
            <a:pPr lvl="1"/>
            <a:r>
              <a:rPr lang="en-US" altLang="en-US" dirty="0" err="1" smtClean="0">
                <a:latin typeface="Calibri" panose="020F0502020204030204" pitchFamily="34" charset="0"/>
                <a:cs typeface="Calibri" panose="020F0502020204030204" pitchFamily="34" charset="0"/>
              </a:rPr>
              <a:t>Các</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liên</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hệ</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nhà</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sản</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xuất</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89607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4C12477B-208E-46B7-A310-43A41F168080}" type="slidenum">
              <a:rPr lang="en-US" altLang="en-US"/>
              <a:pPr/>
              <a:t>42</a:t>
            </a:fld>
            <a:endParaRPr lang="en-US" altLang="en-US"/>
          </a:p>
        </p:txBody>
      </p:sp>
      <p:sp>
        <p:nvSpPr>
          <p:cNvPr id="385026" name="Rectangle 2"/>
          <p:cNvSpPr>
            <a:spLocks noGrp="1" noChangeArrowheads="1"/>
          </p:cNvSpPr>
          <p:nvPr>
            <p:ph type="title"/>
          </p:nvPr>
        </p:nvSpPr>
        <p:spPr/>
        <p:txBody>
          <a:bodyPr/>
          <a:lstStyle/>
          <a:p>
            <a:r>
              <a:rPr lang="en-US" altLang="en-US" dirty="0" smtClean="0"/>
              <a:t>7.1.2 Procedure Manual</a:t>
            </a:r>
            <a:endParaRPr lang="en-US" altLang="en-US" dirty="0"/>
          </a:p>
        </p:txBody>
      </p:sp>
      <p:sp>
        <p:nvSpPr>
          <p:cNvPr id="385027" name="Rectangle 3"/>
          <p:cNvSpPr>
            <a:spLocks noGrp="1" noChangeArrowheads="1"/>
          </p:cNvSpPr>
          <p:nvPr>
            <p:ph type="body" idx="1"/>
          </p:nvPr>
        </p:nvSpPr>
        <p:spPr/>
        <p:txBody>
          <a:bodyPr/>
          <a:lstStyle/>
          <a:p>
            <a:r>
              <a:rPr lang="en-US" altLang="en-US" dirty="0" err="1" smtClean="0"/>
              <a:t>Nhược</a:t>
            </a:r>
            <a:r>
              <a:rPr lang="en-US" altLang="en-US" dirty="0" smtClean="0"/>
              <a:t> </a:t>
            </a:r>
            <a:r>
              <a:rPr lang="en-US" altLang="en-US" dirty="0" err="1" smtClean="0"/>
              <a:t>điểm</a:t>
            </a:r>
            <a:r>
              <a:rPr lang="en-US" altLang="en-US" dirty="0" smtClean="0"/>
              <a:t>:</a:t>
            </a:r>
            <a:endParaRPr lang="en-US" altLang="en-US" dirty="0"/>
          </a:p>
          <a:p>
            <a:pPr lvl="1"/>
            <a:r>
              <a:rPr lang="en-US" altLang="en-US" dirty="0" err="1" smtClean="0"/>
              <a:t>Tổ</a:t>
            </a:r>
            <a:r>
              <a:rPr lang="en-US" altLang="en-US" dirty="0" smtClean="0"/>
              <a:t> </a:t>
            </a:r>
            <a:r>
              <a:rPr lang="en-US" altLang="en-US" dirty="0" err="1" smtClean="0"/>
              <a:t>chức</a:t>
            </a:r>
            <a:r>
              <a:rPr lang="en-US" altLang="en-US" dirty="0" smtClean="0"/>
              <a:t> </a:t>
            </a:r>
            <a:r>
              <a:rPr lang="en-US" altLang="en-US" dirty="0" err="1" smtClean="0"/>
              <a:t>kém</a:t>
            </a:r>
            <a:endParaRPr lang="en-US" altLang="en-US" dirty="0"/>
          </a:p>
          <a:p>
            <a:pPr lvl="1"/>
            <a:r>
              <a:rPr lang="en-US" altLang="en-US" dirty="0" err="1" smtClean="0"/>
              <a:t>Khó</a:t>
            </a:r>
            <a:r>
              <a:rPr lang="en-US" altLang="en-US" dirty="0" smtClean="0"/>
              <a:t> </a:t>
            </a:r>
            <a:r>
              <a:rPr lang="en-US" altLang="en-US" dirty="0" err="1" smtClean="0"/>
              <a:t>tìm</a:t>
            </a:r>
            <a:r>
              <a:rPr lang="en-US" altLang="en-US" dirty="0" smtClean="0"/>
              <a:t> </a:t>
            </a:r>
            <a:r>
              <a:rPr lang="en-US" altLang="en-US" dirty="0" err="1" smtClean="0"/>
              <a:t>được</a:t>
            </a:r>
            <a:r>
              <a:rPr lang="en-US" altLang="en-US" dirty="0" smtClean="0"/>
              <a:t> </a:t>
            </a:r>
            <a:r>
              <a:rPr lang="en-US" altLang="en-US" dirty="0" err="1" smtClean="0"/>
              <a:t>thông</a:t>
            </a:r>
            <a:r>
              <a:rPr lang="en-US" altLang="en-US" dirty="0" smtClean="0"/>
              <a:t> tin </a:t>
            </a:r>
            <a:r>
              <a:rPr lang="en-US" altLang="en-US" dirty="0" err="1" smtClean="0"/>
              <a:t>cầ</a:t>
            </a:r>
            <a:r>
              <a:rPr lang="vi-VN" altLang="en-US" dirty="0" smtClean="0">
                <a:latin typeface="Calibri" panose="020F0502020204030204" pitchFamily="34" charset="0"/>
                <a:cs typeface="Calibri" panose="020F0502020204030204" pitchFamily="34" charset="0"/>
              </a:rPr>
              <a:t>n thiết</a:t>
            </a:r>
            <a:endParaRPr lang="vi-VN" altLang="en-US" dirty="0" smtClean="0"/>
          </a:p>
          <a:p>
            <a:pPr lvl="1"/>
            <a:r>
              <a:rPr lang="vi-VN" altLang="en-US" dirty="0" smtClean="0">
                <a:latin typeface="Calibri" panose="020F0502020204030204" pitchFamily="34" charset="0"/>
                <a:cs typeface="Calibri" panose="020F0502020204030204" pitchFamily="34" charset="0"/>
              </a:rPr>
              <a:t>Trong một số trường hợp câu hỏi và trả lời không có sẵn trong hướng dẫn</a:t>
            </a:r>
            <a:endParaRPr lang="en-US" altLang="en-US" dirty="0" smtClean="0">
              <a:latin typeface="Calibri" panose="020F0502020204030204" pitchFamily="34" charset="0"/>
              <a:cs typeface="Calibri" panose="020F0502020204030204" pitchFamily="34" charset="0"/>
            </a:endParaRPr>
          </a:p>
          <a:p>
            <a:pPr lvl="1"/>
            <a:r>
              <a:rPr lang="en-US" altLang="en-US" dirty="0" err="1" smtClean="0">
                <a:latin typeface="Calibri" panose="020F0502020204030204" pitchFamily="34" charset="0"/>
                <a:cs typeface="Calibri" panose="020F0502020204030204" pitchFamily="34" charset="0"/>
              </a:rPr>
              <a:t>Khó</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hiểu</a:t>
            </a:r>
            <a:r>
              <a:rPr lang="vi-VN" altLang="en-US" dirty="0" smtClean="0">
                <a:latin typeface="Calibri" panose="020F0502020204030204" pitchFamily="34" charset="0"/>
                <a:cs typeface="Calibri" panose="020F0502020204030204" pitchFamily="34" charset="0"/>
              </a:rPr>
              <a:t>, không rõ ràng</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3570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C559C6B2-A2D5-4AD3-BEAA-92D9E66642DA}" type="slidenum">
              <a:rPr lang="en-US" altLang="en-US"/>
              <a:pPr/>
              <a:t>43</a:t>
            </a:fld>
            <a:endParaRPr lang="en-US" altLang="en-US"/>
          </a:p>
        </p:txBody>
      </p:sp>
      <p:sp>
        <p:nvSpPr>
          <p:cNvPr id="386050" name="Rectangle 2"/>
          <p:cNvSpPr>
            <a:spLocks noGrp="1" noChangeArrowheads="1"/>
          </p:cNvSpPr>
          <p:nvPr>
            <p:ph type="title"/>
          </p:nvPr>
        </p:nvSpPr>
        <p:spPr/>
        <p:txBody>
          <a:bodyPr/>
          <a:lstStyle/>
          <a:p>
            <a:r>
              <a:rPr lang="en-US" altLang="en-US" dirty="0" smtClean="0"/>
              <a:t>7.2 Web </a:t>
            </a:r>
            <a:r>
              <a:rPr lang="en-US" altLang="en-US" dirty="0"/>
              <a:t>Documentation</a:t>
            </a:r>
          </a:p>
        </p:txBody>
      </p:sp>
      <p:sp>
        <p:nvSpPr>
          <p:cNvPr id="386051" name="Rectangle 3"/>
          <p:cNvSpPr>
            <a:spLocks noGrp="1" noChangeArrowheads="1"/>
          </p:cNvSpPr>
          <p:nvPr>
            <p:ph type="body" idx="1"/>
          </p:nvPr>
        </p:nvSpPr>
        <p:spPr/>
        <p:txBody>
          <a:bodyPr/>
          <a:lstStyle/>
          <a:p>
            <a:r>
              <a:rPr lang="en-US" altLang="en-US" dirty="0"/>
              <a:t>FAQ (Frequently Asked Questions)</a:t>
            </a:r>
          </a:p>
          <a:p>
            <a:r>
              <a:rPr lang="en-US" altLang="en-US" dirty="0"/>
              <a:t>Help desks</a:t>
            </a:r>
          </a:p>
          <a:p>
            <a:r>
              <a:rPr lang="en-US" altLang="en-US" dirty="0"/>
              <a:t>Technical support</a:t>
            </a:r>
          </a:p>
          <a:p>
            <a:r>
              <a:rPr lang="en-US" altLang="en-US" dirty="0"/>
              <a:t>Fax-back services</a:t>
            </a:r>
          </a:p>
          <a:p>
            <a:r>
              <a:rPr lang="en-US" altLang="en-US" dirty="0"/>
              <a:t>Downloading updates</a:t>
            </a:r>
          </a:p>
        </p:txBody>
      </p:sp>
    </p:spTree>
    <p:extLst>
      <p:ext uri="{BB962C8B-B14F-4D97-AF65-F5344CB8AC3E}">
        <p14:creationId xmlns:p14="http://schemas.microsoft.com/office/powerpoint/2010/main" val="14513272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92D38A23-4681-4179-BD66-135922FEA880}" type="slidenum">
              <a:rPr lang="en-US" altLang="en-US"/>
              <a:pPr/>
              <a:t>44</a:t>
            </a:fld>
            <a:endParaRPr lang="en-US" altLang="en-US"/>
          </a:p>
        </p:txBody>
      </p:sp>
      <p:sp>
        <p:nvSpPr>
          <p:cNvPr id="387074" name="Rectangle 2"/>
          <p:cNvSpPr>
            <a:spLocks noGrp="1" noChangeArrowheads="1"/>
          </p:cNvSpPr>
          <p:nvPr>
            <p:ph type="title"/>
          </p:nvPr>
        </p:nvSpPr>
        <p:spPr/>
        <p:txBody>
          <a:bodyPr/>
          <a:lstStyle/>
          <a:p>
            <a:r>
              <a:rPr lang="en-US" altLang="en-US" dirty="0" smtClean="0"/>
              <a:t>8.3 </a:t>
            </a:r>
            <a:r>
              <a:rPr lang="en-US" altLang="en-US" dirty="0" err="1" smtClean="0"/>
              <a:t>Phương</a:t>
            </a:r>
            <a:r>
              <a:rPr lang="en-US" altLang="en-US" dirty="0" smtClean="0"/>
              <a:t> </a:t>
            </a:r>
            <a:r>
              <a:rPr lang="en-US" altLang="en-US" dirty="0" err="1" smtClean="0"/>
              <a:t>pháp</a:t>
            </a:r>
            <a:r>
              <a:rPr lang="en-US" altLang="en-US" dirty="0" smtClean="0"/>
              <a:t> FOLKLORE</a:t>
            </a:r>
            <a:endParaRPr lang="en-US" altLang="en-US" dirty="0"/>
          </a:p>
        </p:txBody>
      </p:sp>
      <p:sp>
        <p:nvSpPr>
          <p:cNvPr id="387075" name="Rectangle 3"/>
          <p:cNvSpPr>
            <a:spLocks noGrp="1" noChangeArrowheads="1"/>
          </p:cNvSpPr>
          <p:nvPr>
            <p:ph type="body" idx="1"/>
          </p:nvPr>
        </p:nvSpPr>
        <p:spPr/>
        <p:txBody>
          <a:bodyPr/>
          <a:lstStyle/>
          <a:p>
            <a:r>
              <a:rPr lang="en-US" altLang="en-US" dirty="0" smtClean="0"/>
              <a:t>Thu </a:t>
            </a:r>
            <a:r>
              <a:rPr lang="en-US" altLang="en-US" dirty="0" err="1" smtClean="0"/>
              <a:t>thập</a:t>
            </a:r>
            <a:r>
              <a:rPr lang="en-US" altLang="en-US" dirty="0" smtClean="0"/>
              <a:t> </a:t>
            </a:r>
            <a:r>
              <a:rPr lang="en-US" altLang="en-US" dirty="0" err="1" smtClean="0"/>
              <a:t>thông</a:t>
            </a:r>
            <a:r>
              <a:rPr lang="en-US" altLang="en-US" dirty="0" smtClean="0"/>
              <a:t> tin </a:t>
            </a:r>
            <a:r>
              <a:rPr lang="en-US" altLang="en-US" dirty="0" err="1" smtClean="0"/>
              <a:t>thuộc</a:t>
            </a:r>
            <a:r>
              <a:rPr lang="en-US" altLang="en-US" dirty="0" smtClean="0"/>
              <a:t> </a:t>
            </a:r>
            <a:r>
              <a:rPr lang="en-US" altLang="en-US" dirty="0" err="1" smtClean="0"/>
              <a:t>cá</a:t>
            </a:r>
            <a:r>
              <a:rPr lang="vi-VN" altLang="en-US" dirty="0" smtClean="0">
                <a:latin typeface="Calibri" panose="020F0502020204030204" pitchFamily="34" charset="0"/>
                <a:cs typeface="Calibri" panose="020F0502020204030204" pitchFamily="34" charset="0"/>
              </a:rPr>
              <a:t>c</a:t>
            </a:r>
            <a:r>
              <a:rPr lang="en-US" altLang="en-US" dirty="0" smtClean="0">
                <a:latin typeface="Calibri" panose="020F0502020204030204" pitchFamily="34" charset="0"/>
                <a:cs typeface="Calibri" panose="020F0502020204030204" pitchFamily="34" charset="0"/>
              </a:rPr>
              <a:t> </a:t>
            </a:r>
            <a:r>
              <a:rPr lang="en-US" altLang="en-US" dirty="0" err="1" smtClean="0"/>
              <a:t>loại</a:t>
            </a:r>
            <a:r>
              <a:rPr lang="en-US" altLang="en-US" dirty="0" smtClean="0"/>
              <a:t>:</a:t>
            </a:r>
            <a:endParaRPr lang="en-US" altLang="en-US" dirty="0"/>
          </a:p>
          <a:p>
            <a:pPr lvl="1"/>
            <a:r>
              <a:rPr lang="en-US" altLang="en-US" dirty="0" smtClean="0"/>
              <a:t>Customs (</a:t>
            </a:r>
            <a:r>
              <a:rPr lang="en-US" altLang="en-US" dirty="0" err="1" smtClean="0"/>
              <a:t>Tùy</a:t>
            </a:r>
            <a:r>
              <a:rPr lang="en-US" altLang="en-US" dirty="0" smtClean="0"/>
              <a:t> </a:t>
            </a:r>
            <a:r>
              <a:rPr lang="en-US" altLang="en-US" dirty="0" err="1" smtClean="0"/>
              <a:t>chỉnh</a:t>
            </a:r>
            <a:r>
              <a:rPr lang="en-US" altLang="en-US" dirty="0" smtClean="0"/>
              <a:t>)</a:t>
            </a:r>
            <a:endParaRPr lang="en-US" altLang="en-US" dirty="0"/>
          </a:p>
          <a:p>
            <a:pPr lvl="1"/>
            <a:r>
              <a:rPr lang="en-US" altLang="en-US" dirty="0" smtClean="0"/>
              <a:t>Tales</a:t>
            </a:r>
            <a:endParaRPr lang="en-US" altLang="en-US" dirty="0"/>
          </a:p>
          <a:p>
            <a:pPr lvl="1"/>
            <a:r>
              <a:rPr lang="en-US" altLang="en-US" dirty="0"/>
              <a:t>Sayings</a:t>
            </a:r>
          </a:p>
          <a:p>
            <a:pPr lvl="1"/>
            <a:r>
              <a:rPr lang="en-US" altLang="en-US" dirty="0"/>
              <a:t>Art forms</a:t>
            </a:r>
          </a:p>
        </p:txBody>
      </p:sp>
    </p:spTree>
    <p:extLst>
      <p:ext uri="{BB962C8B-B14F-4D97-AF65-F5344CB8AC3E}">
        <p14:creationId xmlns:p14="http://schemas.microsoft.com/office/powerpoint/2010/main" val="25522760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4B4AD954-3884-45D3-8555-D2FD40275ED2}" type="slidenum">
              <a:rPr lang="en-US" altLang="en-US"/>
              <a:pPr/>
              <a:t>45</a:t>
            </a:fld>
            <a:endParaRPr lang="en-US" altLang="en-US"/>
          </a:p>
        </p:txBody>
      </p:sp>
      <p:sp>
        <p:nvSpPr>
          <p:cNvPr id="388098" name="Rectangle 2"/>
          <p:cNvSpPr>
            <a:spLocks noGrp="1" noChangeArrowheads="1"/>
          </p:cNvSpPr>
          <p:nvPr>
            <p:ph type="title"/>
          </p:nvPr>
        </p:nvSpPr>
        <p:spPr/>
        <p:txBody>
          <a:bodyPr/>
          <a:lstStyle/>
          <a:p>
            <a:r>
              <a:rPr lang="en-US" altLang="en-US" sz="2400" dirty="0" err="1" smtClean="0"/>
              <a:t>Ví</a:t>
            </a:r>
            <a:r>
              <a:rPr lang="en-US" altLang="en-US" sz="2400" dirty="0" smtClean="0"/>
              <a:t> </a:t>
            </a:r>
            <a:r>
              <a:rPr lang="en-US" altLang="en-US" sz="2400" dirty="0" err="1" smtClean="0"/>
              <a:t>dụ</a:t>
            </a:r>
            <a:r>
              <a:rPr lang="en-US" altLang="en-US" sz="2400" dirty="0" smtClean="0"/>
              <a:t> </a:t>
            </a:r>
            <a:r>
              <a:rPr lang="en-US" altLang="en-US" sz="2400" dirty="0" err="1" smtClean="0"/>
              <a:t>về</a:t>
            </a:r>
            <a:r>
              <a:rPr lang="en-US" altLang="en-US" sz="2400" dirty="0" smtClean="0"/>
              <a:t> customs</a:t>
            </a:r>
            <a:r>
              <a:rPr lang="en-US" altLang="en-US" sz="2400" dirty="0"/>
              <a:t>, tales, sayings, </a:t>
            </a:r>
            <a:r>
              <a:rPr lang="en-US" altLang="en-US" sz="2400" dirty="0" err="1" smtClean="0"/>
              <a:t>và</a:t>
            </a:r>
            <a:r>
              <a:rPr lang="en-US" altLang="en-US" sz="2400" dirty="0" smtClean="0"/>
              <a:t> art forms</a:t>
            </a:r>
            <a:endParaRPr lang="en-US" altLang="en-US" sz="2400" dirty="0"/>
          </a:p>
        </p:txBody>
      </p:sp>
      <p:pic>
        <p:nvPicPr>
          <p:cNvPr id="3881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81201"/>
            <a:ext cx="7177088" cy="407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9751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F53C2578-6243-425F-9194-1E8921C500D9}" type="slidenum">
              <a:rPr lang="en-US" altLang="en-US"/>
              <a:pPr/>
              <a:t>46</a:t>
            </a:fld>
            <a:endParaRPr lang="en-US" altLang="en-US"/>
          </a:p>
        </p:txBody>
      </p:sp>
      <p:sp>
        <p:nvSpPr>
          <p:cNvPr id="389122" name="Rectangle 2"/>
          <p:cNvSpPr>
            <a:spLocks noGrp="1" noChangeArrowheads="1"/>
          </p:cNvSpPr>
          <p:nvPr>
            <p:ph type="title"/>
          </p:nvPr>
        </p:nvSpPr>
        <p:spPr/>
        <p:txBody>
          <a:bodyPr/>
          <a:lstStyle/>
          <a:p>
            <a:r>
              <a:rPr lang="en-US" altLang="en-US" dirty="0" smtClean="0"/>
              <a:t>8.4 </a:t>
            </a:r>
            <a:r>
              <a:rPr lang="en-US" altLang="en-US" dirty="0" err="1" smtClean="0"/>
              <a:t>Chọn</a:t>
            </a:r>
            <a:r>
              <a:rPr lang="en-US" altLang="en-US" dirty="0" smtClean="0"/>
              <a:t> </a:t>
            </a:r>
            <a:r>
              <a:rPr lang="en-US" altLang="en-US" dirty="0" err="1" smtClean="0"/>
              <a:t>thiết</a:t>
            </a:r>
            <a:r>
              <a:rPr lang="en-US" altLang="en-US" dirty="0" smtClean="0"/>
              <a:t> </a:t>
            </a:r>
            <a:r>
              <a:rPr lang="en-US" altLang="en-US" dirty="0" err="1" smtClean="0"/>
              <a:t>kế</a:t>
            </a:r>
            <a:r>
              <a:rPr lang="en-US" altLang="en-US" dirty="0" smtClean="0"/>
              <a:t> </a:t>
            </a:r>
            <a:r>
              <a:rPr lang="en-US" altLang="en-US" dirty="0" err="1" smtClean="0"/>
              <a:t>và</a:t>
            </a:r>
            <a:r>
              <a:rPr lang="en-US" altLang="en-US" dirty="0" smtClean="0"/>
              <a:t> </a:t>
            </a:r>
            <a:r>
              <a:rPr lang="en-US" altLang="en-US" dirty="0" err="1" smtClean="0"/>
              <a:t>phương</a:t>
            </a:r>
            <a:r>
              <a:rPr lang="en-US" altLang="en-US" dirty="0" smtClean="0"/>
              <a:t> </a:t>
            </a:r>
            <a:r>
              <a:rPr lang="en-US" altLang="en-US" dirty="0" err="1" smtClean="0"/>
              <a:t>pháp</a:t>
            </a:r>
            <a:r>
              <a:rPr lang="en-US" altLang="en-US" dirty="0" smtClean="0"/>
              <a:t> document</a:t>
            </a:r>
            <a:endParaRPr lang="en-US" altLang="en-US" dirty="0"/>
          </a:p>
        </p:txBody>
      </p:sp>
      <p:sp>
        <p:nvSpPr>
          <p:cNvPr id="389123" name="Rectangle 3"/>
          <p:cNvSpPr>
            <a:spLocks noGrp="1" noChangeArrowheads="1"/>
          </p:cNvSpPr>
          <p:nvPr>
            <p:ph type="body" idx="1"/>
          </p:nvPr>
        </p:nvSpPr>
        <p:spPr/>
        <p:txBody>
          <a:bodyPr/>
          <a:lstStyle/>
          <a:p>
            <a:r>
              <a:rPr lang="en-US" altLang="en-US" dirty="0" err="1" smtClean="0"/>
              <a:t>Phải</a:t>
            </a:r>
            <a:r>
              <a:rPr lang="en-US" altLang="en-US" dirty="0" smtClean="0"/>
              <a:t> </a:t>
            </a:r>
            <a:r>
              <a:rPr lang="en-US" altLang="en-US" dirty="0" err="1" smtClean="0"/>
              <a:t>tương</a:t>
            </a:r>
            <a:r>
              <a:rPr lang="en-US" altLang="en-US" dirty="0" smtClean="0"/>
              <a:t> </a:t>
            </a:r>
            <a:r>
              <a:rPr lang="en-US" altLang="en-US" dirty="0" err="1" smtClean="0"/>
              <a:t>thích</a:t>
            </a:r>
            <a:r>
              <a:rPr lang="en-US" altLang="en-US" dirty="0" smtClean="0"/>
              <a:t> </a:t>
            </a:r>
            <a:r>
              <a:rPr lang="en-US" altLang="en-US" dirty="0" err="1" smtClean="0"/>
              <a:t>với</a:t>
            </a:r>
            <a:r>
              <a:rPr lang="en-US" altLang="en-US" dirty="0" smtClean="0"/>
              <a:t> document </a:t>
            </a:r>
            <a:r>
              <a:rPr lang="en-US" altLang="en-US" dirty="0" err="1" smtClean="0"/>
              <a:t>sẵn</a:t>
            </a:r>
            <a:r>
              <a:rPr lang="en-US" altLang="en-US" dirty="0" smtClean="0"/>
              <a:t> </a:t>
            </a:r>
            <a:r>
              <a:rPr lang="en-US" altLang="en-US" dirty="0" err="1" smtClean="0"/>
              <a:t>có</a:t>
            </a:r>
            <a:endParaRPr lang="en-US" altLang="en-US" dirty="0" smtClean="0"/>
          </a:p>
          <a:p>
            <a:r>
              <a:rPr lang="vi-VN" altLang="en-US" dirty="0" smtClean="0">
                <a:latin typeface="Calibri" panose="020F0502020204030204" pitchFamily="34" charset="0"/>
                <a:cs typeface="Calibri" panose="020F0502020204030204" pitchFamily="34" charset="0"/>
              </a:rPr>
              <a:t>Dễ</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hiểu</a:t>
            </a:r>
            <a:r>
              <a:rPr lang="en-US" altLang="en-US" dirty="0" smtClean="0">
                <a:latin typeface="Calibri" panose="020F0502020204030204" pitchFamily="34" charset="0"/>
                <a:cs typeface="Calibri" panose="020F0502020204030204" pitchFamily="34" charset="0"/>
              </a:rPr>
              <a:t> </a:t>
            </a:r>
            <a:r>
              <a:rPr lang="vi-VN" altLang="en-US" dirty="0" smtClean="0">
                <a:latin typeface="Calibri" panose="020F0502020204030204" pitchFamily="34" charset="0"/>
                <a:cs typeface="Calibri" panose="020F0502020204030204" pitchFamily="34" charset="0"/>
              </a:rPr>
              <a:t>đối</a:t>
            </a:r>
            <a:r>
              <a:rPr lang="en-US" altLang="en-US" dirty="0" smtClean="0">
                <a:latin typeface="Calibri" panose="020F0502020204030204" pitchFamily="34" charset="0"/>
                <a:cs typeface="Calibri" panose="020F0502020204030204" pitchFamily="34" charset="0"/>
              </a:rPr>
              <a:t> </a:t>
            </a:r>
            <a:r>
              <a:rPr lang="en-US" altLang="en-US" dirty="0" err="1" smtClean="0"/>
              <a:t>những</a:t>
            </a:r>
            <a:r>
              <a:rPr lang="en-US" altLang="en-US" dirty="0" smtClean="0"/>
              <a:t> </a:t>
            </a:r>
            <a:r>
              <a:rPr lang="en-US" altLang="en-US" dirty="0" err="1" smtClean="0"/>
              <a:t>người</a:t>
            </a:r>
            <a:r>
              <a:rPr lang="en-US" altLang="en-US" dirty="0" smtClean="0"/>
              <a:t> </a:t>
            </a:r>
            <a:r>
              <a:rPr lang="en-US" altLang="en-US" dirty="0" err="1" smtClean="0"/>
              <a:t>khác</a:t>
            </a:r>
            <a:r>
              <a:rPr lang="en-US" altLang="en-US" dirty="0" smtClean="0"/>
              <a:t> </a:t>
            </a:r>
            <a:r>
              <a:rPr lang="en-US" altLang="en-US" dirty="0" err="1" smtClean="0"/>
              <a:t>trong</a:t>
            </a:r>
            <a:r>
              <a:rPr lang="en-US" altLang="en-US" dirty="0" smtClean="0"/>
              <a:t> </a:t>
            </a:r>
            <a:r>
              <a:rPr lang="en-US" altLang="en-US" dirty="0" err="1" smtClean="0"/>
              <a:t>tổ</a:t>
            </a:r>
            <a:r>
              <a:rPr lang="en-US" altLang="en-US" dirty="0" smtClean="0"/>
              <a:t> </a:t>
            </a:r>
            <a:r>
              <a:rPr lang="en-US" altLang="en-US" dirty="0" err="1" smtClean="0"/>
              <a:t>chức</a:t>
            </a:r>
            <a:endParaRPr lang="en-US" altLang="en-US" dirty="0" smtClean="0"/>
          </a:p>
          <a:p>
            <a:r>
              <a:rPr lang="en-US" altLang="en-US" dirty="0" smtClean="0"/>
              <a:t>Cho </a:t>
            </a:r>
            <a:r>
              <a:rPr lang="en-US" altLang="en-US" dirty="0" err="1" smtClean="0"/>
              <a:t>phép</a:t>
            </a:r>
            <a:r>
              <a:rPr lang="en-US" altLang="en-US" dirty="0" smtClean="0"/>
              <a:t> </a:t>
            </a:r>
            <a:r>
              <a:rPr lang="en-US" altLang="en-US" dirty="0" err="1" smtClean="0"/>
              <a:t>người</a:t>
            </a:r>
            <a:r>
              <a:rPr lang="en-US" altLang="en-US" dirty="0" smtClean="0"/>
              <a:t> </a:t>
            </a:r>
            <a:r>
              <a:rPr lang="vi-VN" altLang="en-US" dirty="0" smtClean="0">
                <a:latin typeface="Calibri" panose="020F0502020204030204" pitchFamily="34" charset="0"/>
                <a:cs typeface="Calibri" panose="020F0502020204030204" pitchFamily="34" charset="0"/>
              </a:rPr>
              <a:t>dùng quay lại</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làm</a:t>
            </a:r>
            <a:r>
              <a:rPr lang="en-US" altLang="en-US" dirty="0" smtClean="0">
                <a:latin typeface="Calibri" panose="020F0502020204030204" pitchFamily="34" charset="0"/>
                <a:cs typeface="Calibri" panose="020F0502020204030204" pitchFamily="34" charset="0"/>
              </a:rPr>
              <a:t> </a:t>
            </a:r>
            <a:r>
              <a:rPr lang="en-US" altLang="en-US" dirty="0" err="1" smtClean="0">
                <a:latin typeface="Calibri" panose="020F0502020204030204" pitchFamily="34" charset="0"/>
                <a:cs typeface="Calibri" panose="020F0502020204030204" pitchFamily="34" charset="0"/>
              </a:rPr>
              <a:t>việc</a:t>
            </a:r>
            <a:r>
              <a:rPr lang="en-US" altLang="en-US" dirty="0" smtClean="0"/>
              <a:t> </a:t>
            </a:r>
            <a:r>
              <a:rPr lang="en-US" altLang="en-US" dirty="0" err="1" smtClean="0"/>
              <a:t>với</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sau</a:t>
            </a:r>
            <a:r>
              <a:rPr lang="en-US" altLang="en-US" dirty="0" smtClean="0"/>
              <a:t> </a:t>
            </a:r>
            <a:r>
              <a:rPr lang="en-US" altLang="en-US" dirty="0" err="1" smtClean="0"/>
              <a:t>một</a:t>
            </a:r>
            <a:r>
              <a:rPr lang="en-US" altLang="en-US" dirty="0" smtClean="0"/>
              <a:t> </a:t>
            </a:r>
            <a:r>
              <a:rPr lang="en-US" altLang="en-US" dirty="0" err="1" smtClean="0"/>
              <a:t>thời</a:t>
            </a:r>
            <a:r>
              <a:rPr lang="en-US" altLang="en-US" dirty="0" smtClean="0"/>
              <a:t> </a:t>
            </a:r>
            <a:r>
              <a:rPr lang="en-US" altLang="en-US" dirty="0" err="1" smtClean="0"/>
              <a:t>gian</a:t>
            </a:r>
            <a:r>
              <a:rPr lang="en-US" altLang="en-US" dirty="0" smtClean="0"/>
              <a:t> </a:t>
            </a:r>
            <a:r>
              <a:rPr lang="en-US" altLang="en-US" dirty="0" err="1" smtClean="0"/>
              <a:t>không</a:t>
            </a:r>
            <a:r>
              <a:rPr lang="en-US" altLang="en-US" dirty="0" smtClean="0"/>
              <a:t> </a:t>
            </a:r>
            <a:r>
              <a:rPr lang="en-US" altLang="en-US" dirty="0" err="1" smtClean="0"/>
              <a:t>dùng</a:t>
            </a:r>
            <a:endParaRPr lang="en-US" altLang="en-US" dirty="0"/>
          </a:p>
        </p:txBody>
      </p:sp>
    </p:spTree>
    <p:extLst>
      <p:ext uri="{BB962C8B-B14F-4D97-AF65-F5344CB8AC3E}">
        <p14:creationId xmlns:p14="http://schemas.microsoft.com/office/powerpoint/2010/main" val="42001800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EB07371F-8099-47B7-8124-AAC0BD8B99BB}" type="slidenum">
              <a:rPr lang="en-US" altLang="en-US"/>
              <a:pPr/>
              <a:t>47</a:t>
            </a:fld>
            <a:endParaRPr lang="en-US" altLang="en-US"/>
          </a:p>
        </p:txBody>
      </p:sp>
      <p:sp>
        <p:nvSpPr>
          <p:cNvPr id="390146" name="Rectangle 2"/>
          <p:cNvSpPr>
            <a:spLocks noGrp="1" noChangeArrowheads="1"/>
          </p:cNvSpPr>
          <p:nvPr>
            <p:ph type="title"/>
          </p:nvPr>
        </p:nvSpPr>
        <p:spPr/>
        <p:txBody>
          <a:bodyPr/>
          <a:lstStyle/>
          <a:p>
            <a:r>
              <a:rPr lang="en-US" altLang="en-US" dirty="0">
                <a:solidFill>
                  <a:prstClr val="black"/>
                </a:solidFill>
              </a:rPr>
              <a:t>8.4 </a:t>
            </a:r>
            <a:r>
              <a:rPr lang="en-US" altLang="en-US" dirty="0" err="1">
                <a:solidFill>
                  <a:prstClr val="black"/>
                </a:solidFill>
              </a:rPr>
              <a:t>Chọn</a:t>
            </a:r>
            <a:r>
              <a:rPr lang="en-US" altLang="en-US" dirty="0">
                <a:solidFill>
                  <a:prstClr val="black"/>
                </a:solidFill>
              </a:rPr>
              <a:t> </a:t>
            </a:r>
            <a:r>
              <a:rPr lang="en-US" altLang="en-US" dirty="0" err="1">
                <a:solidFill>
                  <a:prstClr val="black"/>
                </a:solidFill>
              </a:rPr>
              <a:t>thiết</a:t>
            </a:r>
            <a:r>
              <a:rPr lang="en-US" altLang="en-US" dirty="0">
                <a:solidFill>
                  <a:prstClr val="black"/>
                </a:solidFill>
              </a:rPr>
              <a:t> </a:t>
            </a:r>
            <a:r>
              <a:rPr lang="en-US" altLang="en-US" dirty="0" err="1">
                <a:solidFill>
                  <a:prstClr val="black"/>
                </a:solidFill>
              </a:rPr>
              <a:t>kế</a:t>
            </a:r>
            <a:r>
              <a:rPr lang="en-US" altLang="en-US" dirty="0">
                <a:solidFill>
                  <a:prstClr val="black"/>
                </a:solidFill>
              </a:rPr>
              <a:t> </a:t>
            </a:r>
            <a:r>
              <a:rPr lang="en-US" altLang="en-US" dirty="0" err="1">
                <a:solidFill>
                  <a:prstClr val="black"/>
                </a:solidFill>
              </a:rPr>
              <a:t>và</a:t>
            </a:r>
            <a:r>
              <a:rPr lang="en-US" altLang="en-US" dirty="0">
                <a:solidFill>
                  <a:prstClr val="black"/>
                </a:solidFill>
              </a:rPr>
              <a:t> </a:t>
            </a:r>
            <a:r>
              <a:rPr lang="en-US" altLang="en-US" dirty="0" err="1">
                <a:solidFill>
                  <a:prstClr val="black"/>
                </a:solidFill>
              </a:rPr>
              <a:t>phương</a:t>
            </a:r>
            <a:r>
              <a:rPr lang="en-US" altLang="en-US" dirty="0">
                <a:solidFill>
                  <a:prstClr val="black"/>
                </a:solidFill>
              </a:rPr>
              <a:t> </a:t>
            </a:r>
            <a:r>
              <a:rPr lang="en-US" altLang="en-US" dirty="0" err="1">
                <a:solidFill>
                  <a:prstClr val="black"/>
                </a:solidFill>
              </a:rPr>
              <a:t>pháp</a:t>
            </a:r>
            <a:r>
              <a:rPr lang="en-US" altLang="en-US" dirty="0">
                <a:solidFill>
                  <a:prstClr val="black"/>
                </a:solidFill>
              </a:rPr>
              <a:t> document</a:t>
            </a:r>
            <a:endParaRPr lang="en-US" altLang="en-US" sz="3200" dirty="0"/>
          </a:p>
        </p:txBody>
      </p:sp>
      <p:sp>
        <p:nvSpPr>
          <p:cNvPr id="390147" name="Rectangle 3"/>
          <p:cNvSpPr>
            <a:spLocks noGrp="1" noChangeArrowheads="1"/>
          </p:cNvSpPr>
          <p:nvPr>
            <p:ph type="body" idx="1"/>
          </p:nvPr>
        </p:nvSpPr>
        <p:spPr/>
        <p:txBody>
          <a:bodyPr/>
          <a:lstStyle/>
          <a:p>
            <a:r>
              <a:rPr lang="en-US" altLang="en-US" dirty="0" err="1" smtClean="0"/>
              <a:t>Phù</a:t>
            </a:r>
            <a:r>
              <a:rPr lang="en-US" altLang="en-US" dirty="0" smtClean="0"/>
              <a:t> </a:t>
            </a:r>
            <a:r>
              <a:rPr lang="en-US" altLang="en-US" dirty="0" err="1" smtClean="0"/>
              <a:t>hợp</a:t>
            </a:r>
            <a:r>
              <a:rPr lang="en-US" altLang="en-US" dirty="0" smtClean="0"/>
              <a:t> </a:t>
            </a:r>
            <a:r>
              <a:rPr lang="en-US" altLang="en-US" dirty="0" err="1" smtClean="0"/>
              <a:t>với</a:t>
            </a:r>
            <a:r>
              <a:rPr lang="en-US" altLang="en-US" dirty="0" smtClean="0"/>
              <a:t> </a:t>
            </a:r>
            <a:r>
              <a:rPr lang="en-US" altLang="en-US" dirty="0" err="1" smtClean="0"/>
              <a:t>kích</a:t>
            </a:r>
            <a:r>
              <a:rPr lang="en-US" altLang="en-US" dirty="0" smtClean="0"/>
              <a:t> </a:t>
            </a:r>
            <a:r>
              <a:rPr lang="en-US" altLang="en-US" dirty="0" err="1" smtClean="0"/>
              <a:t>thước</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đang</a:t>
            </a:r>
            <a:r>
              <a:rPr lang="en-US" altLang="en-US" dirty="0" smtClean="0"/>
              <a:t> </a:t>
            </a:r>
            <a:r>
              <a:rPr lang="en-US" altLang="en-US" dirty="0" err="1" smtClean="0"/>
              <a:t>làm</a:t>
            </a:r>
            <a:r>
              <a:rPr lang="en-US" altLang="en-US" dirty="0" smtClean="0"/>
              <a:t> </a:t>
            </a:r>
            <a:r>
              <a:rPr lang="en-US" altLang="en-US" dirty="0" err="1" smtClean="0"/>
              <a:t>việc</a:t>
            </a:r>
            <a:endParaRPr lang="en-US" altLang="en-US" dirty="0" smtClean="0"/>
          </a:p>
          <a:p>
            <a:r>
              <a:rPr lang="en-US" altLang="en-US" dirty="0" smtClean="0"/>
              <a:t>Cho </a:t>
            </a:r>
            <a:r>
              <a:rPr lang="en-US" altLang="en-US" dirty="0" err="1" smtClean="0"/>
              <a:t>phép</a:t>
            </a:r>
            <a:r>
              <a:rPr lang="en-US" altLang="en-US" dirty="0" smtClean="0"/>
              <a:t> </a:t>
            </a:r>
            <a:r>
              <a:rPr lang="en-US" altLang="en-US" dirty="0" err="1" smtClean="0"/>
              <a:t>cách</a:t>
            </a:r>
            <a:r>
              <a:rPr lang="en-US" altLang="en-US" dirty="0" smtClean="0"/>
              <a:t> </a:t>
            </a:r>
            <a:r>
              <a:rPr lang="en-US" altLang="en-US" dirty="0" err="1" smtClean="0"/>
              <a:t>thiết</a:t>
            </a:r>
            <a:r>
              <a:rPr lang="en-US" altLang="en-US" dirty="0" smtClean="0"/>
              <a:t> </a:t>
            </a:r>
            <a:r>
              <a:rPr lang="en-US" altLang="en-US" dirty="0" err="1" smtClean="0"/>
              <a:t>kế</a:t>
            </a:r>
            <a:r>
              <a:rPr lang="en-US" altLang="en-US" dirty="0" smtClean="0"/>
              <a:t> </a:t>
            </a:r>
            <a:r>
              <a:rPr lang="en-US" altLang="en-US" dirty="0" err="1" smtClean="0"/>
              <a:t>có</a:t>
            </a:r>
            <a:r>
              <a:rPr lang="en-US" altLang="en-US" dirty="0" smtClean="0"/>
              <a:t> </a:t>
            </a:r>
            <a:r>
              <a:rPr lang="en-US" altLang="en-US" dirty="0" err="1" smtClean="0"/>
              <a:t>cấu</a:t>
            </a:r>
            <a:r>
              <a:rPr lang="en-US" altLang="en-US" dirty="0" smtClean="0"/>
              <a:t> </a:t>
            </a:r>
            <a:r>
              <a:rPr lang="en-US" altLang="en-US" dirty="0" err="1" smtClean="0"/>
              <a:t>trúc</a:t>
            </a:r>
            <a:r>
              <a:rPr lang="en-US" altLang="en-US" dirty="0" smtClean="0"/>
              <a:t> (</a:t>
            </a:r>
            <a:r>
              <a:rPr lang="en-US" altLang="en-US" dirty="0" err="1" smtClean="0"/>
              <a:t>nếu</a:t>
            </a:r>
            <a:r>
              <a:rPr lang="en-US" altLang="en-US" dirty="0" smtClean="0"/>
              <a:t> </a:t>
            </a:r>
            <a:r>
              <a:rPr lang="en-US" altLang="en-US" dirty="0" err="1" smtClean="0"/>
              <a:t>việc</a:t>
            </a:r>
            <a:r>
              <a:rPr lang="en-US" altLang="en-US" dirty="0" smtClean="0"/>
              <a:t> </a:t>
            </a:r>
            <a:r>
              <a:rPr lang="en-US" altLang="en-US" dirty="0" err="1" smtClean="0"/>
              <a:t>này</a:t>
            </a:r>
            <a:r>
              <a:rPr lang="en-US" altLang="en-US" dirty="0" smtClean="0"/>
              <a:t> </a:t>
            </a:r>
            <a:r>
              <a:rPr lang="en-US" altLang="en-US" dirty="0" err="1" smtClean="0"/>
              <a:t>được</a:t>
            </a:r>
            <a:r>
              <a:rPr lang="en-US" altLang="en-US" dirty="0" smtClean="0"/>
              <a:t> </a:t>
            </a:r>
            <a:r>
              <a:rPr lang="en-US" altLang="en-US" dirty="0" err="1" smtClean="0"/>
              <a:t>xem</a:t>
            </a:r>
            <a:r>
              <a:rPr lang="en-US" altLang="en-US" dirty="0" smtClean="0"/>
              <a:t> </a:t>
            </a:r>
            <a:r>
              <a:rPr lang="en-US" altLang="en-US" dirty="0" err="1" smtClean="0"/>
              <a:t>trọng</a:t>
            </a:r>
            <a:r>
              <a:rPr lang="en-US" altLang="en-US" dirty="0" smtClean="0"/>
              <a:t> </a:t>
            </a:r>
            <a:r>
              <a:rPr lang="en-US" altLang="en-US" dirty="0" err="1" smtClean="0"/>
              <a:t>hơn</a:t>
            </a:r>
            <a:r>
              <a:rPr lang="en-US" altLang="en-US" dirty="0" smtClean="0"/>
              <a:t> </a:t>
            </a:r>
            <a:r>
              <a:rPr lang="en-US" altLang="en-US" dirty="0" err="1" smtClean="0"/>
              <a:t>các</a:t>
            </a:r>
            <a:r>
              <a:rPr lang="en-US" altLang="en-US" dirty="0" smtClean="0"/>
              <a:t> </a:t>
            </a:r>
            <a:r>
              <a:rPr lang="en-US" altLang="en-US" dirty="0" err="1" smtClean="0"/>
              <a:t>yếu</a:t>
            </a:r>
            <a:r>
              <a:rPr lang="en-US" altLang="en-US" dirty="0" smtClean="0"/>
              <a:t> </a:t>
            </a:r>
            <a:r>
              <a:rPr lang="en-US" altLang="en-US" dirty="0" err="1" smtClean="0"/>
              <a:t>tố</a:t>
            </a:r>
            <a:r>
              <a:rPr lang="en-US" altLang="en-US" dirty="0" smtClean="0"/>
              <a:t> </a:t>
            </a:r>
            <a:r>
              <a:rPr lang="en-US" altLang="en-US" dirty="0" err="1" smtClean="0"/>
              <a:t>khác</a:t>
            </a:r>
            <a:r>
              <a:rPr lang="en-US" altLang="en-US" dirty="0" smtClean="0"/>
              <a:t>)</a:t>
            </a:r>
            <a:endParaRPr lang="en-US" altLang="en-US" dirty="0"/>
          </a:p>
          <a:p>
            <a:r>
              <a:rPr lang="en-US" altLang="en-US" dirty="0" smtClean="0"/>
              <a:t>Cho </a:t>
            </a:r>
            <a:r>
              <a:rPr lang="en-US" altLang="en-US" dirty="0" err="1" smtClean="0"/>
              <a:t>phép</a:t>
            </a:r>
            <a:r>
              <a:rPr lang="en-US" altLang="en-US" dirty="0" smtClean="0"/>
              <a:t> </a:t>
            </a:r>
            <a:r>
              <a:rPr lang="en-US" altLang="en-US" dirty="0" err="1" smtClean="0"/>
              <a:t>dễ</a:t>
            </a:r>
            <a:r>
              <a:rPr lang="en-US" altLang="en-US" dirty="0" smtClean="0"/>
              <a:t> </a:t>
            </a:r>
            <a:r>
              <a:rPr lang="en-US" altLang="en-US" dirty="0" err="1" smtClean="0"/>
              <a:t>thay</a:t>
            </a:r>
            <a:r>
              <a:rPr lang="en-US" altLang="en-US" dirty="0" smtClean="0"/>
              <a:t> </a:t>
            </a:r>
            <a:r>
              <a:rPr lang="en-US" altLang="en-US" dirty="0" err="1" smtClean="0"/>
              <a:t>đổi</a:t>
            </a:r>
            <a:endParaRPr lang="en-US" altLang="en-US" dirty="0"/>
          </a:p>
        </p:txBody>
      </p:sp>
    </p:spTree>
    <p:extLst>
      <p:ext uri="{BB962C8B-B14F-4D97-AF65-F5344CB8AC3E}">
        <p14:creationId xmlns:p14="http://schemas.microsoft.com/office/powerpoint/2010/main" val="6192598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AF0F5809-ACC9-4F9F-A827-59041C634279}" type="slidenum">
              <a:rPr lang="en-US" altLang="en-US"/>
              <a:pPr/>
              <a:t>48</a:t>
            </a:fld>
            <a:endParaRPr lang="en-US" altLang="en-US"/>
          </a:p>
        </p:txBody>
      </p:sp>
      <p:sp>
        <p:nvSpPr>
          <p:cNvPr id="391170" name="Rectangle 2"/>
          <p:cNvSpPr>
            <a:spLocks noGrp="1" noChangeArrowheads="1"/>
          </p:cNvSpPr>
          <p:nvPr>
            <p:ph type="title"/>
          </p:nvPr>
        </p:nvSpPr>
        <p:spPr/>
        <p:txBody>
          <a:bodyPr/>
          <a:lstStyle/>
          <a:p>
            <a:r>
              <a:rPr lang="en-US" altLang="en-US" sz="4000" dirty="0"/>
              <a:t>9</a:t>
            </a:r>
            <a:r>
              <a:rPr lang="en-US" altLang="en-US" sz="4000" dirty="0" smtClean="0"/>
              <a:t>. </a:t>
            </a:r>
            <a:r>
              <a:rPr lang="en-US" altLang="en-US" sz="4000" dirty="0" err="1" smtClean="0"/>
              <a:t>Kiểm</a:t>
            </a:r>
            <a:r>
              <a:rPr lang="en-US" altLang="en-US" sz="4000" dirty="0" smtClean="0"/>
              <a:t> </a:t>
            </a:r>
            <a:r>
              <a:rPr lang="en-US" altLang="en-US" sz="4000" dirty="0" err="1" smtClean="0"/>
              <a:t>thử</a:t>
            </a:r>
            <a:r>
              <a:rPr lang="en-US" altLang="en-US" sz="4000" dirty="0" smtClean="0"/>
              <a:t>, </a:t>
            </a:r>
            <a:r>
              <a:rPr lang="en-US" altLang="en-US" sz="4000" dirty="0" err="1" smtClean="0"/>
              <a:t>bảo</a:t>
            </a:r>
            <a:r>
              <a:rPr lang="en-US" altLang="en-US" sz="4000" dirty="0" smtClean="0"/>
              <a:t> </a:t>
            </a:r>
            <a:r>
              <a:rPr lang="en-US" altLang="en-US" sz="4000" dirty="0" err="1" smtClean="0"/>
              <a:t>trì</a:t>
            </a:r>
            <a:r>
              <a:rPr lang="en-US" altLang="en-US" sz="4000" dirty="0" smtClean="0"/>
              <a:t> </a:t>
            </a:r>
            <a:r>
              <a:rPr lang="en-US" altLang="en-US" sz="4000" dirty="0" err="1" smtClean="0"/>
              <a:t>và</a:t>
            </a:r>
            <a:r>
              <a:rPr lang="en-US" altLang="en-US" sz="4000" dirty="0" smtClean="0"/>
              <a:t> </a:t>
            </a:r>
            <a:r>
              <a:rPr lang="vi-VN" altLang="en-US" sz="4000" dirty="0" smtClean="0">
                <a:latin typeface="Calibri Light" panose="020F0302020204030204" pitchFamily="34" charset="0"/>
                <a:cs typeface="Calibri Light" panose="020F0302020204030204" pitchFamily="34" charset="0"/>
              </a:rPr>
              <a:t>Audit</a:t>
            </a:r>
            <a:endParaRPr lang="en-US" altLang="en-US" sz="4000" dirty="0">
              <a:latin typeface="Calibri Light" panose="020F0302020204030204" pitchFamily="34" charset="0"/>
              <a:cs typeface="Calibri Light" panose="020F0302020204030204" pitchFamily="34" charset="0"/>
            </a:endParaRPr>
          </a:p>
        </p:txBody>
      </p:sp>
      <p:sp>
        <p:nvSpPr>
          <p:cNvPr id="391171" name="Rectangle 3"/>
          <p:cNvSpPr>
            <a:spLocks noGrp="1" noChangeArrowheads="1"/>
          </p:cNvSpPr>
          <p:nvPr>
            <p:ph type="body" idx="1"/>
          </p:nvPr>
        </p:nvSpPr>
        <p:spPr/>
        <p:txBody>
          <a:bodyPr/>
          <a:lstStyle/>
          <a:p>
            <a:r>
              <a:rPr lang="en-US" altLang="en-US" dirty="0" err="1" smtClean="0"/>
              <a:t>Quá</a:t>
            </a:r>
            <a:r>
              <a:rPr lang="en-US" altLang="en-US" dirty="0" smtClean="0"/>
              <a:t> </a:t>
            </a:r>
            <a:r>
              <a:rPr lang="en-US" altLang="en-US" dirty="0" err="1" smtClean="0"/>
              <a:t>trình</a:t>
            </a:r>
            <a:r>
              <a:rPr lang="en-US" altLang="en-US" dirty="0" smtClean="0"/>
              <a:t> </a:t>
            </a:r>
            <a:r>
              <a:rPr lang="en-US" altLang="en-US" dirty="0" err="1" smtClean="0"/>
              <a:t>kiểm</a:t>
            </a:r>
            <a:r>
              <a:rPr lang="en-US" altLang="en-US" dirty="0" smtClean="0"/>
              <a:t> </a:t>
            </a:r>
            <a:r>
              <a:rPr lang="en-US" altLang="en-US" dirty="0" err="1" smtClean="0"/>
              <a:t>thử</a:t>
            </a:r>
            <a:endParaRPr lang="en-US" altLang="en-US" dirty="0"/>
          </a:p>
          <a:p>
            <a:r>
              <a:rPr lang="vi-VN" altLang="en-US" dirty="0" smtClean="0"/>
              <a:t>Thực hành</a:t>
            </a:r>
            <a:r>
              <a:rPr lang="en-US" altLang="en-US" dirty="0" smtClean="0"/>
              <a:t> </a:t>
            </a:r>
            <a:r>
              <a:rPr lang="en-US" altLang="en-US" dirty="0" err="1"/>
              <a:t>bảo</a:t>
            </a:r>
            <a:r>
              <a:rPr lang="en-US" altLang="en-US" dirty="0"/>
              <a:t> </a:t>
            </a:r>
            <a:r>
              <a:rPr lang="en-US" altLang="en-US" dirty="0" err="1" smtClean="0"/>
              <a:t>trì</a:t>
            </a:r>
            <a:r>
              <a:rPr lang="en-US" altLang="en-US" dirty="0" smtClean="0"/>
              <a:t> </a:t>
            </a:r>
            <a:r>
              <a:rPr lang="en-US" altLang="en-US" dirty="0"/>
              <a:t>(</a:t>
            </a:r>
            <a:r>
              <a:rPr lang="en-US" altLang="en-US" dirty="0" smtClean="0"/>
              <a:t>Maintenance practices)</a:t>
            </a:r>
            <a:endParaRPr lang="en-US" altLang="en-US" dirty="0"/>
          </a:p>
          <a:p>
            <a:r>
              <a:rPr lang="en-US" altLang="en-US" dirty="0" smtClean="0"/>
              <a:t>Audit</a:t>
            </a:r>
            <a:endParaRPr lang="en-US" altLang="en-US" dirty="0"/>
          </a:p>
        </p:txBody>
      </p:sp>
    </p:spTree>
    <p:extLst>
      <p:ext uri="{BB962C8B-B14F-4D97-AF65-F5344CB8AC3E}">
        <p14:creationId xmlns:p14="http://schemas.microsoft.com/office/powerpoint/2010/main" val="10085842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9C2BAD68-5406-4B61-9D7B-C5898BBEBC52}" type="slidenum">
              <a:rPr lang="en-US" altLang="en-US"/>
              <a:pPr/>
              <a:t>49</a:t>
            </a:fld>
            <a:endParaRPr lang="en-US" altLang="en-US"/>
          </a:p>
        </p:txBody>
      </p:sp>
      <p:sp>
        <p:nvSpPr>
          <p:cNvPr id="392194" name="Rectangle 2"/>
          <p:cNvSpPr>
            <a:spLocks noGrp="1" noChangeArrowheads="1"/>
          </p:cNvSpPr>
          <p:nvPr>
            <p:ph type="title"/>
          </p:nvPr>
        </p:nvSpPr>
        <p:spPr/>
        <p:txBody>
          <a:bodyPr/>
          <a:lstStyle/>
          <a:p>
            <a:r>
              <a:rPr lang="en-US" altLang="en-US" dirty="0"/>
              <a:t>9</a:t>
            </a:r>
            <a:r>
              <a:rPr lang="en-US" altLang="en-US" dirty="0" smtClean="0"/>
              <a:t>.1 </a:t>
            </a:r>
            <a:r>
              <a:rPr lang="en-US" altLang="en-US" dirty="0" err="1"/>
              <a:t>Quá</a:t>
            </a:r>
            <a:r>
              <a:rPr lang="en-US" altLang="en-US" dirty="0"/>
              <a:t> </a:t>
            </a:r>
            <a:r>
              <a:rPr lang="en-US" altLang="en-US" dirty="0" err="1"/>
              <a:t>trình</a:t>
            </a:r>
            <a:r>
              <a:rPr lang="en-US" altLang="en-US" dirty="0"/>
              <a:t> </a:t>
            </a:r>
            <a:r>
              <a:rPr lang="en-US" altLang="en-US" dirty="0" err="1"/>
              <a:t>kiểm</a:t>
            </a:r>
            <a:r>
              <a:rPr lang="en-US" altLang="en-US" dirty="0"/>
              <a:t> </a:t>
            </a:r>
            <a:r>
              <a:rPr lang="en-US" altLang="en-US" dirty="0" err="1" smtClean="0"/>
              <a:t>thử</a:t>
            </a:r>
            <a:endParaRPr lang="en-US" altLang="en-US" dirty="0"/>
          </a:p>
        </p:txBody>
      </p:sp>
      <p:sp>
        <p:nvSpPr>
          <p:cNvPr id="392195" name="Rectangle 3"/>
          <p:cNvSpPr>
            <a:spLocks noGrp="1" noChangeArrowheads="1"/>
          </p:cNvSpPr>
          <p:nvPr>
            <p:ph type="body" idx="1"/>
          </p:nvPr>
        </p:nvSpPr>
        <p:spPr/>
        <p:txBody>
          <a:bodyPr/>
          <a:lstStyle/>
          <a:p>
            <a:r>
              <a:rPr lang="en-US" altLang="en-US" dirty="0" smtClean="0"/>
              <a:t>Program </a:t>
            </a:r>
            <a:r>
              <a:rPr lang="en-US" altLang="en-US" dirty="0"/>
              <a:t>testing with test data</a:t>
            </a:r>
          </a:p>
          <a:p>
            <a:r>
              <a:rPr lang="en-US" altLang="en-US" dirty="0"/>
              <a:t>Link testing with test data</a:t>
            </a:r>
          </a:p>
          <a:p>
            <a:r>
              <a:rPr lang="en-US" altLang="en-US" dirty="0"/>
              <a:t>Full system testing with test data</a:t>
            </a:r>
          </a:p>
          <a:p>
            <a:r>
              <a:rPr lang="en-US" altLang="en-US" dirty="0"/>
              <a:t>Full system testing with live data</a:t>
            </a:r>
          </a:p>
        </p:txBody>
      </p:sp>
    </p:spTree>
    <p:extLst>
      <p:ext uri="{BB962C8B-B14F-4D97-AF65-F5344CB8AC3E}">
        <p14:creationId xmlns:p14="http://schemas.microsoft.com/office/powerpoint/2010/main" val="36017949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1. </a:t>
            </a:r>
            <a:r>
              <a:rPr lang="en-US" altLang="en-US" dirty="0" err="1" smtClean="0"/>
              <a:t>Các</a:t>
            </a:r>
            <a:r>
              <a:rPr lang="en-US" altLang="en-US" dirty="0" smtClean="0"/>
              <a:t> </a:t>
            </a:r>
            <a:r>
              <a:rPr lang="en-US" altLang="en-US" dirty="0" err="1" smtClean="0"/>
              <a:t>cách</a:t>
            </a:r>
            <a:r>
              <a:rPr lang="en-US" altLang="en-US" dirty="0" smtClean="0"/>
              <a:t> </a:t>
            </a:r>
            <a:r>
              <a:rPr lang="en-US" altLang="en-US" dirty="0" err="1" smtClean="0"/>
              <a:t>tiếp</a:t>
            </a:r>
            <a:r>
              <a:rPr lang="en-US" altLang="en-US" dirty="0" smtClean="0"/>
              <a:t> </a:t>
            </a:r>
            <a:r>
              <a:rPr lang="en-US" altLang="en-US" dirty="0" err="1" smtClean="0"/>
              <a:t>cận</a:t>
            </a:r>
            <a:r>
              <a:rPr lang="en-US" altLang="en-US" dirty="0" smtClean="0"/>
              <a:t> </a:t>
            </a:r>
            <a:r>
              <a:rPr lang="en-US" altLang="en-US" dirty="0" err="1" smtClean="0"/>
              <a:t>đảm</a:t>
            </a:r>
            <a:r>
              <a:rPr lang="en-US" altLang="en-US" dirty="0" smtClean="0"/>
              <a:t> </a:t>
            </a:r>
            <a:r>
              <a:rPr lang="en-US" altLang="en-US" dirty="0" err="1" smtClean="0"/>
              <a:t>bảo</a:t>
            </a:r>
            <a:r>
              <a:rPr lang="en-US" altLang="en-US" dirty="0" smtClean="0"/>
              <a:t> </a:t>
            </a:r>
            <a:r>
              <a:rPr lang="en-US" altLang="en-US" dirty="0" err="1" smtClean="0"/>
              <a:t>chất</a:t>
            </a:r>
            <a:r>
              <a:rPr lang="en-US" altLang="en-US" dirty="0" smtClean="0"/>
              <a:t> </a:t>
            </a:r>
            <a:r>
              <a:rPr lang="en-US" altLang="en-US" dirty="0" err="1" smtClean="0"/>
              <a:t>lượng</a:t>
            </a:r>
            <a:endParaRPr lang="en-US" dirty="0"/>
          </a:p>
        </p:txBody>
      </p:sp>
      <p:sp>
        <p:nvSpPr>
          <p:cNvPr id="3" name="Content Placeholder 2"/>
          <p:cNvSpPr>
            <a:spLocks noGrp="1"/>
          </p:cNvSpPr>
          <p:nvPr>
            <p:ph idx="1"/>
          </p:nvPr>
        </p:nvSpPr>
        <p:spPr/>
        <p:txBody>
          <a:bodyPr/>
          <a:lstStyle/>
          <a:p>
            <a:r>
              <a:rPr lang="en-US" altLang="en-US" dirty="0" err="1" smtClean="0"/>
              <a:t>Đảm</a:t>
            </a:r>
            <a:r>
              <a:rPr lang="en-US" altLang="en-US" dirty="0" smtClean="0"/>
              <a:t> </a:t>
            </a:r>
            <a:r>
              <a:rPr lang="en-US" altLang="en-US" dirty="0" err="1" smtClean="0"/>
              <a:t>bảo</a:t>
            </a:r>
            <a:r>
              <a:rPr lang="en-US" altLang="en-US" dirty="0" smtClean="0"/>
              <a:t> </a:t>
            </a:r>
            <a:r>
              <a:rPr lang="en-US" altLang="en-US" dirty="0" err="1" smtClean="0"/>
              <a:t>chất</a:t>
            </a:r>
            <a:r>
              <a:rPr lang="en-US" altLang="en-US" dirty="0" smtClean="0"/>
              <a:t> </a:t>
            </a:r>
            <a:r>
              <a:rPr lang="en-US" altLang="en-US" dirty="0" err="1" smtClean="0"/>
              <a:t>lượng</a:t>
            </a:r>
            <a:r>
              <a:rPr lang="en-US" altLang="en-US" dirty="0" smtClean="0"/>
              <a:t> </a:t>
            </a:r>
            <a:r>
              <a:rPr lang="en-US" altLang="en-US" dirty="0" err="1" smtClean="0"/>
              <a:t>tổng</a:t>
            </a:r>
            <a:r>
              <a:rPr lang="en-US" altLang="en-US" dirty="0" smtClean="0"/>
              <a:t> </a:t>
            </a:r>
            <a:r>
              <a:rPr lang="en-US" altLang="en-US" dirty="0" err="1" smtClean="0"/>
              <a:t>quát</a:t>
            </a:r>
            <a:r>
              <a:rPr lang="en-US" altLang="en-US" dirty="0" smtClean="0"/>
              <a:t> (total quality assurance) </a:t>
            </a:r>
            <a:r>
              <a:rPr lang="en-US" altLang="en-US" dirty="0" err="1" smtClean="0"/>
              <a:t>bằng</a:t>
            </a:r>
            <a:r>
              <a:rPr lang="en-US" altLang="en-US" dirty="0" smtClean="0"/>
              <a:t> </a:t>
            </a:r>
            <a:r>
              <a:rPr lang="en-US" altLang="en-US" dirty="0" err="1" smtClean="0"/>
              <a:t>cách</a:t>
            </a:r>
            <a:r>
              <a:rPr lang="en-US" altLang="en-US" dirty="0" smtClean="0"/>
              <a:t> </a:t>
            </a:r>
            <a:r>
              <a:rPr lang="en-US" altLang="en-US" dirty="0" err="1" smtClean="0"/>
              <a:t>thiết</a:t>
            </a:r>
            <a:r>
              <a:rPr lang="en-US" altLang="en-US" dirty="0" smtClean="0"/>
              <a:t> </a:t>
            </a:r>
            <a:r>
              <a:rPr lang="en-US" altLang="en-US" dirty="0" err="1" smtClean="0"/>
              <a:t>kế</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a:t>
            </a:r>
            <a:r>
              <a:rPr lang="en-US" altLang="en-US" dirty="0" err="1" smtClean="0"/>
              <a:t>phần</a:t>
            </a:r>
            <a:r>
              <a:rPr lang="en-US" altLang="en-US" dirty="0" smtClean="0"/>
              <a:t> </a:t>
            </a:r>
            <a:r>
              <a:rPr lang="en-US" altLang="en-US" dirty="0" err="1" smtClean="0"/>
              <a:t>mềm</a:t>
            </a:r>
            <a:r>
              <a:rPr lang="en-US" altLang="en-US" dirty="0" smtClean="0"/>
              <a:t> </a:t>
            </a:r>
            <a:r>
              <a:rPr lang="en-US" altLang="en-US" dirty="0" err="1" smtClean="0"/>
              <a:t>theo</a:t>
            </a:r>
            <a:r>
              <a:rPr lang="en-US" altLang="en-US" dirty="0" smtClean="0"/>
              <a:t> </a:t>
            </a:r>
            <a:r>
              <a:rPr lang="en-US" altLang="en-US" dirty="0" err="1" smtClean="0"/>
              <a:t>cách</a:t>
            </a:r>
            <a:r>
              <a:rPr lang="en-US" altLang="en-US" dirty="0" smtClean="0"/>
              <a:t> top-down </a:t>
            </a:r>
            <a:r>
              <a:rPr lang="en-US" altLang="en-US" dirty="0" err="1" smtClean="0"/>
              <a:t>và</a:t>
            </a:r>
            <a:r>
              <a:rPr lang="en-US" altLang="en-US" dirty="0" smtClean="0"/>
              <a:t> module.</a:t>
            </a:r>
          </a:p>
          <a:p>
            <a:r>
              <a:rPr lang="en-US" altLang="en-US" dirty="0" smtClean="0"/>
              <a:t>Document software </a:t>
            </a:r>
            <a:r>
              <a:rPr lang="en-US" altLang="en-US" dirty="0" err="1" smtClean="0"/>
              <a:t>bằng</a:t>
            </a:r>
            <a:r>
              <a:rPr lang="en-US" altLang="en-US" dirty="0" smtClean="0"/>
              <a:t> </a:t>
            </a:r>
            <a:r>
              <a:rPr lang="en-US" altLang="en-US" dirty="0" err="1" smtClean="0"/>
              <a:t>công</a:t>
            </a:r>
            <a:r>
              <a:rPr lang="en-US" altLang="en-US" dirty="0" smtClean="0"/>
              <a:t> </a:t>
            </a:r>
            <a:r>
              <a:rPr lang="en-US" altLang="en-US" dirty="0" err="1" smtClean="0"/>
              <a:t>cụ</a:t>
            </a:r>
            <a:r>
              <a:rPr lang="en-US" altLang="en-US" dirty="0" smtClean="0"/>
              <a:t> </a:t>
            </a:r>
            <a:r>
              <a:rPr lang="en-US" altLang="en-US" dirty="0" err="1" smtClean="0"/>
              <a:t>thích</a:t>
            </a:r>
            <a:r>
              <a:rPr lang="en-US" altLang="en-US" dirty="0" smtClean="0"/>
              <a:t> </a:t>
            </a:r>
            <a:r>
              <a:rPr lang="en-US" altLang="en-US" dirty="0" err="1" smtClean="0"/>
              <a:t>hợp</a:t>
            </a:r>
            <a:r>
              <a:rPr lang="en-US" altLang="en-US" dirty="0" smtClean="0"/>
              <a:t>.</a:t>
            </a:r>
          </a:p>
          <a:p>
            <a:r>
              <a:rPr lang="en-US" altLang="en-US" dirty="0" err="1" smtClean="0"/>
              <a:t>Kiểm</a:t>
            </a:r>
            <a:r>
              <a:rPr lang="en-US" altLang="en-US" dirty="0" smtClean="0"/>
              <a:t> </a:t>
            </a:r>
            <a:r>
              <a:rPr lang="en-US" altLang="en-US" dirty="0" err="1" smtClean="0"/>
              <a:t>thử</a:t>
            </a:r>
            <a:r>
              <a:rPr lang="en-US" altLang="en-US" dirty="0" smtClean="0"/>
              <a:t>, </a:t>
            </a:r>
            <a:r>
              <a:rPr lang="en-US" altLang="en-US" dirty="0" err="1" smtClean="0"/>
              <a:t>kiểm</a:t>
            </a:r>
            <a:r>
              <a:rPr lang="en-US" altLang="en-US" dirty="0" smtClean="0"/>
              <a:t> </a:t>
            </a:r>
            <a:r>
              <a:rPr lang="en-US" altLang="en-US" dirty="0" err="1" smtClean="0"/>
              <a:t>tra</a:t>
            </a:r>
            <a:r>
              <a:rPr lang="en-US" altLang="en-US" dirty="0" smtClean="0"/>
              <a:t> </a:t>
            </a:r>
            <a:r>
              <a:rPr lang="en-US" altLang="en-US" dirty="0" err="1" smtClean="0"/>
              <a:t>và</a:t>
            </a:r>
            <a:r>
              <a:rPr lang="en-US" altLang="en-US" dirty="0" smtClean="0"/>
              <a:t> </a:t>
            </a:r>
            <a:r>
              <a:rPr lang="en-US" altLang="en-US" dirty="0" err="1" smtClean="0"/>
              <a:t>bảo</a:t>
            </a:r>
            <a:r>
              <a:rPr lang="en-US" altLang="en-US" dirty="0" smtClean="0"/>
              <a:t> </a:t>
            </a:r>
            <a:r>
              <a:rPr lang="en-US" altLang="en-US" dirty="0" err="1" smtClean="0"/>
              <a:t>trì</a:t>
            </a:r>
            <a:r>
              <a:rPr lang="en-US" altLang="en-US" dirty="0" smtClean="0"/>
              <a:t> </a:t>
            </a:r>
            <a:r>
              <a:rPr lang="en-US" altLang="en-US" dirty="0" err="1" smtClean="0"/>
              <a:t>phần</a:t>
            </a:r>
            <a:r>
              <a:rPr lang="en-US" altLang="en-US" dirty="0" smtClean="0"/>
              <a:t> </a:t>
            </a:r>
            <a:r>
              <a:rPr lang="en-US" altLang="en-US" dirty="0" err="1" smtClean="0"/>
              <a:t>mềm</a:t>
            </a:r>
            <a:endParaRPr lang="en-US" altLang="en-US" dirty="0" smtClean="0"/>
          </a:p>
        </p:txBody>
      </p:sp>
    </p:spTree>
    <p:extLst>
      <p:ext uri="{BB962C8B-B14F-4D97-AF65-F5344CB8AC3E}">
        <p14:creationId xmlns:p14="http://schemas.microsoft.com/office/powerpoint/2010/main" val="3212598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45C98F31-E87C-4295-A1E1-A8EDDE8851AE}" type="slidenum">
              <a:rPr lang="en-US" altLang="en-US"/>
              <a:pPr/>
              <a:t>50</a:t>
            </a:fld>
            <a:endParaRPr lang="en-US" altLang="en-US"/>
          </a:p>
        </p:txBody>
      </p:sp>
      <p:sp>
        <p:nvSpPr>
          <p:cNvPr id="393218" name="Rectangle 2"/>
          <p:cNvSpPr>
            <a:spLocks noGrp="1" noChangeArrowheads="1"/>
          </p:cNvSpPr>
          <p:nvPr>
            <p:ph type="title"/>
          </p:nvPr>
        </p:nvSpPr>
        <p:spPr/>
        <p:txBody>
          <a:bodyPr/>
          <a:lstStyle/>
          <a:p>
            <a:r>
              <a:rPr lang="en-US" altLang="en-US" sz="2400" dirty="0" err="1" smtClean="0"/>
              <a:t>Vai</a:t>
            </a:r>
            <a:r>
              <a:rPr lang="en-US" altLang="en-US" sz="2400" dirty="0" smtClean="0"/>
              <a:t> </a:t>
            </a:r>
            <a:r>
              <a:rPr lang="en-US" altLang="en-US" sz="2400" dirty="0" err="1" smtClean="0"/>
              <a:t>trò</a:t>
            </a:r>
            <a:r>
              <a:rPr lang="en-US" altLang="en-US" sz="2400" dirty="0" smtClean="0"/>
              <a:t> </a:t>
            </a:r>
            <a:r>
              <a:rPr lang="en-US" altLang="en-US" sz="2400" dirty="0" err="1" smtClean="0"/>
              <a:t>của</a:t>
            </a:r>
            <a:r>
              <a:rPr lang="en-US" altLang="en-US" sz="2400" dirty="0"/>
              <a:t> </a:t>
            </a:r>
            <a:r>
              <a:rPr lang="en-US" altLang="en-US" sz="2400" dirty="0" err="1" smtClean="0"/>
              <a:t>các</a:t>
            </a:r>
            <a:r>
              <a:rPr lang="en-US" altLang="en-US" sz="2400" dirty="0" smtClean="0"/>
              <a:t> </a:t>
            </a:r>
            <a:r>
              <a:rPr lang="en-US" altLang="en-US" sz="2400" dirty="0" err="1" smtClean="0"/>
              <a:t>thành</a:t>
            </a:r>
            <a:r>
              <a:rPr lang="en-US" altLang="en-US" sz="2400" dirty="0" smtClean="0"/>
              <a:t> </a:t>
            </a:r>
            <a:r>
              <a:rPr lang="en-US" altLang="en-US" sz="2400" dirty="0" err="1" smtClean="0"/>
              <a:t>viên</a:t>
            </a:r>
            <a:r>
              <a:rPr lang="en-US" altLang="en-US" sz="2400" dirty="0" smtClean="0"/>
              <a:t> </a:t>
            </a:r>
            <a:r>
              <a:rPr lang="en-US" altLang="en-US" sz="2400" dirty="0" err="1" smtClean="0"/>
              <a:t>trong</a:t>
            </a:r>
            <a:r>
              <a:rPr lang="en-US" altLang="en-US" sz="2400" dirty="0" smtClean="0"/>
              <a:t> </a:t>
            </a:r>
            <a:r>
              <a:rPr lang="en-US" altLang="en-US" sz="2400" dirty="0" err="1" smtClean="0"/>
              <a:t>quá</a:t>
            </a:r>
            <a:r>
              <a:rPr lang="en-US" altLang="en-US" sz="2400" dirty="0" smtClean="0"/>
              <a:t> </a:t>
            </a:r>
            <a:r>
              <a:rPr lang="en-US" altLang="en-US" sz="2400" dirty="0" err="1" smtClean="0"/>
              <a:t>trình</a:t>
            </a:r>
            <a:r>
              <a:rPr lang="en-US" altLang="en-US" sz="2400" dirty="0" smtClean="0"/>
              <a:t> </a:t>
            </a:r>
            <a:r>
              <a:rPr lang="en-US" altLang="en-US" sz="2400" dirty="0" err="1" smtClean="0"/>
              <a:t>kiểm</a:t>
            </a:r>
            <a:r>
              <a:rPr lang="en-US" altLang="en-US" sz="2400" dirty="0" smtClean="0"/>
              <a:t> </a:t>
            </a:r>
            <a:r>
              <a:rPr lang="en-US" altLang="en-US" sz="2400" dirty="0" err="1" smtClean="0"/>
              <a:t>thử</a:t>
            </a:r>
            <a:endParaRPr lang="en-US" altLang="en-US" sz="2400" dirty="0"/>
          </a:p>
        </p:txBody>
      </p:sp>
      <p:pic>
        <p:nvPicPr>
          <p:cNvPr id="393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2057401"/>
            <a:ext cx="6629400" cy="425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69142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3D71FCF0-9083-4576-A528-E6C442DA01E8}" type="slidenum">
              <a:rPr lang="en-US" altLang="en-US"/>
              <a:pPr/>
              <a:t>51</a:t>
            </a:fld>
            <a:endParaRPr lang="en-US" altLang="en-US"/>
          </a:p>
        </p:txBody>
      </p:sp>
      <p:sp>
        <p:nvSpPr>
          <p:cNvPr id="394242" name="Rectangle 2"/>
          <p:cNvSpPr>
            <a:spLocks noGrp="1" noChangeArrowheads="1"/>
          </p:cNvSpPr>
          <p:nvPr>
            <p:ph type="title"/>
          </p:nvPr>
        </p:nvSpPr>
        <p:spPr/>
        <p:txBody>
          <a:bodyPr/>
          <a:lstStyle/>
          <a:p>
            <a:r>
              <a:rPr lang="en-US" altLang="en-US" dirty="0" smtClean="0"/>
              <a:t>9.1.1 Program </a:t>
            </a:r>
            <a:r>
              <a:rPr lang="en-US" altLang="en-US" dirty="0"/>
              <a:t>Testing with Test Data</a:t>
            </a:r>
          </a:p>
        </p:txBody>
      </p:sp>
      <p:sp>
        <p:nvSpPr>
          <p:cNvPr id="394243" name="Rectangle 3"/>
          <p:cNvSpPr>
            <a:spLocks noGrp="1" noChangeArrowheads="1"/>
          </p:cNvSpPr>
          <p:nvPr>
            <p:ph type="body" idx="1"/>
          </p:nvPr>
        </p:nvSpPr>
        <p:spPr/>
        <p:txBody>
          <a:bodyPr/>
          <a:lstStyle/>
          <a:p>
            <a:r>
              <a:rPr lang="en-US" altLang="en-US" dirty="0"/>
              <a:t>Desk check </a:t>
            </a:r>
            <a:r>
              <a:rPr lang="en-US" altLang="en-US" dirty="0" smtClean="0"/>
              <a:t>programs: </a:t>
            </a:r>
            <a:r>
              <a:rPr lang="en-US" altLang="en-US" dirty="0" err="1" smtClean="0"/>
              <a:t>Lập</a:t>
            </a:r>
            <a:r>
              <a:rPr lang="en-US" altLang="en-US" dirty="0" smtClean="0"/>
              <a:t> </a:t>
            </a:r>
            <a:r>
              <a:rPr lang="en-US" altLang="en-US" dirty="0" err="1" smtClean="0"/>
              <a:t>trình</a:t>
            </a:r>
            <a:r>
              <a:rPr lang="en-US" altLang="en-US" dirty="0" smtClean="0"/>
              <a:t> </a:t>
            </a:r>
            <a:r>
              <a:rPr lang="en-US" altLang="en-US" dirty="0" err="1" smtClean="0"/>
              <a:t>viên</a:t>
            </a:r>
            <a:r>
              <a:rPr lang="en-US" altLang="en-US" dirty="0" smtClean="0"/>
              <a:t> </a:t>
            </a:r>
            <a:r>
              <a:rPr lang="en-US" altLang="en-US" dirty="0" err="1" smtClean="0"/>
              <a:t>tuân</a:t>
            </a:r>
            <a:r>
              <a:rPr lang="en-US" altLang="en-US" dirty="0" smtClean="0"/>
              <a:t> </a:t>
            </a:r>
            <a:r>
              <a:rPr lang="en-US" altLang="en-US" dirty="0" err="1" smtClean="0"/>
              <a:t>theo</a:t>
            </a:r>
            <a:r>
              <a:rPr lang="en-US" altLang="en-US" dirty="0" smtClean="0"/>
              <a:t> </a:t>
            </a:r>
            <a:r>
              <a:rPr lang="en-US" altLang="en-US" dirty="0" err="1" smtClean="0"/>
              <a:t>các</a:t>
            </a:r>
            <a:r>
              <a:rPr lang="en-US" altLang="en-US" dirty="0" smtClean="0"/>
              <a:t> </a:t>
            </a:r>
            <a:r>
              <a:rPr lang="en-US" altLang="en-US" dirty="0" err="1" smtClean="0"/>
              <a:t>bước</a:t>
            </a:r>
            <a:r>
              <a:rPr lang="en-US" altLang="en-US" dirty="0" smtClean="0"/>
              <a:t> </a:t>
            </a:r>
            <a:r>
              <a:rPr lang="en-US" altLang="en-US" dirty="0" err="1" smtClean="0"/>
              <a:t>của</a:t>
            </a:r>
            <a:r>
              <a:rPr lang="en-US" altLang="en-US" dirty="0" smtClean="0"/>
              <a:t> </a:t>
            </a:r>
            <a:r>
              <a:rPr lang="en-US" altLang="en-US" dirty="0" err="1" smtClean="0"/>
              <a:t>chương</a:t>
            </a:r>
            <a:r>
              <a:rPr lang="en-US" altLang="en-US" dirty="0" smtClean="0"/>
              <a:t> </a:t>
            </a:r>
            <a:r>
              <a:rPr lang="en-US" altLang="en-US" dirty="0" err="1" smtClean="0"/>
              <a:t>trình</a:t>
            </a:r>
            <a:r>
              <a:rPr lang="en-US" altLang="en-US" dirty="0" smtClean="0"/>
              <a:t> </a:t>
            </a:r>
            <a:r>
              <a:rPr lang="vi-VN" altLang="en-US" dirty="0" smtClean="0">
                <a:latin typeface="Calibri" panose="020F0502020204030204" pitchFamily="34" charset="0"/>
                <a:cs typeface="Calibri" panose="020F0502020204030204" pitchFamily="34" charset="0"/>
              </a:rPr>
              <a:t>định sẵn và kiểm tra nó có thực hiện đúng như đã được viết</a:t>
            </a:r>
            <a:endParaRPr lang="en-US" altLang="en-US" dirty="0">
              <a:latin typeface="Calibri" panose="020F0502020204030204" pitchFamily="34" charset="0"/>
              <a:cs typeface="Calibri" panose="020F0502020204030204" pitchFamily="34" charset="0"/>
            </a:endParaRPr>
          </a:p>
          <a:p>
            <a:r>
              <a:rPr lang="en-US" altLang="en-US" dirty="0" err="1" smtClean="0"/>
              <a:t>Kiểm</a:t>
            </a:r>
            <a:r>
              <a:rPr lang="en-US" altLang="en-US" dirty="0" smtClean="0"/>
              <a:t> </a:t>
            </a:r>
            <a:r>
              <a:rPr lang="en-US" altLang="en-US" dirty="0" err="1" smtClean="0"/>
              <a:t>thử</a:t>
            </a:r>
            <a:r>
              <a:rPr lang="en-US" altLang="en-US" dirty="0" smtClean="0"/>
              <a:t> </a:t>
            </a:r>
            <a:r>
              <a:rPr lang="en-US" altLang="en-US" dirty="0" err="1" smtClean="0"/>
              <a:t>với</a:t>
            </a:r>
            <a:r>
              <a:rPr lang="en-US" altLang="en-US" dirty="0" smtClean="0"/>
              <a:t> </a:t>
            </a:r>
            <a:r>
              <a:rPr lang="en-US" altLang="en-US" dirty="0" err="1" smtClean="0"/>
              <a:t>dữ</a:t>
            </a:r>
            <a:r>
              <a:rPr lang="en-US" altLang="en-US" dirty="0" smtClean="0"/>
              <a:t> </a:t>
            </a:r>
            <a:r>
              <a:rPr lang="en-US" altLang="en-US" dirty="0" err="1" smtClean="0"/>
              <a:t>liệu</a:t>
            </a:r>
            <a:r>
              <a:rPr lang="en-US" altLang="en-US" dirty="0" smtClean="0"/>
              <a:t> </a:t>
            </a:r>
            <a:r>
              <a:rPr lang="en-US" altLang="en-US" dirty="0" err="1" smtClean="0"/>
              <a:t>hợp</a:t>
            </a:r>
            <a:r>
              <a:rPr lang="en-US" altLang="en-US" dirty="0" smtClean="0"/>
              <a:t> </a:t>
            </a:r>
            <a:r>
              <a:rPr lang="en-US" altLang="en-US" dirty="0" err="1" smtClean="0"/>
              <a:t>lệ</a:t>
            </a:r>
            <a:r>
              <a:rPr lang="en-US" altLang="en-US" dirty="0" smtClean="0"/>
              <a:t> </a:t>
            </a:r>
            <a:r>
              <a:rPr lang="en-US" altLang="en-US" dirty="0" err="1" smtClean="0"/>
              <a:t>và</a:t>
            </a:r>
            <a:r>
              <a:rPr lang="en-US" altLang="en-US" dirty="0" smtClean="0"/>
              <a:t> </a:t>
            </a:r>
            <a:r>
              <a:rPr lang="en-US" altLang="en-US" dirty="0" err="1" smtClean="0"/>
              <a:t>không</a:t>
            </a:r>
            <a:r>
              <a:rPr lang="en-US" altLang="en-US" dirty="0" smtClean="0"/>
              <a:t> </a:t>
            </a:r>
            <a:r>
              <a:rPr lang="en-US" altLang="en-US" dirty="0" err="1" smtClean="0"/>
              <a:t>hợp</a:t>
            </a:r>
            <a:r>
              <a:rPr lang="en-US" altLang="en-US" dirty="0" smtClean="0"/>
              <a:t> </a:t>
            </a:r>
            <a:r>
              <a:rPr lang="en-US" altLang="en-US" dirty="0" err="1" smtClean="0"/>
              <a:t>lệ</a:t>
            </a:r>
            <a:endParaRPr lang="en-US" altLang="en-US" dirty="0" smtClean="0"/>
          </a:p>
          <a:p>
            <a:r>
              <a:rPr lang="en-US" altLang="en-US" dirty="0" err="1" smtClean="0"/>
              <a:t>Kiểm</a:t>
            </a:r>
            <a:r>
              <a:rPr lang="en-US" altLang="en-US" dirty="0" smtClean="0"/>
              <a:t> </a:t>
            </a:r>
            <a:r>
              <a:rPr lang="en-US" altLang="en-US" dirty="0" err="1" smtClean="0"/>
              <a:t>tra</a:t>
            </a:r>
            <a:r>
              <a:rPr lang="en-US" altLang="en-US" dirty="0" smtClean="0"/>
              <a:t> output </a:t>
            </a:r>
            <a:r>
              <a:rPr lang="en-US" altLang="en-US" dirty="0" err="1" smtClean="0"/>
              <a:t>để</a:t>
            </a:r>
            <a:r>
              <a:rPr lang="en-US" altLang="en-US" dirty="0" smtClean="0"/>
              <a:t> </a:t>
            </a:r>
            <a:r>
              <a:rPr lang="en-US" altLang="en-US" dirty="0" err="1" smtClean="0"/>
              <a:t>tìm</a:t>
            </a:r>
            <a:r>
              <a:rPr lang="en-US" altLang="en-US" dirty="0" smtClean="0"/>
              <a:t> </a:t>
            </a:r>
            <a:r>
              <a:rPr lang="en-US" altLang="en-US" dirty="0" err="1" smtClean="0"/>
              <a:t>lỗi</a:t>
            </a:r>
            <a:r>
              <a:rPr lang="en-US" altLang="en-US" dirty="0" smtClean="0"/>
              <a:t> </a:t>
            </a:r>
            <a:r>
              <a:rPr lang="en-US" altLang="en-US" dirty="0" err="1" smtClean="0"/>
              <a:t>và</a:t>
            </a:r>
            <a:r>
              <a:rPr lang="en-US" altLang="en-US" dirty="0" smtClean="0"/>
              <a:t> </a:t>
            </a:r>
            <a:r>
              <a:rPr lang="en-US" altLang="en-US" dirty="0" err="1" smtClean="0"/>
              <a:t>sữa</a:t>
            </a:r>
            <a:r>
              <a:rPr lang="en-US" altLang="en-US" dirty="0" smtClean="0"/>
              <a:t> </a:t>
            </a:r>
            <a:r>
              <a:rPr lang="en-US" altLang="en-US" dirty="0" err="1" smtClean="0"/>
              <a:t>chữa</a:t>
            </a:r>
            <a:endParaRPr lang="en-US" altLang="en-US" dirty="0"/>
          </a:p>
        </p:txBody>
      </p:sp>
    </p:spTree>
    <p:extLst>
      <p:ext uri="{BB962C8B-B14F-4D97-AF65-F5344CB8AC3E}">
        <p14:creationId xmlns:p14="http://schemas.microsoft.com/office/powerpoint/2010/main" val="11136537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6C9DBC5F-B90E-445A-9C14-6608C3E73B3D}" type="slidenum">
              <a:rPr lang="en-US" altLang="en-US"/>
              <a:pPr/>
              <a:t>52</a:t>
            </a:fld>
            <a:endParaRPr lang="en-US" altLang="en-US"/>
          </a:p>
        </p:txBody>
      </p:sp>
      <p:sp>
        <p:nvSpPr>
          <p:cNvPr id="395266" name="Rectangle 2"/>
          <p:cNvSpPr>
            <a:spLocks noGrp="1" noChangeArrowheads="1"/>
          </p:cNvSpPr>
          <p:nvPr>
            <p:ph type="title"/>
          </p:nvPr>
        </p:nvSpPr>
        <p:spPr/>
        <p:txBody>
          <a:bodyPr/>
          <a:lstStyle/>
          <a:p>
            <a:r>
              <a:rPr lang="en-US" altLang="en-US" dirty="0" smtClean="0"/>
              <a:t>9.1.2 Link </a:t>
            </a:r>
            <a:r>
              <a:rPr lang="en-US" altLang="en-US" dirty="0"/>
              <a:t>Testing with Test Data</a:t>
            </a:r>
          </a:p>
        </p:txBody>
      </p:sp>
      <p:sp>
        <p:nvSpPr>
          <p:cNvPr id="395267" name="Rectangle 3"/>
          <p:cNvSpPr>
            <a:spLocks noGrp="1" noChangeArrowheads="1"/>
          </p:cNvSpPr>
          <p:nvPr>
            <p:ph type="body" idx="1"/>
          </p:nvPr>
        </p:nvSpPr>
        <p:spPr/>
        <p:txBody>
          <a:bodyPr/>
          <a:lstStyle/>
          <a:p>
            <a:r>
              <a:rPr lang="en-US" altLang="en-US" dirty="0" err="1" smtClean="0"/>
              <a:t>Còn</a:t>
            </a:r>
            <a:r>
              <a:rPr lang="en-US" altLang="en-US" dirty="0" smtClean="0"/>
              <a:t> </a:t>
            </a:r>
            <a:r>
              <a:rPr lang="en-US" altLang="en-US" dirty="0" err="1" smtClean="0"/>
              <a:t>được</a:t>
            </a:r>
            <a:r>
              <a:rPr lang="en-US" altLang="en-US" dirty="0" smtClean="0"/>
              <a:t> </a:t>
            </a:r>
            <a:r>
              <a:rPr lang="en-US" altLang="en-US" dirty="0" err="1" smtClean="0"/>
              <a:t>gọi</a:t>
            </a:r>
            <a:r>
              <a:rPr lang="en-US" altLang="en-US" dirty="0" smtClean="0"/>
              <a:t> </a:t>
            </a:r>
            <a:r>
              <a:rPr lang="en-US" altLang="en-US" dirty="0" err="1" smtClean="0"/>
              <a:t>là</a:t>
            </a:r>
            <a:r>
              <a:rPr lang="en-US" altLang="en-US" dirty="0" smtClean="0"/>
              <a:t> </a:t>
            </a:r>
            <a:r>
              <a:rPr lang="vi-VN" altLang="en-US" dirty="0" smtClean="0">
                <a:latin typeface="Calibri" panose="020F0502020204030204" pitchFamily="34" charset="0"/>
                <a:cs typeface="Calibri" panose="020F0502020204030204" pitchFamily="34" charset="0"/>
              </a:rPr>
              <a:t>kiểm tra theo chuỗi</a:t>
            </a:r>
            <a:endParaRPr lang="en-US" altLang="en-US" dirty="0" smtClean="0">
              <a:latin typeface="Calibri" panose="020F0502020204030204" pitchFamily="34" charset="0"/>
              <a:cs typeface="Calibri" panose="020F0502020204030204" pitchFamily="34" charset="0"/>
            </a:endParaRPr>
          </a:p>
          <a:p>
            <a:r>
              <a:rPr lang="en-US" altLang="en-US" dirty="0" err="1" smtClean="0"/>
              <a:t>Kiểm</a:t>
            </a:r>
            <a:r>
              <a:rPr lang="en-US" altLang="en-US" dirty="0" smtClean="0"/>
              <a:t> </a:t>
            </a:r>
            <a:r>
              <a:rPr lang="en-US" altLang="en-US" dirty="0" err="1" smtClean="0"/>
              <a:t>thử</a:t>
            </a:r>
            <a:r>
              <a:rPr lang="en-US" altLang="en-US" dirty="0" smtClean="0"/>
              <a:t> </a:t>
            </a:r>
            <a:r>
              <a:rPr lang="en-US" altLang="en-US" dirty="0" err="1" smtClean="0"/>
              <a:t>xem</a:t>
            </a:r>
            <a:r>
              <a:rPr lang="en-US" altLang="en-US" dirty="0" smtClean="0"/>
              <a:t> </a:t>
            </a:r>
            <a:r>
              <a:rPr lang="en-US" altLang="en-US" dirty="0" err="1" smtClean="0"/>
              <a:t>các</a:t>
            </a:r>
            <a:r>
              <a:rPr lang="en-US" altLang="en-US" dirty="0" smtClean="0"/>
              <a:t> </a:t>
            </a:r>
            <a:r>
              <a:rPr lang="en-US" altLang="en-US" dirty="0" err="1" smtClean="0"/>
              <a:t>chương</a:t>
            </a:r>
            <a:r>
              <a:rPr lang="en-US" altLang="en-US" dirty="0" smtClean="0"/>
              <a:t> </a:t>
            </a:r>
            <a:r>
              <a:rPr lang="en-US" altLang="en-US" dirty="0" err="1" smtClean="0"/>
              <a:t>trình</a:t>
            </a:r>
            <a:r>
              <a:rPr lang="en-US" altLang="en-US" dirty="0" smtClean="0"/>
              <a:t> </a:t>
            </a:r>
            <a:r>
              <a:rPr lang="en-US" altLang="en-US" dirty="0" err="1" smtClean="0"/>
              <a:t>phụ</a:t>
            </a:r>
            <a:r>
              <a:rPr lang="en-US" altLang="en-US" dirty="0" smtClean="0"/>
              <a:t> </a:t>
            </a:r>
            <a:r>
              <a:rPr lang="en-US" altLang="en-US" dirty="0" err="1" smtClean="0"/>
              <a:t>thuộc</a:t>
            </a:r>
            <a:r>
              <a:rPr lang="en-US" altLang="en-US" dirty="0" smtClean="0"/>
              <a:t> </a:t>
            </a:r>
            <a:r>
              <a:rPr lang="en-US" altLang="en-US" dirty="0" err="1" smtClean="0"/>
              <a:t>nhau</a:t>
            </a:r>
            <a:r>
              <a:rPr lang="en-US" altLang="en-US" dirty="0" smtClean="0"/>
              <a:t> </a:t>
            </a:r>
            <a:r>
              <a:rPr lang="en-US" altLang="en-US" dirty="0" err="1" smtClean="0"/>
              <a:t>có</a:t>
            </a:r>
            <a:r>
              <a:rPr lang="en-US" altLang="en-US" dirty="0" smtClean="0"/>
              <a:t> </a:t>
            </a:r>
            <a:r>
              <a:rPr lang="en-US" altLang="en-US" dirty="0" err="1" smtClean="0"/>
              <a:t>thực</a:t>
            </a:r>
            <a:r>
              <a:rPr lang="en-US" altLang="en-US" dirty="0" smtClean="0"/>
              <a:t> </a:t>
            </a:r>
            <a:r>
              <a:rPr lang="en-US" altLang="en-US" dirty="0" err="1" smtClean="0"/>
              <a:t>sự</a:t>
            </a:r>
            <a:r>
              <a:rPr lang="en-US" altLang="en-US" dirty="0" smtClean="0"/>
              <a:t> </a:t>
            </a:r>
            <a:r>
              <a:rPr lang="vi-VN" altLang="en-US" dirty="0" smtClean="0">
                <a:latin typeface="Calibri" panose="020F0502020204030204" pitchFamily="34" charset="0"/>
                <a:cs typeface="Calibri" panose="020F0502020204030204" pitchFamily="34" charset="0"/>
              </a:rPr>
              <a:t>hoạt động</a:t>
            </a:r>
            <a:r>
              <a:rPr lang="en-US" altLang="en-US" dirty="0" smtClean="0">
                <a:latin typeface="Calibri" panose="020F0502020204030204" pitchFamily="34" charset="0"/>
                <a:cs typeface="Calibri" panose="020F0502020204030204" pitchFamily="34" charset="0"/>
              </a:rPr>
              <a:t> </a:t>
            </a:r>
            <a:r>
              <a:rPr lang="vi-VN" altLang="en-US" dirty="0" smtClean="0">
                <a:latin typeface="Calibri" panose="020F0502020204030204" pitchFamily="34" charset="0"/>
                <a:cs typeface="Calibri" panose="020F0502020204030204" pitchFamily="34" charset="0"/>
              </a:rPr>
              <a:t>bình thường</a:t>
            </a:r>
            <a:r>
              <a:rPr lang="en-US" altLang="en-US" dirty="0" smtClean="0"/>
              <a:t> hay </a:t>
            </a:r>
            <a:r>
              <a:rPr lang="en-US" altLang="en-US" dirty="0" err="1" smtClean="0"/>
              <a:t>không</a:t>
            </a:r>
            <a:endParaRPr lang="en-US" altLang="en-US" dirty="0" smtClean="0"/>
          </a:p>
          <a:p>
            <a:r>
              <a:rPr lang="en-US" altLang="en-US" dirty="0" err="1" smtClean="0"/>
              <a:t>Kiểm</a:t>
            </a:r>
            <a:r>
              <a:rPr lang="en-US" altLang="en-US" dirty="0" smtClean="0"/>
              <a:t> </a:t>
            </a:r>
            <a:r>
              <a:rPr lang="en-US" altLang="en-US" dirty="0" err="1" smtClean="0"/>
              <a:t>thử</a:t>
            </a:r>
            <a:r>
              <a:rPr lang="en-US" altLang="en-US" dirty="0" smtClean="0"/>
              <a:t> </a:t>
            </a:r>
            <a:r>
              <a:rPr lang="en-US" altLang="en-US" dirty="0" err="1" smtClean="0"/>
              <a:t>các</a:t>
            </a:r>
            <a:r>
              <a:rPr lang="en-US" altLang="en-US" dirty="0" smtClean="0"/>
              <a:t> </a:t>
            </a:r>
            <a:r>
              <a:rPr lang="en-US" altLang="en-US" dirty="0" err="1" smtClean="0"/>
              <a:t>giao</a:t>
            </a:r>
            <a:r>
              <a:rPr lang="en-US" altLang="en-US" dirty="0" smtClean="0"/>
              <a:t> </a:t>
            </a:r>
            <a:r>
              <a:rPr lang="en-US" altLang="en-US" dirty="0" err="1" smtClean="0"/>
              <a:t>dịch</a:t>
            </a:r>
            <a:r>
              <a:rPr lang="en-US" altLang="en-US" dirty="0" smtClean="0"/>
              <a:t> </a:t>
            </a:r>
            <a:r>
              <a:rPr lang="en-US" altLang="en-US" dirty="0" err="1" smtClean="0"/>
              <a:t>bình</a:t>
            </a:r>
            <a:r>
              <a:rPr lang="en-US" altLang="en-US" dirty="0" smtClean="0"/>
              <a:t> </a:t>
            </a:r>
            <a:r>
              <a:rPr lang="en-US" altLang="en-US" dirty="0" err="1" smtClean="0"/>
              <a:t>thường</a:t>
            </a:r>
            <a:endParaRPr lang="en-US" altLang="en-US" dirty="0" smtClean="0"/>
          </a:p>
          <a:p>
            <a:r>
              <a:rPr lang="en-US" altLang="en-US" dirty="0" err="1" smtClean="0"/>
              <a:t>Kiểm</a:t>
            </a:r>
            <a:r>
              <a:rPr lang="en-US" altLang="en-US" dirty="0" smtClean="0"/>
              <a:t> </a:t>
            </a:r>
            <a:r>
              <a:rPr lang="en-US" altLang="en-US" dirty="0" err="1" smtClean="0"/>
              <a:t>thử</a:t>
            </a:r>
            <a:r>
              <a:rPr lang="en-US" altLang="en-US" dirty="0" smtClean="0"/>
              <a:t> </a:t>
            </a:r>
            <a:r>
              <a:rPr lang="en-US" altLang="en-US" dirty="0" err="1" smtClean="0"/>
              <a:t>với</a:t>
            </a:r>
            <a:r>
              <a:rPr lang="en-US" altLang="en-US" dirty="0" smtClean="0"/>
              <a:t> </a:t>
            </a:r>
            <a:r>
              <a:rPr lang="en-US" altLang="en-US" dirty="0" err="1" smtClean="0"/>
              <a:t>dữ</a:t>
            </a:r>
            <a:r>
              <a:rPr lang="en-US" altLang="en-US" dirty="0" smtClean="0"/>
              <a:t> </a:t>
            </a:r>
            <a:r>
              <a:rPr lang="en-US" altLang="en-US" dirty="0" err="1" smtClean="0"/>
              <a:t>liệu</a:t>
            </a:r>
            <a:r>
              <a:rPr lang="en-US" altLang="en-US" dirty="0" smtClean="0"/>
              <a:t> </a:t>
            </a:r>
            <a:r>
              <a:rPr lang="en-US" altLang="en-US" dirty="0" err="1" smtClean="0"/>
              <a:t>không</a:t>
            </a:r>
            <a:r>
              <a:rPr lang="en-US" altLang="en-US" dirty="0" smtClean="0"/>
              <a:t> </a:t>
            </a:r>
            <a:r>
              <a:rPr lang="en-US" altLang="en-US" dirty="0" err="1" smtClean="0"/>
              <a:t>hợp</a:t>
            </a:r>
            <a:r>
              <a:rPr lang="en-US" altLang="en-US" dirty="0" smtClean="0"/>
              <a:t> </a:t>
            </a:r>
            <a:r>
              <a:rPr lang="en-US" altLang="en-US" dirty="0" err="1" smtClean="0"/>
              <a:t>lệ</a:t>
            </a:r>
            <a:endParaRPr lang="en-US" altLang="en-US" dirty="0"/>
          </a:p>
        </p:txBody>
      </p:sp>
    </p:spTree>
    <p:extLst>
      <p:ext uri="{BB962C8B-B14F-4D97-AF65-F5344CB8AC3E}">
        <p14:creationId xmlns:p14="http://schemas.microsoft.com/office/powerpoint/2010/main" val="7162526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6282E7F1-3D61-425D-A6C4-070F31213F23}" type="slidenum">
              <a:rPr lang="en-US" altLang="en-US"/>
              <a:pPr/>
              <a:t>53</a:t>
            </a:fld>
            <a:endParaRPr lang="en-US" altLang="en-US"/>
          </a:p>
        </p:txBody>
      </p:sp>
      <p:sp>
        <p:nvSpPr>
          <p:cNvPr id="396290" name="Rectangle 2"/>
          <p:cNvSpPr>
            <a:spLocks noGrp="1" noChangeArrowheads="1"/>
          </p:cNvSpPr>
          <p:nvPr>
            <p:ph type="title"/>
          </p:nvPr>
        </p:nvSpPr>
        <p:spPr/>
        <p:txBody>
          <a:bodyPr/>
          <a:lstStyle/>
          <a:p>
            <a:r>
              <a:rPr lang="en-US" altLang="en-US" dirty="0" smtClean="0"/>
              <a:t>9.1.3 Full </a:t>
            </a:r>
            <a:r>
              <a:rPr lang="en-US" altLang="en-US" dirty="0"/>
              <a:t>System Testing with </a:t>
            </a:r>
            <a:br>
              <a:rPr lang="en-US" altLang="en-US" dirty="0"/>
            </a:br>
            <a:r>
              <a:rPr lang="en-US" altLang="en-US" dirty="0"/>
              <a:t>Test Data</a:t>
            </a:r>
          </a:p>
        </p:txBody>
      </p:sp>
      <p:sp>
        <p:nvSpPr>
          <p:cNvPr id="396291" name="Rectangle 3"/>
          <p:cNvSpPr>
            <a:spLocks noGrp="1" noChangeArrowheads="1"/>
          </p:cNvSpPr>
          <p:nvPr>
            <p:ph type="body" idx="1"/>
          </p:nvPr>
        </p:nvSpPr>
        <p:spPr/>
        <p:txBody>
          <a:bodyPr/>
          <a:lstStyle/>
          <a:p>
            <a:r>
              <a:rPr lang="vi-VN" altLang="en-US" dirty="0" smtClean="0">
                <a:latin typeface="Calibri" panose="020F0502020204030204" pitchFamily="34" charset="0"/>
                <a:cs typeface="Calibri" panose="020F0502020204030204" pitchFamily="34" charset="0"/>
              </a:rPr>
              <a:t>Kiểm tra </a:t>
            </a:r>
            <a:r>
              <a:rPr lang="vi-VN" altLang="en-US" dirty="0">
                <a:latin typeface="Calibri" panose="020F0502020204030204" pitchFamily="34" charset="0"/>
                <a:cs typeface="Calibri" panose="020F0502020204030204" pitchFamily="34" charset="0"/>
              </a:rPr>
              <a:t>Procedure </a:t>
            </a:r>
            <a:r>
              <a:rPr lang="vi-VN" altLang="en-US" dirty="0" smtClean="0">
                <a:latin typeface="Calibri" panose="020F0502020204030204" pitchFamily="34" charset="0"/>
                <a:cs typeface="Calibri" panose="020F0502020204030204" pitchFamily="34" charset="0"/>
              </a:rPr>
              <a:t>manual thực hiện đúng, và đầy đủ</a:t>
            </a:r>
          </a:p>
          <a:p>
            <a:r>
              <a:rPr lang="vi-VN" altLang="en-US" dirty="0" smtClean="0">
                <a:latin typeface="Calibri" panose="020F0502020204030204" pitchFamily="34" charset="0"/>
                <a:cs typeface="Calibri" panose="020F0502020204030204" pitchFamily="34" charset="0"/>
              </a:rPr>
              <a:t> </a:t>
            </a:r>
            <a:r>
              <a:rPr lang="en-US" altLang="en-US" dirty="0" smtClean="0"/>
              <a:t>Procedure manual </a:t>
            </a:r>
            <a:r>
              <a:rPr lang="en-US" altLang="en-US" dirty="0" err="1" smtClean="0"/>
              <a:t>phải</a:t>
            </a:r>
            <a:r>
              <a:rPr lang="en-US" altLang="en-US" dirty="0" smtClean="0"/>
              <a:t> </a:t>
            </a:r>
            <a:r>
              <a:rPr lang="en-US" altLang="en-US" dirty="0" err="1" smtClean="0"/>
              <a:t>rõ</a:t>
            </a:r>
            <a:r>
              <a:rPr lang="en-US" altLang="en-US" dirty="0" smtClean="0"/>
              <a:t> </a:t>
            </a:r>
            <a:r>
              <a:rPr lang="en-US" altLang="en-US" dirty="0" err="1" smtClean="0"/>
              <a:t>ràng</a:t>
            </a:r>
            <a:endParaRPr lang="en-US" altLang="en-US" dirty="0"/>
          </a:p>
          <a:p>
            <a:r>
              <a:rPr lang="en-US" altLang="en-US" dirty="0" smtClean="0"/>
              <a:t>Work flow </a:t>
            </a:r>
            <a:r>
              <a:rPr lang="vi-VN" altLang="en-US" dirty="0" smtClean="0">
                <a:latin typeface="Calibri" panose="020F0502020204030204" pitchFamily="34" charset="0"/>
                <a:cs typeface="Calibri" panose="020F0502020204030204" pitchFamily="34" charset="0"/>
              </a:rPr>
              <a:t>có thực sự chính xác</a:t>
            </a:r>
            <a:endParaRPr lang="en-US" altLang="en-US" dirty="0"/>
          </a:p>
          <a:p>
            <a:r>
              <a:rPr lang="en-US" altLang="en-US" dirty="0" smtClean="0"/>
              <a:t>Output </a:t>
            </a:r>
            <a:r>
              <a:rPr lang="en-US" altLang="en-US" dirty="0" err="1" smtClean="0"/>
              <a:t>phải</a:t>
            </a:r>
            <a:r>
              <a:rPr lang="en-US" altLang="en-US" dirty="0" smtClean="0"/>
              <a:t> </a:t>
            </a:r>
            <a:r>
              <a:rPr lang="en-US" altLang="en-US" dirty="0" err="1" smtClean="0"/>
              <a:t>đúng</a:t>
            </a:r>
            <a:r>
              <a:rPr lang="en-US" altLang="en-US" dirty="0" smtClean="0"/>
              <a:t>, </a:t>
            </a:r>
            <a:r>
              <a:rPr lang="en-US" altLang="en-US" dirty="0" err="1" smtClean="0"/>
              <a:t>người</a:t>
            </a:r>
            <a:r>
              <a:rPr lang="en-US" altLang="en-US" dirty="0" smtClean="0"/>
              <a:t> </a:t>
            </a:r>
            <a:r>
              <a:rPr lang="en-US" altLang="en-US" dirty="0" err="1" smtClean="0"/>
              <a:t>dùng</a:t>
            </a:r>
            <a:r>
              <a:rPr lang="en-US" altLang="en-US" dirty="0" smtClean="0"/>
              <a:t> </a:t>
            </a:r>
            <a:r>
              <a:rPr lang="en-US" altLang="en-US" dirty="0" err="1" smtClean="0"/>
              <a:t>phải</a:t>
            </a:r>
            <a:r>
              <a:rPr lang="en-US" altLang="en-US" dirty="0" smtClean="0"/>
              <a:t> </a:t>
            </a:r>
            <a:r>
              <a:rPr lang="en-US" altLang="en-US" dirty="0" err="1" smtClean="0"/>
              <a:t>hiểu</a:t>
            </a:r>
            <a:r>
              <a:rPr lang="en-US" altLang="en-US" dirty="0" smtClean="0"/>
              <a:t> </a:t>
            </a:r>
            <a:r>
              <a:rPr lang="en-US" altLang="en-US" dirty="0" err="1" smtClean="0"/>
              <a:t>được</a:t>
            </a:r>
            <a:r>
              <a:rPr lang="en-US" altLang="en-US" dirty="0" smtClean="0"/>
              <a:t> </a:t>
            </a:r>
            <a:r>
              <a:rPr lang="en-US" altLang="en-US" dirty="0" err="1" smtClean="0"/>
              <a:t>nó</a:t>
            </a:r>
            <a:endParaRPr lang="en-US" altLang="en-US" dirty="0"/>
          </a:p>
        </p:txBody>
      </p:sp>
    </p:spTree>
    <p:extLst>
      <p:ext uri="{BB962C8B-B14F-4D97-AF65-F5344CB8AC3E}">
        <p14:creationId xmlns:p14="http://schemas.microsoft.com/office/powerpoint/2010/main" val="21535670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5902AD33-FB05-4C70-AD68-D750F263B718}" type="slidenum">
              <a:rPr lang="en-US" altLang="en-US"/>
              <a:pPr/>
              <a:t>54</a:t>
            </a:fld>
            <a:endParaRPr lang="en-US" altLang="en-US"/>
          </a:p>
        </p:txBody>
      </p:sp>
      <p:sp>
        <p:nvSpPr>
          <p:cNvPr id="397314" name="Rectangle 2"/>
          <p:cNvSpPr>
            <a:spLocks noGrp="1" noChangeArrowheads="1"/>
          </p:cNvSpPr>
          <p:nvPr>
            <p:ph type="title"/>
          </p:nvPr>
        </p:nvSpPr>
        <p:spPr/>
        <p:txBody>
          <a:bodyPr/>
          <a:lstStyle/>
          <a:p>
            <a:r>
              <a:rPr lang="en-US" altLang="en-US" dirty="0" smtClean="0"/>
              <a:t>9.1.4 Full </a:t>
            </a:r>
            <a:r>
              <a:rPr lang="en-US" altLang="en-US" dirty="0"/>
              <a:t>System Testing with Live Data</a:t>
            </a:r>
          </a:p>
        </p:txBody>
      </p:sp>
      <p:sp>
        <p:nvSpPr>
          <p:cNvPr id="397315" name="Rectangle 3"/>
          <p:cNvSpPr>
            <a:spLocks noGrp="1" noChangeArrowheads="1"/>
          </p:cNvSpPr>
          <p:nvPr>
            <p:ph type="body" idx="1"/>
          </p:nvPr>
        </p:nvSpPr>
        <p:spPr/>
        <p:txBody>
          <a:bodyPr/>
          <a:lstStyle/>
          <a:p>
            <a:r>
              <a:rPr lang="en-US" altLang="en-US" dirty="0" smtClean="0"/>
              <a:t>So </a:t>
            </a:r>
            <a:r>
              <a:rPr lang="en-US" altLang="en-US" dirty="0" err="1" smtClean="0"/>
              <a:t>sánh</a:t>
            </a:r>
            <a:r>
              <a:rPr lang="en-US" altLang="en-US" dirty="0" smtClean="0"/>
              <a:t> output </a:t>
            </a:r>
            <a:r>
              <a:rPr lang="en-US" altLang="en-US" dirty="0" err="1" smtClean="0"/>
              <a:t>của</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mới</a:t>
            </a:r>
            <a:r>
              <a:rPr lang="en-US" altLang="en-US" dirty="0" smtClean="0"/>
              <a:t> </a:t>
            </a:r>
            <a:r>
              <a:rPr lang="en-US" altLang="en-US" dirty="0" err="1" smtClean="0"/>
              <a:t>với</a:t>
            </a:r>
            <a:r>
              <a:rPr lang="en-US" altLang="en-US" dirty="0" smtClean="0"/>
              <a:t> </a:t>
            </a:r>
            <a:r>
              <a:rPr lang="en-US" altLang="en-US" dirty="0" err="1" smtClean="0"/>
              <a:t>kết</a:t>
            </a:r>
            <a:r>
              <a:rPr lang="en-US" altLang="en-US" dirty="0" smtClean="0"/>
              <a:t> </a:t>
            </a:r>
            <a:r>
              <a:rPr lang="en-US" altLang="en-US" dirty="0" err="1" smtClean="0"/>
              <a:t>quả</a:t>
            </a:r>
            <a:r>
              <a:rPr lang="en-US" altLang="en-US" dirty="0" smtClean="0"/>
              <a:t> </a:t>
            </a:r>
            <a:r>
              <a:rPr lang="en-US" altLang="en-US" dirty="0" err="1" smtClean="0"/>
              <a:t>đúng</a:t>
            </a:r>
            <a:endParaRPr lang="en-US" altLang="en-US" dirty="0" smtClean="0"/>
          </a:p>
          <a:p>
            <a:r>
              <a:rPr lang="en-US" altLang="en-US" dirty="0" err="1" smtClean="0"/>
              <a:t>Chỉ</a:t>
            </a:r>
            <a:r>
              <a:rPr lang="en-US" altLang="en-US" dirty="0" smtClean="0"/>
              <a:t> </a:t>
            </a:r>
            <a:r>
              <a:rPr lang="en-US" altLang="en-US" dirty="0" err="1" smtClean="0"/>
              <a:t>một</a:t>
            </a:r>
            <a:r>
              <a:rPr lang="en-US" altLang="en-US" dirty="0" smtClean="0"/>
              <a:t> </a:t>
            </a:r>
            <a:r>
              <a:rPr lang="en-US" altLang="en-US" dirty="0" err="1" smtClean="0"/>
              <a:t>phần</a:t>
            </a:r>
            <a:r>
              <a:rPr lang="en-US" altLang="en-US" dirty="0" smtClean="0"/>
              <a:t> </a:t>
            </a:r>
            <a:r>
              <a:rPr lang="en-US" altLang="en-US" dirty="0" err="1" smtClean="0"/>
              <a:t>nhỏ</a:t>
            </a:r>
            <a:r>
              <a:rPr lang="en-US" altLang="en-US" dirty="0" smtClean="0"/>
              <a:t> live data </a:t>
            </a:r>
            <a:r>
              <a:rPr lang="en-US" altLang="en-US" dirty="0" err="1" smtClean="0"/>
              <a:t>được</a:t>
            </a:r>
            <a:r>
              <a:rPr lang="en-US" altLang="en-US" dirty="0" smtClean="0"/>
              <a:t> </a:t>
            </a:r>
            <a:r>
              <a:rPr lang="en-US" altLang="en-US" dirty="0" err="1" smtClean="0"/>
              <a:t>sử</a:t>
            </a:r>
            <a:r>
              <a:rPr lang="en-US" altLang="en-US" dirty="0" smtClean="0"/>
              <a:t> </a:t>
            </a:r>
            <a:r>
              <a:rPr lang="en-US" altLang="en-US" dirty="0" err="1" smtClean="0"/>
              <a:t>dụng</a:t>
            </a:r>
            <a:endParaRPr lang="en-US" altLang="en-US" dirty="0"/>
          </a:p>
        </p:txBody>
      </p:sp>
    </p:spTree>
    <p:extLst>
      <p:ext uri="{BB962C8B-B14F-4D97-AF65-F5344CB8AC3E}">
        <p14:creationId xmlns:p14="http://schemas.microsoft.com/office/powerpoint/2010/main" val="24748336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CD26E118-D84F-466A-B4F6-148B18D70B75}" type="slidenum">
              <a:rPr lang="en-US" altLang="en-US"/>
              <a:pPr/>
              <a:t>55</a:t>
            </a:fld>
            <a:endParaRPr lang="en-US" altLang="en-US"/>
          </a:p>
        </p:txBody>
      </p:sp>
      <p:sp>
        <p:nvSpPr>
          <p:cNvPr id="398338" name="Rectangle 2"/>
          <p:cNvSpPr>
            <a:spLocks noGrp="1" noChangeArrowheads="1"/>
          </p:cNvSpPr>
          <p:nvPr>
            <p:ph type="title"/>
          </p:nvPr>
        </p:nvSpPr>
        <p:spPr/>
        <p:txBody>
          <a:bodyPr/>
          <a:lstStyle/>
          <a:p>
            <a:r>
              <a:rPr lang="en-US" altLang="en-US" dirty="0" smtClean="0"/>
              <a:t>9.2 </a:t>
            </a:r>
            <a:r>
              <a:rPr lang="vi-VN" altLang="en-US" dirty="0" smtClean="0">
                <a:latin typeface="Calibri Light" panose="020F0302020204030204" pitchFamily="34" charset="0"/>
                <a:cs typeface="Calibri Light" panose="020F0302020204030204" pitchFamily="34" charset="0"/>
              </a:rPr>
              <a:t>Thực hiện</a:t>
            </a:r>
            <a:r>
              <a:rPr lang="en-US" altLang="en-US" dirty="0" smtClean="0"/>
              <a:t> </a:t>
            </a:r>
            <a:r>
              <a:rPr lang="en-US" altLang="en-US" dirty="0" err="1" smtClean="0"/>
              <a:t>bảo</a:t>
            </a:r>
            <a:r>
              <a:rPr lang="en-US" altLang="en-US" dirty="0" smtClean="0"/>
              <a:t> </a:t>
            </a:r>
            <a:r>
              <a:rPr lang="en-US" altLang="en-US" dirty="0" err="1" smtClean="0"/>
              <a:t>trì</a:t>
            </a:r>
            <a:endParaRPr lang="en-US" altLang="en-US" dirty="0"/>
          </a:p>
        </p:txBody>
      </p:sp>
      <p:sp>
        <p:nvSpPr>
          <p:cNvPr id="398339" name="Rectangle 3"/>
          <p:cNvSpPr>
            <a:spLocks noGrp="1" noChangeArrowheads="1"/>
          </p:cNvSpPr>
          <p:nvPr>
            <p:ph type="body" idx="1"/>
          </p:nvPr>
        </p:nvSpPr>
        <p:spPr/>
        <p:txBody>
          <a:bodyPr>
            <a:normAutofit/>
          </a:bodyPr>
          <a:lstStyle/>
          <a:p>
            <a:r>
              <a:rPr lang="en-US" altLang="en-US" dirty="0" err="1" smtClean="0"/>
              <a:t>Giảm</a:t>
            </a:r>
            <a:r>
              <a:rPr lang="en-US" altLang="en-US" dirty="0" smtClean="0"/>
              <a:t> chi </a:t>
            </a:r>
            <a:r>
              <a:rPr lang="en-US" altLang="en-US" dirty="0" err="1" smtClean="0"/>
              <a:t>phí</a:t>
            </a:r>
            <a:r>
              <a:rPr lang="en-US" altLang="en-US" dirty="0" smtClean="0"/>
              <a:t> </a:t>
            </a:r>
            <a:r>
              <a:rPr lang="en-US" altLang="en-US" dirty="0" err="1" smtClean="0"/>
              <a:t>bảo</a:t>
            </a:r>
            <a:r>
              <a:rPr lang="en-US" altLang="en-US" dirty="0" smtClean="0"/>
              <a:t> </a:t>
            </a:r>
            <a:r>
              <a:rPr lang="en-US" altLang="en-US" dirty="0" err="1" smtClean="0"/>
              <a:t>trì</a:t>
            </a:r>
            <a:endParaRPr lang="en-US" altLang="en-US" dirty="0" smtClean="0"/>
          </a:p>
          <a:p>
            <a:r>
              <a:rPr lang="en-US" altLang="en-US" dirty="0" err="1" smtClean="0"/>
              <a:t>Cải</a:t>
            </a:r>
            <a:r>
              <a:rPr lang="en-US" altLang="en-US" dirty="0" smtClean="0"/>
              <a:t> </a:t>
            </a:r>
            <a:r>
              <a:rPr lang="en-US" altLang="en-US" dirty="0" err="1" smtClean="0"/>
              <a:t>thiện</a:t>
            </a:r>
            <a:r>
              <a:rPr lang="en-US" altLang="en-US" dirty="0" smtClean="0"/>
              <a:t> </a:t>
            </a:r>
            <a:r>
              <a:rPr lang="en-US" altLang="en-US" dirty="0" err="1" smtClean="0"/>
              <a:t>chương</a:t>
            </a:r>
            <a:r>
              <a:rPr lang="en-US" altLang="en-US" dirty="0" smtClean="0"/>
              <a:t> </a:t>
            </a:r>
            <a:r>
              <a:rPr lang="en-US" altLang="en-US" dirty="0" err="1" smtClean="0"/>
              <a:t>trình</a:t>
            </a:r>
            <a:r>
              <a:rPr lang="en-US" altLang="en-US" dirty="0" smtClean="0"/>
              <a:t> </a:t>
            </a:r>
            <a:r>
              <a:rPr lang="en-US" altLang="en-US" dirty="0" err="1" smtClean="0"/>
              <a:t>sẵn</a:t>
            </a:r>
            <a:r>
              <a:rPr lang="en-US" altLang="en-US" dirty="0" smtClean="0"/>
              <a:t> </a:t>
            </a:r>
            <a:r>
              <a:rPr lang="en-US" altLang="en-US" dirty="0" err="1" smtClean="0"/>
              <a:t>có</a:t>
            </a:r>
            <a:endParaRPr lang="en-US" altLang="en-US" dirty="0" smtClean="0"/>
          </a:p>
          <a:p>
            <a:r>
              <a:rPr lang="en-US" altLang="en-US" dirty="0" err="1" smtClean="0"/>
              <a:t>Cập</a:t>
            </a:r>
            <a:r>
              <a:rPr lang="en-US" altLang="en-US" dirty="0" smtClean="0"/>
              <a:t> </a:t>
            </a:r>
            <a:r>
              <a:rPr lang="en-US" altLang="en-US" dirty="0" err="1" smtClean="0"/>
              <a:t>nhật</a:t>
            </a:r>
            <a:r>
              <a:rPr lang="en-US" altLang="en-US" dirty="0" smtClean="0"/>
              <a:t> </a:t>
            </a:r>
            <a:r>
              <a:rPr lang="en-US" altLang="en-US" dirty="0" err="1" smtClean="0"/>
              <a:t>chương</a:t>
            </a:r>
            <a:r>
              <a:rPr lang="en-US" altLang="en-US" dirty="0" smtClean="0"/>
              <a:t> </a:t>
            </a:r>
            <a:r>
              <a:rPr lang="en-US" altLang="en-US" dirty="0" err="1" smtClean="0"/>
              <a:t>trình</a:t>
            </a:r>
            <a:r>
              <a:rPr lang="en-US" altLang="en-US" dirty="0" smtClean="0"/>
              <a:t> </a:t>
            </a:r>
            <a:r>
              <a:rPr lang="en-US" altLang="en-US" dirty="0" err="1" smtClean="0"/>
              <a:t>đáp</a:t>
            </a:r>
            <a:r>
              <a:rPr lang="en-US" altLang="en-US" dirty="0" smtClean="0"/>
              <a:t> </a:t>
            </a:r>
            <a:r>
              <a:rPr lang="en-US" altLang="en-US" dirty="0" err="1" smtClean="0"/>
              <a:t>ứng</a:t>
            </a:r>
            <a:r>
              <a:rPr lang="en-US" altLang="en-US" dirty="0" smtClean="0"/>
              <a:t> </a:t>
            </a:r>
            <a:r>
              <a:rPr lang="en-US" altLang="en-US" dirty="0" err="1" smtClean="0"/>
              <a:t>thay</a:t>
            </a:r>
            <a:r>
              <a:rPr lang="en-US" altLang="en-US" dirty="0" smtClean="0"/>
              <a:t> </a:t>
            </a:r>
            <a:r>
              <a:rPr lang="en-US" altLang="en-US" dirty="0" err="1" smtClean="0"/>
              <a:t>đổi</a:t>
            </a:r>
            <a:r>
              <a:rPr lang="en-US" altLang="en-US" dirty="0" smtClean="0"/>
              <a:t> </a:t>
            </a:r>
            <a:r>
              <a:rPr lang="en-US" altLang="en-US" dirty="0" err="1" smtClean="0"/>
              <a:t>của</a:t>
            </a:r>
            <a:r>
              <a:rPr lang="en-US" altLang="en-US" dirty="0" smtClean="0"/>
              <a:t> </a:t>
            </a:r>
            <a:r>
              <a:rPr lang="en-US" altLang="en-US" dirty="0" err="1" smtClean="0"/>
              <a:t>tổ</a:t>
            </a:r>
            <a:r>
              <a:rPr lang="en-US" altLang="en-US" dirty="0" smtClean="0"/>
              <a:t> </a:t>
            </a:r>
            <a:r>
              <a:rPr lang="en-US" altLang="en-US" dirty="0" err="1" smtClean="0"/>
              <a:t>chức</a:t>
            </a:r>
            <a:endParaRPr lang="en-US" altLang="en-US" dirty="0" smtClean="0"/>
          </a:p>
          <a:p>
            <a:r>
              <a:rPr lang="en-US" altLang="en-US" dirty="0" err="1" smtClean="0"/>
              <a:t>Đảm</a:t>
            </a:r>
            <a:r>
              <a:rPr lang="en-US" altLang="en-US" dirty="0" smtClean="0"/>
              <a:t> </a:t>
            </a:r>
            <a:r>
              <a:rPr lang="en-US" altLang="en-US" dirty="0" err="1" smtClean="0"/>
              <a:t>bảo</a:t>
            </a:r>
            <a:r>
              <a:rPr lang="en-US" altLang="en-US" dirty="0" smtClean="0"/>
              <a:t> </a:t>
            </a:r>
            <a:r>
              <a:rPr lang="en-US" altLang="en-US" dirty="0" err="1" smtClean="0"/>
              <a:t>kênh</a:t>
            </a:r>
            <a:r>
              <a:rPr lang="en-US" altLang="en-US" dirty="0" smtClean="0"/>
              <a:t> feedback</a:t>
            </a:r>
          </a:p>
          <a:p>
            <a:r>
              <a:rPr lang="en-US" altLang="en-US" dirty="0" err="1" smtClean="0"/>
              <a:t>Phân</a:t>
            </a:r>
            <a:r>
              <a:rPr lang="en-US" altLang="en-US" dirty="0" smtClean="0"/>
              <a:t> </a:t>
            </a:r>
            <a:r>
              <a:rPr lang="en-US" altLang="en-US" dirty="0" err="1" smtClean="0"/>
              <a:t>loại</a:t>
            </a:r>
            <a:r>
              <a:rPr lang="en-US" altLang="en-US" dirty="0" smtClean="0"/>
              <a:t> </a:t>
            </a:r>
            <a:r>
              <a:rPr lang="vi-VN" altLang="en-US" dirty="0" smtClean="0">
                <a:latin typeface="Calibri" panose="020F0502020204030204" pitchFamily="34" charset="0"/>
                <a:cs typeface="Calibri" panose="020F0502020204030204" pitchFamily="34" charset="0"/>
              </a:rPr>
              <a:t>kế hoạch</a:t>
            </a:r>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62331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8BDFF39C-E268-4155-A333-7BEC5C235457}" type="slidenum">
              <a:rPr lang="en-US" altLang="en-US"/>
              <a:pPr/>
              <a:t>56</a:t>
            </a:fld>
            <a:endParaRPr lang="en-US" altLang="en-US"/>
          </a:p>
        </p:txBody>
      </p:sp>
      <p:sp>
        <p:nvSpPr>
          <p:cNvPr id="399362" name="Rectangle 2"/>
          <p:cNvSpPr>
            <a:spLocks noGrp="1" noChangeArrowheads="1"/>
          </p:cNvSpPr>
          <p:nvPr>
            <p:ph type="title"/>
          </p:nvPr>
        </p:nvSpPr>
        <p:spPr/>
        <p:txBody>
          <a:bodyPr/>
          <a:lstStyle/>
          <a:p>
            <a:r>
              <a:rPr lang="en-US" altLang="en-US" dirty="0" smtClean="0"/>
              <a:t>9.3 Audit</a:t>
            </a:r>
            <a:endParaRPr lang="en-US" altLang="en-US" dirty="0"/>
          </a:p>
        </p:txBody>
      </p:sp>
      <p:sp>
        <p:nvSpPr>
          <p:cNvPr id="399363" name="Rectangle 3"/>
          <p:cNvSpPr>
            <a:spLocks noGrp="1" noChangeArrowheads="1"/>
          </p:cNvSpPr>
          <p:nvPr>
            <p:ph type="body" idx="1"/>
          </p:nvPr>
        </p:nvSpPr>
        <p:spPr/>
        <p:txBody>
          <a:bodyPr>
            <a:normAutofit/>
          </a:bodyPr>
          <a:lstStyle/>
          <a:p>
            <a:pPr>
              <a:lnSpc>
                <a:spcPct val="80000"/>
              </a:lnSpc>
            </a:pPr>
            <a:r>
              <a:rPr lang="en-US" altLang="en-US" dirty="0" err="1" smtClean="0"/>
              <a:t>Dùng</a:t>
            </a:r>
            <a:r>
              <a:rPr lang="en-US" altLang="en-US" dirty="0" smtClean="0"/>
              <a:t> </a:t>
            </a:r>
            <a:r>
              <a:rPr lang="en-US" altLang="en-US" dirty="0" err="1" smtClean="0"/>
              <a:t>một</a:t>
            </a:r>
            <a:r>
              <a:rPr lang="en-US" altLang="en-US" dirty="0" smtClean="0"/>
              <a:t> </a:t>
            </a:r>
            <a:r>
              <a:rPr lang="en-US" altLang="en-US" dirty="0" err="1" smtClean="0"/>
              <a:t>chuyên</a:t>
            </a:r>
            <a:r>
              <a:rPr lang="en-US" altLang="en-US" dirty="0" smtClean="0"/>
              <a:t> </a:t>
            </a:r>
            <a:r>
              <a:rPr lang="en-US" altLang="en-US" dirty="0" err="1" smtClean="0"/>
              <a:t>gia</a:t>
            </a:r>
            <a:r>
              <a:rPr lang="en-US" altLang="en-US" dirty="0" smtClean="0"/>
              <a:t> </a:t>
            </a:r>
            <a:r>
              <a:rPr lang="en-US" altLang="en-US" dirty="0" err="1" smtClean="0"/>
              <a:t>không</a:t>
            </a:r>
            <a:r>
              <a:rPr lang="en-US" altLang="en-US" dirty="0" smtClean="0"/>
              <a:t> </a:t>
            </a:r>
            <a:r>
              <a:rPr lang="en-US" altLang="en-US" dirty="0" err="1" smtClean="0"/>
              <a:t>liên</a:t>
            </a:r>
            <a:r>
              <a:rPr lang="en-US" altLang="en-US" dirty="0" smtClean="0"/>
              <a:t> </a:t>
            </a:r>
            <a:r>
              <a:rPr lang="en-US" altLang="en-US" dirty="0" err="1" smtClean="0"/>
              <a:t>quan</a:t>
            </a:r>
            <a:r>
              <a:rPr lang="en-US" altLang="en-US" dirty="0" smtClean="0"/>
              <a:t> </a:t>
            </a:r>
            <a:r>
              <a:rPr lang="en-US" altLang="en-US" dirty="0" err="1" smtClean="0"/>
              <a:t>tới</a:t>
            </a:r>
            <a:r>
              <a:rPr lang="en-US" altLang="en-US" dirty="0" smtClean="0"/>
              <a:t> </a:t>
            </a:r>
            <a:r>
              <a:rPr lang="en-US" altLang="en-US" dirty="0" err="1" smtClean="0"/>
              <a:t>quá</a:t>
            </a:r>
            <a:r>
              <a:rPr lang="en-US" altLang="en-US" dirty="0" smtClean="0"/>
              <a:t> </a:t>
            </a:r>
            <a:r>
              <a:rPr lang="en-US" altLang="en-US" dirty="0" err="1" smtClean="0"/>
              <a:t>trình</a:t>
            </a:r>
            <a:r>
              <a:rPr lang="en-US" altLang="en-US" dirty="0" smtClean="0"/>
              <a:t> </a:t>
            </a:r>
            <a:r>
              <a:rPr lang="en-US" altLang="en-US" dirty="0" err="1" smtClean="0"/>
              <a:t>thiệt</a:t>
            </a:r>
            <a:r>
              <a:rPr lang="en-US" altLang="en-US" dirty="0" smtClean="0"/>
              <a:t> </a:t>
            </a:r>
            <a:r>
              <a:rPr lang="en-US" altLang="en-US" dirty="0" err="1" smtClean="0"/>
              <a:t>lập</a:t>
            </a:r>
            <a:r>
              <a:rPr lang="en-US" altLang="en-US" dirty="0" smtClean="0"/>
              <a:t> hay </a:t>
            </a:r>
            <a:r>
              <a:rPr lang="en-US" altLang="en-US" dirty="0" err="1" smtClean="0"/>
              <a:t>sử</a:t>
            </a:r>
            <a:r>
              <a:rPr lang="en-US" altLang="en-US" dirty="0" smtClean="0"/>
              <a:t> </a:t>
            </a:r>
            <a:r>
              <a:rPr lang="en-US" altLang="en-US" dirty="0" err="1" smtClean="0"/>
              <a:t>dụng</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kiểm</a:t>
            </a:r>
            <a:r>
              <a:rPr lang="en-US" altLang="en-US" dirty="0" smtClean="0"/>
              <a:t> </a:t>
            </a:r>
            <a:r>
              <a:rPr lang="en-US" altLang="en-US" dirty="0" err="1" smtClean="0"/>
              <a:t>tra</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để</a:t>
            </a:r>
            <a:r>
              <a:rPr lang="en-US" altLang="en-US" dirty="0" smtClean="0"/>
              <a:t> </a:t>
            </a:r>
            <a:r>
              <a:rPr lang="en-US" altLang="en-US" dirty="0" err="1" smtClean="0"/>
              <a:t>đưa</a:t>
            </a:r>
            <a:r>
              <a:rPr lang="en-US" altLang="en-US" dirty="0" smtClean="0"/>
              <a:t> </a:t>
            </a:r>
            <a:r>
              <a:rPr lang="en-US" altLang="en-US" dirty="0" err="1" smtClean="0"/>
              <a:t>ra</a:t>
            </a:r>
            <a:r>
              <a:rPr lang="en-US" altLang="en-US" dirty="0" smtClean="0"/>
              <a:t> </a:t>
            </a:r>
            <a:r>
              <a:rPr lang="en-US" altLang="en-US" dirty="0" err="1" smtClean="0"/>
              <a:t>độ</a:t>
            </a:r>
            <a:r>
              <a:rPr lang="en-US" altLang="en-US" dirty="0" smtClean="0"/>
              <a:t> tin </a:t>
            </a:r>
            <a:r>
              <a:rPr lang="en-US" altLang="en-US" dirty="0" err="1" smtClean="0"/>
              <a:t>cậy</a:t>
            </a:r>
            <a:r>
              <a:rPr lang="en-US" altLang="en-US" dirty="0" smtClean="0"/>
              <a:t> </a:t>
            </a:r>
            <a:r>
              <a:rPr lang="en-US" altLang="en-US" dirty="0" err="1" smtClean="0"/>
              <a:t>của</a:t>
            </a:r>
            <a:r>
              <a:rPr lang="en-US" altLang="en-US" dirty="0" smtClean="0"/>
              <a:t> </a:t>
            </a:r>
            <a:r>
              <a:rPr lang="en-US" altLang="en-US" dirty="0" err="1" smtClean="0"/>
              <a:t>nó</a:t>
            </a:r>
            <a:endParaRPr lang="en-US" altLang="en-US" dirty="0" smtClean="0"/>
          </a:p>
          <a:p>
            <a:pPr>
              <a:lnSpc>
                <a:spcPct val="80000"/>
              </a:lnSpc>
            </a:pPr>
            <a:r>
              <a:rPr lang="en-US" altLang="en-US" dirty="0" err="1" smtClean="0"/>
              <a:t>Có</a:t>
            </a:r>
            <a:r>
              <a:rPr lang="en-US" altLang="en-US" dirty="0" smtClean="0"/>
              <a:t> auditor </a:t>
            </a:r>
            <a:r>
              <a:rPr lang="en-US" altLang="en-US" dirty="0" err="1" smtClean="0"/>
              <a:t>nội</a:t>
            </a:r>
            <a:r>
              <a:rPr lang="en-US" altLang="en-US" dirty="0" smtClean="0"/>
              <a:t> </a:t>
            </a:r>
            <a:r>
              <a:rPr lang="en-US" altLang="en-US" dirty="0" err="1" smtClean="0"/>
              <a:t>bộ</a:t>
            </a:r>
            <a:r>
              <a:rPr lang="en-US" altLang="en-US" dirty="0" smtClean="0"/>
              <a:t>, </a:t>
            </a:r>
            <a:r>
              <a:rPr lang="en-US" altLang="en-US" dirty="0" err="1" smtClean="0"/>
              <a:t>bên</a:t>
            </a:r>
            <a:r>
              <a:rPr lang="en-US" altLang="en-US" dirty="0" smtClean="0"/>
              <a:t> </a:t>
            </a:r>
            <a:r>
              <a:rPr lang="en-US" altLang="en-US" dirty="0" err="1" smtClean="0"/>
              <a:t>ngoài</a:t>
            </a:r>
            <a:endParaRPr lang="en-US" altLang="en-US" dirty="0" smtClean="0"/>
          </a:p>
          <a:p>
            <a:pPr>
              <a:lnSpc>
                <a:spcPct val="80000"/>
              </a:lnSpc>
            </a:pPr>
            <a:r>
              <a:rPr lang="en-US" altLang="en-US" dirty="0" smtClean="0"/>
              <a:t>Auditor </a:t>
            </a:r>
            <a:r>
              <a:rPr lang="en-US" altLang="en-US" dirty="0" err="1" smtClean="0"/>
              <a:t>nội</a:t>
            </a:r>
            <a:r>
              <a:rPr lang="en-US" altLang="en-US" dirty="0" smtClean="0"/>
              <a:t> </a:t>
            </a:r>
            <a:r>
              <a:rPr lang="en-US" altLang="en-US" dirty="0" err="1" smtClean="0"/>
              <a:t>bộ</a:t>
            </a:r>
            <a:r>
              <a:rPr lang="en-US" altLang="en-US" dirty="0" smtClean="0"/>
              <a:t> </a:t>
            </a:r>
            <a:r>
              <a:rPr lang="en-US" altLang="en-US" dirty="0" err="1" smtClean="0"/>
              <a:t>phải</a:t>
            </a:r>
            <a:r>
              <a:rPr lang="en-US" altLang="en-US" dirty="0" smtClean="0"/>
              <a:t> </a:t>
            </a:r>
            <a:r>
              <a:rPr lang="en-US" altLang="en-US" dirty="0" err="1" smtClean="0"/>
              <a:t>học</a:t>
            </a:r>
            <a:r>
              <a:rPr lang="en-US" altLang="en-US" dirty="0" smtClean="0"/>
              <a:t> </a:t>
            </a:r>
            <a:r>
              <a:rPr lang="en-US" altLang="en-US" dirty="0" err="1" smtClean="0"/>
              <a:t>cách</a:t>
            </a:r>
            <a:r>
              <a:rPr lang="en-US" altLang="en-US" dirty="0" smtClean="0"/>
              <a:t> </a:t>
            </a:r>
            <a:r>
              <a:rPr lang="en-US" altLang="en-US" dirty="0" err="1" smtClean="0"/>
              <a:t>điều</a:t>
            </a:r>
            <a:r>
              <a:rPr lang="en-US" altLang="en-US" dirty="0" smtClean="0"/>
              <a:t> </a:t>
            </a:r>
            <a:r>
              <a:rPr lang="en-US" altLang="en-US" dirty="0" err="1" smtClean="0"/>
              <a:t>khiển</a:t>
            </a:r>
            <a:r>
              <a:rPr lang="en-US" altLang="en-US" dirty="0" smtClean="0"/>
              <a:t> </a:t>
            </a:r>
            <a:r>
              <a:rPr lang="en-US" altLang="en-US" dirty="0" err="1" smtClean="0"/>
              <a:t>dùng</a:t>
            </a:r>
            <a:r>
              <a:rPr lang="en-US" altLang="en-US" dirty="0" smtClean="0"/>
              <a:t> </a:t>
            </a:r>
            <a:r>
              <a:rPr lang="en-US" altLang="en-US" dirty="0" err="1" smtClean="0"/>
              <a:t>trong</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để</a:t>
            </a:r>
            <a:r>
              <a:rPr lang="en-US" altLang="en-US" dirty="0" smtClean="0"/>
              <a:t> </a:t>
            </a:r>
            <a:r>
              <a:rPr lang="en-US" altLang="en-US" dirty="0" err="1" smtClean="0"/>
              <a:t>đảm</a:t>
            </a:r>
            <a:r>
              <a:rPr lang="en-US" altLang="en-US" dirty="0" smtClean="0"/>
              <a:t> </a:t>
            </a:r>
            <a:r>
              <a:rPr lang="en-US" altLang="en-US" dirty="0" err="1" smtClean="0"/>
              <a:t>bảo</a:t>
            </a:r>
            <a:r>
              <a:rPr lang="en-US" altLang="en-US" dirty="0" smtClean="0"/>
              <a:t> </a:t>
            </a:r>
            <a:r>
              <a:rPr lang="en-US" altLang="en-US" dirty="0" err="1" smtClean="0"/>
              <a:t>chúng</a:t>
            </a:r>
            <a:r>
              <a:rPr lang="en-US" altLang="en-US" dirty="0" smtClean="0"/>
              <a:t> </a:t>
            </a:r>
            <a:r>
              <a:rPr lang="en-US" altLang="en-US" dirty="0" err="1" smtClean="0"/>
              <a:t>đầy</a:t>
            </a:r>
            <a:r>
              <a:rPr lang="en-US" altLang="en-US" dirty="0" smtClean="0"/>
              <a:t> </a:t>
            </a:r>
            <a:r>
              <a:rPr lang="en-US" altLang="en-US" dirty="0" err="1" smtClean="0"/>
              <a:t>đủ</a:t>
            </a:r>
            <a:endParaRPr lang="en-US" altLang="en-US" dirty="0" smtClean="0"/>
          </a:p>
          <a:p>
            <a:pPr>
              <a:lnSpc>
                <a:spcPct val="80000"/>
              </a:lnSpc>
            </a:pPr>
            <a:r>
              <a:rPr lang="en-US" altLang="en-US" dirty="0" smtClean="0"/>
              <a:t>Auditor </a:t>
            </a:r>
            <a:r>
              <a:rPr lang="en-US" altLang="en-US" dirty="0" err="1" smtClean="0"/>
              <a:t>bên</a:t>
            </a:r>
            <a:r>
              <a:rPr lang="en-US" altLang="en-US" dirty="0" smtClean="0"/>
              <a:t> </a:t>
            </a:r>
            <a:r>
              <a:rPr lang="en-US" altLang="en-US" dirty="0" err="1" smtClean="0"/>
              <a:t>ngoài</a:t>
            </a:r>
            <a:r>
              <a:rPr lang="en-US" altLang="en-US" dirty="0" smtClean="0"/>
              <a:t> </a:t>
            </a:r>
            <a:r>
              <a:rPr lang="en-US" altLang="en-US" dirty="0" err="1" smtClean="0"/>
              <a:t>được</a:t>
            </a:r>
            <a:r>
              <a:rPr lang="en-US" altLang="en-US" dirty="0" smtClean="0"/>
              <a:t> </a:t>
            </a:r>
            <a:r>
              <a:rPr lang="en-US" altLang="en-US" dirty="0" err="1" smtClean="0"/>
              <a:t>dùng</a:t>
            </a:r>
            <a:r>
              <a:rPr lang="en-US" altLang="en-US" dirty="0" smtClean="0"/>
              <a:t> </a:t>
            </a:r>
            <a:r>
              <a:rPr lang="en-US" altLang="en-US" dirty="0" err="1" smtClean="0"/>
              <a:t>khi</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xử</a:t>
            </a:r>
            <a:r>
              <a:rPr lang="en-US" altLang="en-US" dirty="0" smtClean="0"/>
              <a:t> </a:t>
            </a:r>
            <a:r>
              <a:rPr lang="en-US" altLang="en-US" dirty="0" err="1" smtClean="0"/>
              <a:t>lí</a:t>
            </a:r>
            <a:r>
              <a:rPr lang="en-US" altLang="en-US" dirty="0" smtClean="0"/>
              <a:t> data </a:t>
            </a:r>
            <a:r>
              <a:rPr lang="en-US" altLang="en-US" dirty="0" err="1" smtClean="0"/>
              <a:t>ảnh</a:t>
            </a:r>
            <a:r>
              <a:rPr lang="en-US" altLang="en-US" dirty="0" smtClean="0"/>
              <a:t> </a:t>
            </a:r>
            <a:r>
              <a:rPr lang="en-US" altLang="en-US" dirty="0" err="1" smtClean="0"/>
              <a:t>hưởng</a:t>
            </a:r>
            <a:r>
              <a:rPr lang="en-US" altLang="en-US" dirty="0" smtClean="0"/>
              <a:t> </a:t>
            </a:r>
            <a:r>
              <a:rPr lang="en-US" altLang="en-US" dirty="0" err="1" smtClean="0"/>
              <a:t>tới</a:t>
            </a:r>
            <a:r>
              <a:rPr lang="en-US" altLang="en-US" dirty="0" smtClean="0"/>
              <a:t> </a:t>
            </a:r>
            <a:r>
              <a:rPr lang="en-US" altLang="en-US" dirty="0" err="1" smtClean="0"/>
              <a:t>tình</a:t>
            </a:r>
            <a:r>
              <a:rPr lang="en-US" altLang="en-US" dirty="0" smtClean="0"/>
              <a:t> </a:t>
            </a:r>
            <a:r>
              <a:rPr lang="en-US" altLang="en-US" dirty="0" err="1" smtClean="0"/>
              <a:t>trạng</a:t>
            </a:r>
            <a:r>
              <a:rPr lang="en-US" altLang="en-US" dirty="0" smtClean="0"/>
              <a:t> </a:t>
            </a:r>
            <a:r>
              <a:rPr lang="en-US" altLang="en-US" dirty="0" err="1" smtClean="0"/>
              <a:t>tài</a:t>
            </a:r>
            <a:r>
              <a:rPr lang="en-US" altLang="en-US" dirty="0" smtClean="0"/>
              <a:t> </a:t>
            </a:r>
            <a:r>
              <a:rPr lang="en-US" altLang="en-US" dirty="0" err="1" smtClean="0"/>
              <a:t>chính</a:t>
            </a:r>
            <a:r>
              <a:rPr lang="en-US" altLang="en-US" dirty="0" smtClean="0"/>
              <a:t> </a:t>
            </a:r>
            <a:r>
              <a:rPr lang="en-US" altLang="en-US" dirty="0" err="1" smtClean="0"/>
              <a:t>của</a:t>
            </a:r>
            <a:r>
              <a:rPr lang="en-US" altLang="en-US" dirty="0" smtClean="0"/>
              <a:t> </a:t>
            </a:r>
            <a:r>
              <a:rPr lang="en-US" altLang="en-US" dirty="0" err="1" smtClean="0"/>
              <a:t>công</a:t>
            </a:r>
            <a:r>
              <a:rPr lang="en-US" altLang="en-US" dirty="0" smtClean="0"/>
              <a:t> ty</a:t>
            </a:r>
            <a:endParaRPr lang="en-US" altLang="en-US" dirty="0"/>
          </a:p>
        </p:txBody>
      </p:sp>
    </p:spTree>
    <p:extLst>
      <p:ext uri="{BB962C8B-B14F-4D97-AF65-F5344CB8AC3E}">
        <p14:creationId xmlns:p14="http://schemas.microsoft.com/office/powerpoint/2010/main" val="1870316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en-US"/>
              <a:t>Kendall &amp; Kendall</a:t>
            </a:r>
          </a:p>
        </p:txBody>
      </p:sp>
      <p:sp>
        <p:nvSpPr>
          <p:cNvPr id="6" name="Slide Number Placeholder 5"/>
          <p:cNvSpPr>
            <a:spLocks noGrp="1"/>
          </p:cNvSpPr>
          <p:nvPr>
            <p:ph type="sldNum" sz="quarter" idx="12"/>
          </p:nvPr>
        </p:nvSpPr>
        <p:spPr/>
        <p:txBody>
          <a:bodyPr/>
          <a:lstStyle/>
          <a:p>
            <a:r>
              <a:rPr lang="en-US" altLang="en-US"/>
              <a:t>16-</a:t>
            </a:r>
            <a:fld id="{76CE48F0-D5C2-4409-9977-981B97427B46}" type="slidenum">
              <a:rPr lang="en-US" altLang="en-US"/>
              <a:pPr/>
              <a:t>57</a:t>
            </a:fld>
            <a:endParaRPr lang="en-US" altLang="en-US"/>
          </a:p>
        </p:txBody>
      </p:sp>
      <p:sp>
        <p:nvSpPr>
          <p:cNvPr id="197634" name="Rectangle 2"/>
          <p:cNvSpPr>
            <a:spLocks noGrp="1" noChangeArrowheads="1"/>
          </p:cNvSpPr>
          <p:nvPr>
            <p:ph type="title"/>
          </p:nvPr>
        </p:nvSpPr>
        <p:spPr/>
        <p:txBody>
          <a:bodyPr/>
          <a:lstStyle/>
          <a:p>
            <a:r>
              <a:rPr lang="en-US" altLang="en-US"/>
              <a:t>Summary</a:t>
            </a:r>
          </a:p>
        </p:txBody>
      </p:sp>
      <p:sp>
        <p:nvSpPr>
          <p:cNvPr id="197635" name="Rectangle 3"/>
          <p:cNvSpPr>
            <a:spLocks noGrp="1" noChangeArrowheads="1"/>
          </p:cNvSpPr>
          <p:nvPr>
            <p:ph type="body" idx="1"/>
          </p:nvPr>
        </p:nvSpPr>
        <p:spPr/>
        <p:txBody>
          <a:bodyPr/>
          <a:lstStyle/>
          <a:p>
            <a:r>
              <a:rPr lang="en-US" altLang="en-US"/>
              <a:t>TQM</a:t>
            </a:r>
          </a:p>
          <a:p>
            <a:pPr lvl="1"/>
            <a:r>
              <a:rPr lang="en-US" altLang="en-US"/>
              <a:t>Designing systems and software with a top-down, modular approach</a:t>
            </a:r>
          </a:p>
          <a:p>
            <a:pPr lvl="1"/>
            <a:r>
              <a:rPr lang="en-US" altLang="en-US"/>
              <a:t>Designing and documenting systems and software using systematic methods</a:t>
            </a:r>
          </a:p>
          <a:p>
            <a:pPr lvl="1"/>
            <a:r>
              <a:rPr lang="en-US" altLang="en-US"/>
              <a:t>Testing systems and software so that they can be easily maintained and audited</a:t>
            </a:r>
          </a:p>
        </p:txBody>
      </p:sp>
    </p:spTree>
    <p:extLst>
      <p:ext uri="{BB962C8B-B14F-4D97-AF65-F5344CB8AC3E}">
        <p14:creationId xmlns:p14="http://schemas.microsoft.com/office/powerpoint/2010/main" val="4210616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Sáu</a:t>
            </a:r>
            <a:r>
              <a:rPr lang="en-US" dirty="0" smtClean="0"/>
              <a:t> sigma</a:t>
            </a:r>
            <a:endParaRPr lang="en-US" dirty="0"/>
          </a:p>
        </p:txBody>
      </p:sp>
      <p:sp>
        <p:nvSpPr>
          <p:cNvPr id="3" name="Content Placeholder 2"/>
          <p:cNvSpPr>
            <a:spLocks noGrp="1"/>
          </p:cNvSpPr>
          <p:nvPr>
            <p:ph idx="1"/>
          </p:nvPr>
        </p:nvSpPr>
        <p:spPr/>
        <p:txBody>
          <a:bodyPr/>
          <a:lstStyle/>
          <a:p>
            <a:r>
              <a:rPr lang="en-US" altLang="en-US" dirty="0" smtClean="0"/>
              <a:t>Total quality management (TQM) </a:t>
            </a:r>
            <a:r>
              <a:rPr lang="en-US" altLang="en-US" dirty="0" err="1" smtClean="0"/>
              <a:t>là</a:t>
            </a:r>
            <a:r>
              <a:rPr lang="en-US" altLang="en-US" dirty="0" smtClean="0"/>
              <a:t> </a:t>
            </a:r>
            <a:r>
              <a:rPr lang="en-US" altLang="en-US" dirty="0" err="1" smtClean="0"/>
              <a:t>cần</a:t>
            </a:r>
            <a:r>
              <a:rPr lang="en-US" altLang="en-US" dirty="0" smtClean="0"/>
              <a:t> </a:t>
            </a:r>
            <a:r>
              <a:rPr lang="en-US" altLang="en-US" dirty="0" err="1" smtClean="0"/>
              <a:t>thiết</a:t>
            </a:r>
            <a:r>
              <a:rPr lang="en-US" altLang="en-US" dirty="0" smtClean="0"/>
              <a:t> </a:t>
            </a:r>
            <a:r>
              <a:rPr lang="en-US" altLang="en-US" dirty="0" err="1" smtClean="0"/>
              <a:t>trong</a:t>
            </a:r>
            <a:r>
              <a:rPr lang="en-US" altLang="en-US" dirty="0" smtClean="0"/>
              <a:t> </a:t>
            </a:r>
            <a:r>
              <a:rPr lang="en-US" altLang="en-US" dirty="0" err="1" smtClean="0"/>
              <a:t>tất</a:t>
            </a:r>
            <a:r>
              <a:rPr lang="en-US" altLang="en-US" dirty="0" smtClean="0"/>
              <a:t> </a:t>
            </a:r>
            <a:r>
              <a:rPr lang="en-US" altLang="en-US" dirty="0" err="1" smtClean="0"/>
              <a:t>cả</a:t>
            </a:r>
            <a:r>
              <a:rPr lang="en-US" altLang="en-US" dirty="0" smtClean="0"/>
              <a:t> </a:t>
            </a:r>
            <a:r>
              <a:rPr lang="en-US" altLang="en-US" dirty="0" err="1" smtClean="0"/>
              <a:t>các</a:t>
            </a:r>
            <a:r>
              <a:rPr lang="en-US" altLang="en-US" dirty="0" smtClean="0"/>
              <a:t> </a:t>
            </a:r>
            <a:r>
              <a:rPr lang="en-US" altLang="en-US" dirty="0" err="1" smtClean="0"/>
              <a:t>bước</a:t>
            </a:r>
            <a:r>
              <a:rPr lang="en-US" altLang="en-US" dirty="0" smtClean="0"/>
              <a:t> </a:t>
            </a:r>
            <a:r>
              <a:rPr lang="en-US" altLang="en-US" dirty="0" err="1" smtClean="0"/>
              <a:t>phát</a:t>
            </a:r>
            <a:r>
              <a:rPr lang="en-US" altLang="en-US" dirty="0" smtClean="0"/>
              <a:t> </a:t>
            </a:r>
            <a:r>
              <a:rPr lang="en-US" altLang="en-US" dirty="0" err="1" smtClean="0"/>
              <a:t>triển</a:t>
            </a:r>
            <a:r>
              <a:rPr lang="en-US" altLang="en-US" dirty="0" smtClean="0"/>
              <a:t> </a:t>
            </a:r>
            <a:r>
              <a:rPr lang="en-US" altLang="en-US" dirty="0" err="1" smtClean="0"/>
              <a:t>hệ</a:t>
            </a:r>
            <a:r>
              <a:rPr lang="en-US" altLang="en-US" dirty="0" smtClean="0"/>
              <a:t> </a:t>
            </a:r>
            <a:r>
              <a:rPr lang="en-US" altLang="en-US" dirty="0" err="1" smtClean="0"/>
              <a:t>thống</a:t>
            </a:r>
            <a:endParaRPr lang="en-US" altLang="en-US" dirty="0" smtClean="0"/>
          </a:p>
          <a:p>
            <a:r>
              <a:rPr lang="en-US" altLang="en-US" dirty="0" err="1" smtClean="0"/>
              <a:t>Khái</a:t>
            </a:r>
            <a:r>
              <a:rPr lang="en-US" altLang="en-US" dirty="0" smtClean="0"/>
              <a:t> </a:t>
            </a:r>
            <a:r>
              <a:rPr lang="en-US" altLang="en-US" dirty="0" err="1" smtClean="0"/>
              <a:t>niệm</a:t>
            </a:r>
            <a:r>
              <a:rPr lang="en-US" altLang="en-US" dirty="0" smtClean="0"/>
              <a:t> </a:t>
            </a:r>
            <a:r>
              <a:rPr lang="en-US" altLang="en-US" dirty="0" err="1" smtClean="0"/>
              <a:t>chất</a:t>
            </a:r>
            <a:r>
              <a:rPr lang="en-US" altLang="en-US" dirty="0" smtClean="0"/>
              <a:t> </a:t>
            </a:r>
            <a:r>
              <a:rPr lang="en-US" altLang="en-US" dirty="0" err="1" smtClean="0"/>
              <a:t>lượng</a:t>
            </a:r>
            <a:r>
              <a:rPr lang="en-US" altLang="en-US" dirty="0" smtClean="0"/>
              <a:t> </a:t>
            </a:r>
            <a:r>
              <a:rPr lang="en-US" altLang="en-US" dirty="0" err="1" smtClean="0"/>
              <a:t>đã</a:t>
            </a:r>
            <a:r>
              <a:rPr lang="en-US" altLang="en-US" dirty="0" smtClean="0"/>
              <a:t> </a:t>
            </a:r>
            <a:r>
              <a:rPr lang="en-US" altLang="en-US" dirty="0" err="1" smtClean="0"/>
              <a:t>được</a:t>
            </a:r>
            <a:r>
              <a:rPr lang="en-US" altLang="en-US" dirty="0" smtClean="0"/>
              <a:t> </a:t>
            </a:r>
            <a:r>
              <a:rPr lang="en-US" altLang="en-US" dirty="0" err="1" smtClean="0"/>
              <a:t>mở</a:t>
            </a:r>
            <a:r>
              <a:rPr lang="en-US" altLang="en-US" dirty="0" smtClean="0"/>
              <a:t> </a:t>
            </a:r>
            <a:r>
              <a:rPr lang="en-US" altLang="en-US" dirty="0" err="1" smtClean="0"/>
              <a:t>rộng</a:t>
            </a:r>
            <a:r>
              <a:rPr lang="en-US" altLang="en-US" dirty="0" smtClean="0"/>
              <a:t> qua </a:t>
            </a:r>
            <a:r>
              <a:rPr lang="en-US" altLang="en-US" dirty="0" err="1" smtClean="0"/>
              <a:t>nhiều</a:t>
            </a:r>
            <a:r>
              <a:rPr lang="en-US" altLang="en-US" dirty="0" smtClean="0"/>
              <a:t> </a:t>
            </a:r>
            <a:r>
              <a:rPr lang="en-US" altLang="en-US" dirty="0" err="1" smtClean="0"/>
              <a:t>năm</a:t>
            </a:r>
            <a:r>
              <a:rPr lang="en-US" altLang="en-US" dirty="0" smtClean="0"/>
              <a:t> </a:t>
            </a:r>
            <a:r>
              <a:rPr lang="en-US" altLang="en-US" dirty="0" err="1" smtClean="0"/>
              <a:t>để</a:t>
            </a:r>
            <a:r>
              <a:rPr lang="en-US" altLang="en-US" dirty="0" smtClean="0"/>
              <a:t> </a:t>
            </a:r>
            <a:r>
              <a:rPr lang="en-US" altLang="en-US" dirty="0" err="1" smtClean="0"/>
              <a:t>phán</a:t>
            </a:r>
            <a:r>
              <a:rPr lang="en-US" altLang="en-US" dirty="0" smtClean="0"/>
              <a:t> </a:t>
            </a:r>
            <a:r>
              <a:rPr lang="en-US" altLang="en-US" dirty="0" err="1" smtClean="0"/>
              <a:t>án</a:t>
            </a:r>
            <a:r>
              <a:rPr lang="en-US" altLang="en-US" dirty="0" smtClean="0"/>
              <a:t> </a:t>
            </a:r>
            <a:r>
              <a:rPr lang="en-US" altLang="en-US" dirty="0" err="1" smtClean="0"/>
              <a:t>cách</a:t>
            </a:r>
            <a:r>
              <a:rPr lang="en-US" altLang="en-US" dirty="0" smtClean="0"/>
              <a:t> </a:t>
            </a:r>
            <a:r>
              <a:rPr lang="en-US" altLang="en-US" dirty="0" err="1" smtClean="0"/>
              <a:t>tiếp</a:t>
            </a:r>
            <a:r>
              <a:rPr lang="en-US" altLang="en-US" dirty="0" smtClean="0"/>
              <a:t> </a:t>
            </a:r>
            <a:r>
              <a:rPr lang="en-US" altLang="en-US" dirty="0" err="1" smtClean="0"/>
              <a:t>cận</a:t>
            </a:r>
            <a:r>
              <a:rPr lang="en-US" altLang="en-US" dirty="0" smtClean="0"/>
              <a:t> </a:t>
            </a:r>
            <a:r>
              <a:rPr lang="en-US" altLang="en-US" dirty="0" err="1" smtClean="0"/>
              <a:t>tổ</a:t>
            </a:r>
            <a:r>
              <a:rPr lang="en-US" altLang="en-US" dirty="0" smtClean="0"/>
              <a:t> </a:t>
            </a:r>
            <a:r>
              <a:rPr lang="en-US" altLang="en-US" dirty="0" err="1" smtClean="0"/>
              <a:t>chức</a:t>
            </a:r>
            <a:r>
              <a:rPr lang="en-US" altLang="en-US" dirty="0" smtClean="0"/>
              <a:t> </a:t>
            </a:r>
            <a:r>
              <a:rPr lang="en-US" altLang="en-US" dirty="0" err="1" smtClean="0"/>
              <a:t>thay</a:t>
            </a:r>
            <a:r>
              <a:rPr lang="en-US" altLang="en-US" dirty="0" smtClean="0"/>
              <a:t> </a:t>
            </a:r>
            <a:r>
              <a:rPr lang="en-US" altLang="en-US" dirty="0" err="1" smtClean="0"/>
              <a:t>vì</a:t>
            </a:r>
            <a:r>
              <a:rPr lang="en-US" altLang="en-US" dirty="0" smtClean="0"/>
              <a:t> </a:t>
            </a:r>
            <a:r>
              <a:rPr lang="en-US" altLang="en-US" dirty="0" err="1" smtClean="0"/>
              <a:t>chỉ</a:t>
            </a:r>
            <a:r>
              <a:rPr lang="en-US" altLang="en-US" dirty="0" smtClean="0"/>
              <a:t> </a:t>
            </a:r>
            <a:r>
              <a:rPr lang="en-US" altLang="en-US" dirty="0" err="1" smtClean="0"/>
              <a:t>riêng</a:t>
            </a:r>
            <a:r>
              <a:rPr lang="en-US" altLang="en-US" dirty="0" smtClean="0"/>
              <a:t> </a:t>
            </a:r>
            <a:r>
              <a:rPr lang="en-US" altLang="en-US" dirty="0" err="1" smtClean="0"/>
              <a:t>cách</a:t>
            </a:r>
            <a:r>
              <a:rPr lang="en-US" altLang="en-US" dirty="0" smtClean="0"/>
              <a:t> </a:t>
            </a:r>
            <a:r>
              <a:rPr lang="en-US" altLang="en-US" dirty="0" err="1" smtClean="0"/>
              <a:t>tiếp</a:t>
            </a:r>
            <a:r>
              <a:rPr lang="en-US" altLang="en-US" dirty="0" smtClean="0"/>
              <a:t> </a:t>
            </a:r>
            <a:r>
              <a:rPr lang="en-US" altLang="en-US" dirty="0" err="1" smtClean="0"/>
              <a:t>cận</a:t>
            </a:r>
            <a:r>
              <a:rPr lang="en-US" altLang="en-US" dirty="0" smtClean="0"/>
              <a:t> </a:t>
            </a:r>
            <a:r>
              <a:rPr lang="en-US" altLang="en-US" dirty="0" err="1" smtClean="0"/>
              <a:t>theo</a:t>
            </a:r>
            <a:r>
              <a:rPr lang="en-US" altLang="en-US" dirty="0" smtClean="0"/>
              <a:t> </a:t>
            </a:r>
            <a:r>
              <a:rPr lang="en-US" altLang="en-US" dirty="0" err="1" smtClean="0"/>
              <a:t>hướng</a:t>
            </a:r>
            <a:r>
              <a:rPr lang="en-US" altLang="en-US" dirty="0" smtClean="0"/>
              <a:t> </a:t>
            </a:r>
            <a:r>
              <a:rPr lang="en-US" altLang="en-US" dirty="0" err="1" smtClean="0"/>
              <a:t>sản</a:t>
            </a:r>
            <a:r>
              <a:rPr lang="en-US" altLang="en-US" dirty="0" smtClean="0"/>
              <a:t> </a:t>
            </a:r>
            <a:r>
              <a:rPr lang="en-US" altLang="en-US" dirty="0" err="1" smtClean="0"/>
              <a:t>xuất</a:t>
            </a:r>
            <a:r>
              <a:rPr lang="en-US" altLang="en-US" dirty="0" smtClean="0"/>
              <a:t>.</a:t>
            </a:r>
          </a:p>
          <a:p>
            <a:r>
              <a:rPr lang="en-US" altLang="en-US" dirty="0" err="1" smtClean="0"/>
              <a:t>Mục</a:t>
            </a:r>
            <a:r>
              <a:rPr lang="en-US" altLang="en-US" dirty="0" smtClean="0"/>
              <a:t> </a:t>
            </a:r>
            <a:r>
              <a:rPr lang="en-US" altLang="en-US" dirty="0" err="1" smtClean="0"/>
              <a:t>tiêu</a:t>
            </a:r>
            <a:r>
              <a:rPr lang="en-US" altLang="en-US" dirty="0" smtClean="0"/>
              <a:t> </a:t>
            </a:r>
            <a:r>
              <a:rPr lang="en-US" altLang="en-US" dirty="0" err="1" smtClean="0"/>
              <a:t>của</a:t>
            </a:r>
            <a:r>
              <a:rPr lang="en-US" altLang="en-US" dirty="0" smtClean="0"/>
              <a:t> </a:t>
            </a:r>
            <a:r>
              <a:rPr lang="en-US" altLang="en-US" dirty="0" err="1" smtClean="0"/>
              <a:t>sáu</a:t>
            </a:r>
            <a:r>
              <a:rPr lang="en-US" altLang="en-US" dirty="0" smtClean="0"/>
              <a:t> sigma </a:t>
            </a:r>
            <a:r>
              <a:rPr lang="en-US" altLang="en-US" dirty="0" err="1" smtClean="0"/>
              <a:t>là</a:t>
            </a:r>
            <a:r>
              <a:rPr lang="en-US" altLang="en-US" dirty="0" smtClean="0"/>
              <a:t> </a:t>
            </a:r>
            <a:r>
              <a:rPr lang="en-US" altLang="en-US" dirty="0" err="1" smtClean="0"/>
              <a:t>loại</a:t>
            </a:r>
            <a:r>
              <a:rPr lang="en-US" altLang="en-US" dirty="0" smtClean="0"/>
              <a:t> </a:t>
            </a:r>
            <a:r>
              <a:rPr lang="en-US" altLang="en-US" dirty="0" err="1" smtClean="0"/>
              <a:t>bỏ</a:t>
            </a:r>
            <a:r>
              <a:rPr lang="en-US" altLang="en-US" dirty="0" smtClean="0"/>
              <a:t> </a:t>
            </a:r>
            <a:r>
              <a:rPr lang="en-US" altLang="en-US" dirty="0" err="1" smtClean="0"/>
              <a:t>mọi</a:t>
            </a:r>
            <a:r>
              <a:rPr lang="en-US" altLang="en-US" dirty="0" smtClean="0"/>
              <a:t> </a:t>
            </a:r>
            <a:r>
              <a:rPr lang="en-US" altLang="en-US" dirty="0" err="1" smtClean="0"/>
              <a:t>lỗi</a:t>
            </a:r>
            <a:endParaRPr lang="en-US" altLang="en-US" dirty="0" smtClean="0"/>
          </a:p>
        </p:txBody>
      </p:sp>
    </p:spTree>
    <p:extLst>
      <p:ext uri="{BB962C8B-B14F-4D97-AF65-F5344CB8AC3E}">
        <p14:creationId xmlns:p14="http://schemas.microsoft.com/office/powerpoint/2010/main" val="126022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dirty="0" err="1" smtClean="0"/>
              <a:t>Sáu</a:t>
            </a:r>
            <a:r>
              <a:rPr lang="en-US" dirty="0" smtClean="0"/>
              <a:t> sigma</a:t>
            </a:r>
            <a:endParaRPr lang="en-US" dirty="0"/>
          </a:p>
        </p:txBody>
      </p:sp>
      <p:sp>
        <p:nvSpPr>
          <p:cNvPr id="3" name="Content Placeholder 2"/>
          <p:cNvSpPr>
            <a:spLocks noGrp="1"/>
          </p:cNvSpPr>
          <p:nvPr>
            <p:ph idx="1"/>
          </p:nvPr>
        </p:nvSpPr>
        <p:spPr/>
        <p:txBody>
          <a:bodyPr/>
          <a:lstStyle/>
          <a:p>
            <a:r>
              <a:rPr lang="en-US" altLang="en-US" dirty="0" err="1" smtClean="0"/>
              <a:t>Văn</a:t>
            </a:r>
            <a:r>
              <a:rPr lang="en-US" altLang="en-US" dirty="0" smtClean="0"/>
              <a:t> </a:t>
            </a:r>
            <a:r>
              <a:rPr lang="en-US" altLang="en-US" dirty="0" err="1" smtClean="0"/>
              <a:t>hóa</a:t>
            </a:r>
            <a:r>
              <a:rPr lang="en-US" altLang="en-US" dirty="0" smtClean="0"/>
              <a:t> </a:t>
            </a:r>
            <a:r>
              <a:rPr lang="en-US" altLang="en-US" dirty="0" err="1" smtClean="0"/>
              <a:t>được</a:t>
            </a:r>
            <a:r>
              <a:rPr lang="en-US" altLang="en-US" dirty="0" smtClean="0"/>
              <a:t> </a:t>
            </a:r>
            <a:r>
              <a:rPr lang="en-US" altLang="en-US" dirty="0" err="1" smtClean="0"/>
              <a:t>xây</a:t>
            </a:r>
            <a:r>
              <a:rPr lang="en-US" altLang="en-US" dirty="0" smtClean="0"/>
              <a:t> </a:t>
            </a:r>
            <a:r>
              <a:rPr lang="en-US" altLang="en-US" dirty="0" err="1" smtClean="0"/>
              <a:t>dựng</a:t>
            </a:r>
            <a:r>
              <a:rPr lang="en-US" altLang="en-US" dirty="0" smtClean="0"/>
              <a:t> </a:t>
            </a:r>
            <a:r>
              <a:rPr lang="en-US" altLang="en-US" dirty="0" err="1" smtClean="0"/>
              <a:t>dựa</a:t>
            </a:r>
            <a:r>
              <a:rPr lang="en-US" altLang="en-US" dirty="0" smtClean="0"/>
              <a:t> </a:t>
            </a:r>
            <a:r>
              <a:rPr lang="en-US" altLang="en-US" dirty="0" err="1" smtClean="0"/>
              <a:t>trên</a:t>
            </a:r>
            <a:r>
              <a:rPr lang="en-US" altLang="en-US" dirty="0" smtClean="0"/>
              <a:t> </a:t>
            </a:r>
            <a:r>
              <a:rPr lang="en-US" altLang="en-US" dirty="0" err="1" smtClean="0"/>
              <a:t>chất</a:t>
            </a:r>
            <a:r>
              <a:rPr lang="en-US" altLang="en-US" dirty="0" smtClean="0"/>
              <a:t> </a:t>
            </a:r>
            <a:r>
              <a:rPr lang="en-US" altLang="en-US" dirty="0" err="1" smtClean="0"/>
              <a:t>lượng</a:t>
            </a:r>
            <a:endParaRPr lang="en-US" altLang="en-US" dirty="0" smtClean="0"/>
          </a:p>
          <a:p>
            <a:r>
              <a:rPr lang="en-US" altLang="en-US" dirty="0" err="1" smtClean="0"/>
              <a:t>Tiếp</a:t>
            </a:r>
            <a:r>
              <a:rPr lang="en-US" altLang="en-US" dirty="0" smtClean="0"/>
              <a:t> </a:t>
            </a:r>
            <a:r>
              <a:rPr lang="en-US" altLang="en-US" dirty="0" err="1" smtClean="0"/>
              <a:t>cận</a:t>
            </a:r>
            <a:r>
              <a:rPr lang="en-US" altLang="en-US" dirty="0" smtClean="0"/>
              <a:t> </a:t>
            </a:r>
            <a:r>
              <a:rPr lang="en-US" altLang="en-US" dirty="0" err="1" smtClean="0"/>
              <a:t>từ</a:t>
            </a:r>
            <a:r>
              <a:rPr lang="en-US" altLang="en-US" dirty="0" smtClean="0"/>
              <a:t> </a:t>
            </a:r>
            <a:r>
              <a:rPr lang="en-US" altLang="en-US" dirty="0" err="1" smtClean="0"/>
              <a:t>trên</a:t>
            </a:r>
            <a:r>
              <a:rPr lang="en-US" altLang="en-US" dirty="0" smtClean="0"/>
              <a:t> </a:t>
            </a:r>
            <a:r>
              <a:rPr lang="en-US" altLang="en-US" dirty="0" err="1" smtClean="0"/>
              <a:t>xuống</a:t>
            </a:r>
            <a:endParaRPr lang="en-US" altLang="en-US" dirty="0" smtClean="0"/>
          </a:p>
          <a:p>
            <a:r>
              <a:rPr lang="en-US" altLang="en-US" dirty="0" err="1" smtClean="0"/>
              <a:t>Quản</a:t>
            </a:r>
            <a:r>
              <a:rPr lang="en-US" altLang="en-US" dirty="0" smtClean="0"/>
              <a:t> </a:t>
            </a:r>
            <a:r>
              <a:rPr lang="en-US" altLang="en-US" dirty="0" err="1" smtClean="0"/>
              <a:t>lý</a:t>
            </a:r>
            <a:r>
              <a:rPr lang="en-US" altLang="en-US" dirty="0" smtClean="0"/>
              <a:t> </a:t>
            </a:r>
            <a:r>
              <a:rPr lang="en-US" altLang="en-US" dirty="0" err="1" smtClean="0"/>
              <a:t>dự</a:t>
            </a:r>
            <a:r>
              <a:rPr lang="en-US" altLang="en-US" dirty="0" smtClean="0"/>
              <a:t> </a:t>
            </a:r>
            <a:r>
              <a:rPr lang="en-US" altLang="en-US" dirty="0" err="1" smtClean="0"/>
              <a:t>án</a:t>
            </a:r>
            <a:r>
              <a:rPr lang="en-US" altLang="en-US" dirty="0" smtClean="0"/>
              <a:t> (project leader) </a:t>
            </a:r>
            <a:r>
              <a:rPr lang="en-US" altLang="en-US" dirty="0" err="1" smtClean="0"/>
              <a:t>gọi</a:t>
            </a:r>
            <a:r>
              <a:rPr lang="en-US" altLang="en-US" dirty="0" smtClean="0"/>
              <a:t> </a:t>
            </a:r>
            <a:r>
              <a:rPr lang="en-US" altLang="en-US" dirty="0" err="1" smtClean="0"/>
              <a:t>là</a:t>
            </a:r>
            <a:r>
              <a:rPr lang="en-US" altLang="en-US" dirty="0" smtClean="0"/>
              <a:t> Black Belt</a:t>
            </a:r>
            <a:endParaRPr lang="en-US" altLang="en-US" dirty="0"/>
          </a:p>
          <a:p>
            <a:r>
              <a:rPr lang="en-US" altLang="en-US" dirty="0" err="1" smtClean="0"/>
              <a:t>Thành</a:t>
            </a:r>
            <a:r>
              <a:rPr lang="en-US" altLang="en-US" dirty="0" smtClean="0"/>
              <a:t> </a:t>
            </a:r>
            <a:r>
              <a:rPr lang="en-US" altLang="en-US" dirty="0" err="1" smtClean="0"/>
              <a:t>viên</a:t>
            </a:r>
            <a:r>
              <a:rPr lang="en-US" altLang="en-US" dirty="0" smtClean="0"/>
              <a:t> </a:t>
            </a:r>
            <a:r>
              <a:rPr lang="en-US" altLang="en-US" dirty="0" err="1" smtClean="0"/>
              <a:t>dự</a:t>
            </a:r>
            <a:r>
              <a:rPr lang="en-US" altLang="en-US" dirty="0" smtClean="0"/>
              <a:t> </a:t>
            </a:r>
            <a:r>
              <a:rPr lang="en-US" altLang="en-US" dirty="0" err="1" smtClean="0"/>
              <a:t>án</a:t>
            </a:r>
            <a:r>
              <a:rPr lang="en-US" altLang="en-US" dirty="0" smtClean="0"/>
              <a:t> </a:t>
            </a:r>
            <a:r>
              <a:rPr lang="en-US" altLang="en-US" dirty="0" err="1" smtClean="0"/>
              <a:t>gọi</a:t>
            </a:r>
            <a:r>
              <a:rPr lang="en-US" altLang="en-US" dirty="0" smtClean="0"/>
              <a:t> </a:t>
            </a:r>
            <a:r>
              <a:rPr lang="en-US" altLang="en-US" dirty="0" err="1" smtClean="0"/>
              <a:t>là</a:t>
            </a:r>
            <a:r>
              <a:rPr lang="en-US" altLang="en-US" dirty="0" smtClean="0"/>
              <a:t> Green Belts</a:t>
            </a:r>
          </a:p>
          <a:p>
            <a:r>
              <a:rPr lang="en-US" altLang="en-US" dirty="0" smtClean="0"/>
              <a:t>Master Black Belts </a:t>
            </a:r>
            <a:r>
              <a:rPr lang="en-US" altLang="en-US" dirty="0" err="1" smtClean="0"/>
              <a:t>đã</a:t>
            </a:r>
            <a:r>
              <a:rPr lang="en-US" altLang="en-US" dirty="0" smtClean="0"/>
              <a:t> </a:t>
            </a:r>
            <a:r>
              <a:rPr lang="en-US" altLang="en-US" dirty="0" err="1" smtClean="0"/>
              <a:t>làm</a:t>
            </a:r>
            <a:r>
              <a:rPr lang="en-US" altLang="en-US" dirty="0" smtClean="0"/>
              <a:t> </a:t>
            </a:r>
            <a:r>
              <a:rPr lang="en-US" altLang="en-US" dirty="0" err="1" smtClean="0"/>
              <a:t>việc</a:t>
            </a:r>
            <a:r>
              <a:rPr lang="en-US" altLang="en-US" dirty="0" smtClean="0"/>
              <a:t> qua </a:t>
            </a:r>
            <a:r>
              <a:rPr lang="en-US" altLang="en-US" dirty="0" err="1" smtClean="0"/>
              <a:t>nhiều</a:t>
            </a:r>
            <a:r>
              <a:rPr lang="en-US" altLang="en-US" dirty="0" smtClean="0"/>
              <a:t> </a:t>
            </a:r>
            <a:r>
              <a:rPr lang="en-US" altLang="en-US" dirty="0" err="1" smtClean="0"/>
              <a:t>dự</a:t>
            </a:r>
            <a:r>
              <a:rPr lang="en-US" altLang="en-US" dirty="0" smtClean="0"/>
              <a:t> </a:t>
            </a:r>
            <a:r>
              <a:rPr lang="en-US" altLang="en-US" dirty="0" err="1" smtClean="0"/>
              <a:t>án</a:t>
            </a:r>
            <a:r>
              <a:rPr lang="en-US" altLang="en-US" dirty="0" smtClean="0"/>
              <a:t> </a:t>
            </a:r>
            <a:r>
              <a:rPr lang="en-US" altLang="en-US" dirty="0" err="1" smtClean="0"/>
              <a:t>và</a:t>
            </a:r>
            <a:r>
              <a:rPr lang="en-US" altLang="en-US" dirty="0" smtClean="0"/>
              <a:t> </a:t>
            </a:r>
            <a:r>
              <a:rPr lang="en-US" altLang="en-US" dirty="0" err="1" smtClean="0"/>
              <a:t>sẵn</a:t>
            </a:r>
            <a:r>
              <a:rPr lang="en-US" altLang="en-US" dirty="0" smtClean="0"/>
              <a:t> sang </a:t>
            </a:r>
            <a:r>
              <a:rPr lang="en-US" altLang="en-US" dirty="0" err="1" smtClean="0"/>
              <a:t>giúp</a:t>
            </a:r>
            <a:r>
              <a:rPr lang="en-US" altLang="en-US" dirty="0" smtClean="0"/>
              <a:t> </a:t>
            </a:r>
            <a:r>
              <a:rPr lang="en-US" altLang="en-US" dirty="0" err="1" smtClean="0"/>
              <a:t>nhóm</a:t>
            </a:r>
            <a:endParaRPr lang="en-US" altLang="en-US" dirty="0" smtClean="0"/>
          </a:p>
        </p:txBody>
      </p:sp>
    </p:spTree>
    <p:extLst>
      <p:ext uri="{BB962C8B-B14F-4D97-AF65-F5344CB8AC3E}">
        <p14:creationId xmlns:p14="http://schemas.microsoft.com/office/powerpoint/2010/main" val="28245256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5"/>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03404" y="1027906"/>
            <a:ext cx="5575109" cy="518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975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3. </a:t>
            </a:r>
            <a:r>
              <a:rPr lang="en-US" altLang="en-US" dirty="0" err="1" smtClean="0"/>
              <a:t>Trách</a:t>
            </a:r>
            <a:r>
              <a:rPr lang="en-US" altLang="en-US" dirty="0" smtClean="0"/>
              <a:t> </a:t>
            </a:r>
            <a:r>
              <a:rPr lang="en-US" altLang="en-US" dirty="0" err="1" smtClean="0"/>
              <a:t>nhiệm</a:t>
            </a:r>
            <a:r>
              <a:rPr lang="en-US" altLang="en-US" dirty="0" smtClean="0"/>
              <a:t> </a:t>
            </a:r>
            <a:r>
              <a:rPr lang="en-US" altLang="en-US" dirty="0" err="1" smtClean="0"/>
              <a:t>quản</a:t>
            </a:r>
            <a:r>
              <a:rPr lang="en-US" altLang="en-US" dirty="0" smtClean="0"/>
              <a:t> </a:t>
            </a:r>
            <a:r>
              <a:rPr lang="en-US" altLang="en-US" dirty="0" err="1" smtClean="0"/>
              <a:t>lí</a:t>
            </a:r>
            <a:r>
              <a:rPr lang="en-US" altLang="en-US" dirty="0" smtClean="0"/>
              <a:t> </a:t>
            </a:r>
            <a:r>
              <a:rPr lang="en-US" altLang="en-US" dirty="0" err="1" smtClean="0"/>
              <a:t>chất</a:t>
            </a:r>
            <a:r>
              <a:rPr lang="en-US" altLang="en-US" dirty="0" smtClean="0"/>
              <a:t> </a:t>
            </a:r>
            <a:r>
              <a:rPr lang="en-US" altLang="en-US" dirty="0" err="1" smtClean="0"/>
              <a:t>lượng</a:t>
            </a:r>
            <a:r>
              <a:rPr lang="en-US" altLang="en-US" dirty="0" smtClean="0"/>
              <a:t> </a:t>
            </a:r>
            <a:r>
              <a:rPr lang="en-US" altLang="en-US" dirty="0" err="1" smtClean="0"/>
              <a:t>tổng</a:t>
            </a:r>
            <a:r>
              <a:rPr lang="en-US" altLang="en-US" dirty="0" smtClean="0"/>
              <a:t> </a:t>
            </a:r>
            <a:r>
              <a:rPr lang="en-US" altLang="en-US" dirty="0" err="1" smtClean="0"/>
              <a:t>quát</a:t>
            </a:r>
            <a:endParaRPr lang="en-US" dirty="0"/>
          </a:p>
        </p:txBody>
      </p:sp>
      <p:sp>
        <p:nvSpPr>
          <p:cNvPr id="3" name="Content Placeholder 2"/>
          <p:cNvSpPr>
            <a:spLocks noGrp="1"/>
          </p:cNvSpPr>
          <p:nvPr>
            <p:ph idx="1"/>
          </p:nvPr>
        </p:nvSpPr>
        <p:spPr/>
        <p:txBody>
          <a:bodyPr/>
          <a:lstStyle/>
          <a:p>
            <a:r>
              <a:rPr lang="en-US" altLang="en-US" dirty="0" err="1" smtClean="0"/>
              <a:t>Phải</a:t>
            </a:r>
            <a:r>
              <a:rPr lang="en-US" altLang="en-US" dirty="0" smtClean="0"/>
              <a:t> </a:t>
            </a:r>
            <a:r>
              <a:rPr lang="en-US" altLang="en-US" dirty="0" err="1" smtClean="0"/>
              <a:t>có</a:t>
            </a:r>
            <a:r>
              <a:rPr lang="en-US" altLang="en-US" dirty="0" smtClean="0"/>
              <a:t> </a:t>
            </a:r>
            <a:r>
              <a:rPr lang="en-US" altLang="en-US" dirty="0" err="1" smtClean="0"/>
              <a:t>sự</a:t>
            </a:r>
            <a:r>
              <a:rPr lang="en-US" altLang="en-US" dirty="0" smtClean="0"/>
              <a:t> </a:t>
            </a:r>
            <a:r>
              <a:rPr lang="en-US" altLang="en-US" dirty="0" err="1" smtClean="0"/>
              <a:t>hỗ</a:t>
            </a:r>
            <a:r>
              <a:rPr lang="en-US" altLang="en-US" dirty="0" smtClean="0"/>
              <a:t> </a:t>
            </a:r>
            <a:r>
              <a:rPr lang="en-US" altLang="en-US" dirty="0" err="1" smtClean="0"/>
              <a:t>trợ</a:t>
            </a:r>
            <a:r>
              <a:rPr lang="en-US" altLang="en-US" dirty="0" smtClean="0"/>
              <a:t> </a:t>
            </a:r>
            <a:r>
              <a:rPr lang="en-US" altLang="en-US" dirty="0" err="1" smtClean="0"/>
              <a:t>có</a:t>
            </a:r>
            <a:r>
              <a:rPr lang="en-US" altLang="en-US" dirty="0" smtClean="0"/>
              <a:t> </a:t>
            </a:r>
            <a:r>
              <a:rPr lang="en-US" altLang="en-US" dirty="0" err="1" smtClean="0"/>
              <a:t>tổ</a:t>
            </a:r>
            <a:r>
              <a:rPr lang="en-US" altLang="en-US" dirty="0" smtClean="0"/>
              <a:t> </a:t>
            </a:r>
            <a:r>
              <a:rPr lang="en-US" altLang="en-US" dirty="0" err="1" smtClean="0"/>
              <a:t>chức</a:t>
            </a:r>
            <a:r>
              <a:rPr lang="en-US" altLang="en-US" dirty="0" smtClean="0"/>
              <a:t>, </a:t>
            </a:r>
            <a:r>
              <a:rPr lang="en-US" altLang="en-US" dirty="0" err="1" smtClean="0"/>
              <a:t>hoàn</a:t>
            </a:r>
            <a:r>
              <a:rPr lang="en-US" altLang="en-US" dirty="0" smtClean="0"/>
              <a:t> </a:t>
            </a:r>
            <a:r>
              <a:rPr lang="en-US" altLang="en-US" dirty="0" err="1" smtClean="0"/>
              <a:t>toàn</a:t>
            </a:r>
            <a:r>
              <a:rPr lang="en-US" altLang="en-US" dirty="0" smtClean="0"/>
              <a:t>.</a:t>
            </a:r>
          </a:p>
          <a:p>
            <a:pPr lvl="1"/>
            <a:r>
              <a:rPr lang="en-US" altLang="en-US" dirty="0" err="1" smtClean="0"/>
              <a:t>Có</a:t>
            </a:r>
            <a:r>
              <a:rPr lang="en-US" altLang="en-US" dirty="0" smtClean="0"/>
              <a:t> </a:t>
            </a:r>
            <a:r>
              <a:rPr lang="en-US" altLang="en-US" dirty="0" err="1" smtClean="0"/>
              <a:t>nghĩa</a:t>
            </a:r>
            <a:r>
              <a:rPr lang="en-US" altLang="en-US" dirty="0" smtClean="0"/>
              <a:t> </a:t>
            </a:r>
            <a:r>
              <a:rPr lang="en-US" altLang="en-US" dirty="0" err="1" smtClean="0"/>
              <a:t>là</a:t>
            </a:r>
            <a:r>
              <a:rPr lang="en-US" altLang="en-US" dirty="0" smtClean="0"/>
              <a:t> </a:t>
            </a:r>
            <a:r>
              <a:rPr lang="en-US" altLang="en-US" dirty="0" err="1" smtClean="0"/>
              <a:t>người</a:t>
            </a:r>
            <a:r>
              <a:rPr lang="en-US" altLang="en-US" dirty="0" smtClean="0"/>
              <a:t> </a:t>
            </a:r>
            <a:r>
              <a:rPr lang="en-US" altLang="en-US" dirty="0" err="1" smtClean="0"/>
              <a:t>quản</a:t>
            </a:r>
            <a:r>
              <a:rPr lang="en-US" altLang="en-US" dirty="0" smtClean="0"/>
              <a:t> </a:t>
            </a:r>
            <a:r>
              <a:rPr lang="en-US" altLang="en-US" dirty="0" err="1" smtClean="0"/>
              <a:t>lí</a:t>
            </a:r>
            <a:r>
              <a:rPr lang="en-US" altLang="en-US" dirty="0" smtClean="0"/>
              <a:t> </a:t>
            </a:r>
            <a:r>
              <a:rPr lang="en-US" altLang="en-US" dirty="0" err="1" smtClean="0"/>
              <a:t>phải</a:t>
            </a:r>
            <a:r>
              <a:rPr lang="en-US" altLang="en-US" dirty="0" smtClean="0"/>
              <a:t> </a:t>
            </a:r>
            <a:r>
              <a:rPr lang="en-US" altLang="en-US" dirty="0" err="1" smtClean="0"/>
              <a:t>suy</a:t>
            </a:r>
            <a:r>
              <a:rPr lang="en-US" altLang="en-US" dirty="0" smtClean="0"/>
              <a:t> </a:t>
            </a:r>
            <a:r>
              <a:rPr lang="en-US" altLang="en-US" dirty="0" err="1" smtClean="0"/>
              <a:t>nghĩ</a:t>
            </a:r>
            <a:r>
              <a:rPr lang="en-US" altLang="en-US" dirty="0" smtClean="0"/>
              <a:t> </a:t>
            </a:r>
            <a:r>
              <a:rPr lang="en-US" altLang="en-US" dirty="0" err="1" smtClean="0"/>
              <a:t>nghiêm</a:t>
            </a:r>
            <a:r>
              <a:rPr lang="en-US" altLang="en-US" dirty="0" smtClean="0"/>
              <a:t> </a:t>
            </a:r>
            <a:r>
              <a:rPr lang="en-US" altLang="en-US" dirty="0" err="1" smtClean="0"/>
              <a:t>túc</a:t>
            </a:r>
            <a:r>
              <a:rPr lang="en-US" altLang="en-US" dirty="0" smtClean="0"/>
              <a:t> </a:t>
            </a:r>
            <a:r>
              <a:rPr lang="en-US" altLang="en-US" dirty="0" err="1" smtClean="0"/>
              <a:t>xem</a:t>
            </a:r>
            <a:r>
              <a:rPr lang="en-US" altLang="en-US" dirty="0" smtClean="0"/>
              <a:t> </a:t>
            </a:r>
            <a:r>
              <a:rPr lang="en-US" altLang="en-US" dirty="0" err="1" smtClean="0"/>
              <a:t>chất</a:t>
            </a:r>
            <a:r>
              <a:rPr lang="en-US" altLang="en-US" dirty="0" smtClean="0"/>
              <a:t> </a:t>
            </a:r>
            <a:r>
              <a:rPr lang="en-US" altLang="en-US" dirty="0" err="1" smtClean="0"/>
              <a:t>lượng</a:t>
            </a:r>
            <a:r>
              <a:rPr lang="en-US" altLang="en-US" dirty="0" smtClean="0"/>
              <a:t> </a:t>
            </a:r>
            <a:r>
              <a:rPr lang="en-US" altLang="en-US" dirty="0" err="1" smtClean="0"/>
              <a:t>của</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thông</a:t>
            </a:r>
            <a:r>
              <a:rPr lang="en-US" altLang="en-US" dirty="0" smtClean="0"/>
              <a:t> tin </a:t>
            </a:r>
            <a:r>
              <a:rPr lang="en-US" altLang="en-US" dirty="0" err="1" smtClean="0"/>
              <a:t>và</a:t>
            </a:r>
            <a:r>
              <a:rPr lang="en-US" altLang="en-US" dirty="0" smtClean="0"/>
              <a:t> </a:t>
            </a:r>
            <a:r>
              <a:rPr lang="en-US" altLang="en-US" dirty="0" err="1" smtClean="0"/>
              <a:t>bản</a:t>
            </a:r>
            <a:r>
              <a:rPr lang="en-US" altLang="en-US" dirty="0" smtClean="0"/>
              <a:t> </a:t>
            </a:r>
            <a:r>
              <a:rPr lang="en-US" altLang="en-US" dirty="0" err="1" smtClean="0"/>
              <a:t>thân</a:t>
            </a:r>
            <a:r>
              <a:rPr lang="en-US" altLang="en-US" dirty="0" smtClean="0"/>
              <a:t> </a:t>
            </a:r>
            <a:r>
              <a:rPr lang="en-US" altLang="en-US" dirty="0" err="1" smtClean="0"/>
              <a:t>thông</a:t>
            </a:r>
            <a:r>
              <a:rPr lang="en-US" altLang="en-US" dirty="0" smtClean="0"/>
              <a:t> tin </a:t>
            </a:r>
            <a:r>
              <a:rPr lang="en-US" altLang="en-US" dirty="0" err="1" smtClean="0"/>
              <a:t>ảnh</a:t>
            </a:r>
            <a:r>
              <a:rPr lang="en-US" altLang="en-US" dirty="0" smtClean="0"/>
              <a:t> </a:t>
            </a:r>
            <a:r>
              <a:rPr lang="en-US" altLang="en-US" dirty="0" err="1" smtClean="0"/>
              <a:t>hưởng</a:t>
            </a:r>
            <a:r>
              <a:rPr lang="en-US" altLang="en-US" dirty="0" smtClean="0"/>
              <a:t> </a:t>
            </a:r>
            <a:r>
              <a:rPr lang="en-US" altLang="en-US" dirty="0" err="1" smtClean="0"/>
              <a:t>công</a:t>
            </a:r>
            <a:r>
              <a:rPr lang="en-US" altLang="en-US" dirty="0" smtClean="0"/>
              <a:t> </a:t>
            </a:r>
            <a:r>
              <a:rPr lang="en-US" altLang="en-US" dirty="0" err="1" smtClean="0"/>
              <a:t>việc</a:t>
            </a:r>
            <a:r>
              <a:rPr lang="en-US" altLang="en-US" dirty="0" smtClean="0"/>
              <a:t> </a:t>
            </a:r>
            <a:r>
              <a:rPr lang="en-US" altLang="en-US" dirty="0" err="1" smtClean="0"/>
              <a:t>của</a:t>
            </a:r>
            <a:r>
              <a:rPr lang="en-US" altLang="en-US" dirty="0" smtClean="0"/>
              <a:t> </a:t>
            </a:r>
            <a:r>
              <a:rPr lang="en-US" altLang="en-US" dirty="0" err="1" smtClean="0"/>
              <a:t>họ</a:t>
            </a:r>
            <a:r>
              <a:rPr lang="en-US" altLang="en-US" dirty="0" smtClean="0"/>
              <a:t> </a:t>
            </a:r>
            <a:r>
              <a:rPr lang="en-US" altLang="en-US" dirty="0" err="1" smtClean="0"/>
              <a:t>thế</a:t>
            </a:r>
            <a:r>
              <a:rPr lang="en-US" altLang="en-US" dirty="0" smtClean="0"/>
              <a:t> </a:t>
            </a:r>
            <a:r>
              <a:rPr lang="en-US" altLang="en-US" dirty="0" err="1" smtClean="0"/>
              <a:t>nào</a:t>
            </a:r>
            <a:endParaRPr lang="en-US" altLang="en-US" dirty="0" smtClean="0"/>
          </a:p>
          <a:p>
            <a:pPr lvl="1"/>
            <a:r>
              <a:rPr lang="en-US" altLang="en-US" dirty="0" err="1" smtClean="0"/>
              <a:t>Đạt</a:t>
            </a:r>
            <a:r>
              <a:rPr lang="en-US" altLang="en-US" dirty="0" smtClean="0"/>
              <a:t> </a:t>
            </a:r>
            <a:r>
              <a:rPr lang="en-US" altLang="en-US" dirty="0" err="1" smtClean="0"/>
              <a:t>được</a:t>
            </a:r>
            <a:r>
              <a:rPr lang="en-US" altLang="en-US" dirty="0" smtClean="0"/>
              <a:t> </a:t>
            </a:r>
            <a:r>
              <a:rPr lang="en-US" altLang="en-US" dirty="0" err="1" smtClean="0"/>
              <a:t>bằng</a:t>
            </a:r>
            <a:r>
              <a:rPr lang="en-US" altLang="en-US" dirty="0" smtClean="0"/>
              <a:t> </a:t>
            </a:r>
            <a:r>
              <a:rPr lang="en-US" altLang="en-US" dirty="0" err="1" smtClean="0"/>
              <a:t>cách</a:t>
            </a:r>
            <a:r>
              <a:rPr lang="en-US" altLang="en-US" dirty="0" smtClean="0"/>
              <a:t> </a:t>
            </a:r>
            <a:r>
              <a:rPr lang="en-US" altLang="en-US" dirty="0" err="1" smtClean="0"/>
              <a:t>sử</a:t>
            </a:r>
            <a:r>
              <a:rPr lang="en-US" altLang="en-US" dirty="0" smtClean="0"/>
              <a:t> </a:t>
            </a:r>
            <a:r>
              <a:rPr lang="en-US" altLang="en-US" dirty="0" err="1" smtClean="0"/>
              <a:t>dụng</a:t>
            </a:r>
            <a:r>
              <a:rPr lang="en-US" altLang="en-US" dirty="0"/>
              <a:t> </a:t>
            </a:r>
            <a:r>
              <a:rPr lang="en-US" altLang="en-US" dirty="0" err="1"/>
              <a:t>các</a:t>
            </a:r>
            <a:r>
              <a:rPr lang="en-US" altLang="en-US" dirty="0"/>
              <a:t> quality circles, </a:t>
            </a:r>
            <a:r>
              <a:rPr lang="en-US" altLang="en-US" dirty="0" err="1" smtClean="0"/>
              <a:t>bao</a:t>
            </a:r>
            <a:r>
              <a:rPr lang="en-US" altLang="en-US" dirty="0" smtClean="0"/>
              <a:t> </a:t>
            </a:r>
            <a:r>
              <a:rPr lang="en-US" altLang="en-US" dirty="0" err="1" smtClean="0"/>
              <a:t>gồm</a:t>
            </a:r>
            <a:r>
              <a:rPr lang="en-US" altLang="en-US" dirty="0" smtClean="0"/>
              <a:t> 6 </a:t>
            </a:r>
            <a:r>
              <a:rPr lang="en-US" altLang="en-US" dirty="0" err="1" smtClean="0"/>
              <a:t>cho</a:t>
            </a:r>
            <a:r>
              <a:rPr lang="en-US" altLang="en-US" dirty="0" smtClean="0"/>
              <a:t> </a:t>
            </a:r>
            <a:r>
              <a:rPr lang="en-US" altLang="en-US" dirty="0" err="1" smtClean="0"/>
              <a:t>tới</a:t>
            </a:r>
            <a:r>
              <a:rPr lang="en-US" altLang="en-US" dirty="0" smtClean="0"/>
              <a:t> </a:t>
            </a:r>
            <a:r>
              <a:rPr lang="en-US" altLang="en-US" dirty="0" err="1" smtClean="0"/>
              <a:t>tới</a:t>
            </a:r>
            <a:r>
              <a:rPr lang="en-US" altLang="en-US" dirty="0" smtClean="0"/>
              <a:t> 8 </a:t>
            </a:r>
            <a:r>
              <a:rPr lang="en-US" altLang="en-US" dirty="0" err="1" smtClean="0"/>
              <a:t>bộ</a:t>
            </a:r>
            <a:r>
              <a:rPr lang="en-US" altLang="en-US" dirty="0" smtClean="0"/>
              <a:t> </a:t>
            </a:r>
            <a:r>
              <a:rPr lang="en-US" altLang="en-US" dirty="0" err="1" smtClean="0"/>
              <a:t>phận</a:t>
            </a:r>
            <a:r>
              <a:rPr lang="en-US" altLang="en-US" dirty="0" smtClean="0"/>
              <a:t> </a:t>
            </a:r>
            <a:r>
              <a:rPr lang="en-US" altLang="en-US" dirty="0" err="1" smtClean="0"/>
              <a:t>phụ</a:t>
            </a:r>
            <a:r>
              <a:rPr lang="en-US" altLang="en-US" dirty="0" smtClean="0"/>
              <a:t> </a:t>
            </a:r>
            <a:r>
              <a:rPr lang="en-US" altLang="en-US" dirty="0" err="1" smtClean="0"/>
              <a:t>trách</a:t>
            </a:r>
            <a:r>
              <a:rPr lang="en-US" altLang="en-US" dirty="0" smtClean="0"/>
              <a:t> </a:t>
            </a:r>
            <a:r>
              <a:rPr lang="en-US" altLang="en-US" dirty="0" err="1" smtClean="0"/>
              <a:t>việc</a:t>
            </a:r>
            <a:r>
              <a:rPr lang="en-US" altLang="en-US" dirty="0" smtClean="0"/>
              <a:t> </a:t>
            </a:r>
            <a:r>
              <a:rPr lang="en-US" altLang="en-US" dirty="0" err="1" smtClean="0"/>
              <a:t>cải</a:t>
            </a:r>
            <a:r>
              <a:rPr lang="en-US" altLang="en-US" dirty="0" smtClean="0"/>
              <a:t> </a:t>
            </a:r>
            <a:r>
              <a:rPr lang="en-US" altLang="en-US" dirty="0" err="1" smtClean="0"/>
              <a:t>tiến</a:t>
            </a:r>
            <a:r>
              <a:rPr lang="en-US" altLang="en-US" dirty="0" smtClean="0"/>
              <a:t> </a:t>
            </a:r>
            <a:r>
              <a:rPr lang="en-US" altLang="en-US" dirty="0" err="1" smtClean="0"/>
              <a:t>hệ</a:t>
            </a:r>
            <a:r>
              <a:rPr lang="en-US" altLang="en-US" dirty="0" smtClean="0"/>
              <a:t> </a:t>
            </a:r>
            <a:r>
              <a:rPr lang="en-US" altLang="en-US" dirty="0" err="1" smtClean="0"/>
              <a:t>thống</a:t>
            </a:r>
            <a:r>
              <a:rPr lang="en-US" altLang="en-US" dirty="0" smtClean="0"/>
              <a:t> </a:t>
            </a:r>
            <a:r>
              <a:rPr lang="en-US" altLang="en-US" dirty="0" err="1" smtClean="0"/>
              <a:t>thông</a:t>
            </a:r>
            <a:r>
              <a:rPr lang="en-US" altLang="en-US" dirty="0" smtClean="0"/>
              <a:t> tin </a:t>
            </a:r>
            <a:r>
              <a:rPr lang="en-US" altLang="en-US" dirty="0" err="1" smtClean="0"/>
              <a:t>và</a:t>
            </a:r>
            <a:r>
              <a:rPr lang="en-US" altLang="en-US" dirty="0" smtClean="0"/>
              <a:t> </a:t>
            </a:r>
            <a:r>
              <a:rPr lang="en-US" altLang="en-US" dirty="0" err="1" smtClean="0"/>
              <a:t>làm</a:t>
            </a:r>
            <a:r>
              <a:rPr lang="en-US" altLang="en-US" dirty="0" smtClean="0"/>
              <a:t> </a:t>
            </a:r>
            <a:r>
              <a:rPr lang="en-US" altLang="en-US" dirty="0" err="1" smtClean="0"/>
              <a:t>sao</a:t>
            </a:r>
            <a:r>
              <a:rPr lang="en-US" altLang="en-US" dirty="0" smtClean="0"/>
              <a:t> </a:t>
            </a:r>
            <a:r>
              <a:rPr lang="en-US" altLang="en-US" dirty="0" err="1" smtClean="0"/>
              <a:t>để</a:t>
            </a:r>
            <a:r>
              <a:rPr lang="en-US" altLang="en-US" dirty="0" smtClean="0"/>
              <a:t> </a:t>
            </a:r>
            <a:r>
              <a:rPr lang="en-US" altLang="en-US" dirty="0" err="1" smtClean="0"/>
              <a:t>hiện</a:t>
            </a:r>
            <a:r>
              <a:rPr lang="en-US" altLang="en-US" dirty="0" smtClean="0"/>
              <a:t> </a:t>
            </a:r>
            <a:r>
              <a:rPr lang="en-US" altLang="en-US" dirty="0" err="1" smtClean="0"/>
              <a:t>thực</a:t>
            </a:r>
            <a:r>
              <a:rPr lang="en-US" altLang="en-US" dirty="0" smtClean="0"/>
              <a:t> </a:t>
            </a:r>
            <a:r>
              <a:rPr lang="en-US" altLang="en-US" dirty="0" err="1" smtClean="0"/>
              <a:t>những</a:t>
            </a:r>
            <a:r>
              <a:rPr lang="en-US" altLang="en-US" dirty="0" smtClean="0"/>
              <a:t> </a:t>
            </a:r>
            <a:r>
              <a:rPr lang="en-US" altLang="en-US" dirty="0" err="1" smtClean="0"/>
              <a:t>thay</a:t>
            </a:r>
            <a:r>
              <a:rPr lang="en-US" altLang="en-US" dirty="0" smtClean="0"/>
              <a:t> </a:t>
            </a:r>
            <a:r>
              <a:rPr lang="en-US" altLang="en-US" dirty="0" err="1" smtClean="0"/>
              <a:t>đổi</a:t>
            </a:r>
            <a:r>
              <a:rPr lang="en-US" altLang="en-US" dirty="0" smtClean="0"/>
              <a:t> </a:t>
            </a:r>
            <a:r>
              <a:rPr lang="en-US" altLang="en-US" dirty="0" err="1" smtClean="0"/>
              <a:t>đó</a:t>
            </a:r>
            <a:endParaRPr lang="en-US" altLang="en-US" dirty="0" smtClean="0"/>
          </a:p>
        </p:txBody>
      </p:sp>
    </p:spTree>
    <p:extLst>
      <p:ext uri="{BB962C8B-B14F-4D97-AF65-F5344CB8AC3E}">
        <p14:creationId xmlns:p14="http://schemas.microsoft.com/office/powerpoint/2010/main" val="2772663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918</TotalTime>
  <Words>4062</Words>
  <Application>Microsoft Office PowerPoint</Application>
  <PresentationFormat>Widescreen</PresentationFormat>
  <Paragraphs>501</Paragraphs>
  <Slides>57</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Calibri</vt:lpstr>
      <vt:lpstr>Calibri Light</vt:lpstr>
      <vt:lpstr>Office Theme</vt:lpstr>
      <vt:lpstr>Đảm bảo chất lượng thông qua công nghệ phần mềm</vt:lpstr>
      <vt:lpstr>Thành viên nhóm</vt:lpstr>
      <vt:lpstr>Mục lục</vt:lpstr>
      <vt:lpstr>1. Các cách tiếp cận đảm bảo chất lượng</vt:lpstr>
      <vt:lpstr>1. Các cách tiếp cận đảm bảo chất lượng</vt:lpstr>
      <vt:lpstr>2. Sáu sigma</vt:lpstr>
      <vt:lpstr>2. Sáu sigma</vt:lpstr>
      <vt:lpstr>PowerPoint Presentation</vt:lpstr>
      <vt:lpstr>3. Trách nhiệm quản lí chất lượng tổng quát</vt:lpstr>
      <vt:lpstr>3. Trách nhiệm quản lí chất lượng tổng quát</vt:lpstr>
      <vt:lpstr>4. Structured Walkthroughs</vt:lpstr>
      <vt:lpstr>4. Structured Walkthroughs</vt:lpstr>
      <vt:lpstr>4. Structured Walkthroughs</vt:lpstr>
      <vt:lpstr>5. Thiết kế và phát triển hệ thống</vt:lpstr>
      <vt:lpstr>5.1 Phương pháp Bottom-Up</vt:lpstr>
      <vt:lpstr>5.2 Ưu, nhược điểm của phương pháp Bottom-Up</vt:lpstr>
      <vt:lpstr>5.3  Phương pháp Top-Down</vt:lpstr>
      <vt:lpstr>PowerPoint Presentation</vt:lpstr>
      <vt:lpstr>5.4 Ưu điểm phương pháp Top-Down</vt:lpstr>
      <vt:lpstr>5.5 Nhược điểm phương pháp Top-Down</vt:lpstr>
      <vt:lpstr>5.5 Phát triển theo module</vt:lpstr>
      <vt:lpstr>5.6 Ưu điểm của phát triển theo module</vt:lpstr>
      <vt:lpstr>5.7 Hướng dẫn phát triển theo module</vt:lpstr>
      <vt:lpstr>5.8 Module trong môi trường Windows</vt:lpstr>
      <vt:lpstr>6. Dùng đồ thị có cấu trúc để thiết kế hệ thống</vt:lpstr>
      <vt:lpstr>PowerPoint Presentation</vt:lpstr>
      <vt:lpstr>6.1 Data Couples và Control Flags</vt:lpstr>
      <vt:lpstr>PowerPoint Presentation</vt:lpstr>
      <vt:lpstr>PowerPoint Presentation</vt:lpstr>
      <vt:lpstr>6.2 Vẽ một đồ thị có cấu trúc</vt:lpstr>
      <vt:lpstr>7. Các loại module</vt:lpstr>
      <vt:lpstr>7.1 Control Module</vt:lpstr>
      <vt:lpstr>7.2 Transformational Module</vt:lpstr>
      <vt:lpstr>7.3 Functional Module</vt:lpstr>
      <vt:lpstr>Structure chart để thêm khách đặt phòng khách sạn online</vt:lpstr>
      <vt:lpstr>7.4 Module cấp dưới (Subordination)</vt:lpstr>
      <vt:lpstr>8.Software Engineering and Documentation</vt:lpstr>
      <vt:lpstr>8.1 System Documentation</vt:lpstr>
      <vt:lpstr>8.1.1 Pseudocode</vt:lpstr>
      <vt:lpstr>Pseudocode để cập nhật đăng ký dịch vụ đặt báo</vt:lpstr>
      <vt:lpstr>7.1.2 Procedure Manual</vt:lpstr>
      <vt:lpstr>7.1.2 Procedure Manual</vt:lpstr>
      <vt:lpstr>7.2 Web Documentation</vt:lpstr>
      <vt:lpstr>8.3 Phương pháp FOLKLORE</vt:lpstr>
      <vt:lpstr>Ví dụ về customs, tales, sayings, và art forms</vt:lpstr>
      <vt:lpstr>8.4 Chọn thiết kế và phương pháp document</vt:lpstr>
      <vt:lpstr>8.4 Chọn thiết kế và phương pháp document</vt:lpstr>
      <vt:lpstr>9. Kiểm thử, bảo trì và Audit</vt:lpstr>
      <vt:lpstr>9.1 Quá trình kiểm thử</vt:lpstr>
      <vt:lpstr>Vai trò của các thành viên trong quá trình kiểm thử</vt:lpstr>
      <vt:lpstr>9.1.1 Program Testing with Test Data</vt:lpstr>
      <vt:lpstr>9.1.2 Link Testing with Test Data</vt:lpstr>
      <vt:lpstr>9.1.3 Full System Testing with  Test Data</vt:lpstr>
      <vt:lpstr>9.1.4 Full System Testing with Live Data</vt:lpstr>
      <vt:lpstr>9.2 Thực hiện bảo trì</vt:lpstr>
      <vt:lpstr>9.3 Audit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Đảm bảo chất lượng thông qua công nghệ phần mềm</dc:title>
  <dc:creator>l</dc:creator>
  <cp:lastModifiedBy>Khang</cp:lastModifiedBy>
  <cp:revision>147</cp:revision>
  <dcterms:created xsi:type="dcterms:W3CDTF">2018-05-20T02:49:58Z</dcterms:created>
  <dcterms:modified xsi:type="dcterms:W3CDTF">2018-05-23T05:29:20Z</dcterms:modified>
</cp:coreProperties>
</file>