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4" r:id="rId3"/>
    <p:sldId id="275" r:id="rId4"/>
    <p:sldId id="276" r:id="rId5"/>
    <p:sldId id="273" r:id="rId6"/>
    <p:sldId id="256" r:id="rId7"/>
    <p:sldId id="258" r:id="rId8"/>
    <p:sldId id="260" r:id="rId9"/>
    <p:sldId id="261" r:id="rId10"/>
    <p:sldId id="262" r:id="rId11"/>
    <p:sldId id="263" r:id="rId12"/>
    <p:sldId id="277" r:id="rId13"/>
    <p:sldId id="264" r:id="rId14"/>
    <p:sldId id="266" r:id="rId15"/>
    <p:sldId id="27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347"/>
  </p:normalViewPr>
  <p:slideViewPr>
    <p:cSldViewPr snapToGrid="0">
      <p:cViewPr varScale="1">
        <p:scale>
          <a:sx n="62" d="100"/>
          <a:sy n="62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FFBF-D0C7-5B4B-A1D6-DC505E0DA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A3A0-282A-4F4C-9A33-8881F347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tsol.net/tags/faceboo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vietsol.net/tags/google-plus" TargetMode="External"/><Relationship Id="rId5" Type="http://schemas.openxmlformats.org/officeDocument/2006/relationships/hyperlink" Target="http://www.vietsol.net/tags/linkedin" TargetMode="External"/><Relationship Id="rId4" Type="http://schemas.openxmlformats.org/officeDocument/2006/relationships/hyperlink" Target="http://www.vietsol.net/tags/twitte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Advertising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Engine Marketing (SEM)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(SERPs)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tiền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tiền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Engine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Optimzation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(SEO)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tăng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hay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nhiên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naturual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organic search results).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Marketing (SMM)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tăng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truyền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Facebook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Twitter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Linkedin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Google Plus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Marketing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gửi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Referral Marketing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Affiliate Marketing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tăng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nhánh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nhánh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thưởng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hồng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Inbound Marketing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sẻ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tiềm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A3A0-282A-4F4C-9A33-8881F3470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A3A0-282A-4F4C-9A33-8881F3470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695C-59C8-4C47-B3EB-ABCA76B19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B24D1-15F2-4B37-807D-3ED019C55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E07D-57CA-4B52-B72D-AA3DCB09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4215-889C-4EEF-B898-77E88AC6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C257-7BF4-49F8-A370-1876AA51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6CC1-6229-40DE-A3CC-46F21C1D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CB3C8-55C2-45C4-A0C5-D6562E4A2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EBB4-18E5-4D9C-9275-108CB014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CF03B-2194-49C0-965F-2D3A8326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4778-F492-4FB7-B577-DA1BBED5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14346-3E63-4C40-9DC9-43ABD5054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0442D-3076-467D-820A-794596FC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3CBD5-8B3E-48F8-A494-3D997560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C3E17-1583-4654-ADFC-A8B50481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14C72-1847-4DC4-B871-D35FFA03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D3C2-F083-456E-91F1-DDEA6133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032F-82F8-4BD6-81BB-689A249D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F963-A471-4BD0-9782-DB016310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91CA6-B19F-4B8D-9209-8782F84E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2ECF8-0DDB-4B3F-901C-E2DA42FD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64D0-D822-4759-9980-6E6511AE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0270-CDBF-4293-9D35-6DCF2EE0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43006-61AD-4679-A16A-DC74E9A6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34121-E274-45F7-9480-9213E78F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2268A-ED0D-4ADA-A2FC-53F8D9D8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4F-805E-49FE-A72D-98E482C6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AC90-8CC3-472A-97E8-72CA81741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EB264-3455-4B10-8E70-E68FC8988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4B7BA-93E6-4BB9-AFC8-021E4A36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F9158-2BAF-428F-B3D9-8CD5D248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472B1-DD50-4994-A3F3-76940303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79FE-CA0F-4298-A8C9-DF6096FA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71B83-A5C5-4546-B8A6-B5A5D758A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18B87-10E7-41A7-930B-CE655D322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A1AA1-CCAA-4BE5-BE8E-A59C92A4B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3D94D-79E2-4D79-9F45-F001E59BD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432C5-CAD4-4FEA-B3AF-7081D154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62B19-9F84-4A0E-93AF-42D56296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0E36D-A2DF-4395-A139-9C2EE824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6BE2-6DE6-4B19-86AD-8C09794E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A8BAC-F04B-40E4-992C-92EDD433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D2E5E-71BE-4040-917D-9217BA74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F954D-1469-43FE-9CDF-29A5A55D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6A4A3-A735-418A-9E4F-25C6E13C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EC1A7-6871-42C1-B40E-5DFC27FB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210A7-3DFC-46C6-A265-0A05FD2A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AA7D-8B0D-427F-90A9-71B40CCE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87C5-726B-404A-88D9-A2EA04CC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EC3A7-0362-402A-BEF3-426B10F9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8108-80CF-48DD-B3A7-D0C73C4A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C00B-1EDE-4602-8369-CC4346FB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06EB5-1EE4-4313-9F47-C1A41512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2A2E-193A-4271-964E-28B67361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2CC9-3040-4CD2-A2BF-31BF848FD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4F147-853F-4FB3-8B46-9DD7E9F3A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5503D-EB84-4087-8390-BE026DA5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960A-CB64-462F-BB60-ED2EF40E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542C-CB49-4E79-8FDB-4DE8FEA6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D2DC3-EB0D-4313-A5E9-F7D065C7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FDD32-C639-478C-959F-B0DDFA56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F266-B91D-459E-AE92-804443BD8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2F58-E2FA-48FA-A851-8E6AAC67389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0EDBC-8DC3-446B-95E8-E4375C9C8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95B68-8BC7-458D-9050-B8764C4D5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9D8E-3CE0-4977-9D52-02A4BB1C3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964E-A261-40F9-A4D0-50CFC19F8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463"/>
            <a:ext cx="9144000" cy="1016405"/>
          </a:xfrm>
        </p:spPr>
        <p:txBody>
          <a:bodyPr/>
          <a:lstStyle/>
          <a:p>
            <a:r>
              <a:rPr lang="vi-VN"/>
              <a:t>INTERNET MAKETING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CF73-AB99-493C-98E7-9F6C6DF70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2237"/>
            <a:ext cx="9144000" cy="2855563"/>
          </a:xfrm>
        </p:spPr>
        <p:txBody>
          <a:bodyPr>
            <a:normAutofit/>
          </a:bodyPr>
          <a:lstStyle/>
          <a:p>
            <a:r>
              <a:rPr lang="vi-VN"/>
              <a:t>Giáo Viên:</a:t>
            </a:r>
          </a:p>
          <a:p>
            <a:r>
              <a:rPr lang="vi-VN"/>
              <a:t>Nguyễn Thanh Tùng</a:t>
            </a:r>
          </a:p>
          <a:p>
            <a:endParaRPr lang="vi-VN"/>
          </a:p>
          <a:p>
            <a:pPr algn="l"/>
            <a:r>
              <a:rPr lang="vi-VN"/>
              <a:t>. Sinh viên thực hiện:</a:t>
            </a:r>
          </a:p>
          <a:p>
            <a:pPr marL="457200" indent="-457200" algn="just">
              <a:buAutoNum type="arabicPeriod"/>
            </a:pPr>
            <a:r>
              <a:rPr lang="vi-VN"/>
              <a:t>Nguyễn Phúc Thảo		1413611	</a:t>
            </a:r>
          </a:p>
          <a:p>
            <a:pPr marL="457200" indent="-457200" algn="just">
              <a:buAutoNum type="arabicPeriod"/>
            </a:pPr>
            <a:r>
              <a:rPr lang="vi-VN"/>
              <a:t>Đặng Nguyễn Thành Đạt 	1410770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F18FB-F44D-4A5E-BF3F-74088E369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314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06ED7-840F-494D-A491-938057DA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4" b="39722"/>
          <a:stretch/>
        </p:blipFill>
        <p:spPr>
          <a:xfrm>
            <a:off x="3390899" y="1524001"/>
            <a:ext cx="5962651" cy="4133850"/>
          </a:xfrm>
        </p:spPr>
      </p:pic>
    </p:spTree>
    <p:extLst>
      <p:ext uri="{BB962C8B-B14F-4D97-AF65-F5344CB8AC3E}">
        <p14:creationId xmlns:p14="http://schemas.microsoft.com/office/powerpoint/2010/main" val="105294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06ED7-840F-494D-A491-938057DA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42222"/>
          <a:stretch/>
        </p:blipFill>
        <p:spPr>
          <a:xfrm>
            <a:off x="2990850" y="1428750"/>
            <a:ext cx="6534150" cy="3962399"/>
          </a:xfrm>
        </p:spPr>
      </p:pic>
    </p:spTree>
    <p:extLst>
      <p:ext uri="{BB962C8B-B14F-4D97-AF65-F5344CB8AC3E}">
        <p14:creationId xmlns:p14="http://schemas.microsoft.com/office/powerpoint/2010/main" val="176280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4DE691-176C-45AC-9CA5-9B386A23D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AA18C0-9E63-48D7-97F5-2ED5C2702055}"/>
              </a:ext>
            </a:extLst>
          </p:cNvPr>
          <p:cNvSpPr/>
          <p:nvPr/>
        </p:nvSpPr>
        <p:spPr>
          <a:xfrm>
            <a:off x="3676357" y="3860052"/>
            <a:ext cx="4839286" cy="1716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</a:rPr>
              <a:t>3,3 Billion</a:t>
            </a:r>
          </a:p>
        </p:txBody>
      </p:sp>
    </p:spTree>
    <p:extLst>
      <p:ext uri="{BB962C8B-B14F-4D97-AF65-F5344CB8AC3E}">
        <p14:creationId xmlns:p14="http://schemas.microsoft.com/office/powerpoint/2010/main" val="159123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4F64D7-60DB-464D-9E69-6509F8EAE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3"/>
          <p:cNvSpPr/>
          <p:nvPr/>
        </p:nvSpPr>
        <p:spPr>
          <a:xfrm>
            <a:off x="2543175" y="2902744"/>
            <a:ext cx="782955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ác công cụ cần thiết để làm Internet marketing </a:t>
            </a:r>
          </a:p>
        </p:txBody>
      </p:sp>
    </p:spTree>
    <p:extLst>
      <p:ext uri="{BB962C8B-B14F-4D97-AF65-F5344CB8AC3E}">
        <p14:creationId xmlns:p14="http://schemas.microsoft.com/office/powerpoint/2010/main" val="257618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225689"/>
            <a:ext cx="117919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>
                <a:solidFill>
                  <a:srgbClr val="333333"/>
                </a:solidFill>
              </a:rPr>
              <a:t>– </a:t>
            </a:r>
            <a:r>
              <a:rPr lang="en-US" sz="2400" b="1" dirty="0">
                <a:solidFill>
                  <a:srgbClr val="333333"/>
                </a:solidFill>
              </a:rPr>
              <a:t>Website, Blog: </a:t>
            </a:r>
            <a:r>
              <a:rPr lang="en-US" sz="2400" dirty="0" err="1">
                <a:solidFill>
                  <a:srgbClr val="333333"/>
                </a:solidFill>
              </a:rPr>
              <a:t>Một</a:t>
            </a:r>
            <a:r>
              <a:rPr lang="en-US" sz="2400" dirty="0">
                <a:solidFill>
                  <a:srgbClr val="333333"/>
                </a:solidFill>
              </a:rPr>
              <a:t> website </a:t>
            </a:r>
            <a:r>
              <a:rPr lang="en-US" sz="2400" dirty="0" err="1">
                <a:solidFill>
                  <a:srgbClr val="333333"/>
                </a:solidFill>
              </a:rPr>
              <a:t>hoặc</a:t>
            </a:r>
            <a:r>
              <a:rPr lang="en-US" sz="2400" dirty="0">
                <a:solidFill>
                  <a:srgbClr val="333333"/>
                </a:solidFill>
              </a:rPr>
              <a:t> blog 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điều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không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thiếu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trong</a:t>
            </a:r>
            <a:r>
              <a:rPr lang="en-US" sz="2400" dirty="0">
                <a:solidFill>
                  <a:srgbClr val="333333"/>
                </a:solidFill>
              </a:rPr>
              <a:t> Internet Marketing. </a:t>
            </a:r>
            <a:r>
              <a:rPr lang="en-US" sz="2400" dirty="0" err="1">
                <a:solidFill>
                  <a:srgbClr val="333333"/>
                </a:solidFill>
              </a:rPr>
              <a:t>Nó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giúp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đưa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sản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phẩm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dịch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vụ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của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tới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một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hiệu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quả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hơn</a:t>
            </a:r>
            <a:r>
              <a:rPr lang="en-US" sz="2400" dirty="0">
                <a:solidFill>
                  <a:srgbClr val="333333"/>
                </a:solidFill>
              </a:rPr>
              <a:t>. </a:t>
            </a:r>
            <a:r>
              <a:rPr lang="vi-VN" sz="2400" dirty="0">
                <a:solidFill>
                  <a:srgbClr val="333333"/>
                </a:solidFill>
              </a:rPr>
              <a:t>Website</a:t>
            </a:r>
            <a:r>
              <a:rPr lang="en-US" sz="2400" dirty="0">
                <a:solidFill>
                  <a:srgbClr val="333333"/>
                </a:solidFill>
              </a:rPr>
              <a:t> hay Blog </a:t>
            </a:r>
            <a:r>
              <a:rPr lang="en-US" sz="2400" dirty="0" err="1">
                <a:solidFill>
                  <a:srgbClr val="333333"/>
                </a:solidFill>
              </a:rPr>
              <a:t>có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coi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như</a:t>
            </a:r>
            <a:r>
              <a:rPr lang="en-US" sz="2400" dirty="0">
                <a:solidFill>
                  <a:srgbClr val="333333"/>
                </a:solidFill>
              </a:rPr>
              <a:t> 1 </a:t>
            </a:r>
            <a:r>
              <a:rPr lang="en-US" sz="2400" dirty="0" err="1">
                <a:solidFill>
                  <a:srgbClr val="333333"/>
                </a:solidFill>
              </a:rPr>
              <a:t>cửa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nó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nói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trưng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bày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sản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phẩm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dịch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vụ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thông</a:t>
            </a:r>
            <a:r>
              <a:rPr lang="en-US" sz="2400" dirty="0">
                <a:solidFill>
                  <a:srgbClr val="333333"/>
                </a:solidFill>
              </a:rPr>
              <a:t> tin </a:t>
            </a:r>
            <a:r>
              <a:rPr lang="en-US" sz="2400" dirty="0" err="1">
                <a:solidFill>
                  <a:srgbClr val="333333"/>
                </a:solidFill>
              </a:rPr>
              <a:t>cần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thiết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xem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tìm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hiểu</a:t>
            </a:r>
            <a:r>
              <a:rPr lang="en-US" sz="2400" dirty="0">
                <a:solidFill>
                  <a:srgbClr val="333333"/>
                </a:solidFill>
              </a:rPr>
              <a:t> chi </a:t>
            </a:r>
            <a:r>
              <a:rPr lang="en-US" sz="2400" dirty="0" err="1">
                <a:solidFill>
                  <a:srgbClr val="333333"/>
                </a:solidFill>
              </a:rPr>
              <a:t>tiết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về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sản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phẩm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dịch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vụ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đó</a:t>
            </a:r>
            <a:r>
              <a:rPr lang="en-US" sz="2400" dirty="0">
                <a:solidFill>
                  <a:srgbClr val="333333"/>
                </a:solidFill>
              </a:rPr>
              <a:t>. Do </a:t>
            </a:r>
            <a:r>
              <a:rPr lang="en-US" sz="2400" dirty="0" err="1">
                <a:solidFill>
                  <a:srgbClr val="333333"/>
                </a:solidFill>
              </a:rPr>
              <a:t>đó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nếu</a:t>
            </a:r>
            <a:r>
              <a:rPr lang="en-US" sz="2400" dirty="0">
                <a:solidFill>
                  <a:srgbClr val="333333"/>
                </a:solidFill>
              </a:rPr>
              <a:t> website </a:t>
            </a:r>
            <a:r>
              <a:rPr lang="en-US" sz="2400" dirty="0" err="1">
                <a:solidFill>
                  <a:srgbClr val="333333"/>
                </a:solidFill>
              </a:rPr>
              <a:t>hoặc</a:t>
            </a:r>
            <a:r>
              <a:rPr lang="en-US" sz="2400" dirty="0">
                <a:solidFill>
                  <a:srgbClr val="333333"/>
                </a:solidFill>
              </a:rPr>
              <a:t> blog </a:t>
            </a:r>
            <a:r>
              <a:rPr lang="en-US" sz="2400" dirty="0" err="1">
                <a:solidFill>
                  <a:srgbClr val="333333"/>
                </a:solidFill>
              </a:rPr>
              <a:t>của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được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thiết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kế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đẹp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bắt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mắt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thì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tỉ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lệ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chuyển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đổi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từ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tiềm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năng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thành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rất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cao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</a:p>
          <a:p>
            <a:pPr algn="just" fontAlgn="base"/>
            <a:r>
              <a:rPr lang="en-US" sz="2400" b="1" dirty="0">
                <a:solidFill>
                  <a:srgbClr val="333333"/>
                </a:solidFill>
              </a:rPr>
              <a:t>– SEO website:</a:t>
            </a:r>
            <a:r>
              <a:rPr lang="en-US" sz="2400" dirty="0">
                <a:solidFill>
                  <a:srgbClr val="333333"/>
                </a:solidFill>
              </a:rPr>
              <a:t>  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việc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tối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ưu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hóa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công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cụ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tìm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kiếm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tức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làm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sao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cho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dễ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dàng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tìm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thấy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nhất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thông</a:t>
            </a:r>
            <a:r>
              <a:rPr lang="en-US" sz="2400" dirty="0">
                <a:solidFill>
                  <a:srgbClr val="333333"/>
                </a:solidFill>
              </a:rPr>
              <a:t> qua 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công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cụ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tìm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kiếm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r>
              <a:rPr lang="en-US" sz="2400" dirty="0" err="1">
                <a:solidFill>
                  <a:srgbClr val="333333"/>
                </a:solidFill>
              </a:rPr>
              <a:t>Đương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nhiên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được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dễ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dàng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tìm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ra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thì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khả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năng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được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của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sẽ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cao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hơn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</a:p>
          <a:p>
            <a:pPr algn="just" fontAlgn="base"/>
            <a:r>
              <a:rPr lang="en-US" sz="2400" dirty="0">
                <a:solidFill>
                  <a:srgbClr val="333333"/>
                </a:solidFill>
              </a:rPr>
              <a:t>– </a:t>
            </a:r>
            <a:r>
              <a:rPr lang="en-US" sz="2400" b="1" dirty="0" err="1">
                <a:solidFill>
                  <a:srgbClr val="333333"/>
                </a:solidFill>
              </a:rPr>
              <a:t>Mạng</a:t>
            </a:r>
            <a:r>
              <a:rPr lang="en-US" sz="2400" b="1" dirty="0">
                <a:solidFill>
                  <a:srgbClr val="333333"/>
                </a:solidFill>
              </a:rPr>
              <a:t> </a:t>
            </a:r>
            <a:r>
              <a:rPr lang="en-US" sz="2400" b="1" dirty="0" err="1">
                <a:solidFill>
                  <a:srgbClr val="333333"/>
                </a:solidFill>
              </a:rPr>
              <a:t>xã</a:t>
            </a:r>
            <a:r>
              <a:rPr lang="en-US" sz="2400" b="1" dirty="0">
                <a:solidFill>
                  <a:srgbClr val="333333"/>
                </a:solidFill>
              </a:rPr>
              <a:t> </a:t>
            </a:r>
            <a:r>
              <a:rPr lang="en-US" sz="2400" b="1" dirty="0" err="1">
                <a:solidFill>
                  <a:srgbClr val="333333"/>
                </a:solidFill>
              </a:rPr>
              <a:t>hội</a:t>
            </a:r>
            <a:r>
              <a:rPr lang="en-US" sz="2400" b="1" dirty="0">
                <a:solidFill>
                  <a:srgbClr val="333333"/>
                </a:solidFill>
              </a:rPr>
              <a:t>: 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mạng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xã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hội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như</a:t>
            </a:r>
            <a:r>
              <a:rPr lang="en-US" sz="2400" dirty="0">
                <a:solidFill>
                  <a:srgbClr val="333333"/>
                </a:solidFill>
              </a:rPr>
              <a:t> Facebook, G+, </a:t>
            </a:r>
            <a:r>
              <a:rPr lang="en-US" sz="2400" dirty="0" err="1">
                <a:solidFill>
                  <a:srgbClr val="333333"/>
                </a:solidFill>
              </a:rPr>
              <a:t>Youtube</a:t>
            </a:r>
            <a:r>
              <a:rPr lang="en-US" sz="2400" dirty="0">
                <a:solidFill>
                  <a:srgbClr val="333333"/>
                </a:solidFill>
              </a:rPr>
              <a:t>… 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công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cụ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không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thiếu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trong</a:t>
            </a:r>
            <a:r>
              <a:rPr lang="en-US" sz="2400" dirty="0">
                <a:solidFill>
                  <a:srgbClr val="333333"/>
                </a:solidFill>
              </a:rPr>
              <a:t> Internet Marketing </a:t>
            </a:r>
            <a:r>
              <a:rPr lang="en-US" sz="2400" dirty="0" err="1">
                <a:solidFill>
                  <a:srgbClr val="333333"/>
                </a:solidFill>
              </a:rPr>
              <a:t>vì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là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một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kênh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tương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tác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trực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tiếp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với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giúp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vi-VN" sz="2400" dirty="0">
                <a:solidFill>
                  <a:srgbClr val="333333"/>
                </a:solidFill>
              </a:rPr>
              <a:t>tăng lương truy cập, </a:t>
            </a:r>
            <a:r>
              <a:rPr lang="en-US" sz="2400" dirty="0" err="1">
                <a:solidFill>
                  <a:srgbClr val="333333"/>
                </a:solidFill>
              </a:rPr>
              <a:t>tiết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kiệm</a:t>
            </a:r>
            <a:r>
              <a:rPr lang="en-US" sz="2400" dirty="0">
                <a:solidFill>
                  <a:srgbClr val="333333"/>
                </a:solidFill>
              </a:rPr>
              <a:t> chi </a:t>
            </a:r>
            <a:r>
              <a:rPr lang="en-US" sz="2400" dirty="0" err="1">
                <a:solidFill>
                  <a:srgbClr val="333333"/>
                </a:solidFill>
              </a:rPr>
              <a:t>phí</a:t>
            </a:r>
            <a:r>
              <a:rPr lang="en-US" sz="2400" dirty="0">
                <a:solidFill>
                  <a:srgbClr val="333333"/>
                </a:solidFill>
              </a:rPr>
              <a:t>…</a:t>
            </a:r>
          </a:p>
          <a:p>
            <a:pPr algn="just" fontAlgn="base"/>
            <a:r>
              <a:rPr lang="en-US" sz="2400" dirty="0">
                <a:solidFill>
                  <a:srgbClr val="333333"/>
                </a:solidFill>
              </a:rPr>
              <a:t>– </a:t>
            </a:r>
            <a:r>
              <a:rPr lang="vi-VN" sz="2400" b="1" dirty="0">
                <a:solidFill>
                  <a:srgbClr val="333333"/>
                </a:solidFill>
              </a:rPr>
              <a:t>Email marketing</a:t>
            </a:r>
            <a:r>
              <a:rPr lang="en-US" sz="2400" b="1" dirty="0">
                <a:solidFill>
                  <a:srgbClr val="333333"/>
                </a:solidFill>
              </a:rPr>
              <a:t>: </a:t>
            </a:r>
            <a:r>
              <a:rPr lang="en-US" sz="2400" dirty="0" err="1">
                <a:solidFill>
                  <a:srgbClr val="333333"/>
                </a:solidFill>
              </a:rPr>
              <a:t>giúp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bạn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gửi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những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thông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điệp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mang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tính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chất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thương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mại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tới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hoặc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có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thể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chủ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động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gửi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các</a:t>
            </a:r>
            <a:r>
              <a:rPr lang="en-US" sz="2400" dirty="0">
                <a:solidFill>
                  <a:srgbClr val="333333"/>
                </a:solidFill>
              </a:rPr>
              <a:t> email </a:t>
            </a:r>
            <a:r>
              <a:rPr lang="en-US" sz="2400" dirty="0" err="1">
                <a:solidFill>
                  <a:srgbClr val="333333"/>
                </a:solidFill>
              </a:rPr>
              <a:t>chăm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sóc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khách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hàng</a:t>
            </a:r>
            <a:r>
              <a:rPr lang="en-US" sz="2400" dirty="0">
                <a:solidFill>
                  <a:srgbClr val="333333"/>
                </a:solidFill>
              </a:rPr>
              <a:t>…</a:t>
            </a:r>
            <a:endParaRPr lang="en-US" sz="24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" y="159544"/>
            <a:ext cx="782955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ác công cụ cần thiết để làm Internet marketing </a:t>
            </a:r>
          </a:p>
        </p:txBody>
      </p:sp>
    </p:spTree>
    <p:extLst>
      <p:ext uri="{BB962C8B-B14F-4D97-AF65-F5344CB8AC3E}">
        <p14:creationId xmlns:p14="http://schemas.microsoft.com/office/powerpoint/2010/main" val="143310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945D4-5EB9-4FAE-8058-79F2CED3A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378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53579D-5497-4343-ACC6-DB0F36C2B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420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9350" y="1619250"/>
            <a:ext cx="782955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Internet marketing là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9350" y="2668587"/>
            <a:ext cx="782955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</a:rPr>
              <a:t>2. Tình hình Internet marketing trên thế giới và Việt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9350" y="3738561"/>
            <a:ext cx="782955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ác công cụ cần thiết để làm Internet marketing </a:t>
            </a:r>
          </a:p>
        </p:txBody>
      </p:sp>
    </p:spTree>
    <p:extLst>
      <p:ext uri="{BB962C8B-B14F-4D97-AF65-F5344CB8AC3E}">
        <p14:creationId xmlns:p14="http://schemas.microsoft.com/office/powerpoint/2010/main" val="101787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1809750"/>
            <a:ext cx="9791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INTERNET LÀ GÌ?</a:t>
            </a:r>
          </a:p>
          <a:p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truyền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kiểu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gói</a:t>
            </a:r>
            <a:r>
              <a:rPr lang="en-US" sz="3200" dirty="0"/>
              <a:t> </a:t>
            </a:r>
            <a:r>
              <a:rPr lang="en-US" sz="3200" dirty="0" err="1"/>
              <a:t>dữ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 (packet switching) </a:t>
            </a:r>
            <a:r>
              <a:rPr lang="en-US" sz="3200" dirty="0" err="1"/>
              <a:t>dựa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(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IP).</a:t>
            </a:r>
            <a:r>
              <a:rPr lang="vi-VN" sz="3200" dirty="0"/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753350" y="0"/>
            <a:ext cx="443865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Internet marketing là gì?</a:t>
            </a:r>
          </a:p>
        </p:txBody>
      </p:sp>
    </p:spTree>
    <p:extLst>
      <p:ext uri="{BB962C8B-B14F-4D97-AF65-F5344CB8AC3E}">
        <p14:creationId xmlns:p14="http://schemas.microsoft.com/office/powerpoint/2010/main" val="58006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533400"/>
            <a:ext cx="1110615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MARKETING LÀ GÌ?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vi-VN" sz="3200" dirty="0"/>
              <a:t>L</a:t>
            </a:r>
            <a:r>
              <a:rPr lang="en-US" sz="3200" dirty="0" err="1"/>
              <a:t>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ở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tiện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mức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r>
              <a:rPr lang="en-US" sz="3200" dirty="0"/>
              <a:t>. (</a:t>
            </a:r>
            <a:r>
              <a:rPr lang="en-US" sz="3200" dirty="0" err="1"/>
              <a:t>Adcoketal</a:t>
            </a:r>
            <a:r>
              <a:rPr lang="en-US" sz="3200" dirty="0"/>
              <a:t>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vi-VN" sz="3200" dirty="0"/>
              <a:t>Là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nhằ</a:t>
            </a:r>
            <a:r>
              <a:rPr lang="en-US" sz="3200" dirty="0"/>
              <a:t> </a:t>
            </a:r>
            <a:r>
              <a:rPr lang="en-US" sz="3200" dirty="0" err="1"/>
              <a:t>thỏa</a:t>
            </a:r>
            <a:r>
              <a:rPr lang="en-US" sz="3200" dirty="0"/>
              <a:t> </a:t>
            </a:r>
            <a:r>
              <a:rPr lang="en-US" sz="3200" dirty="0" err="1"/>
              <a:t>mãn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nhu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mong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qua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tương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. (Kotler 1980)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vi-VN" sz="3200" dirty="0"/>
              <a:t>Là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nhằm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,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, </a:t>
            </a:r>
            <a:r>
              <a:rPr lang="en-US" sz="3200" dirty="0" err="1"/>
              <a:t>truyền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,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nhằm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ích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đông</a:t>
            </a:r>
            <a:r>
              <a:rPr lang="en-US" sz="3200" dirty="0"/>
              <a:t>. (American Marketing Association – </a:t>
            </a:r>
            <a:r>
              <a:rPr lang="en-US" sz="3200" dirty="0" err="1"/>
              <a:t>Hiệp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Marketing </a:t>
            </a:r>
            <a:r>
              <a:rPr lang="en-US" sz="3200" dirty="0" err="1"/>
              <a:t>Mỹ</a:t>
            </a:r>
            <a:r>
              <a:rPr lang="en-US" sz="3200" dirty="0"/>
              <a:t> 2008)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541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513" y="1477241"/>
            <a:ext cx="8894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INTERNET MARKETING là gì?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vi-VN" sz="3200" dirty="0" err="1"/>
              <a:t>L</a:t>
            </a:r>
            <a:r>
              <a:rPr lang="en-US" sz="3200" dirty="0" err="1"/>
              <a:t>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marketing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hay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môi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Interne</a:t>
            </a:r>
            <a:r>
              <a:rPr lang="vi-VN" sz="3200" dirty="0"/>
              <a:t>t.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vi-VN" sz="3200" dirty="0" err="1"/>
              <a:t>L</a:t>
            </a:r>
            <a:r>
              <a:rPr lang="en-US" sz="3200" dirty="0" err="1"/>
              <a:t>à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khía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kỹ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môi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Internet,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: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,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, </a:t>
            </a:r>
            <a:r>
              <a:rPr lang="en-US" sz="3200" dirty="0" err="1"/>
              <a:t>quảng</a:t>
            </a:r>
            <a:r>
              <a:rPr lang="en-US" sz="3200" dirty="0"/>
              <a:t> </a:t>
            </a:r>
            <a:r>
              <a:rPr lang="en-US" sz="3200" dirty="0" err="1"/>
              <a:t>cáo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68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798BC-B50C-41DD-A99B-F257C3A5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63" y="1055826"/>
            <a:ext cx="8797787" cy="50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9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C22545-9C86-4822-ADC3-D8FA0A853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0" y="914400"/>
            <a:ext cx="9729860" cy="5507879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782955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</a:rPr>
              <a:t>2. Tình hình Internet marketing trên thế giới và Việt Nam</a:t>
            </a:r>
          </a:p>
        </p:txBody>
      </p:sp>
    </p:spTree>
    <p:extLst>
      <p:ext uri="{BB962C8B-B14F-4D97-AF65-F5344CB8AC3E}">
        <p14:creationId xmlns:p14="http://schemas.microsoft.com/office/powerpoint/2010/main" val="29879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4616F-9F8B-4007-A16A-4864539D8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6388"/>
          </a:xfrm>
        </p:spPr>
      </p:pic>
    </p:spTree>
    <p:extLst>
      <p:ext uri="{BB962C8B-B14F-4D97-AF65-F5344CB8AC3E}">
        <p14:creationId xmlns:p14="http://schemas.microsoft.com/office/powerpoint/2010/main" val="247734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5A39-A515-4853-9282-7BA6D5DE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8EB58-A9B7-49C1-BD4A-1C3F173A8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967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523</Words>
  <Application>Microsoft Office PowerPoint</Application>
  <PresentationFormat>Widescreen</PresentationFormat>
  <Paragraphs>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INTERNET MAKETING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Nguyễn Phúc</dc:creator>
  <cp:lastModifiedBy>Thảo Nguyễn Phúc</cp:lastModifiedBy>
  <cp:revision>11</cp:revision>
  <dcterms:created xsi:type="dcterms:W3CDTF">2018-05-22T16:40:19Z</dcterms:created>
  <dcterms:modified xsi:type="dcterms:W3CDTF">2018-05-29T15:55:33Z</dcterms:modified>
</cp:coreProperties>
</file>