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13" r:id="rId5"/>
  </p:sldMasterIdLst>
  <p:notesMasterIdLst>
    <p:notesMasterId r:id="rId51"/>
  </p:notesMasterIdLst>
  <p:handoutMasterIdLst>
    <p:handoutMasterId r:id="rId52"/>
  </p:handoutMasterIdLst>
  <p:sldIdLst>
    <p:sldId id="256" r:id="rId6"/>
    <p:sldId id="339" r:id="rId7"/>
    <p:sldId id="290" r:id="rId8"/>
    <p:sldId id="308" r:id="rId9"/>
    <p:sldId id="309" r:id="rId10"/>
    <p:sldId id="310" r:id="rId11"/>
    <p:sldId id="312" r:id="rId12"/>
    <p:sldId id="314" r:id="rId13"/>
    <p:sldId id="315" r:id="rId14"/>
    <p:sldId id="316" r:id="rId15"/>
    <p:sldId id="317" r:id="rId16"/>
    <p:sldId id="318" r:id="rId17"/>
    <p:sldId id="313" r:id="rId18"/>
    <p:sldId id="319" r:id="rId19"/>
    <p:sldId id="320" r:id="rId20"/>
    <p:sldId id="321" r:id="rId21"/>
    <p:sldId id="322" r:id="rId22"/>
    <p:sldId id="323" r:id="rId23"/>
    <p:sldId id="324" r:id="rId24"/>
    <p:sldId id="325" r:id="rId25"/>
    <p:sldId id="326" r:id="rId26"/>
    <p:sldId id="327" r:id="rId27"/>
    <p:sldId id="328" r:id="rId28"/>
    <p:sldId id="329" r:id="rId29"/>
    <p:sldId id="333" r:id="rId30"/>
    <p:sldId id="334" r:id="rId31"/>
    <p:sldId id="332" r:id="rId32"/>
    <p:sldId id="335" r:id="rId33"/>
    <p:sldId id="336" r:id="rId34"/>
    <p:sldId id="337" r:id="rId35"/>
    <p:sldId id="259" r:id="rId36"/>
    <p:sldId id="281" r:id="rId37"/>
    <p:sldId id="265" r:id="rId38"/>
    <p:sldId id="260" r:id="rId39"/>
    <p:sldId id="262" r:id="rId40"/>
    <p:sldId id="257" r:id="rId41"/>
    <p:sldId id="287" r:id="rId42"/>
    <p:sldId id="286" r:id="rId43"/>
    <p:sldId id="279" r:id="rId44"/>
    <p:sldId id="283" r:id="rId45"/>
    <p:sldId id="284" r:id="rId46"/>
    <p:sldId id="285" r:id="rId47"/>
    <p:sldId id="261" r:id="rId48"/>
    <p:sldId id="288" r:id="rId49"/>
    <p:sldId id="278" r:id="rId5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CF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3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72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ED077F-4A24-4E42-86A7-5F38B7BB5A4B}" type="datetimeFigureOut">
              <a:rPr lang="en-US" smtClean="0"/>
              <a:t>9/3/2018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68BEE3-1D3E-41F2-86EA-6127A8BEF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1623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3A9EFC-2E66-4249-9EA4-6A5459204B72}" type="datetimeFigureOut">
              <a:rPr lang="en-US" smtClean="0"/>
              <a:t>9/3/2018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4D0721-5A2B-4125-9EDA-7057DE2CE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811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D0721-5A2B-4125-9EDA-7057DE2CE3A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170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D0721-5A2B-4125-9EDA-7057DE2CE3A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492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D0721-5A2B-4125-9EDA-7057DE2CE3A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517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D0721-5A2B-4125-9EDA-7057DE2CE3A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009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D0721-5A2B-4125-9EDA-7057DE2CE3A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300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8" name="Picture 37"/>
          <p:cNvPicPr/>
          <p:nvPr/>
        </p:nvPicPr>
        <p:blipFill>
          <a:blip r:embed="rId2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  <p:pic>
        <p:nvPicPr>
          <p:cNvPr id="39" name="Picture 38"/>
          <p:cNvPicPr/>
          <p:nvPr/>
        </p:nvPicPr>
        <p:blipFill>
          <a:blip r:embed="rId2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2" name="Picture 81"/>
          <p:cNvPicPr/>
          <p:nvPr/>
        </p:nvPicPr>
        <p:blipFill>
          <a:blip r:embed="rId2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  <p:pic>
        <p:nvPicPr>
          <p:cNvPr id="83" name="Picture 82"/>
          <p:cNvPicPr/>
          <p:nvPr/>
        </p:nvPicPr>
        <p:blipFill>
          <a:blip r:embed="rId2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9" name="Picture 118"/>
          <p:cNvPicPr/>
          <p:nvPr/>
        </p:nvPicPr>
        <p:blipFill>
          <a:blip r:embed="rId2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  <p:pic>
        <p:nvPicPr>
          <p:cNvPr id="120" name="Picture 119"/>
          <p:cNvPicPr/>
          <p:nvPr/>
        </p:nvPicPr>
        <p:blipFill>
          <a:blip r:embed="rId2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1" name="Picture 160"/>
          <p:cNvPicPr/>
          <p:nvPr/>
        </p:nvPicPr>
        <p:blipFill>
          <a:blip r:embed="rId2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  <p:pic>
        <p:nvPicPr>
          <p:cNvPr id="162" name="Picture 161"/>
          <p:cNvPicPr/>
          <p:nvPr/>
        </p:nvPicPr>
        <p:blipFill>
          <a:blip r:embed="rId2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6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7" name="PlaceHolder 4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1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5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8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2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3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6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7" name="Picture 246"/>
          <p:cNvPicPr/>
          <p:nvPr/>
        </p:nvPicPr>
        <p:blipFill>
          <a:blip r:embed="rId2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  <p:pic>
        <p:nvPicPr>
          <p:cNvPr id="248" name="Picture 247"/>
          <p:cNvPicPr/>
          <p:nvPr/>
        </p:nvPicPr>
        <p:blipFill>
          <a:blip r:embed="rId2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/>
          <p:cNvSpPr/>
          <p:nvPr/>
        </p:nvSpPr>
        <p:spPr>
          <a:xfrm>
            <a:off x="0" y="0"/>
            <a:ext cx="9143640" cy="5143320"/>
          </a:xfrm>
          <a:custGeom>
            <a:avLst/>
            <a:gdLst/>
            <a:ahLst/>
            <a:cxnLst/>
            <a:rect l="l" t="t" r="r" b="b"/>
            <a:pathLst>
              <a:path w="94269" h="53026">
                <a:moveTo>
                  <a:pt x="49675" y="4677"/>
                </a:moveTo>
                <a:lnTo>
                  <a:pt x="49730" y="5469"/>
                </a:lnTo>
                <a:lnTo>
                  <a:pt x="49748" y="6408"/>
                </a:lnTo>
                <a:lnTo>
                  <a:pt x="49785" y="7660"/>
                </a:lnTo>
                <a:lnTo>
                  <a:pt x="49785" y="9169"/>
                </a:lnTo>
                <a:lnTo>
                  <a:pt x="49730" y="10900"/>
                </a:lnTo>
                <a:lnTo>
                  <a:pt x="49693" y="11858"/>
                </a:lnTo>
                <a:lnTo>
                  <a:pt x="49638" y="12833"/>
                </a:lnTo>
                <a:lnTo>
                  <a:pt x="49583" y="13846"/>
                </a:lnTo>
                <a:lnTo>
                  <a:pt x="49491" y="14895"/>
                </a:lnTo>
                <a:lnTo>
                  <a:pt x="49380" y="15982"/>
                </a:lnTo>
                <a:lnTo>
                  <a:pt x="49251" y="17086"/>
                </a:lnTo>
                <a:lnTo>
                  <a:pt x="49086" y="18191"/>
                </a:lnTo>
                <a:lnTo>
                  <a:pt x="48920" y="19314"/>
                </a:lnTo>
                <a:lnTo>
                  <a:pt x="48699" y="20456"/>
                </a:lnTo>
                <a:lnTo>
                  <a:pt x="48478" y="21597"/>
                </a:lnTo>
                <a:lnTo>
                  <a:pt x="48202" y="22720"/>
                </a:lnTo>
                <a:lnTo>
                  <a:pt x="47907" y="23844"/>
                </a:lnTo>
                <a:lnTo>
                  <a:pt x="47576" y="24948"/>
                </a:lnTo>
                <a:lnTo>
                  <a:pt x="47208" y="26053"/>
                </a:lnTo>
                <a:lnTo>
                  <a:pt x="47005" y="26587"/>
                </a:lnTo>
                <a:lnTo>
                  <a:pt x="46803" y="27121"/>
                </a:lnTo>
                <a:lnTo>
                  <a:pt x="46582" y="27636"/>
                </a:lnTo>
                <a:lnTo>
                  <a:pt x="46361" y="28152"/>
                </a:lnTo>
                <a:lnTo>
                  <a:pt x="46121" y="28667"/>
                </a:lnTo>
                <a:lnTo>
                  <a:pt x="45882" y="29165"/>
                </a:lnTo>
                <a:lnTo>
                  <a:pt x="45624" y="29643"/>
                </a:lnTo>
                <a:lnTo>
                  <a:pt x="45348" y="30122"/>
                </a:lnTo>
                <a:lnTo>
                  <a:pt x="45072" y="30601"/>
                </a:lnTo>
                <a:lnTo>
                  <a:pt x="44777" y="31061"/>
                </a:lnTo>
                <a:lnTo>
                  <a:pt x="44483" y="31503"/>
                </a:lnTo>
                <a:lnTo>
                  <a:pt x="44170" y="31926"/>
                </a:lnTo>
                <a:lnTo>
                  <a:pt x="43838" y="32350"/>
                </a:lnTo>
                <a:lnTo>
                  <a:pt x="43507" y="32736"/>
                </a:lnTo>
                <a:lnTo>
                  <a:pt x="43157" y="33123"/>
                </a:lnTo>
                <a:lnTo>
                  <a:pt x="42826" y="33491"/>
                </a:lnTo>
                <a:lnTo>
                  <a:pt x="42457" y="33841"/>
                </a:lnTo>
                <a:lnTo>
                  <a:pt x="42108" y="34154"/>
                </a:lnTo>
                <a:lnTo>
                  <a:pt x="41739" y="34467"/>
                </a:lnTo>
                <a:lnTo>
                  <a:pt x="41371" y="34780"/>
                </a:lnTo>
                <a:lnTo>
                  <a:pt x="41003" y="35056"/>
                </a:lnTo>
                <a:lnTo>
                  <a:pt x="40616" y="35314"/>
                </a:lnTo>
                <a:lnTo>
                  <a:pt x="40230" y="35572"/>
                </a:lnTo>
                <a:lnTo>
                  <a:pt x="39843" y="35811"/>
                </a:lnTo>
                <a:lnTo>
                  <a:pt x="39456" y="36032"/>
                </a:lnTo>
                <a:lnTo>
                  <a:pt x="39051" y="36253"/>
                </a:lnTo>
                <a:lnTo>
                  <a:pt x="38665" y="36437"/>
                </a:lnTo>
                <a:lnTo>
                  <a:pt x="38260" y="36621"/>
                </a:lnTo>
                <a:lnTo>
                  <a:pt x="37873" y="36805"/>
                </a:lnTo>
                <a:lnTo>
                  <a:pt x="37468" y="36953"/>
                </a:lnTo>
                <a:lnTo>
                  <a:pt x="36658" y="37247"/>
                </a:lnTo>
                <a:lnTo>
                  <a:pt x="35866" y="37487"/>
                </a:lnTo>
                <a:lnTo>
                  <a:pt x="35056" y="37689"/>
                </a:lnTo>
                <a:lnTo>
                  <a:pt x="34264" y="37836"/>
                </a:lnTo>
                <a:lnTo>
                  <a:pt x="33491" y="37965"/>
                </a:lnTo>
                <a:lnTo>
                  <a:pt x="32718" y="38057"/>
                </a:lnTo>
                <a:lnTo>
                  <a:pt x="31963" y="38131"/>
                </a:lnTo>
                <a:lnTo>
                  <a:pt x="31226" y="38168"/>
                </a:lnTo>
                <a:lnTo>
                  <a:pt x="30527" y="38186"/>
                </a:lnTo>
                <a:lnTo>
                  <a:pt x="29845" y="38168"/>
                </a:lnTo>
                <a:lnTo>
                  <a:pt x="29201" y="38149"/>
                </a:lnTo>
                <a:lnTo>
                  <a:pt x="28575" y="38113"/>
                </a:lnTo>
                <a:lnTo>
                  <a:pt x="27986" y="38057"/>
                </a:lnTo>
                <a:lnTo>
                  <a:pt x="27452" y="37984"/>
                </a:lnTo>
                <a:lnTo>
                  <a:pt x="26955" y="37928"/>
                </a:lnTo>
                <a:lnTo>
                  <a:pt x="26089" y="37781"/>
                </a:lnTo>
                <a:lnTo>
                  <a:pt x="25445" y="37652"/>
                </a:lnTo>
                <a:lnTo>
                  <a:pt x="25040" y="37560"/>
                </a:lnTo>
                <a:lnTo>
                  <a:pt x="24911" y="37523"/>
                </a:lnTo>
                <a:lnTo>
                  <a:pt x="24837" y="37395"/>
                </a:lnTo>
                <a:lnTo>
                  <a:pt x="24635" y="37026"/>
                </a:lnTo>
                <a:lnTo>
                  <a:pt x="24322" y="36456"/>
                </a:lnTo>
                <a:lnTo>
                  <a:pt x="23954" y="35664"/>
                </a:lnTo>
                <a:lnTo>
                  <a:pt x="23751" y="35204"/>
                </a:lnTo>
                <a:lnTo>
                  <a:pt x="23549" y="34706"/>
                </a:lnTo>
                <a:lnTo>
                  <a:pt x="23346" y="34154"/>
                </a:lnTo>
                <a:lnTo>
                  <a:pt x="23125" y="33565"/>
                </a:lnTo>
                <a:lnTo>
                  <a:pt x="22923" y="32957"/>
                </a:lnTo>
                <a:lnTo>
                  <a:pt x="22738" y="32294"/>
                </a:lnTo>
                <a:lnTo>
                  <a:pt x="22554" y="31613"/>
                </a:lnTo>
                <a:lnTo>
                  <a:pt x="22389" y="30895"/>
                </a:lnTo>
                <a:lnTo>
                  <a:pt x="22241" y="30159"/>
                </a:lnTo>
                <a:lnTo>
                  <a:pt x="22112" y="29385"/>
                </a:lnTo>
                <a:lnTo>
                  <a:pt x="22020" y="28612"/>
                </a:lnTo>
                <a:lnTo>
                  <a:pt x="21965" y="27802"/>
                </a:lnTo>
                <a:lnTo>
                  <a:pt x="21928" y="26974"/>
                </a:lnTo>
                <a:lnTo>
                  <a:pt x="21947" y="26145"/>
                </a:lnTo>
                <a:lnTo>
                  <a:pt x="22002" y="25298"/>
                </a:lnTo>
                <a:lnTo>
                  <a:pt x="22039" y="24856"/>
                </a:lnTo>
                <a:lnTo>
                  <a:pt x="22094" y="24433"/>
                </a:lnTo>
                <a:lnTo>
                  <a:pt x="22168" y="23991"/>
                </a:lnTo>
                <a:lnTo>
                  <a:pt x="22241" y="23567"/>
                </a:lnTo>
                <a:lnTo>
                  <a:pt x="22333" y="23125"/>
                </a:lnTo>
                <a:lnTo>
                  <a:pt x="22444" y="22684"/>
                </a:lnTo>
                <a:lnTo>
                  <a:pt x="22573" y="22260"/>
                </a:lnTo>
                <a:lnTo>
                  <a:pt x="22702" y="21818"/>
                </a:lnTo>
                <a:lnTo>
                  <a:pt x="22849" y="21376"/>
                </a:lnTo>
                <a:lnTo>
                  <a:pt x="23033" y="20935"/>
                </a:lnTo>
                <a:lnTo>
                  <a:pt x="23217" y="20493"/>
                </a:lnTo>
                <a:lnTo>
                  <a:pt x="23420" y="20069"/>
                </a:lnTo>
                <a:lnTo>
                  <a:pt x="23622" y="19627"/>
                </a:lnTo>
                <a:lnTo>
                  <a:pt x="23862" y="19185"/>
                </a:lnTo>
                <a:lnTo>
                  <a:pt x="24119" y="18762"/>
                </a:lnTo>
                <a:lnTo>
                  <a:pt x="24396" y="18320"/>
                </a:lnTo>
                <a:lnTo>
                  <a:pt x="24690" y="17897"/>
                </a:lnTo>
                <a:lnTo>
                  <a:pt x="24985" y="17473"/>
                </a:lnTo>
                <a:lnTo>
                  <a:pt x="25316" y="17050"/>
                </a:lnTo>
                <a:lnTo>
                  <a:pt x="25666" y="16645"/>
                </a:lnTo>
                <a:lnTo>
                  <a:pt x="26034" y="16240"/>
                </a:lnTo>
                <a:lnTo>
                  <a:pt x="26402" y="15834"/>
                </a:lnTo>
                <a:lnTo>
                  <a:pt x="26789" y="15448"/>
                </a:lnTo>
                <a:lnTo>
                  <a:pt x="27176" y="15061"/>
                </a:lnTo>
                <a:lnTo>
                  <a:pt x="27599" y="14693"/>
                </a:lnTo>
                <a:lnTo>
                  <a:pt x="28023" y="14325"/>
                </a:lnTo>
                <a:lnTo>
                  <a:pt x="28446" y="13956"/>
                </a:lnTo>
                <a:lnTo>
                  <a:pt x="28888" y="13607"/>
                </a:lnTo>
                <a:lnTo>
                  <a:pt x="29348" y="13257"/>
                </a:lnTo>
                <a:lnTo>
                  <a:pt x="29809" y="12925"/>
                </a:lnTo>
                <a:lnTo>
                  <a:pt x="30766" y="12263"/>
                </a:lnTo>
                <a:lnTo>
                  <a:pt x="31742" y="11637"/>
                </a:lnTo>
                <a:lnTo>
                  <a:pt x="32736" y="11047"/>
                </a:lnTo>
                <a:lnTo>
                  <a:pt x="33749" y="10477"/>
                </a:lnTo>
                <a:lnTo>
                  <a:pt x="34780" y="9943"/>
                </a:lnTo>
                <a:lnTo>
                  <a:pt x="35811" y="9446"/>
                </a:lnTo>
                <a:lnTo>
                  <a:pt x="36842" y="8949"/>
                </a:lnTo>
                <a:lnTo>
                  <a:pt x="37873" y="8507"/>
                </a:lnTo>
                <a:lnTo>
                  <a:pt x="38904" y="8065"/>
                </a:lnTo>
                <a:lnTo>
                  <a:pt x="39898" y="7678"/>
                </a:lnTo>
                <a:lnTo>
                  <a:pt x="40892" y="7291"/>
                </a:lnTo>
                <a:lnTo>
                  <a:pt x="41850" y="6960"/>
                </a:lnTo>
                <a:lnTo>
                  <a:pt x="42770" y="6629"/>
                </a:lnTo>
                <a:lnTo>
                  <a:pt x="43673" y="6334"/>
                </a:lnTo>
                <a:lnTo>
                  <a:pt x="45330" y="5819"/>
                </a:lnTo>
                <a:lnTo>
                  <a:pt x="46784" y="5395"/>
                </a:lnTo>
                <a:lnTo>
                  <a:pt x="47981" y="5082"/>
                </a:lnTo>
                <a:lnTo>
                  <a:pt x="48902" y="4861"/>
                </a:lnTo>
                <a:lnTo>
                  <a:pt x="49675" y="4677"/>
                </a:lnTo>
                <a:close/>
                <a:moveTo>
                  <a:pt x="12299" y="28888"/>
                </a:moveTo>
                <a:lnTo>
                  <a:pt x="12888" y="28925"/>
                </a:lnTo>
                <a:lnTo>
                  <a:pt x="13496" y="28962"/>
                </a:lnTo>
                <a:lnTo>
                  <a:pt x="14085" y="29036"/>
                </a:lnTo>
                <a:lnTo>
                  <a:pt x="14656" y="29128"/>
                </a:lnTo>
                <a:lnTo>
                  <a:pt x="15226" y="29238"/>
                </a:lnTo>
                <a:lnTo>
                  <a:pt x="15779" y="29385"/>
                </a:lnTo>
                <a:lnTo>
                  <a:pt x="16313" y="29551"/>
                </a:lnTo>
                <a:lnTo>
                  <a:pt x="16828" y="29754"/>
                </a:lnTo>
                <a:lnTo>
                  <a:pt x="17233" y="29938"/>
                </a:lnTo>
                <a:lnTo>
                  <a:pt x="17620" y="30140"/>
                </a:lnTo>
                <a:lnTo>
                  <a:pt x="17988" y="30343"/>
                </a:lnTo>
                <a:lnTo>
                  <a:pt x="18320" y="30582"/>
                </a:lnTo>
                <a:lnTo>
                  <a:pt x="18651" y="30822"/>
                </a:lnTo>
                <a:lnTo>
                  <a:pt x="18964" y="31061"/>
                </a:lnTo>
                <a:lnTo>
                  <a:pt x="19240" y="31337"/>
                </a:lnTo>
                <a:lnTo>
                  <a:pt x="19516" y="31613"/>
                </a:lnTo>
                <a:lnTo>
                  <a:pt x="19756" y="31889"/>
                </a:lnTo>
                <a:lnTo>
                  <a:pt x="19995" y="32184"/>
                </a:lnTo>
                <a:lnTo>
                  <a:pt x="20216" y="32479"/>
                </a:lnTo>
                <a:lnTo>
                  <a:pt x="20419" y="32773"/>
                </a:lnTo>
                <a:lnTo>
                  <a:pt x="20603" y="33068"/>
                </a:lnTo>
                <a:lnTo>
                  <a:pt x="20768" y="33381"/>
                </a:lnTo>
                <a:lnTo>
                  <a:pt x="20934" y="33694"/>
                </a:lnTo>
                <a:lnTo>
                  <a:pt x="21081" y="34007"/>
                </a:lnTo>
                <a:lnTo>
                  <a:pt x="21339" y="34614"/>
                </a:lnTo>
                <a:lnTo>
                  <a:pt x="21542" y="35222"/>
                </a:lnTo>
                <a:lnTo>
                  <a:pt x="21707" y="35811"/>
                </a:lnTo>
                <a:lnTo>
                  <a:pt x="21836" y="36363"/>
                </a:lnTo>
                <a:lnTo>
                  <a:pt x="21928" y="36879"/>
                </a:lnTo>
                <a:lnTo>
                  <a:pt x="22002" y="37339"/>
                </a:lnTo>
                <a:lnTo>
                  <a:pt x="22039" y="37763"/>
                </a:lnTo>
                <a:lnTo>
                  <a:pt x="22076" y="38113"/>
                </a:lnTo>
                <a:lnTo>
                  <a:pt x="8359" y="32957"/>
                </a:lnTo>
                <a:lnTo>
                  <a:pt x="21597" y="39162"/>
                </a:lnTo>
                <a:lnTo>
                  <a:pt x="21321" y="39383"/>
                </a:lnTo>
                <a:lnTo>
                  <a:pt x="20989" y="39641"/>
                </a:lnTo>
                <a:lnTo>
                  <a:pt x="20603" y="39917"/>
                </a:lnTo>
                <a:lnTo>
                  <a:pt x="20161" y="40212"/>
                </a:lnTo>
                <a:lnTo>
                  <a:pt x="19682" y="40506"/>
                </a:lnTo>
                <a:lnTo>
                  <a:pt x="19148" y="40801"/>
                </a:lnTo>
                <a:lnTo>
                  <a:pt x="18559" y="41058"/>
                </a:lnTo>
                <a:lnTo>
                  <a:pt x="17951" y="41298"/>
                </a:lnTo>
                <a:lnTo>
                  <a:pt x="17638" y="41408"/>
                </a:lnTo>
                <a:lnTo>
                  <a:pt x="17307" y="41519"/>
                </a:lnTo>
                <a:lnTo>
                  <a:pt x="16957" y="41592"/>
                </a:lnTo>
                <a:lnTo>
                  <a:pt x="16626" y="41666"/>
                </a:lnTo>
                <a:lnTo>
                  <a:pt x="16276" y="41740"/>
                </a:lnTo>
                <a:lnTo>
                  <a:pt x="15908" y="41776"/>
                </a:lnTo>
                <a:lnTo>
                  <a:pt x="15539" y="41813"/>
                </a:lnTo>
                <a:lnTo>
                  <a:pt x="15171" y="41832"/>
                </a:lnTo>
                <a:lnTo>
                  <a:pt x="14785" y="41832"/>
                </a:lnTo>
                <a:lnTo>
                  <a:pt x="14416" y="41813"/>
                </a:lnTo>
                <a:lnTo>
                  <a:pt x="14011" y="41776"/>
                </a:lnTo>
                <a:lnTo>
                  <a:pt x="13625" y="41703"/>
                </a:lnTo>
                <a:lnTo>
                  <a:pt x="13220" y="41611"/>
                </a:lnTo>
                <a:lnTo>
                  <a:pt x="12815" y="41519"/>
                </a:lnTo>
                <a:lnTo>
                  <a:pt x="12410" y="41371"/>
                </a:lnTo>
                <a:lnTo>
                  <a:pt x="12004" y="41224"/>
                </a:lnTo>
                <a:lnTo>
                  <a:pt x="11507" y="40985"/>
                </a:lnTo>
                <a:lnTo>
                  <a:pt x="11010" y="40727"/>
                </a:lnTo>
                <a:lnTo>
                  <a:pt x="10513" y="40432"/>
                </a:lnTo>
                <a:lnTo>
                  <a:pt x="10034" y="40101"/>
                </a:lnTo>
                <a:lnTo>
                  <a:pt x="9574" y="39751"/>
                </a:lnTo>
                <a:lnTo>
                  <a:pt x="9114" y="39383"/>
                </a:lnTo>
                <a:lnTo>
                  <a:pt x="8654" y="38978"/>
                </a:lnTo>
                <a:lnTo>
                  <a:pt x="8230" y="38573"/>
                </a:lnTo>
                <a:lnTo>
                  <a:pt x="7788" y="38149"/>
                </a:lnTo>
                <a:lnTo>
                  <a:pt x="7383" y="37708"/>
                </a:lnTo>
                <a:lnTo>
                  <a:pt x="6978" y="37266"/>
                </a:lnTo>
                <a:lnTo>
                  <a:pt x="6591" y="36805"/>
                </a:lnTo>
                <a:lnTo>
                  <a:pt x="6223" y="36345"/>
                </a:lnTo>
                <a:lnTo>
                  <a:pt x="5855" y="35885"/>
                </a:lnTo>
                <a:lnTo>
                  <a:pt x="5192" y="34983"/>
                </a:lnTo>
                <a:lnTo>
                  <a:pt x="4585" y="34080"/>
                </a:lnTo>
                <a:lnTo>
                  <a:pt x="4032" y="33252"/>
                </a:lnTo>
                <a:lnTo>
                  <a:pt x="3572" y="32479"/>
                </a:lnTo>
                <a:lnTo>
                  <a:pt x="3167" y="31797"/>
                </a:lnTo>
                <a:lnTo>
                  <a:pt x="2854" y="31245"/>
                </a:lnTo>
                <a:lnTo>
                  <a:pt x="2633" y="30803"/>
                </a:lnTo>
                <a:lnTo>
                  <a:pt x="2430" y="30435"/>
                </a:lnTo>
                <a:lnTo>
                  <a:pt x="2835" y="30324"/>
                </a:lnTo>
                <a:lnTo>
                  <a:pt x="3296" y="30177"/>
                </a:lnTo>
                <a:lnTo>
                  <a:pt x="3922" y="30011"/>
                </a:lnTo>
                <a:lnTo>
                  <a:pt x="4677" y="29827"/>
                </a:lnTo>
                <a:lnTo>
                  <a:pt x="5560" y="29625"/>
                </a:lnTo>
                <a:lnTo>
                  <a:pt x="6536" y="29422"/>
                </a:lnTo>
                <a:lnTo>
                  <a:pt x="7604" y="29238"/>
                </a:lnTo>
                <a:lnTo>
                  <a:pt x="8727" y="29091"/>
                </a:lnTo>
                <a:lnTo>
                  <a:pt x="9298" y="29017"/>
                </a:lnTo>
                <a:lnTo>
                  <a:pt x="9887" y="28962"/>
                </a:lnTo>
                <a:lnTo>
                  <a:pt x="10495" y="28925"/>
                </a:lnTo>
                <a:lnTo>
                  <a:pt x="11084" y="28907"/>
                </a:lnTo>
                <a:lnTo>
                  <a:pt x="11691" y="28888"/>
                </a:lnTo>
                <a:close/>
                <a:moveTo>
                  <a:pt x="0" y="0"/>
                </a:moveTo>
                <a:lnTo>
                  <a:pt x="0" y="53026"/>
                </a:lnTo>
                <a:lnTo>
                  <a:pt x="17694" y="53026"/>
                </a:lnTo>
                <a:lnTo>
                  <a:pt x="17583" y="52621"/>
                </a:lnTo>
                <a:lnTo>
                  <a:pt x="17510" y="52216"/>
                </a:lnTo>
                <a:lnTo>
                  <a:pt x="17436" y="51829"/>
                </a:lnTo>
                <a:lnTo>
                  <a:pt x="17381" y="51424"/>
                </a:lnTo>
                <a:lnTo>
                  <a:pt x="17344" y="51093"/>
                </a:lnTo>
                <a:lnTo>
                  <a:pt x="17325" y="50761"/>
                </a:lnTo>
                <a:lnTo>
                  <a:pt x="17325" y="50117"/>
                </a:lnTo>
                <a:lnTo>
                  <a:pt x="17344" y="49491"/>
                </a:lnTo>
                <a:lnTo>
                  <a:pt x="17417" y="48883"/>
                </a:lnTo>
                <a:lnTo>
                  <a:pt x="17528" y="48294"/>
                </a:lnTo>
                <a:lnTo>
                  <a:pt x="17675" y="47723"/>
                </a:lnTo>
                <a:lnTo>
                  <a:pt x="17841" y="47171"/>
                </a:lnTo>
                <a:lnTo>
                  <a:pt x="18043" y="46656"/>
                </a:lnTo>
                <a:lnTo>
                  <a:pt x="18264" y="46140"/>
                </a:lnTo>
                <a:lnTo>
                  <a:pt x="18504" y="45661"/>
                </a:lnTo>
                <a:lnTo>
                  <a:pt x="18780" y="45201"/>
                </a:lnTo>
                <a:lnTo>
                  <a:pt x="19056" y="44759"/>
                </a:lnTo>
                <a:lnTo>
                  <a:pt x="19351" y="44336"/>
                </a:lnTo>
                <a:lnTo>
                  <a:pt x="19664" y="43931"/>
                </a:lnTo>
                <a:lnTo>
                  <a:pt x="19977" y="43544"/>
                </a:lnTo>
                <a:lnTo>
                  <a:pt x="20290" y="43176"/>
                </a:lnTo>
                <a:lnTo>
                  <a:pt x="20621" y="42844"/>
                </a:lnTo>
                <a:lnTo>
                  <a:pt x="20934" y="42531"/>
                </a:lnTo>
                <a:lnTo>
                  <a:pt x="21266" y="42237"/>
                </a:lnTo>
                <a:lnTo>
                  <a:pt x="21579" y="41961"/>
                </a:lnTo>
                <a:lnTo>
                  <a:pt x="22168" y="41463"/>
                </a:lnTo>
                <a:lnTo>
                  <a:pt x="22702" y="41077"/>
                </a:lnTo>
                <a:lnTo>
                  <a:pt x="23162" y="40764"/>
                </a:lnTo>
                <a:lnTo>
                  <a:pt x="23512" y="40525"/>
                </a:lnTo>
                <a:lnTo>
                  <a:pt x="23825" y="40359"/>
                </a:lnTo>
                <a:lnTo>
                  <a:pt x="24175" y="40451"/>
                </a:lnTo>
                <a:lnTo>
                  <a:pt x="24561" y="40598"/>
                </a:lnTo>
                <a:lnTo>
                  <a:pt x="25095" y="40801"/>
                </a:lnTo>
                <a:lnTo>
                  <a:pt x="25703" y="41058"/>
                </a:lnTo>
                <a:lnTo>
                  <a:pt x="26384" y="41408"/>
                </a:lnTo>
                <a:lnTo>
                  <a:pt x="26752" y="41592"/>
                </a:lnTo>
                <a:lnTo>
                  <a:pt x="27139" y="41813"/>
                </a:lnTo>
                <a:lnTo>
                  <a:pt x="27526" y="42053"/>
                </a:lnTo>
                <a:lnTo>
                  <a:pt x="27912" y="42310"/>
                </a:lnTo>
                <a:lnTo>
                  <a:pt x="28317" y="42587"/>
                </a:lnTo>
                <a:lnTo>
                  <a:pt x="28704" y="42881"/>
                </a:lnTo>
                <a:lnTo>
                  <a:pt x="29091" y="43213"/>
                </a:lnTo>
                <a:lnTo>
                  <a:pt x="29477" y="43562"/>
                </a:lnTo>
                <a:lnTo>
                  <a:pt x="29845" y="43931"/>
                </a:lnTo>
                <a:lnTo>
                  <a:pt x="30214" y="44317"/>
                </a:lnTo>
                <a:lnTo>
                  <a:pt x="30563" y="44741"/>
                </a:lnTo>
                <a:lnTo>
                  <a:pt x="30895" y="45183"/>
                </a:lnTo>
                <a:lnTo>
                  <a:pt x="31208" y="45643"/>
                </a:lnTo>
                <a:lnTo>
                  <a:pt x="31502" y="46140"/>
                </a:lnTo>
                <a:lnTo>
                  <a:pt x="31760" y="46656"/>
                </a:lnTo>
                <a:lnTo>
                  <a:pt x="32000" y="47208"/>
                </a:lnTo>
                <a:lnTo>
                  <a:pt x="32221" y="47779"/>
                </a:lnTo>
                <a:lnTo>
                  <a:pt x="32386" y="48386"/>
                </a:lnTo>
                <a:lnTo>
                  <a:pt x="32534" y="49012"/>
                </a:lnTo>
                <a:lnTo>
                  <a:pt x="32570" y="49344"/>
                </a:lnTo>
                <a:lnTo>
                  <a:pt x="32626" y="49675"/>
                </a:lnTo>
                <a:lnTo>
                  <a:pt x="32662" y="50080"/>
                </a:lnTo>
                <a:lnTo>
                  <a:pt x="32681" y="50485"/>
                </a:lnTo>
                <a:lnTo>
                  <a:pt x="32699" y="50909"/>
                </a:lnTo>
                <a:lnTo>
                  <a:pt x="32681" y="51332"/>
                </a:lnTo>
                <a:lnTo>
                  <a:pt x="32662" y="51756"/>
                </a:lnTo>
                <a:lnTo>
                  <a:pt x="32644" y="52179"/>
                </a:lnTo>
                <a:lnTo>
                  <a:pt x="32589" y="52603"/>
                </a:lnTo>
                <a:lnTo>
                  <a:pt x="32534" y="53026"/>
                </a:lnTo>
                <a:lnTo>
                  <a:pt x="94268" y="53026"/>
                </a:lnTo>
                <a:lnTo>
                  <a:pt x="9426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19080" dir="540000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CustomShape 2"/>
          <p:cNvSpPr/>
          <p:nvPr/>
        </p:nvSpPr>
        <p:spPr>
          <a:xfrm>
            <a:off x="0" y="4136040"/>
            <a:ext cx="1085400" cy="1006920"/>
          </a:xfrm>
          <a:custGeom>
            <a:avLst/>
            <a:gdLst/>
            <a:ahLst/>
            <a:cxnLst/>
            <a:rect l="l" t="t" r="r" b="b"/>
            <a:pathLst>
              <a:path w="11195" h="10385">
                <a:moveTo>
                  <a:pt x="3811" y="1"/>
                </a:moveTo>
                <a:lnTo>
                  <a:pt x="3517" y="19"/>
                </a:lnTo>
                <a:lnTo>
                  <a:pt x="2964" y="93"/>
                </a:lnTo>
                <a:lnTo>
                  <a:pt x="2430" y="203"/>
                </a:lnTo>
                <a:lnTo>
                  <a:pt x="1915" y="351"/>
                </a:lnTo>
                <a:lnTo>
                  <a:pt x="1399" y="535"/>
                </a:lnTo>
                <a:lnTo>
                  <a:pt x="921" y="756"/>
                </a:lnTo>
                <a:lnTo>
                  <a:pt x="442" y="995"/>
                </a:lnTo>
                <a:lnTo>
                  <a:pt x="0" y="1290"/>
                </a:lnTo>
                <a:lnTo>
                  <a:pt x="0" y="10385"/>
                </a:lnTo>
                <a:lnTo>
                  <a:pt x="10403" y="10385"/>
                </a:lnTo>
                <a:lnTo>
                  <a:pt x="10568" y="10017"/>
                </a:lnTo>
                <a:lnTo>
                  <a:pt x="10734" y="9630"/>
                </a:lnTo>
                <a:lnTo>
                  <a:pt x="10881" y="9225"/>
                </a:lnTo>
                <a:lnTo>
                  <a:pt x="10992" y="8820"/>
                </a:lnTo>
                <a:lnTo>
                  <a:pt x="11084" y="8397"/>
                </a:lnTo>
                <a:lnTo>
                  <a:pt x="11139" y="7973"/>
                </a:lnTo>
                <a:lnTo>
                  <a:pt x="11176" y="7550"/>
                </a:lnTo>
                <a:lnTo>
                  <a:pt x="11194" y="7108"/>
                </a:lnTo>
                <a:lnTo>
                  <a:pt x="11176" y="6740"/>
                </a:lnTo>
                <a:lnTo>
                  <a:pt x="11158" y="6390"/>
                </a:lnTo>
                <a:lnTo>
                  <a:pt x="11121" y="6021"/>
                </a:lnTo>
                <a:lnTo>
                  <a:pt x="11047" y="5672"/>
                </a:lnTo>
                <a:lnTo>
                  <a:pt x="10973" y="5340"/>
                </a:lnTo>
                <a:lnTo>
                  <a:pt x="10881" y="4990"/>
                </a:lnTo>
                <a:lnTo>
                  <a:pt x="10771" y="4659"/>
                </a:lnTo>
                <a:lnTo>
                  <a:pt x="10642" y="4346"/>
                </a:lnTo>
                <a:lnTo>
                  <a:pt x="10495" y="4033"/>
                </a:lnTo>
                <a:lnTo>
                  <a:pt x="10329" y="3720"/>
                </a:lnTo>
                <a:lnTo>
                  <a:pt x="10163" y="3425"/>
                </a:lnTo>
                <a:lnTo>
                  <a:pt x="9979" y="3131"/>
                </a:lnTo>
                <a:lnTo>
                  <a:pt x="9777" y="2855"/>
                </a:lnTo>
                <a:lnTo>
                  <a:pt x="9574" y="2578"/>
                </a:lnTo>
                <a:lnTo>
                  <a:pt x="9353" y="2321"/>
                </a:lnTo>
                <a:lnTo>
                  <a:pt x="9114" y="2081"/>
                </a:lnTo>
                <a:lnTo>
                  <a:pt x="8874" y="1842"/>
                </a:lnTo>
                <a:lnTo>
                  <a:pt x="8617" y="1621"/>
                </a:lnTo>
                <a:lnTo>
                  <a:pt x="8341" y="1419"/>
                </a:lnTo>
                <a:lnTo>
                  <a:pt x="8064" y="1216"/>
                </a:lnTo>
                <a:lnTo>
                  <a:pt x="7770" y="1032"/>
                </a:lnTo>
                <a:lnTo>
                  <a:pt x="7475" y="866"/>
                </a:lnTo>
                <a:lnTo>
                  <a:pt x="7162" y="700"/>
                </a:lnTo>
                <a:lnTo>
                  <a:pt x="6849" y="553"/>
                </a:lnTo>
                <a:lnTo>
                  <a:pt x="6536" y="424"/>
                </a:lnTo>
                <a:lnTo>
                  <a:pt x="6205" y="314"/>
                </a:lnTo>
                <a:lnTo>
                  <a:pt x="5855" y="222"/>
                </a:lnTo>
                <a:lnTo>
                  <a:pt x="5524" y="148"/>
                </a:lnTo>
                <a:lnTo>
                  <a:pt x="5174" y="74"/>
                </a:lnTo>
                <a:lnTo>
                  <a:pt x="4805" y="38"/>
                </a:lnTo>
                <a:lnTo>
                  <a:pt x="4456" y="19"/>
                </a:lnTo>
                <a:lnTo>
                  <a:pt x="4087" y="1"/>
                </a:lnTo>
                <a:close/>
              </a:path>
            </a:pathLst>
          </a:custGeom>
          <a:solidFill>
            <a:srgbClr val="B8F56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CustomShape 3"/>
          <p:cNvSpPr/>
          <p:nvPr/>
        </p:nvSpPr>
        <p:spPr>
          <a:xfrm>
            <a:off x="0" y="0"/>
            <a:ext cx="1935720" cy="2499840"/>
          </a:xfrm>
          <a:custGeom>
            <a:avLst/>
            <a:gdLst/>
            <a:ahLst/>
            <a:cxnLst/>
            <a:rect l="l" t="t" r="r" b="b"/>
            <a:pathLst>
              <a:path w="19959" h="25777">
                <a:moveTo>
                  <a:pt x="0" y="0"/>
                </a:moveTo>
                <a:lnTo>
                  <a:pt x="0" y="24727"/>
                </a:lnTo>
                <a:lnTo>
                  <a:pt x="626" y="24967"/>
                </a:lnTo>
                <a:lnTo>
                  <a:pt x="1289" y="25188"/>
                </a:lnTo>
                <a:lnTo>
                  <a:pt x="1952" y="25353"/>
                </a:lnTo>
                <a:lnTo>
                  <a:pt x="2614" y="25501"/>
                </a:lnTo>
                <a:lnTo>
                  <a:pt x="3296" y="25629"/>
                </a:lnTo>
                <a:lnTo>
                  <a:pt x="3995" y="25703"/>
                </a:lnTo>
                <a:lnTo>
                  <a:pt x="4695" y="25758"/>
                </a:lnTo>
                <a:lnTo>
                  <a:pt x="5413" y="25777"/>
                </a:lnTo>
                <a:lnTo>
                  <a:pt x="6168" y="25758"/>
                </a:lnTo>
                <a:lnTo>
                  <a:pt x="6904" y="25703"/>
                </a:lnTo>
                <a:lnTo>
                  <a:pt x="7622" y="25611"/>
                </a:lnTo>
                <a:lnTo>
                  <a:pt x="8341" y="25482"/>
                </a:lnTo>
                <a:lnTo>
                  <a:pt x="9040" y="25316"/>
                </a:lnTo>
                <a:lnTo>
                  <a:pt x="9740" y="25114"/>
                </a:lnTo>
                <a:lnTo>
                  <a:pt x="10421" y="24893"/>
                </a:lnTo>
                <a:lnTo>
                  <a:pt x="11084" y="24635"/>
                </a:lnTo>
                <a:lnTo>
                  <a:pt x="11710" y="24341"/>
                </a:lnTo>
                <a:lnTo>
                  <a:pt x="12354" y="24028"/>
                </a:lnTo>
                <a:lnTo>
                  <a:pt x="12962" y="23678"/>
                </a:lnTo>
                <a:lnTo>
                  <a:pt x="13551" y="23291"/>
                </a:lnTo>
                <a:lnTo>
                  <a:pt x="14122" y="22886"/>
                </a:lnTo>
                <a:lnTo>
                  <a:pt x="14674" y="22463"/>
                </a:lnTo>
                <a:lnTo>
                  <a:pt x="15190" y="22002"/>
                </a:lnTo>
                <a:lnTo>
                  <a:pt x="15705" y="21524"/>
                </a:lnTo>
                <a:lnTo>
                  <a:pt x="16184" y="21008"/>
                </a:lnTo>
                <a:lnTo>
                  <a:pt x="16644" y="20493"/>
                </a:lnTo>
                <a:lnTo>
                  <a:pt x="17068" y="19940"/>
                </a:lnTo>
                <a:lnTo>
                  <a:pt x="17473" y="19370"/>
                </a:lnTo>
                <a:lnTo>
                  <a:pt x="17859" y="18780"/>
                </a:lnTo>
                <a:lnTo>
                  <a:pt x="18209" y="18173"/>
                </a:lnTo>
                <a:lnTo>
                  <a:pt x="18522" y="17528"/>
                </a:lnTo>
                <a:lnTo>
                  <a:pt x="18817" y="16902"/>
                </a:lnTo>
                <a:lnTo>
                  <a:pt x="19075" y="16240"/>
                </a:lnTo>
                <a:lnTo>
                  <a:pt x="19295" y="15558"/>
                </a:lnTo>
                <a:lnTo>
                  <a:pt x="19498" y="14859"/>
                </a:lnTo>
                <a:lnTo>
                  <a:pt x="19664" y="14159"/>
                </a:lnTo>
                <a:lnTo>
                  <a:pt x="19793" y="13441"/>
                </a:lnTo>
                <a:lnTo>
                  <a:pt x="19885" y="12723"/>
                </a:lnTo>
                <a:lnTo>
                  <a:pt x="19940" y="11986"/>
                </a:lnTo>
                <a:lnTo>
                  <a:pt x="19958" y="11232"/>
                </a:lnTo>
                <a:lnTo>
                  <a:pt x="19958" y="10808"/>
                </a:lnTo>
                <a:lnTo>
                  <a:pt x="19940" y="10385"/>
                </a:lnTo>
                <a:lnTo>
                  <a:pt x="19903" y="9980"/>
                </a:lnTo>
                <a:lnTo>
                  <a:pt x="19866" y="9556"/>
                </a:lnTo>
                <a:lnTo>
                  <a:pt x="19811" y="9151"/>
                </a:lnTo>
                <a:lnTo>
                  <a:pt x="19737" y="8746"/>
                </a:lnTo>
                <a:lnTo>
                  <a:pt x="19664" y="8341"/>
                </a:lnTo>
                <a:lnTo>
                  <a:pt x="19590" y="7936"/>
                </a:lnTo>
                <a:lnTo>
                  <a:pt x="19480" y="7549"/>
                </a:lnTo>
                <a:lnTo>
                  <a:pt x="19388" y="7163"/>
                </a:lnTo>
                <a:lnTo>
                  <a:pt x="19259" y="6776"/>
                </a:lnTo>
                <a:lnTo>
                  <a:pt x="19130" y="6389"/>
                </a:lnTo>
                <a:lnTo>
                  <a:pt x="19001" y="6021"/>
                </a:lnTo>
                <a:lnTo>
                  <a:pt x="18854" y="5653"/>
                </a:lnTo>
                <a:lnTo>
                  <a:pt x="18522" y="4916"/>
                </a:lnTo>
                <a:lnTo>
                  <a:pt x="18154" y="4217"/>
                </a:lnTo>
                <a:lnTo>
                  <a:pt x="17749" y="3536"/>
                </a:lnTo>
                <a:lnTo>
                  <a:pt x="17325" y="2873"/>
                </a:lnTo>
                <a:lnTo>
                  <a:pt x="16847" y="2247"/>
                </a:lnTo>
                <a:lnTo>
                  <a:pt x="16350" y="1639"/>
                </a:lnTo>
                <a:lnTo>
                  <a:pt x="15816" y="1068"/>
                </a:lnTo>
                <a:lnTo>
                  <a:pt x="15245" y="516"/>
                </a:lnTo>
                <a:lnTo>
                  <a:pt x="14656" y="0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2221560" y="0"/>
            <a:ext cx="971280" cy="842760"/>
          </a:xfrm>
          <a:custGeom>
            <a:avLst/>
            <a:gdLst/>
            <a:ahLst/>
            <a:cxnLst/>
            <a:rect l="l" t="t" r="r" b="b"/>
            <a:pathLst>
              <a:path w="10017" h="8691">
                <a:moveTo>
                  <a:pt x="1620" y="0"/>
                </a:moveTo>
                <a:lnTo>
                  <a:pt x="1436" y="185"/>
                </a:lnTo>
                <a:lnTo>
                  <a:pt x="1252" y="369"/>
                </a:lnTo>
                <a:lnTo>
                  <a:pt x="1105" y="553"/>
                </a:lnTo>
                <a:lnTo>
                  <a:pt x="939" y="755"/>
                </a:lnTo>
                <a:lnTo>
                  <a:pt x="792" y="958"/>
                </a:lnTo>
                <a:lnTo>
                  <a:pt x="663" y="1179"/>
                </a:lnTo>
                <a:lnTo>
                  <a:pt x="553" y="1400"/>
                </a:lnTo>
                <a:lnTo>
                  <a:pt x="442" y="1639"/>
                </a:lnTo>
                <a:lnTo>
                  <a:pt x="332" y="1878"/>
                </a:lnTo>
                <a:lnTo>
                  <a:pt x="258" y="2118"/>
                </a:lnTo>
                <a:lnTo>
                  <a:pt x="166" y="2376"/>
                </a:lnTo>
                <a:lnTo>
                  <a:pt x="111" y="2615"/>
                </a:lnTo>
                <a:lnTo>
                  <a:pt x="55" y="2873"/>
                </a:lnTo>
                <a:lnTo>
                  <a:pt x="37" y="3149"/>
                </a:lnTo>
                <a:lnTo>
                  <a:pt x="0" y="3407"/>
                </a:lnTo>
                <a:lnTo>
                  <a:pt x="0" y="3683"/>
                </a:lnTo>
                <a:lnTo>
                  <a:pt x="0" y="3941"/>
                </a:lnTo>
                <a:lnTo>
                  <a:pt x="19" y="4198"/>
                </a:lnTo>
                <a:lnTo>
                  <a:pt x="55" y="4438"/>
                </a:lnTo>
                <a:lnTo>
                  <a:pt x="111" y="4695"/>
                </a:lnTo>
                <a:lnTo>
                  <a:pt x="166" y="4935"/>
                </a:lnTo>
                <a:lnTo>
                  <a:pt x="221" y="5174"/>
                </a:lnTo>
                <a:lnTo>
                  <a:pt x="313" y="5413"/>
                </a:lnTo>
                <a:lnTo>
                  <a:pt x="387" y="5634"/>
                </a:lnTo>
                <a:lnTo>
                  <a:pt x="497" y="5855"/>
                </a:lnTo>
                <a:lnTo>
                  <a:pt x="608" y="6076"/>
                </a:lnTo>
                <a:lnTo>
                  <a:pt x="718" y="6279"/>
                </a:lnTo>
                <a:lnTo>
                  <a:pt x="847" y="6481"/>
                </a:lnTo>
                <a:lnTo>
                  <a:pt x="994" y="6684"/>
                </a:lnTo>
                <a:lnTo>
                  <a:pt x="1142" y="6868"/>
                </a:lnTo>
                <a:lnTo>
                  <a:pt x="1307" y="7052"/>
                </a:lnTo>
                <a:lnTo>
                  <a:pt x="1473" y="7218"/>
                </a:lnTo>
                <a:lnTo>
                  <a:pt x="1639" y="7384"/>
                </a:lnTo>
                <a:lnTo>
                  <a:pt x="1823" y="7549"/>
                </a:lnTo>
                <a:lnTo>
                  <a:pt x="2007" y="7697"/>
                </a:lnTo>
                <a:lnTo>
                  <a:pt x="2210" y="7844"/>
                </a:lnTo>
                <a:lnTo>
                  <a:pt x="2412" y="7973"/>
                </a:lnTo>
                <a:lnTo>
                  <a:pt x="2615" y="8083"/>
                </a:lnTo>
                <a:lnTo>
                  <a:pt x="2836" y="8194"/>
                </a:lnTo>
                <a:lnTo>
                  <a:pt x="3057" y="8304"/>
                </a:lnTo>
                <a:lnTo>
                  <a:pt x="3277" y="8378"/>
                </a:lnTo>
                <a:lnTo>
                  <a:pt x="3517" y="8470"/>
                </a:lnTo>
                <a:lnTo>
                  <a:pt x="3756" y="8525"/>
                </a:lnTo>
                <a:lnTo>
                  <a:pt x="3996" y="8580"/>
                </a:lnTo>
                <a:lnTo>
                  <a:pt x="4253" y="8636"/>
                </a:lnTo>
                <a:lnTo>
                  <a:pt x="4493" y="8672"/>
                </a:lnTo>
                <a:lnTo>
                  <a:pt x="4750" y="8691"/>
                </a:lnTo>
                <a:lnTo>
                  <a:pt x="5266" y="8691"/>
                </a:lnTo>
                <a:lnTo>
                  <a:pt x="5524" y="8672"/>
                </a:lnTo>
                <a:lnTo>
                  <a:pt x="5763" y="8636"/>
                </a:lnTo>
                <a:lnTo>
                  <a:pt x="6021" y="8580"/>
                </a:lnTo>
                <a:lnTo>
                  <a:pt x="6260" y="8525"/>
                </a:lnTo>
                <a:lnTo>
                  <a:pt x="6500" y="8470"/>
                </a:lnTo>
                <a:lnTo>
                  <a:pt x="6739" y="8378"/>
                </a:lnTo>
                <a:lnTo>
                  <a:pt x="6960" y="8304"/>
                </a:lnTo>
                <a:lnTo>
                  <a:pt x="7181" y="8194"/>
                </a:lnTo>
                <a:lnTo>
                  <a:pt x="7402" y="8083"/>
                </a:lnTo>
                <a:lnTo>
                  <a:pt x="7604" y="7973"/>
                </a:lnTo>
                <a:lnTo>
                  <a:pt x="7807" y="7844"/>
                </a:lnTo>
                <a:lnTo>
                  <a:pt x="8009" y="7697"/>
                </a:lnTo>
                <a:lnTo>
                  <a:pt x="8193" y="7549"/>
                </a:lnTo>
                <a:lnTo>
                  <a:pt x="8378" y="7384"/>
                </a:lnTo>
                <a:lnTo>
                  <a:pt x="8543" y="7218"/>
                </a:lnTo>
                <a:lnTo>
                  <a:pt x="8709" y="7052"/>
                </a:lnTo>
                <a:lnTo>
                  <a:pt x="8875" y="6868"/>
                </a:lnTo>
                <a:lnTo>
                  <a:pt x="9022" y="6684"/>
                </a:lnTo>
                <a:lnTo>
                  <a:pt x="9169" y="6481"/>
                </a:lnTo>
                <a:lnTo>
                  <a:pt x="9298" y="6279"/>
                </a:lnTo>
                <a:lnTo>
                  <a:pt x="9409" y="6076"/>
                </a:lnTo>
                <a:lnTo>
                  <a:pt x="9519" y="5855"/>
                </a:lnTo>
                <a:lnTo>
                  <a:pt x="9630" y="5634"/>
                </a:lnTo>
                <a:lnTo>
                  <a:pt x="9703" y="5413"/>
                </a:lnTo>
                <a:lnTo>
                  <a:pt x="9795" y="5174"/>
                </a:lnTo>
                <a:lnTo>
                  <a:pt x="9850" y="4935"/>
                </a:lnTo>
                <a:lnTo>
                  <a:pt x="9906" y="4695"/>
                </a:lnTo>
                <a:lnTo>
                  <a:pt x="9961" y="4438"/>
                </a:lnTo>
                <a:lnTo>
                  <a:pt x="9998" y="4198"/>
                </a:lnTo>
                <a:lnTo>
                  <a:pt x="10016" y="3941"/>
                </a:lnTo>
                <a:lnTo>
                  <a:pt x="10016" y="3683"/>
                </a:lnTo>
                <a:lnTo>
                  <a:pt x="10016" y="3407"/>
                </a:lnTo>
                <a:lnTo>
                  <a:pt x="9979" y="3149"/>
                </a:lnTo>
                <a:lnTo>
                  <a:pt x="9961" y="2873"/>
                </a:lnTo>
                <a:lnTo>
                  <a:pt x="9906" y="2615"/>
                </a:lnTo>
                <a:lnTo>
                  <a:pt x="9850" y="2376"/>
                </a:lnTo>
                <a:lnTo>
                  <a:pt x="9758" y="2118"/>
                </a:lnTo>
                <a:lnTo>
                  <a:pt x="9685" y="1878"/>
                </a:lnTo>
                <a:lnTo>
                  <a:pt x="9574" y="1639"/>
                </a:lnTo>
                <a:lnTo>
                  <a:pt x="9464" y="1400"/>
                </a:lnTo>
                <a:lnTo>
                  <a:pt x="9353" y="1179"/>
                </a:lnTo>
                <a:lnTo>
                  <a:pt x="9224" y="958"/>
                </a:lnTo>
                <a:lnTo>
                  <a:pt x="9077" y="755"/>
                </a:lnTo>
                <a:lnTo>
                  <a:pt x="8911" y="553"/>
                </a:lnTo>
                <a:lnTo>
                  <a:pt x="8764" y="369"/>
                </a:lnTo>
                <a:lnTo>
                  <a:pt x="8580" y="185"/>
                </a:lnTo>
                <a:lnTo>
                  <a:pt x="8396" y="0"/>
                </a:lnTo>
                <a:close/>
              </a:path>
            </a:pathLst>
          </a:custGeom>
          <a:solidFill>
            <a:srgbClr val="51B1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PlaceHolder 5"/>
          <p:cNvSpPr>
            <a:spLocks noGrp="1"/>
          </p:cNvSpPr>
          <p:nvPr>
            <p:ph type="title"/>
          </p:nvPr>
        </p:nvSpPr>
        <p:spPr>
          <a:xfrm>
            <a:off x="4917960" y="1991880"/>
            <a:ext cx="3957480" cy="1159560"/>
          </a:xfrm>
          <a:prstGeom prst="rect">
            <a:avLst/>
          </a:prstGeom>
        </p:spPr>
        <p:txBody>
          <a:bodyPr tIns="91440" bIns="91440" anchor="ctr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6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ustomShape 1"/>
          <p:cNvSpPr/>
          <p:nvPr/>
        </p:nvSpPr>
        <p:spPr>
          <a:xfrm>
            <a:off x="0" y="0"/>
            <a:ext cx="9143640" cy="5142960"/>
          </a:xfrm>
          <a:custGeom>
            <a:avLst/>
            <a:gdLst/>
            <a:ahLst/>
            <a:cxnLst/>
            <a:rect l="l" t="t" r="r" b="b"/>
            <a:pathLst>
              <a:path w="94270" h="53026">
                <a:moveTo>
                  <a:pt x="7992" y="4456"/>
                </a:moveTo>
                <a:lnTo>
                  <a:pt x="8489" y="4732"/>
                </a:lnTo>
                <a:lnTo>
                  <a:pt x="9078" y="5082"/>
                </a:lnTo>
                <a:lnTo>
                  <a:pt x="9833" y="5542"/>
                </a:lnTo>
                <a:lnTo>
                  <a:pt x="10753" y="6113"/>
                </a:lnTo>
                <a:lnTo>
                  <a:pt x="11784" y="6794"/>
                </a:lnTo>
                <a:lnTo>
                  <a:pt x="12908" y="7586"/>
                </a:lnTo>
                <a:lnTo>
                  <a:pt x="13478" y="8027"/>
                </a:lnTo>
                <a:lnTo>
                  <a:pt x="14086" y="8469"/>
                </a:lnTo>
                <a:lnTo>
                  <a:pt x="14694" y="8948"/>
                </a:lnTo>
                <a:lnTo>
                  <a:pt x="15301" y="9445"/>
                </a:lnTo>
                <a:lnTo>
                  <a:pt x="15927" y="9961"/>
                </a:lnTo>
                <a:lnTo>
                  <a:pt x="16535" y="10513"/>
                </a:lnTo>
                <a:lnTo>
                  <a:pt x="17142" y="11065"/>
                </a:lnTo>
                <a:lnTo>
                  <a:pt x="17731" y="11636"/>
                </a:lnTo>
                <a:lnTo>
                  <a:pt x="18302" y="12225"/>
                </a:lnTo>
                <a:lnTo>
                  <a:pt x="18873" y="12833"/>
                </a:lnTo>
                <a:lnTo>
                  <a:pt x="19407" y="13459"/>
                </a:lnTo>
                <a:lnTo>
                  <a:pt x="19941" y="14085"/>
                </a:lnTo>
                <a:lnTo>
                  <a:pt x="20420" y="14748"/>
                </a:lnTo>
                <a:lnTo>
                  <a:pt x="20880" y="15411"/>
                </a:lnTo>
                <a:lnTo>
                  <a:pt x="21303" y="16092"/>
                </a:lnTo>
                <a:lnTo>
                  <a:pt x="21690" y="16773"/>
                </a:lnTo>
                <a:lnTo>
                  <a:pt x="21856" y="17123"/>
                </a:lnTo>
                <a:lnTo>
                  <a:pt x="22021" y="17473"/>
                </a:lnTo>
                <a:lnTo>
                  <a:pt x="22169" y="17822"/>
                </a:lnTo>
                <a:lnTo>
                  <a:pt x="22316" y="18172"/>
                </a:lnTo>
                <a:lnTo>
                  <a:pt x="22445" y="18522"/>
                </a:lnTo>
                <a:lnTo>
                  <a:pt x="22555" y="18872"/>
                </a:lnTo>
                <a:lnTo>
                  <a:pt x="22647" y="19222"/>
                </a:lnTo>
                <a:lnTo>
                  <a:pt x="22739" y="19572"/>
                </a:lnTo>
                <a:lnTo>
                  <a:pt x="22813" y="19921"/>
                </a:lnTo>
                <a:lnTo>
                  <a:pt x="22887" y="20271"/>
                </a:lnTo>
                <a:lnTo>
                  <a:pt x="22924" y="20603"/>
                </a:lnTo>
                <a:lnTo>
                  <a:pt x="22960" y="20934"/>
                </a:lnTo>
                <a:lnTo>
                  <a:pt x="23016" y="21597"/>
                </a:lnTo>
                <a:lnTo>
                  <a:pt x="23016" y="22260"/>
                </a:lnTo>
                <a:lnTo>
                  <a:pt x="22979" y="22886"/>
                </a:lnTo>
                <a:lnTo>
                  <a:pt x="22905" y="23512"/>
                </a:lnTo>
                <a:lnTo>
                  <a:pt x="22795" y="24119"/>
                </a:lnTo>
                <a:lnTo>
                  <a:pt x="22666" y="24708"/>
                </a:lnTo>
                <a:lnTo>
                  <a:pt x="22500" y="25298"/>
                </a:lnTo>
                <a:lnTo>
                  <a:pt x="22316" y="25850"/>
                </a:lnTo>
                <a:lnTo>
                  <a:pt x="22113" y="26384"/>
                </a:lnTo>
                <a:lnTo>
                  <a:pt x="21893" y="26899"/>
                </a:lnTo>
                <a:lnTo>
                  <a:pt x="21653" y="27397"/>
                </a:lnTo>
                <a:lnTo>
                  <a:pt x="21395" y="27875"/>
                </a:lnTo>
                <a:lnTo>
                  <a:pt x="21156" y="28336"/>
                </a:lnTo>
                <a:lnTo>
                  <a:pt x="20880" y="28777"/>
                </a:lnTo>
                <a:lnTo>
                  <a:pt x="20622" y="29182"/>
                </a:lnTo>
                <a:lnTo>
                  <a:pt x="20364" y="29569"/>
                </a:lnTo>
                <a:lnTo>
                  <a:pt x="20107" y="29919"/>
                </a:lnTo>
                <a:lnTo>
                  <a:pt x="19849" y="30250"/>
                </a:lnTo>
                <a:lnTo>
                  <a:pt x="19370" y="30821"/>
                </a:lnTo>
                <a:lnTo>
                  <a:pt x="18965" y="31281"/>
                </a:lnTo>
                <a:lnTo>
                  <a:pt x="18634" y="31631"/>
                </a:lnTo>
                <a:lnTo>
                  <a:pt x="18357" y="31907"/>
                </a:lnTo>
                <a:lnTo>
                  <a:pt x="17952" y="31889"/>
                </a:lnTo>
                <a:lnTo>
                  <a:pt x="17474" y="31852"/>
                </a:lnTo>
                <a:lnTo>
                  <a:pt x="16866" y="31779"/>
                </a:lnTo>
                <a:lnTo>
                  <a:pt x="16130" y="31650"/>
                </a:lnTo>
                <a:lnTo>
                  <a:pt x="15725" y="31576"/>
                </a:lnTo>
                <a:lnTo>
                  <a:pt x="15283" y="31466"/>
                </a:lnTo>
                <a:lnTo>
                  <a:pt x="14841" y="31355"/>
                </a:lnTo>
                <a:lnTo>
                  <a:pt x="14362" y="31226"/>
                </a:lnTo>
                <a:lnTo>
                  <a:pt x="13883" y="31079"/>
                </a:lnTo>
                <a:lnTo>
                  <a:pt x="13405" y="30895"/>
                </a:lnTo>
                <a:lnTo>
                  <a:pt x="12889" y="30711"/>
                </a:lnTo>
                <a:lnTo>
                  <a:pt x="12392" y="30490"/>
                </a:lnTo>
                <a:lnTo>
                  <a:pt x="11877" y="30250"/>
                </a:lnTo>
                <a:lnTo>
                  <a:pt x="11361" y="29974"/>
                </a:lnTo>
                <a:lnTo>
                  <a:pt x="10864" y="29680"/>
                </a:lnTo>
                <a:lnTo>
                  <a:pt x="10367" y="29348"/>
                </a:lnTo>
                <a:lnTo>
                  <a:pt x="9870" y="28998"/>
                </a:lnTo>
                <a:lnTo>
                  <a:pt x="9391" y="28612"/>
                </a:lnTo>
                <a:lnTo>
                  <a:pt x="8931" y="28188"/>
                </a:lnTo>
                <a:lnTo>
                  <a:pt x="8470" y="27728"/>
                </a:lnTo>
                <a:lnTo>
                  <a:pt x="8047" y="27249"/>
                </a:lnTo>
                <a:lnTo>
                  <a:pt x="7642" y="26715"/>
                </a:lnTo>
                <a:lnTo>
                  <a:pt x="7439" y="26439"/>
                </a:lnTo>
                <a:lnTo>
                  <a:pt x="7255" y="26145"/>
                </a:lnTo>
                <a:lnTo>
                  <a:pt x="7071" y="25850"/>
                </a:lnTo>
                <a:lnTo>
                  <a:pt x="6905" y="25555"/>
                </a:lnTo>
                <a:lnTo>
                  <a:pt x="6740" y="25224"/>
                </a:lnTo>
                <a:lnTo>
                  <a:pt x="6592" y="24893"/>
                </a:lnTo>
                <a:lnTo>
                  <a:pt x="6445" y="24561"/>
                </a:lnTo>
                <a:lnTo>
                  <a:pt x="6298" y="24211"/>
                </a:lnTo>
                <a:lnTo>
                  <a:pt x="6169" y="23861"/>
                </a:lnTo>
                <a:lnTo>
                  <a:pt x="6058" y="23493"/>
                </a:lnTo>
                <a:lnTo>
                  <a:pt x="5948" y="23125"/>
                </a:lnTo>
                <a:lnTo>
                  <a:pt x="5856" y="22738"/>
                </a:lnTo>
                <a:lnTo>
                  <a:pt x="5690" y="21965"/>
                </a:lnTo>
                <a:lnTo>
                  <a:pt x="5561" y="21192"/>
                </a:lnTo>
                <a:lnTo>
                  <a:pt x="5451" y="20382"/>
                </a:lnTo>
                <a:lnTo>
                  <a:pt x="5396" y="19572"/>
                </a:lnTo>
                <a:lnTo>
                  <a:pt x="5359" y="18761"/>
                </a:lnTo>
                <a:lnTo>
                  <a:pt x="5359" y="17933"/>
                </a:lnTo>
                <a:lnTo>
                  <a:pt x="5377" y="17104"/>
                </a:lnTo>
                <a:lnTo>
                  <a:pt x="5432" y="16276"/>
                </a:lnTo>
                <a:lnTo>
                  <a:pt x="5488" y="15447"/>
                </a:lnTo>
                <a:lnTo>
                  <a:pt x="5580" y="14637"/>
                </a:lnTo>
                <a:lnTo>
                  <a:pt x="5690" y="13827"/>
                </a:lnTo>
                <a:lnTo>
                  <a:pt x="5801" y="13035"/>
                </a:lnTo>
                <a:lnTo>
                  <a:pt x="5930" y="12262"/>
                </a:lnTo>
                <a:lnTo>
                  <a:pt x="6077" y="11489"/>
                </a:lnTo>
                <a:lnTo>
                  <a:pt x="6224" y="10752"/>
                </a:lnTo>
                <a:lnTo>
                  <a:pt x="6390" y="10053"/>
                </a:lnTo>
                <a:lnTo>
                  <a:pt x="6703" y="8709"/>
                </a:lnTo>
                <a:lnTo>
                  <a:pt x="7034" y="7512"/>
                </a:lnTo>
                <a:lnTo>
                  <a:pt x="7329" y="6481"/>
                </a:lnTo>
                <a:lnTo>
                  <a:pt x="7605" y="5634"/>
                </a:lnTo>
                <a:lnTo>
                  <a:pt x="7808" y="5008"/>
                </a:lnTo>
                <a:lnTo>
                  <a:pt x="7992" y="4456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19080" dir="540000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" name="CustomShape 2"/>
          <p:cNvSpPr/>
          <p:nvPr/>
        </p:nvSpPr>
        <p:spPr>
          <a:xfrm>
            <a:off x="2007360" y="2801880"/>
            <a:ext cx="1494720" cy="906840"/>
          </a:xfrm>
          <a:custGeom>
            <a:avLst/>
            <a:gdLst/>
            <a:ahLst/>
            <a:cxnLst/>
            <a:rect l="l" t="t" r="r" b="b"/>
            <a:pathLst>
              <a:path w="15412" h="9354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" name="CustomShape 3"/>
          <p:cNvSpPr/>
          <p:nvPr/>
        </p:nvSpPr>
        <p:spPr>
          <a:xfrm rot="759000">
            <a:off x="1198080" y="3395160"/>
            <a:ext cx="582120" cy="869400"/>
          </a:xfrm>
          <a:custGeom>
            <a:avLst/>
            <a:gdLst/>
            <a:ahLst/>
            <a:cxnLst/>
            <a:rect l="l" t="t" r="r" b="b"/>
            <a:pathLst>
              <a:path w="6004" h="8967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rgbClr val="51B1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" name="CustomShape 4"/>
          <p:cNvSpPr/>
          <p:nvPr/>
        </p:nvSpPr>
        <p:spPr>
          <a:xfrm>
            <a:off x="1992960" y="0"/>
            <a:ext cx="1828440" cy="1392840"/>
          </a:xfrm>
          <a:custGeom>
            <a:avLst/>
            <a:gdLst/>
            <a:ahLst/>
            <a:cxnLst/>
            <a:rect l="l" t="t" r="r" b="b"/>
            <a:pathLst>
              <a:path w="18855" h="14362">
                <a:moveTo>
                  <a:pt x="1400" y="0"/>
                </a:moveTo>
                <a:lnTo>
                  <a:pt x="1087" y="552"/>
                </a:lnTo>
                <a:lnTo>
                  <a:pt x="811" y="1123"/>
                </a:lnTo>
                <a:lnTo>
                  <a:pt x="571" y="1712"/>
                </a:lnTo>
                <a:lnTo>
                  <a:pt x="461" y="2025"/>
                </a:lnTo>
                <a:lnTo>
                  <a:pt x="369" y="2320"/>
                </a:lnTo>
                <a:lnTo>
                  <a:pt x="277" y="2633"/>
                </a:lnTo>
                <a:lnTo>
                  <a:pt x="203" y="2964"/>
                </a:lnTo>
                <a:lnTo>
                  <a:pt x="148" y="3277"/>
                </a:lnTo>
                <a:lnTo>
                  <a:pt x="93" y="3609"/>
                </a:lnTo>
                <a:lnTo>
                  <a:pt x="56" y="3922"/>
                </a:lnTo>
                <a:lnTo>
                  <a:pt x="19" y="4253"/>
                </a:lnTo>
                <a:lnTo>
                  <a:pt x="0" y="4603"/>
                </a:lnTo>
                <a:lnTo>
                  <a:pt x="0" y="4934"/>
                </a:lnTo>
                <a:lnTo>
                  <a:pt x="19" y="5413"/>
                </a:lnTo>
                <a:lnTo>
                  <a:pt x="56" y="5892"/>
                </a:lnTo>
                <a:lnTo>
                  <a:pt x="111" y="6370"/>
                </a:lnTo>
                <a:lnTo>
                  <a:pt x="185" y="6831"/>
                </a:lnTo>
                <a:lnTo>
                  <a:pt x="295" y="7291"/>
                </a:lnTo>
                <a:lnTo>
                  <a:pt x="424" y="7733"/>
                </a:lnTo>
                <a:lnTo>
                  <a:pt x="571" y="8175"/>
                </a:lnTo>
                <a:lnTo>
                  <a:pt x="737" y="8598"/>
                </a:lnTo>
                <a:lnTo>
                  <a:pt x="921" y="9022"/>
                </a:lnTo>
                <a:lnTo>
                  <a:pt x="1142" y="9427"/>
                </a:lnTo>
                <a:lnTo>
                  <a:pt x="1363" y="9813"/>
                </a:lnTo>
                <a:lnTo>
                  <a:pt x="1602" y="10200"/>
                </a:lnTo>
                <a:lnTo>
                  <a:pt x="1878" y="10568"/>
                </a:lnTo>
                <a:lnTo>
                  <a:pt x="2155" y="10937"/>
                </a:lnTo>
                <a:lnTo>
                  <a:pt x="2449" y="11268"/>
                </a:lnTo>
                <a:lnTo>
                  <a:pt x="2762" y="11599"/>
                </a:lnTo>
                <a:lnTo>
                  <a:pt x="3094" y="11912"/>
                </a:lnTo>
                <a:lnTo>
                  <a:pt x="3425" y="12207"/>
                </a:lnTo>
                <a:lnTo>
                  <a:pt x="3793" y="12483"/>
                </a:lnTo>
                <a:lnTo>
                  <a:pt x="4162" y="12759"/>
                </a:lnTo>
                <a:lnTo>
                  <a:pt x="4548" y="12999"/>
                </a:lnTo>
                <a:lnTo>
                  <a:pt x="4935" y="13220"/>
                </a:lnTo>
                <a:lnTo>
                  <a:pt x="5340" y="13441"/>
                </a:lnTo>
                <a:lnTo>
                  <a:pt x="5763" y="13625"/>
                </a:lnTo>
                <a:lnTo>
                  <a:pt x="6187" y="13790"/>
                </a:lnTo>
                <a:lnTo>
                  <a:pt x="6629" y="13938"/>
                </a:lnTo>
                <a:lnTo>
                  <a:pt x="7071" y="14066"/>
                </a:lnTo>
                <a:lnTo>
                  <a:pt x="7531" y="14177"/>
                </a:lnTo>
                <a:lnTo>
                  <a:pt x="7991" y="14251"/>
                </a:lnTo>
                <a:lnTo>
                  <a:pt x="8470" y="14306"/>
                </a:lnTo>
                <a:lnTo>
                  <a:pt x="8949" y="14343"/>
                </a:lnTo>
                <a:lnTo>
                  <a:pt x="9427" y="14361"/>
                </a:lnTo>
                <a:lnTo>
                  <a:pt x="9906" y="14343"/>
                </a:lnTo>
                <a:lnTo>
                  <a:pt x="10385" y="14306"/>
                </a:lnTo>
                <a:lnTo>
                  <a:pt x="10863" y="14251"/>
                </a:lnTo>
                <a:lnTo>
                  <a:pt x="11324" y="14177"/>
                </a:lnTo>
                <a:lnTo>
                  <a:pt x="11784" y="14066"/>
                </a:lnTo>
                <a:lnTo>
                  <a:pt x="12226" y="13938"/>
                </a:lnTo>
                <a:lnTo>
                  <a:pt x="12668" y="13790"/>
                </a:lnTo>
                <a:lnTo>
                  <a:pt x="13091" y="13625"/>
                </a:lnTo>
                <a:lnTo>
                  <a:pt x="13515" y="13441"/>
                </a:lnTo>
                <a:lnTo>
                  <a:pt x="13920" y="13220"/>
                </a:lnTo>
                <a:lnTo>
                  <a:pt x="14306" y="12999"/>
                </a:lnTo>
                <a:lnTo>
                  <a:pt x="14693" y="12759"/>
                </a:lnTo>
                <a:lnTo>
                  <a:pt x="15061" y="12483"/>
                </a:lnTo>
                <a:lnTo>
                  <a:pt x="15430" y="12207"/>
                </a:lnTo>
                <a:lnTo>
                  <a:pt x="15761" y="11912"/>
                </a:lnTo>
                <a:lnTo>
                  <a:pt x="16092" y="11599"/>
                </a:lnTo>
                <a:lnTo>
                  <a:pt x="16405" y="11268"/>
                </a:lnTo>
                <a:lnTo>
                  <a:pt x="16700" y="10937"/>
                </a:lnTo>
                <a:lnTo>
                  <a:pt x="16976" y="10568"/>
                </a:lnTo>
                <a:lnTo>
                  <a:pt x="17252" y="10200"/>
                </a:lnTo>
                <a:lnTo>
                  <a:pt x="17492" y="9813"/>
                </a:lnTo>
                <a:lnTo>
                  <a:pt x="17713" y="9427"/>
                </a:lnTo>
                <a:lnTo>
                  <a:pt x="17933" y="9022"/>
                </a:lnTo>
                <a:lnTo>
                  <a:pt x="18118" y="8598"/>
                </a:lnTo>
                <a:lnTo>
                  <a:pt x="18283" y="8175"/>
                </a:lnTo>
                <a:lnTo>
                  <a:pt x="18431" y="7733"/>
                </a:lnTo>
                <a:lnTo>
                  <a:pt x="18559" y="7291"/>
                </a:lnTo>
                <a:lnTo>
                  <a:pt x="18670" y="6831"/>
                </a:lnTo>
                <a:lnTo>
                  <a:pt x="18744" y="6370"/>
                </a:lnTo>
                <a:lnTo>
                  <a:pt x="18799" y="5892"/>
                </a:lnTo>
                <a:lnTo>
                  <a:pt x="18836" y="5413"/>
                </a:lnTo>
                <a:lnTo>
                  <a:pt x="18854" y="4934"/>
                </a:lnTo>
                <a:lnTo>
                  <a:pt x="18854" y="4603"/>
                </a:lnTo>
                <a:lnTo>
                  <a:pt x="18836" y="4253"/>
                </a:lnTo>
                <a:lnTo>
                  <a:pt x="18799" y="3922"/>
                </a:lnTo>
                <a:lnTo>
                  <a:pt x="18762" y="3609"/>
                </a:lnTo>
                <a:lnTo>
                  <a:pt x="18707" y="3277"/>
                </a:lnTo>
                <a:lnTo>
                  <a:pt x="18652" y="2964"/>
                </a:lnTo>
                <a:lnTo>
                  <a:pt x="18578" y="2633"/>
                </a:lnTo>
                <a:lnTo>
                  <a:pt x="18486" y="2320"/>
                </a:lnTo>
                <a:lnTo>
                  <a:pt x="18394" y="2025"/>
                </a:lnTo>
                <a:lnTo>
                  <a:pt x="18283" y="1712"/>
                </a:lnTo>
                <a:lnTo>
                  <a:pt x="18044" y="1123"/>
                </a:lnTo>
                <a:lnTo>
                  <a:pt x="17768" y="552"/>
                </a:lnTo>
                <a:lnTo>
                  <a:pt x="17455" y="0"/>
                </a:lnTo>
                <a:close/>
              </a:path>
            </a:pathLst>
          </a:custGeom>
          <a:solidFill>
            <a:srgbClr val="EEF1F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" name="CustomShape 5"/>
          <p:cNvSpPr/>
          <p:nvPr/>
        </p:nvSpPr>
        <p:spPr>
          <a:xfrm>
            <a:off x="1793160" y="4243320"/>
            <a:ext cx="1271160" cy="899640"/>
          </a:xfrm>
          <a:custGeom>
            <a:avLst/>
            <a:gdLst/>
            <a:ahLst/>
            <a:cxnLst/>
            <a:rect l="l" t="t" r="r" b="b"/>
            <a:pathLst>
              <a:path w="13110" h="9280">
                <a:moveTo>
                  <a:pt x="6224" y="0"/>
                </a:moveTo>
                <a:lnTo>
                  <a:pt x="5892" y="37"/>
                </a:lnTo>
                <a:lnTo>
                  <a:pt x="5561" y="74"/>
                </a:lnTo>
                <a:lnTo>
                  <a:pt x="5229" y="129"/>
                </a:lnTo>
                <a:lnTo>
                  <a:pt x="4916" y="203"/>
                </a:lnTo>
                <a:lnTo>
                  <a:pt x="4603" y="295"/>
                </a:lnTo>
                <a:lnTo>
                  <a:pt x="4309" y="405"/>
                </a:lnTo>
                <a:lnTo>
                  <a:pt x="3996" y="516"/>
                </a:lnTo>
                <a:lnTo>
                  <a:pt x="3720" y="644"/>
                </a:lnTo>
                <a:lnTo>
                  <a:pt x="3425" y="792"/>
                </a:lnTo>
                <a:lnTo>
                  <a:pt x="3149" y="957"/>
                </a:lnTo>
                <a:lnTo>
                  <a:pt x="2891" y="1123"/>
                </a:lnTo>
                <a:lnTo>
                  <a:pt x="2633" y="1307"/>
                </a:lnTo>
                <a:lnTo>
                  <a:pt x="2394" y="1491"/>
                </a:lnTo>
                <a:lnTo>
                  <a:pt x="2155" y="1694"/>
                </a:lnTo>
                <a:lnTo>
                  <a:pt x="1915" y="1915"/>
                </a:lnTo>
                <a:lnTo>
                  <a:pt x="1694" y="2154"/>
                </a:lnTo>
                <a:lnTo>
                  <a:pt x="1492" y="2394"/>
                </a:lnTo>
                <a:lnTo>
                  <a:pt x="1308" y="2633"/>
                </a:lnTo>
                <a:lnTo>
                  <a:pt x="1123" y="2891"/>
                </a:lnTo>
                <a:lnTo>
                  <a:pt x="958" y="3148"/>
                </a:lnTo>
                <a:lnTo>
                  <a:pt x="792" y="3425"/>
                </a:lnTo>
                <a:lnTo>
                  <a:pt x="645" y="3719"/>
                </a:lnTo>
                <a:lnTo>
                  <a:pt x="516" y="3995"/>
                </a:lnTo>
                <a:lnTo>
                  <a:pt x="405" y="4308"/>
                </a:lnTo>
                <a:lnTo>
                  <a:pt x="295" y="4603"/>
                </a:lnTo>
                <a:lnTo>
                  <a:pt x="203" y="4916"/>
                </a:lnTo>
                <a:lnTo>
                  <a:pt x="129" y="5229"/>
                </a:lnTo>
                <a:lnTo>
                  <a:pt x="74" y="5560"/>
                </a:lnTo>
                <a:lnTo>
                  <a:pt x="37" y="5892"/>
                </a:lnTo>
                <a:lnTo>
                  <a:pt x="0" y="6223"/>
                </a:lnTo>
                <a:lnTo>
                  <a:pt x="0" y="6555"/>
                </a:lnTo>
                <a:lnTo>
                  <a:pt x="19" y="6923"/>
                </a:lnTo>
                <a:lnTo>
                  <a:pt x="37" y="7273"/>
                </a:lnTo>
                <a:lnTo>
                  <a:pt x="92" y="7622"/>
                </a:lnTo>
                <a:lnTo>
                  <a:pt x="148" y="7972"/>
                </a:lnTo>
                <a:lnTo>
                  <a:pt x="240" y="8304"/>
                </a:lnTo>
                <a:lnTo>
                  <a:pt x="332" y="8635"/>
                </a:lnTo>
                <a:lnTo>
                  <a:pt x="461" y="8967"/>
                </a:lnTo>
                <a:lnTo>
                  <a:pt x="590" y="9280"/>
                </a:lnTo>
                <a:lnTo>
                  <a:pt x="12520" y="9280"/>
                </a:lnTo>
                <a:lnTo>
                  <a:pt x="12649" y="8967"/>
                </a:lnTo>
                <a:lnTo>
                  <a:pt x="12778" y="8635"/>
                </a:lnTo>
                <a:lnTo>
                  <a:pt x="12870" y="8304"/>
                </a:lnTo>
                <a:lnTo>
                  <a:pt x="12962" y="7972"/>
                </a:lnTo>
                <a:lnTo>
                  <a:pt x="13017" y="7622"/>
                </a:lnTo>
                <a:lnTo>
                  <a:pt x="13073" y="7273"/>
                </a:lnTo>
                <a:lnTo>
                  <a:pt x="13091" y="6923"/>
                </a:lnTo>
                <a:lnTo>
                  <a:pt x="13110" y="6555"/>
                </a:lnTo>
                <a:lnTo>
                  <a:pt x="13110" y="6223"/>
                </a:lnTo>
                <a:lnTo>
                  <a:pt x="13073" y="5892"/>
                </a:lnTo>
                <a:lnTo>
                  <a:pt x="13036" y="5560"/>
                </a:lnTo>
                <a:lnTo>
                  <a:pt x="12981" y="5229"/>
                </a:lnTo>
                <a:lnTo>
                  <a:pt x="12907" y="4916"/>
                </a:lnTo>
                <a:lnTo>
                  <a:pt x="12815" y="4603"/>
                </a:lnTo>
                <a:lnTo>
                  <a:pt x="12704" y="4308"/>
                </a:lnTo>
                <a:lnTo>
                  <a:pt x="12594" y="3995"/>
                </a:lnTo>
                <a:lnTo>
                  <a:pt x="12465" y="3719"/>
                </a:lnTo>
                <a:lnTo>
                  <a:pt x="12318" y="3425"/>
                </a:lnTo>
                <a:lnTo>
                  <a:pt x="12152" y="3148"/>
                </a:lnTo>
                <a:lnTo>
                  <a:pt x="11986" y="2891"/>
                </a:lnTo>
                <a:lnTo>
                  <a:pt x="11802" y="2633"/>
                </a:lnTo>
                <a:lnTo>
                  <a:pt x="11618" y="2394"/>
                </a:lnTo>
                <a:lnTo>
                  <a:pt x="11416" y="2154"/>
                </a:lnTo>
                <a:lnTo>
                  <a:pt x="11195" y="1915"/>
                </a:lnTo>
                <a:lnTo>
                  <a:pt x="10955" y="1694"/>
                </a:lnTo>
                <a:lnTo>
                  <a:pt x="10716" y="1491"/>
                </a:lnTo>
                <a:lnTo>
                  <a:pt x="10477" y="1307"/>
                </a:lnTo>
                <a:lnTo>
                  <a:pt x="10219" y="1123"/>
                </a:lnTo>
                <a:lnTo>
                  <a:pt x="9961" y="957"/>
                </a:lnTo>
                <a:lnTo>
                  <a:pt x="9685" y="792"/>
                </a:lnTo>
                <a:lnTo>
                  <a:pt x="9390" y="644"/>
                </a:lnTo>
                <a:lnTo>
                  <a:pt x="9114" y="516"/>
                </a:lnTo>
                <a:lnTo>
                  <a:pt x="8801" y="405"/>
                </a:lnTo>
                <a:lnTo>
                  <a:pt x="8507" y="295"/>
                </a:lnTo>
                <a:lnTo>
                  <a:pt x="8194" y="203"/>
                </a:lnTo>
                <a:lnTo>
                  <a:pt x="7881" y="129"/>
                </a:lnTo>
                <a:lnTo>
                  <a:pt x="7549" y="74"/>
                </a:lnTo>
                <a:lnTo>
                  <a:pt x="7218" y="37"/>
                </a:lnTo>
                <a:lnTo>
                  <a:pt x="6886" y="0"/>
                </a:lnTo>
                <a:close/>
              </a:path>
            </a:pathLst>
          </a:custGeom>
          <a:solidFill>
            <a:srgbClr val="EEF1F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" name="CustomShape 6"/>
          <p:cNvSpPr/>
          <p:nvPr/>
        </p:nvSpPr>
        <p:spPr>
          <a:xfrm>
            <a:off x="0" y="2907360"/>
            <a:ext cx="971280" cy="1607040"/>
          </a:xfrm>
          <a:custGeom>
            <a:avLst/>
            <a:gdLst/>
            <a:ahLst/>
            <a:cxnLst/>
            <a:rect l="l" t="t" r="r" b="b"/>
            <a:pathLst>
              <a:path w="10017" h="16571">
                <a:moveTo>
                  <a:pt x="1732" y="0"/>
                </a:moveTo>
                <a:lnTo>
                  <a:pt x="1290" y="19"/>
                </a:lnTo>
                <a:lnTo>
                  <a:pt x="848" y="55"/>
                </a:lnTo>
                <a:lnTo>
                  <a:pt x="424" y="111"/>
                </a:lnTo>
                <a:lnTo>
                  <a:pt x="1" y="184"/>
                </a:lnTo>
                <a:lnTo>
                  <a:pt x="1" y="16387"/>
                </a:lnTo>
                <a:lnTo>
                  <a:pt x="424" y="16460"/>
                </a:lnTo>
                <a:lnTo>
                  <a:pt x="848" y="16515"/>
                </a:lnTo>
                <a:lnTo>
                  <a:pt x="1290" y="16552"/>
                </a:lnTo>
                <a:lnTo>
                  <a:pt x="1732" y="16571"/>
                </a:lnTo>
                <a:lnTo>
                  <a:pt x="2155" y="16552"/>
                </a:lnTo>
                <a:lnTo>
                  <a:pt x="2579" y="16534"/>
                </a:lnTo>
                <a:lnTo>
                  <a:pt x="3002" y="16479"/>
                </a:lnTo>
                <a:lnTo>
                  <a:pt x="3407" y="16405"/>
                </a:lnTo>
                <a:lnTo>
                  <a:pt x="3794" y="16313"/>
                </a:lnTo>
                <a:lnTo>
                  <a:pt x="4199" y="16202"/>
                </a:lnTo>
                <a:lnTo>
                  <a:pt x="4586" y="16074"/>
                </a:lnTo>
                <a:lnTo>
                  <a:pt x="4954" y="15926"/>
                </a:lnTo>
                <a:lnTo>
                  <a:pt x="5322" y="15761"/>
                </a:lnTo>
                <a:lnTo>
                  <a:pt x="5672" y="15576"/>
                </a:lnTo>
                <a:lnTo>
                  <a:pt x="6022" y="15374"/>
                </a:lnTo>
                <a:lnTo>
                  <a:pt x="6371" y="15153"/>
                </a:lnTo>
                <a:lnTo>
                  <a:pt x="6684" y="14932"/>
                </a:lnTo>
                <a:lnTo>
                  <a:pt x="6997" y="14674"/>
                </a:lnTo>
                <a:lnTo>
                  <a:pt x="7310" y="14416"/>
                </a:lnTo>
                <a:lnTo>
                  <a:pt x="7587" y="14140"/>
                </a:lnTo>
                <a:lnTo>
                  <a:pt x="7863" y="13864"/>
                </a:lnTo>
                <a:lnTo>
                  <a:pt x="8121" y="13551"/>
                </a:lnTo>
                <a:lnTo>
                  <a:pt x="8378" y="13238"/>
                </a:lnTo>
                <a:lnTo>
                  <a:pt x="8599" y="12925"/>
                </a:lnTo>
                <a:lnTo>
                  <a:pt x="8820" y="12575"/>
                </a:lnTo>
                <a:lnTo>
                  <a:pt x="9023" y="12225"/>
                </a:lnTo>
                <a:lnTo>
                  <a:pt x="9207" y="11876"/>
                </a:lnTo>
                <a:lnTo>
                  <a:pt x="9373" y="11507"/>
                </a:lnTo>
                <a:lnTo>
                  <a:pt x="9520" y="11139"/>
                </a:lnTo>
                <a:lnTo>
                  <a:pt x="9649" y="10753"/>
                </a:lnTo>
                <a:lnTo>
                  <a:pt x="9759" y="10348"/>
                </a:lnTo>
                <a:lnTo>
                  <a:pt x="9851" y="9961"/>
                </a:lnTo>
                <a:lnTo>
                  <a:pt x="9925" y="9556"/>
                </a:lnTo>
                <a:lnTo>
                  <a:pt x="9980" y="9132"/>
                </a:lnTo>
                <a:lnTo>
                  <a:pt x="9999" y="8709"/>
                </a:lnTo>
                <a:lnTo>
                  <a:pt x="10017" y="8285"/>
                </a:lnTo>
                <a:lnTo>
                  <a:pt x="9999" y="7862"/>
                </a:lnTo>
                <a:lnTo>
                  <a:pt x="9980" y="7438"/>
                </a:lnTo>
                <a:lnTo>
                  <a:pt x="9925" y="7015"/>
                </a:lnTo>
                <a:lnTo>
                  <a:pt x="9851" y="6610"/>
                </a:lnTo>
                <a:lnTo>
                  <a:pt x="9759" y="6223"/>
                </a:lnTo>
                <a:lnTo>
                  <a:pt x="9649" y="5818"/>
                </a:lnTo>
                <a:lnTo>
                  <a:pt x="9520" y="5432"/>
                </a:lnTo>
                <a:lnTo>
                  <a:pt x="9373" y="5063"/>
                </a:lnTo>
                <a:lnTo>
                  <a:pt x="9207" y="4695"/>
                </a:lnTo>
                <a:lnTo>
                  <a:pt x="9023" y="4345"/>
                </a:lnTo>
                <a:lnTo>
                  <a:pt x="8820" y="3995"/>
                </a:lnTo>
                <a:lnTo>
                  <a:pt x="8599" y="3646"/>
                </a:lnTo>
                <a:lnTo>
                  <a:pt x="8378" y="3333"/>
                </a:lnTo>
                <a:lnTo>
                  <a:pt x="8121" y="3020"/>
                </a:lnTo>
                <a:lnTo>
                  <a:pt x="7863" y="2707"/>
                </a:lnTo>
                <a:lnTo>
                  <a:pt x="7587" y="2430"/>
                </a:lnTo>
                <a:lnTo>
                  <a:pt x="7310" y="2154"/>
                </a:lnTo>
                <a:lnTo>
                  <a:pt x="6997" y="1897"/>
                </a:lnTo>
                <a:lnTo>
                  <a:pt x="6684" y="1639"/>
                </a:lnTo>
                <a:lnTo>
                  <a:pt x="6371" y="1418"/>
                </a:lnTo>
                <a:lnTo>
                  <a:pt x="6022" y="1197"/>
                </a:lnTo>
                <a:lnTo>
                  <a:pt x="5672" y="994"/>
                </a:lnTo>
                <a:lnTo>
                  <a:pt x="5322" y="810"/>
                </a:lnTo>
                <a:lnTo>
                  <a:pt x="4954" y="645"/>
                </a:lnTo>
                <a:lnTo>
                  <a:pt x="4586" y="497"/>
                </a:lnTo>
                <a:lnTo>
                  <a:pt x="4199" y="368"/>
                </a:lnTo>
                <a:lnTo>
                  <a:pt x="3794" y="258"/>
                </a:lnTo>
                <a:lnTo>
                  <a:pt x="3407" y="166"/>
                </a:lnTo>
                <a:lnTo>
                  <a:pt x="3002" y="92"/>
                </a:lnTo>
                <a:lnTo>
                  <a:pt x="2579" y="37"/>
                </a:lnTo>
                <a:lnTo>
                  <a:pt x="2155" y="19"/>
                </a:lnTo>
                <a:lnTo>
                  <a:pt x="1732" y="0"/>
                </a:lnTo>
                <a:close/>
              </a:path>
            </a:pathLst>
          </a:custGeom>
          <a:solidFill>
            <a:srgbClr val="EEF1F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PlaceHolder 7"/>
          <p:cNvSpPr>
            <a:spLocks noGrp="1"/>
          </p:cNvSpPr>
          <p:nvPr>
            <p:ph type="title"/>
          </p:nvPr>
        </p:nvSpPr>
        <p:spPr>
          <a:xfrm>
            <a:off x="3822120" y="893160"/>
            <a:ext cx="4864320" cy="690480"/>
          </a:xfrm>
          <a:prstGeom prst="rect">
            <a:avLst/>
          </a:prstGeom>
        </p:spPr>
        <p:txBody>
          <a:bodyPr tIns="91440" bIns="91440" anchor="b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" name="PlaceHolder 8"/>
          <p:cNvSpPr>
            <a:spLocks noGrp="1"/>
          </p:cNvSpPr>
          <p:nvPr>
            <p:ph type="body"/>
          </p:nvPr>
        </p:nvSpPr>
        <p:spPr>
          <a:xfrm>
            <a:off x="3822120" y="1725840"/>
            <a:ext cx="2360880" cy="302364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  <p:sp>
        <p:nvSpPr>
          <p:cNvPr id="48" name="PlaceHolder 9"/>
          <p:cNvSpPr>
            <a:spLocks noGrp="1"/>
          </p:cNvSpPr>
          <p:nvPr>
            <p:ph type="body"/>
          </p:nvPr>
        </p:nvSpPr>
        <p:spPr>
          <a:xfrm>
            <a:off x="6325560" y="1725840"/>
            <a:ext cx="2360880" cy="302364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  <p:sp>
        <p:nvSpPr>
          <p:cNvPr id="49" name="PlaceHolder 10"/>
          <p:cNvSpPr>
            <a:spLocks noGrp="1"/>
          </p:cNvSpPr>
          <p:nvPr>
            <p:ph type="sldNum"/>
          </p:nvPr>
        </p:nvSpPr>
        <p:spPr>
          <a:xfrm>
            <a:off x="76320" y="4749840"/>
            <a:ext cx="548280" cy="393120"/>
          </a:xfrm>
          <a:prstGeom prst="rect">
            <a:avLst/>
          </a:prstGeom>
        </p:spPr>
        <p:txBody>
          <a:bodyPr tIns="91440" bIns="91440" anchor="ctr"/>
          <a:lstStyle/>
          <a:p>
            <a:pPr>
              <a:lnSpc>
                <a:spcPct val="100000"/>
              </a:lnSpc>
            </a:pPr>
            <a:fld id="{78127387-1C49-42B2-AE1E-CEE342935F34}" type="slidenum">
              <a:rPr lang="en-US" sz="1300" b="0" strike="noStrike" spc="-1">
                <a:solidFill>
                  <a:srgbClr val="51B148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‹#›</a:t>
            </a:fld>
            <a:endParaRPr lang="en-US" sz="1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CF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sldNum"/>
          </p:nvPr>
        </p:nvSpPr>
        <p:spPr>
          <a:xfrm>
            <a:off x="76320" y="4749840"/>
            <a:ext cx="548280" cy="393120"/>
          </a:xfrm>
          <a:prstGeom prst="rect">
            <a:avLst/>
          </a:prstGeom>
        </p:spPr>
        <p:txBody>
          <a:bodyPr tIns="91440" bIns="91440" anchor="ctr"/>
          <a:lstStyle/>
          <a:p>
            <a:pPr>
              <a:lnSpc>
                <a:spcPct val="100000"/>
              </a:lnSpc>
            </a:pPr>
            <a:fld id="{2175FE0B-0C00-4569-8EB9-4F0501BE9ACB}" type="slidenum">
              <a:rPr lang="en-US" sz="13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‹#›</a:t>
            </a:fld>
            <a:endParaRPr lang="en-US" sz="1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ustomShape 1"/>
          <p:cNvSpPr/>
          <p:nvPr/>
        </p:nvSpPr>
        <p:spPr>
          <a:xfrm>
            <a:off x="0" y="0"/>
            <a:ext cx="9143640" cy="5142960"/>
          </a:xfrm>
          <a:custGeom>
            <a:avLst/>
            <a:gdLst/>
            <a:ahLst/>
            <a:cxnLst/>
            <a:rect l="l" t="t" r="r" b="b"/>
            <a:pathLst>
              <a:path w="94270" h="53026">
                <a:moveTo>
                  <a:pt x="49676" y="4677"/>
                </a:moveTo>
                <a:lnTo>
                  <a:pt x="49731" y="5469"/>
                </a:lnTo>
                <a:lnTo>
                  <a:pt x="49749" y="6408"/>
                </a:lnTo>
                <a:lnTo>
                  <a:pt x="49786" y="7660"/>
                </a:lnTo>
                <a:lnTo>
                  <a:pt x="49786" y="9169"/>
                </a:lnTo>
                <a:lnTo>
                  <a:pt x="49731" y="10900"/>
                </a:lnTo>
                <a:lnTo>
                  <a:pt x="49694" y="11858"/>
                </a:lnTo>
                <a:lnTo>
                  <a:pt x="49639" y="12833"/>
                </a:lnTo>
                <a:lnTo>
                  <a:pt x="49584" y="13846"/>
                </a:lnTo>
                <a:lnTo>
                  <a:pt x="49492" y="14895"/>
                </a:lnTo>
                <a:lnTo>
                  <a:pt x="49381" y="15982"/>
                </a:lnTo>
                <a:lnTo>
                  <a:pt x="49252" y="17086"/>
                </a:lnTo>
                <a:lnTo>
                  <a:pt x="49087" y="18191"/>
                </a:lnTo>
                <a:lnTo>
                  <a:pt x="48921" y="19314"/>
                </a:lnTo>
                <a:lnTo>
                  <a:pt x="48700" y="20456"/>
                </a:lnTo>
                <a:lnTo>
                  <a:pt x="48479" y="21597"/>
                </a:lnTo>
                <a:lnTo>
                  <a:pt x="48203" y="22720"/>
                </a:lnTo>
                <a:lnTo>
                  <a:pt x="47908" y="23844"/>
                </a:lnTo>
                <a:lnTo>
                  <a:pt x="47577" y="24948"/>
                </a:lnTo>
                <a:lnTo>
                  <a:pt x="47209" y="26053"/>
                </a:lnTo>
                <a:lnTo>
                  <a:pt x="47006" y="26587"/>
                </a:lnTo>
                <a:lnTo>
                  <a:pt x="46804" y="27121"/>
                </a:lnTo>
                <a:lnTo>
                  <a:pt x="46583" y="27636"/>
                </a:lnTo>
                <a:lnTo>
                  <a:pt x="46362" y="28152"/>
                </a:lnTo>
                <a:lnTo>
                  <a:pt x="46122" y="28667"/>
                </a:lnTo>
                <a:lnTo>
                  <a:pt x="45883" y="29165"/>
                </a:lnTo>
                <a:lnTo>
                  <a:pt x="45625" y="29643"/>
                </a:lnTo>
                <a:lnTo>
                  <a:pt x="45349" y="30122"/>
                </a:lnTo>
                <a:lnTo>
                  <a:pt x="45073" y="30601"/>
                </a:lnTo>
                <a:lnTo>
                  <a:pt x="44778" y="31061"/>
                </a:lnTo>
                <a:lnTo>
                  <a:pt x="44484" y="31503"/>
                </a:lnTo>
                <a:lnTo>
                  <a:pt x="44171" y="31926"/>
                </a:lnTo>
                <a:lnTo>
                  <a:pt x="43839" y="32350"/>
                </a:lnTo>
                <a:lnTo>
                  <a:pt x="43508" y="32736"/>
                </a:lnTo>
                <a:lnTo>
                  <a:pt x="43158" y="33123"/>
                </a:lnTo>
                <a:lnTo>
                  <a:pt x="42827" y="33491"/>
                </a:lnTo>
                <a:lnTo>
                  <a:pt x="42458" y="33841"/>
                </a:lnTo>
                <a:lnTo>
                  <a:pt x="42109" y="34154"/>
                </a:lnTo>
                <a:lnTo>
                  <a:pt x="41740" y="34467"/>
                </a:lnTo>
                <a:lnTo>
                  <a:pt x="41372" y="34780"/>
                </a:lnTo>
                <a:lnTo>
                  <a:pt x="41004" y="35056"/>
                </a:lnTo>
                <a:lnTo>
                  <a:pt x="40617" y="35314"/>
                </a:lnTo>
                <a:lnTo>
                  <a:pt x="40231" y="35572"/>
                </a:lnTo>
                <a:lnTo>
                  <a:pt x="39844" y="35811"/>
                </a:lnTo>
                <a:lnTo>
                  <a:pt x="39457" y="36032"/>
                </a:lnTo>
                <a:lnTo>
                  <a:pt x="39052" y="36253"/>
                </a:lnTo>
                <a:lnTo>
                  <a:pt x="38666" y="36437"/>
                </a:lnTo>
                <a:lnTo>
                  <a:pt x="38261" y="36621"/>
                </a:lnTo>
                <a:lnTo>
                  <a:pt x="37874" y="36805"/>
                </a:lnTo>
                <a:lnTo>
                  <a:pt x="37469" y="36953"/>
                </a:lnTo>
                <a:lnTo>
                  <a:pt x="36659" y="37247"/>
                </a:lnTo>
                <a:lnTo>
                  <a:pt x="35867" y="37487"/>
                </a:lnTo>
                <a:lnTo>
                  <a:pt x="35057" y="37689"/>
                </a:lnTo>
                <a:lnTo>
                  <a:pt x="34265" y="37836"/>
                </a:lnTo>
                <a:lnTo>
                  <a:pt x="33492" y="37965"/>
                </a:lnTo>
                <a:lnTo>
                  <a:pt x="32719" y="38057"/>
                </a:lnTo>
                <a:lnTo>
                  <a:pt x="31964" y="38131"/>
                </a:lnTo>
                <a:lnTo>
                  <a:pt x="31227" y="38168"/>
                </a:lnTo>
                <a:lnTo>
                  <a:pt x="30528" y="38186"/>
                </a:lnTo>
                <a:lnTo>
                  <a:pt x="29846" y="38168"/>
                </a:lnTo>
                <a:lnTo>
                  <a:pt x="29202" y="38149"/>
                </a:lnTo>
                <a:lnTo>
                  <a:pt x="28576" y="38113"/>
                </a:lnTo>
                <a:lnTo>
                  <a:pt x="27987" y="38057"/>
                </a:lnTo>
                <a:lnTo>
                  <a:pt x="27453" y="37984"/>
                </a:lnTo>
                <a:lnTo>
                  <a:pt x="26956" y="37928"/>
                </a:lnTo>
                <a:lnTo>
                  <a:pt x="26090" y="37781"/>
                </a:lnTo>
                <a:lnTo>
                  <a:pt x="25446" y="37652"/>
                </a:lnTo>
                <a:lnTo>
                  <a:pt x="25041" y="37560"/>
                </a:lnTo>
                <a:lnTo>
                  <a:pt x="24912" y="37523"/>
                </a:lnTo>
                <a:lnTo>
                  <a:pt x="24838" y="37395"/>
                </a:lnTo>
                <a:lnTo>
                  <a:pt x="24636" y="37026"/>
                </a:lnTo>
                <a:lnTo>
                  <a:pt x="24323" y="36456"/>
                </a:lnTo>
                <a:lnTo>
                  <a:pt x="23955" y="35664"/>
                </a:lnTo>
                <a:lnTo>
                  <a:pt x="23752" y="35204"/>
                </a:lnTo>
                <a:lnTo>
                  <a:pt x="23550" y="34706"/>
                </a:lnTo>
                <a:lnTo>
                  <a:pt x="23347" y="34154"/>
                </a:lnTo>
                <a:lnTo>
                  <a:pt x="23126" y="33565"/>
                </a:lnTo>
                <a:lnTo>
                  <a:pt x="22924" y="32957"/>
                </a:lnTo>
                <a:lnTo>
                  <a:pt x="22739" y="32294"/>
                </a:lnTo>
                <a:lnTo>
                  <a:pt x="22555" y="31613"/>
                </a:lnTo>
                <a:lnTo>
                  <a:pt x="22390" y="30895"/>
                </a:lnTo>
                <a:lnTo>
                  <a:pt x="22242" y="30159"/>
                </a:lnTo>
                <a:lnTo>
                  <a:pt x="22113" y="29385"/>
                </a:lnTo>
                <a:lnTo>
                  <a:pt x="22021" y="28612"/>
                </a:lnTo>
                <a:lnTo>
                  <a:pt x="21966" y="27802"/>
                </a:lnTo>
                <a:lnTo>
                  <a:pt x="21929" y="26974"/>
                </a:lnTo>
                <a:lnTo>
                  <a:pt x="21948" y="26145"/>
                </a:lnTo>
                <a:lnTo>
                  <a:pt x="22003" y="25298"/>
                </a:lnTo>
                <a:lnTo>
                  <a:pt x="22040" y="24856"/>
                </a:lnTo>
                <a:lnTo>
                  <a:pt x="22095" y="24433"/>
                </a:lnTo>
                <a:lnTo>
                  <a:pt x="22169" y="23991"/>
                </a:lnTo>
                <a:lnTo>
                  <a:pt x="22242" y="23567"/>
                </a:lnTo>
                <a:lnTo>
                  <a:pt x="22334" y="23125"/>
                </a:lnTo>
                <a:lnTo>
                  <a:pt x="22445" y="22684"/>
                </a:lnTo>
                <a:lnTo>
                  <a:pt x="22574" y="22260"/>
                </a:lnTo>
                <a:lnTo>
                  <a:pt x="22703" y="21818"/>
                </a:lnTo>
                <a:lnTo>
                  <a:pt x="22850" y="21376"/>
                </a:lnTo>
                <a:lnTo>
                  <a:pt x="23034" y="20935"/>
                </a:lnTo>
                <a:lnTo>
                  <a:pt x="23218" y="20493"/>
                </a:lnTo>
                <a:lnTo>
                  <a:pt x="23421" y="20069"/>
                </a:lnTo>
                <a:lnTo>
                  <a:pt x="23623" y="19627"/>
                </a:lnTo>
                <a:lnTo>
                  <a:pt x="23863" y="19185"/>
                </a:lnTo>
                <a:lnTo>
                  <a:pt x="24120" y="18762"/>
                </a:lnTo>
                <a:lnTo>
                  <a:pt x="24397" y="18320"/>
                </a:lnTo>
                <a:lnTo>
                  <a:pt x="24691" y="17897"/>
                </a:lnTo>
                <a:lnTo>
                  <a:pt x="24986" y="17473"/>
                </a:lnTo>
                <a:lnTo>
                  <a:pt x="25317" y="17050"/>
                </a:lnTo>
                <a:lnTo>
                  <a:pt x="25667" y="16645"/>
                </a:lnTo>
                <a:lnTo>
                  <a:pt x="26035" y="16240"/>
                </a:lnTo>
                <a:lnTo>
                  <a:pt x="26403" y="15834"/>
                </a:lnTo>
                <a:lnTo>
                  <a:pt x="26790" y="15448"/>
                </a:lnTo>
                <a:lnTo>
                  <a:pt x="27177" y="15061"/>
                </a:lnTo>
                <a:lnTo>
                  <a:pt x="27600" y="14693"/>
                </a:lnTo>
                <a:lnTo>
                  <a:pt x="28024" y="14325"/>
                </a:lnTo>
                <a:lnTo>
                  <a:pt x="28447" y="13956"/>
                </a:lnTo>
                <a:lnTo>
                  <a:pt x="28889" y="13607"/>
                </a:lnTo>
                <a:lnTo>
                  <a:pt x="29349" y="13257"/>
                </a:lnTo>
                <a:lnTo>
                  <a:pt x="29810" y="12925"/>
                </a:lnTo>
                <a:lnTo>
                  <a:pt x="30767" y="12263"/>
                </a:lnTo>
                <a:lnTo>
                  <a:pt x="31743" y="11637"/>
                </a:lnTo>
                <a:lnTo>
                  <a:pt x="32737" y="11047"/>
                </a:lnTo>
                <a:lnTo>
                  <a:pt x="33750" y="10477"/>
                </a:lnTo>
                <a:lnTo>
                  <a:pt x="34781" y="9943"/>
                </a:lnTo>
                <a:lnTo>
                  <a:pt x="35812" y="9446"/>
                </a:lnTo>
                <a:lnTo>
                  <a:pt x="36843" y="8949"/>
                </a:lnTo>
                <a:lnTo>
                  <a:pt x="37874" y="8507"/>
                </a:lnTo>
                <a:lnTo>
                  <a:pt x="38905" y="8065"/>
                </a:lnTo>
                <a:lnTo>
                  <a:pt x="39899" y="7678"/>
                </a:lnTo>
                <a:lnTo>
                  <a:pt x="40893" y="7291"/>
                </a:lnTo>
                <a:lnTo>
                  <a:pt x="41851" y="6960"/>
                </a:lnTo>
                <a:lnTo>
                  <a:pt x="42771" y="6629"/>
                </a:lnTo>
                <a:lnTo>
                  <a:pt x="43674" y="6334"/>
                </a:lnTo>
                <a:lnTo>
                  <a:pt x="45331" y="5819"/>
                </a:lnTo>
                <a:lnTo>
                  <a:pt x="46785" y="5395"/>
                </a:lnTo>
                <a:lnTo>
                  <a:pt x="47982" y="5082"/>
                </a:lnTo>
                <a:lnTo>
                  <a:pt x="48903" y="4861"/>
                </a:lnTo>
                <a:lnTo>
                  <a:pt x="49676" y="4677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  <a:effectLst>
            <a:outerShdw dist="19080" dir="540000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2" name="CustomShape 2"/>
          <p:cNvSpPr/>
          <p:nvPr/>
        </p:nvSpPr>
        <p:spPr>
          <a:xfrm>
            <a:off x="235800" y="2802240"/>
            <a:ext cx="1905120" cy="1255320"/>
          </a:xfrm>
          <a:custGeom>
            <a:avLst/>
            <a:gdLst/>
            <a:ahLst/>
            <a:cxnLst/>
            <a:rect l="l" t="t" r="r" b="b"/>
            <a:pathLst>
              <a:path w="19646" h="12944">
                <a:moveTo>
                  <a:pt x="9261" y="0"/>
                </a:moveTo>
                <a:lnTo>
                  <a:pt x="8654" y="19"/>
                </a:lnTo>
                <a:lnTo>
                  <a:pt x="8065" y="37"/>
                </a:lnTo>
                <a:lnTo>
                  <a:pt x="7457" y="74"/>
                </a:lnTo>
                <a:lnTo>
                  <a:pt x="6868" y="129"/>
                </a:lnTo>
                <a:lnTo>
                  <a:pt x="6297" y="203"/>
                </a:lnTo>
                <a:lnTo>
                  <a:pt x="5174" y="350"/>
                </a:lnTo>
                <a:lnTo>
                  <a:pt x="4106" y="534"/>
                </a:lnTo>
                <a:lnTo>
                  <a:pt x="3130" y="737"/>
                </a:lnTo>
                <a:lnTo>
                  <a:pt x="2247" y="939"/>
                </a:lnTo>
                <a:lnTo>
                  <a:pt x="1492" y="1123"/>
                </a:lnTo>
                <a:lnTo>
                  <a:pt x="866" y="1289"/>
                </a:lnTo>
                <a:lnTo>
                  <a:pt x="405" y="1436"/>
                </a:lnTo>
                <a:lnTo>
                  <a:pt x="0" y="1547"/>
                </a:lnTo>
                <a:lnTo>
                  <a:pt x="203" y="1915"/>
                </a:lnTo>
                <a:lnTo>
                  <a:pt x="424" y="2357"/>
                </a:lnTo>
                <a:lnTo>
                  <a:pt x="737" y="2909"/>
                </a:lnTo>
                <a:lnTo>
                  <a:pt x="1142" y="3591"/>
                </a:lnTo>
                <a:lnTo>
                  <a:pt x="1602" y="4364"/>
                </a:lnTo>
                <a:lnTo>
                  <a:pt x="2155" y="5192"/>
                </a:lnTo>
                <a:lnTo>
                  <a:pt x="2762" y="6095"/>
                </a:lnTo>
                <a:lnTo>
                  <a:pt x="3425" y="6997"/>
                </a:lnTo>
                <a:lnTo>
                  <a:pt x="3793" y="7457"/>
                </a:lnTo>
                <a:lnTo>
                  <a:pt x="4161" y="7917"/>
                </a:lnTo>
                <a:lnTo>
                  <a:pt x="4548" y="8378"/>
                </a:lnTo>
                <a:lnTo>
                  <a:pt x="4953" y="8820"/>
                </a:lnTo>
                <a:lnTo>
                  <a:pt x="5358" y="9261"/>
                </a:lnTo>
                <a:lnTo>
                  <a:pt x="5800" y="9685"/>
                </a:lnTo>
                <a:lnTo>
                  <a:pt x="6223" y="10090"/>
                </a:lnTo>
                <a:lnTo>
                  <a:pt x="6684" y="10495"/>
                </a:lnTo>
                <a:lnTo>
                  <a:pt x="7144" y="10863"/>
                </a:lnTo>
                <a:lnTo>
                  <a:pt x="7604" y="11213"/>
                </a:lnTo>
                <a:lnTo>
                  <a:pt x="8083" y="11544"/>
                </a:lnTo>
                <a:lnTo>
                  <a:pt x="8580" y="11839"/>
                </a:lnTo>
                <a:lnTo>
                  <a:pt x="9077" y="12097"/>
                </a:lnTo>
                <a:lnTo>
                  <a:pt x="9574" y="12336"/>
                </a:lnTo>
                <a:lnTo>
                  <a:pt x="9979" y="12483"/>
                </a:lnTo>
                <a:lnTo>
                  <a:pt x="10385" y="12631"/>
                </a:lnTo>
                <a:lnTo>
                  <a:pt x="10790" y="12723"/>
                </a:lnTo>
                <a:lnTo>
                  <a:pt x="11195" y="12815"/>
                </a:lnTo>
                <a:lnTo>
                  <a:pt x="11581" y="12888"/>
                </a:lnTo>
                <a:lnTo>
                  <a:pt x="11986" y="12925"/>
                </a:lnTo>
                <a:lnTo>
                  <a:pt x="12355" y="12944"/>
                </a:lnTo>
                <a:lnTo>
                  <a:pt x="12741" y="12944"/>
                </a:lnTo>
                <a:lnTo>
                  <a:pt x="13109" y="12925"/>
                </a:lnTo>
                <a:lnTo>
                  <a:pt x="13478" y="12888"/>
                </a:lnTo>
                <a:lnTo>
                  <a:pt x="13846" y="12852"/>
                </a:lnTo>
                <a:lnTo>
                  <a:pt x="14196" y="12778"/>
                </a:lnTo>
                <a:lnTo>
                  <a:pt x="14527" y="12704"/>
                </a:lnTo>
                <a:lnTo>
                  <a:pt x="14877" y="12631"/>
                </a:lnTo>
                <a:lnTo>
                  <a:pt x="15208" y="12520"/>
                </a:lnTo>
                <a:lnTo>
                  <a:pt x="15521" y="12410"/>
                </a:lnTo>
                <a:lnTo>
                  <a:pt x="16129" y="12170"/>
                </a:lnTo>
                <a:lnTo>
                  <a:pt x="16718" y="11913"/>
                </a:lnTo>
                <a:lnTo>
                  <a:pt x="17252" y="11618"/>
                </a:lnTo>
                <a:lnTo>
                  <a:pt x="17731" y="11324"/>
                </a:lnTo>
                <a:lnTo>
                  <a:pt x="18173" y="11029"/>
                </a:lnTo>
                <a:lnTo>
                  <a:pt x="18559" y="10753"/>
                </a:lnTo>
                <a:lnTo>
                  <a:pt x="18891" y="10495"/>
                </a:lnTo>
                <a:lnTo>
                  <a:pt x="19167" y="10274"/>
                </a:lnTo>
                <a:lnTo>
                  <a:pt x="5929" y="4069"/>
                </a:lnTo>
                <a:lnTo>
                  <a:pt x="19646" y="9225"/>
                </a:lnTo>
                <a:lnTo>
                  <a:pt x="19646" y="9225"/>
                </a:lnTo>
                <a:lnTo>
                  <a:pt x="19609" y="8875"/>
                </a:lnTo>
                <a:lnTo>
                  <a:pt x="19572" y="8451"/>
                </a:lnTo>
                <a:lnTo>
                  <a:pt x="19498" y="7991"/>
                </a:lnTo>
                <a:lnTo>
                  <a:pt x="19406" y="7475"/>
                </a:lnTo>
                <a:lnTo>
                  <a:pt x="19277" y="6923"/>
                </a:lnTo>
                <a:lnTo>
                  <a:pt x="19112" y="6334"/>
                </a:lnTo>
                <a:lnTo>
                  <a:pt x="18909" y="5726"/>
                </a:lnTo>
                <a:lnTo>
                  <a:pt x="18651" y="5119"/>
                </a:lnTo>
                <a:lnTo>
                  <a:pt x="18504" y="4806"/>
                </a:lnTo>
                <a:lnTo>
                  <a:pt x="18338" y="4493"/>
                </a:lnTo>
                <a:lnTo>
                  <a:pt x="18173" y="4180"/>
                </a:lnTo>
                <a:lnTo>
                  <a:pt x="17989" y="3885"/>
                </a:lnTo>
                <a:lnTo>
                  <a:pt x="17786" y="3591"/>
                </a:lnTo>
                <a:lnTo>
                  <a:pt x="17565" y="3296"/>
                </a:lnTo>
                <a:lnTo>
                  <a:pt x="17326" y="3001"/>
                </a:lnTo>
                <a:lnTo>
                  <a:pt x="17086" y="2725"/>
                </a:lnTo>
                <a:lnTo>
                  <a:pt x="16810" y="2449"/>
                </a:lnTo>
                <a:lnTo>
                  <a:pt x="16534" y="2173"/>
                </a:lnTo>
                <a:lnTo>
                  <a:pt x="16221" y="1934"/>
                </a:lnTo>
                <a:lnTo>
                  <a:pt x="15890" y="1694"/>
                </a:lnTo>
                <a:lnTo>
                  <a:pt x="15558" y="1455"/>
                </a:lnTo>
                <a:lnTo>
                  <a:pt x="15190" y="1252"/>
                </a:lnTo>
                <a:lnTo>
                  <a:pt x="14803" y="1050"/>
                </a:lnTo>
                <a:lnTo>
                  <a:pt x="14398" y="866"/>
                </a:lnTo>
                <a:lnTo>
                  <a:pt x="13883" y="663"/>
                </a:lnTo>
                <a:lnTo>
                  <a:pt x="13349" y="497"/>
                </a:lnTo>
                <a:lnTo>
                  <a:pt x="12796" y="350"/>
                </a:lnTo>
                <a:lnTo>
                  <a:pt x="12226" y="240"/>
                </a:lnTo>
                <a:lnTo>
                  <a:pt x="11655" y="148"/>
                </a:lnTo>
                <a:lnTo>
                  <a:pt x="11066" y="74"/>
                </a:lnTo>
                <a:lnTo>
                  <a:pt x="10458" y="37"/>
                </a:lnTo>
                <a:lnTo>
                  <a:pt x="9869" y="0"/>
                </a:lnTo>
                <a:close/>
              </a:path>
            </a:pathLst>
          </a:custGeom>
          <a:solidFill>
            <a:srgbClr val="51B1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3" name="CustomShape 3"/>
          <p:cNvSpPr/>
          <p:nvPr/>
        </p:nvSpPr>
        <p:spPr>
          <a:xfrm>
            <a:off x="0" y="4136040"/>
            <a:ext cx="1085760" cy="1006920"/>
          </a:xfrm>
          <a:custGeom>
            <a:avLst/>
            <a:gdLst/>
            <a:ahLst/>
            <a:cxnLst/>
            <a:rect l="l" t="t" r="r" b="b"/>
            <a:pathLst>
              <a:path w="11196" h="10385">
                <a:moveTo>
                  <a:pt x="3812" y="1"/>
                </a:moveTo>
                <a:lnTo>
                  <a:pt x="3518" y="19"/>
                </a:lnTo>
                <a:lnTo>
                  <a:pt x="2965" y="93"/>
                </a:lnTo>
                <a:lnTo>
                  <a:pt x="2431" y="203"/>
                </a:lnTo>
                <a:lnTo>
                  <a:pt x="1916" y="351"/>
                </a:lnTo>
                <a:lnTo>
                  <a:pt x="1400" y="535"/>
                </a:lnTo>
                <a:lnTo>
                  <a:pt x="922" y="756"/>
                </a:lnTo>
                <a:lnTo>
                  <a:pt x="443" y="995"/>
                </a:lnTo>
                <a:lnTo>
                  <a:pt x="1" y="1290"/>
                </a:lnTo>
                <a:lnTo>
                  <a:pt x="1" y="10385"/>
                </a:lnTo>
                <a:lnTo>
                  <a:pt x="10404" y="10385"/>
                </a:lnTo>
                <a:lnTo>
                  <a:pt x="10569" y="10017"/>
                </a:lnTo>
                <a:lnTo>
                  <a:pt x="10735" y="9630"/>
                </a:lnTo>
                <a:lnTo>
                  <a:pt x="10882" y="9225"/>
                </a:lnTo>
                <a:lnTo>
                  <a:pt x="10993" y="8820"/>
                </a:lnTo>
                <a:lnTo>
                  <a:pt x="11085" y="8397"/>
                </a:lnTo>
                <a:lnTo>
                  <a:pt x="11140" y="7973"/>
                </a:lnTo>
                <a:lnTo>
                  <a:pt x="11177" y="7550"/>
                </a:lnTo>
                <a:lnTo>
                  <a:pt x="11195" y="7108"/>
                </a:lnTo>
                <a:lnTo>
                  <a:pt x="11177" y="6740"/>
                </a:lnTo>
                <a:lnTo>
                  <a:pt x="11158" y="6390"/>
                </a:lnTo>
                <a:lnTo>
                  <a:pt x="11122" y="6021"/>
                </a:lnTo>
                <a:lnTo>
                  <a:pt x="11048" y="5672"/>
                </a:lnTo>
                <a:lnTo>
                  <a:pt x="10974" y="5340"/>
                </a:lnTo>
                <a:lnTo>
                  <a:pt x="10882" y="4990"/>
                </a:lnTo>
                <a:lnTo>
                  <a:pt x="10772" y="4659"/>
                </a:lnTo>
                <a:lnTo>
                  <a:pt x="10643" y="4346"/>
                </a:lnTo>
                <a:lnTo>
                  <a:pt x="10496" y="4033"/>
                </a:lnTo>
                <a:lnTo>
                  <a:pt x="10330" y="3720"/>
                </a:lnTo>
                <a:lnTo>
                  <a:pt x="10164" y="3425"/>
                </a:lnTo>
                <a:lnTo>
                  <a:pt x="9980" y="3131"/>
                </a:lnTo>
                <a:lnTo>
                  <a:pt x="9778" y="2855"/>
                </a:lnTo>
                <a:lnTo>
                  <a:pt x="9575" y="2578"/>
                </a:lnTo>
                <a:lnTo>
                  <a:pt x="9354" y="2321"/>
                </a:lnTo>
                <a:lnTo>
                  <a:pt x="9115" y="2081"/>
                </a:lnTo>
                <a:lnTo>
                  <a:pt x="8875" y="1842"/>
                </a:lnTo>
                <a:lnTo>
                  <a:pt x="8618" y="1621"/>
                </a:lnTo>
                <a:lnTo>
                  <a:pt x="8341" y="1419"/>
                </a:lnTo>
                <a:lnTo>
                  <a:pt x="8065" y="1216"/>
                </a:lnTo>
                <a:lnTo>
                  <a:pt x="7771" y="1032"/>
                </a:lnTo>
                <a:lnTo>
                  <a:pt x="7476" y="866"/>
                </a:lnTo>
                <a:lnTo>
                  <a:pt x="7163" y="700"/>
                </a:lnTo>
                <a:lnTo>
                  <a:pt x="6850" y="553"/>
                </a:lnTo>
                <a:lnTo>
                  <a:pt x="6537" y="424"/>
                </a:lnTo>
                <a:lnTo>
                  <a:pt x="6206" y="314"/>
                </a:lnTo>
                <a:lnTo>
                  <a:pt x="5856" y="222"/>
                </a:lnTo>
                <a:lnTo>
                  <a:pt x="5525" y="148"/>
                </a:lnTo>
                <a:lnTo>
                  <a:pt x="5175" y="74"/>
                </a:lnTo>
                <a:lnTo>
                  <a:pt x="4806" y="38"/>
                </a:lnTo>
                <a:lnTo>
                  <a:pt x="4457" y="19"/>
                </a:lnTo>
                <a:lnTo>
                  <a:pt x="4088" y="1"/>
                </a:lnTo>
                <a:close/>
              </a:path>
            </a:pathLst>
          </a:custGeom>
          <a:solidFill>
            <a:srgbClr val="1D5885">
              <a:alpha val="1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4" name="CustomShape 4"/>
          <p:cNvSpPr/>
          <p:nvPr/>
        </p:nvSpPr>
        <p:spPr>
          <a:xfrm>
            <a:off x="0" y="0"/>
            <a:ext cx="1935720" cy="2499840"/>
          </a:xfrm>
          <a:custGeom>
            <a:avLst/>
            <a:gdLst/>
            <a:ahLst/>
            <a:cxnLst/>
            <a:rect l="l" t="t" r="r" b="b"/>
            <a:pathLst>
              <a:path w="19960" h="25777">
                <a:moveTo>
                  <a:pt x="1" y="0"/>
                </a:moveTo>
                <a:lnTo>
                  <a:pt x="1" y="24727"/>
                </a:lnTo>
                <a:lnTo>
                  <a:pt x="627" y="24967"/>
                </a:lnTo>
                <a:lnTo>
                  <a:pt x="1290" y="25188"/>
                </a:lnTo>
                <a:lnTo>
                  <a:pt x="1953" y="25353"/>
                </a:lnTo>
                <a:lnTo>
                  <a:pt x="2615" y="25501"/>
                </a:lnTo>
                <a:lnTo>
                  <a:pt x="3297" y="25629"/>
                </a:lnTo>
                <a:lnTo>
                  <a:pt x="3996" y="25703"/>
                </a:lnTo>
                <a:lnTo>
                  <a:pt x="4696" y="25758"/>
                </a:lnTo>
                <a:lnTo>
                  <a:pt x="5414" y="25777"/>
                </a:lnTo>
                <a:lnTo>
                  <a:pt x="6169" y="25758"/>
                </a:lnTo>
                <a:lnTo>
                  <a:pt x="6905" y="25703"/>
                </a:lnTo>
                <a:lnTo>
                  <a:pt x="7623" y="25611"/>
                </a:lnTo>
                <a:lnTo>
                  <a:pt x="8341" y="25482"/>
                </a:lnTo>
                <a:lnTo>
                  <a:pt x="9041" y="25316"/>
                </a:lnTo>
                <a:lnTo>
                  <a:pt x="9741" y="25114"/>
                </a:lnTo>
                <a:lnTo>
                  <a:pt x="10422" y="24893"/>
                </a:lnTo>
                <a:lnTo>
                  <a:pt x="11085" y="24635"/>
                </a:lnTo>
                <a:lnTo>
                  <a:pt x="11711" y="24341"/>
                </a:lnTo>
                <a:lnTo>
                  <a:pt x="12355" y="24028"/>
                </a:lnTo>
                <a:lnTo>
                  <a:pt x="12963" y="23678"/>
                </a:lnTo>
                <a:lnTo>
                  <a:pt x="13552" y="23291"/>
                </a:lnTo>
                <a:lnTo>
                  <a:pt x="14123" y="22886"/>
                </a:lnTo>
                <a:lnTo>
                  <a:pt x="14675" y="22463"/>
                </a:lnTo>
                <a:lnTo>
                  <a:pt x="15191" y="22002"/>
                </a:lnTo>
                <a:lnTo>
                  <a:pt x="15706" y="21524"/>
                </a:lnTo>
                <a:lnTo>
                  <a:pt x="16185" y="21008"/>
                </a:lnTo>
                <a:lnTo>
                  <a:pt x="16645" y="20493"/>
                </a:lnTo>
                <a:lnTo>
                  <a:pt x="17069" y="19940"/>
                </a:lnTo>
                <a:lnTo>
                  <a:pt x="17474" y="19370"/>
                </a:lnTo>
                <a:lnTo>
                  <a:pt x="17860" y="18780"/>
                </a:lnTo>
                <a:lnTo>
                  <a:pt x="18210" y="18173"/>
                </a:lnTo>
                <a:lnTo>
                  <a:pt x="18523" y="17528"/>
                </a:lnTo>
                <a:lnTo>
                  <a:pt x="18818" y="16902"/>
                </a:lnTo>
                <a:lnTo>
                  <a:pt x="19076" y="16240"/>
                </a:lnTo>
                <a:lnTo>
                  <a:pt x="19296" y="15558"/>
                </a:lnTo>
                <a:lnTo>
                  <a:pt x="19499" y="14859"/>
                </a:lnTo>
                <a:lnTo>
                  <a:pt x="19665" y="14159"/>
                </a:lnTo>
                <a:lnTo>
                  <a:pt x="19794" y="13441"/>
                </a:lnTo>
                <a:lnTo>
                  <a:pt x="19886" y="12723"/>
                </a:lnTo>
                <a:lnTo>
                  <a:pt x="19941" y="11986"/>
                </a:lnTo>
                <a:lnTo>
                  <a:pt x="19959" y="11232"/>
                </a:lnTo>
                <a:lnTo>
                  <a:pt x="19959" y="10808"/>
                </a:lnTo>
                <a:lnTo>
                  <a:pt x="19941" y="10385"/>
                </a:lnTo>
                <a:lnTo>
                  <a:pt x="19904" y="9980"/>
                </a:lnTo>
                <a:lnTo>
                  <a:pt x="19867" y="9556"/>
                </a:lnTo>
                <a:lnTo>
                  <a:pt x="19812" y="9151"/>
                </a:lnTo>
                <a:lnTo>
                  <a:pt x="19738" y="8746"/>
                </a:lnTo>
                <a:lnTo>
                  <a:pt x="19665" y="8341"/>
                </a:lnTo>
                <a:lnTo>
                  <a:pt x="19591" y="7936"/>
                </a:lnTo>
                <a:lnTo>
                  <a:pt x="19481" y="7549"/>
                </a:lnTo>
                <a:lnTo>
                  <a:pt x="19389" y="7163"/>
                </a:lnTo>
                <a:lnTo>
                  <a:pt x="19260" y="6776"/>
                </a:lnTo>
                <a:lnTo>
                  <a:pt x="19131" y="6389"/>
                </a:lnTo>
                <a:lnTo>
                  <a:pt x="19002" y="6021"/>
                </a:lnTo>
                <a:lnTo>
                  <a:pt x="18855" y="5653"/>
                </a:lnTo>
                <a:lnTo>
                  <a:pt x="18523" y="4916"/>
                </a:lnTo>
                <a:lnTo>
                  <a:pt x="18155" y="4217"/>
                </a:lnTo>
                <a:lnTo>
                  <a:pt x="17750" y="3536"/>
                </a:lnTo>
                <a:lnTo>
                  <a:pt x="17326" y="2873"/>
                </a:lnTo>
                <a:lnTo>
                  <a:pt x="16848" y="2247"/>
                </a:lnTo>
                <a:lnTo>
                  <a:pt x="16351" y="1639"/>
                </a:lnTo>
                <a:lnTo>
                  <a:pt x="15817" y="1068"/>
                </a:lnTo>
                <a:lnTo>
                  <a:pt x="15246" y="516"/>
                </a:lnTo>
                <a:lnTo>
                  <a:pt x="14657" y="0"/>
                </a:lnTo>
                <a:close/>
              </a:path>
            </a:pathLst>
          </a:custGeom>
          <a:solidFill>
            <a:srgbClr val="1D5885">
              <a:alpha val="1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5" name="CustomShape 5"/>
          <p:cNvSpPr/>
          <p:nvPr/>
        </p:nvSpPr>
        <p:spPr>
          <a:xfrm>
            <a:off x="2221560" y="0"/>
            <a:ext cx="971280" cy="842760"/>
          </a:xfrm>
          <a:custGeom>
            <a:avLst/>
            <a:gdLst/>
            <a:ahLst/>
            <a:cxnLst/>
            <a:rect l="l" t="t" r="r" b="b"/>
            <a:pathLst>
              <a:path w="10017" h="8691">
                <a:moveTo>
                  <a:pt x="1620" y="0"/>
                </a:moveTo>
                <a:lnTo>
                  <a:pt x="1436" y="185"/>
                </a:lnTo>
                <a:lnTo>
                  <a:pt x="1252" y="369"/>
                </a:lnTo>
                <a:lnTo>
                  <a:pt x="1105" y="553"/>
                </a:lnTo>
                <a:lnTo>
                  <a:pt x="939" y="755"/>
                </a:lnTo>
                <a:lnTo>
                  <a:pt x="792" y="958"/>
                </a:lnTo>
                <a:lnTo>
                  <a:pt x="663" y="1179"/>
                </a:lnTo>
                <a:lnTo>
                  <a:pt x="553" y="1400"/>
                </a:lnTo>
                <a:lnTo>
                  <a:pt x="442" y="1639"/>
                </a:lnTo>
                <a:lnTo>
                  <a:pt x="332" y="1878"/>
                </a:lnTo>
                <a:lnTo>
                  <a:pt x="258" y="2118"/>
                </a:lnTo>
                <a:lnTo>
                  <a:pt x="166" y="2376"/>
                </a:lnTo>
                <a:lnTo>
                  <a:pt x="111" y="2615"/>
                </a:lnTo>
                <a:lnTo>
                  <a:pt x="55" y="2873"/>
                </a:lnTo>
                <a:lnTo>
                  <a:pt x="37" y="3149"/>
                </a:lnTo>
                <a:lnTo>
                  <a:pt x="0" y="3407"/>
                </a:lnTo>
                <a:lnTo>
                  <a:pt x="0" y="3683"/>
                </a:lnTo>
                <a:lnTo>
                  <a:pt x="0" y="3941"/>
                </a:lnTo>
                <a:lnTo>
                  <a:pt x="19" y="4198"/>
                </a:lnTo>
                <a:lnTo>
                  <a:pt x="55" y="4438"/>
                </a:lnTo>
                <a:lnTo>
                  <a:pt x="111" y="4695"/>
                </a:lnTo>
                <a:lnTo>
                  <a:pt x="166" y="4935"/>
                </a:lnTo>
                <a:lnTo>
                  <a:pt x="221" y="5174"/>
                </a:lnTo>
                <a:lnTo>
                  <a:pt x="313" y="5413"/>
                </a:lnTo>
                <a:lnTo>
                  <a:pt x="387" y="5634"/>
                </a:lnTo>
                <a:lnTo>
                  <a:pt x="497" y="5855"/>
                </a:lnTo>
                <a:lnTo>
                  <a:pt x="608" y="6076"/>
                </a:lnTo>
                <a:lnTo>
                  <a:pt x="718" y="6279"/>
                </a:lnTo>
                <a:lnTo>
                  <a:pt x="847" y="6481"/>
                </a:lnTo>
                <a:lnTo>
                  <a:pt x="994" y="6684"/>
                </a:lnTo>
                <a:lnTo>
                  <a:pt x="1142" y="6868"/>
                </a:lnTo>
                <a:lnTo>
                  <a:pt x="1307" y="7052"/>
                </a:lnTo>
                <a:lnTo>
                  <a:pt x="1473" y="7218"/>
                </a:lnTo>
                <a:lnTo>
                  <a:pt x="1639" y="7384"/>
                </a:lnTo>
                <a:lnTo>
                  <a:pt x="1823" y="7549"/>
                </a:lnTo>
                <a:lnTo>
                  <a:pt x="2007" y="7697"/>
                </a:lnTo>
                <a:lnTo>
                  <a:pt x="2210" y="7844"/>
                </a:lnTo>
                <a:lnTo>
                  <a:pt x="2412" y="7973"/>
                </a:lnTo>
                <a:lnTo>
                  <a:pt x="2615" y="8083"/>
                </a:lnTo>
                <a:lnTo>
                  <a:pt x="2836" y="8194"/>
                </a:lnTo>
                <a:lnTo>
                  <a:pt x="3057" y="8304"/>
                </a:lnTo>
                <a:lnTo>
                  <a:pt x="3277" y="8378"/>
                </a:lnTo>
                <a:lnTo>
                  <a:pt x="3517" y="8470"/>
                </a:lnTo>
                <a:lnTo>
                  <a:pt x="3756" y="8525"/>
                </a:lnTo>
                <a:lnTo>
                  <a:pt x="3996" y="8580"/>
                </a:lnTo>
                <a:lnTo>
                  <a:pt x="4253" y="8636"/>
                </a:lnTo>
                <a:lnTo>
                  <a:pt x="4493" y="8672"/>
                </a:lnTo>
                <a:lnTo>
                  <a:pt x="4750" y="8691"/>
                </a:lnTo>
                <a:lnTo>
                  <a:pt x="5266" y="8691"/>
                </a:lnTo>
                <a:lnTo>
                  <a:pt x="5524" y="8672"/>
                </a:lnTo>
                <a:lnTo>
                  <a:pt x="5763" y="8636"/>
                </a:lnTo>
                <a:lnTo>
                  <a:pt x="6021" y="8580"/>
                </a:lnTo>
                <a:lnTo>
                  <a:pt x="6260" y="8525"/>
                </a:lnTo>
                <a:lnTo>
                  <a:pt x="6500" y="8470"/>
                </a:lnTo>
                <a:lnTo>
                  <a:pt x="6739" y="8378"/>
                </a:lnTo>
                <a:lnTo>
                  <a:pt x="6960" y="8304"/>
                </a:lnTo>
                <a:lnTo>
                  <a:pt x="7181" y="8194"/>
                </a:lnTo>
                <a:lnTo>
                  <a:pt x="7402" y="8083"/>
                </a:lnTo>
                <a:lnTo>
                  <a:pt x="7604" y="7973"/>
                </a:lnTo>
                <a:lnTo>
                  <a:pt x="7807" y="7844"/>
                </a:lnTo>
                <a:lnTo>
                  <a:pt x="8009" y="7697"/>
                </a:lnTo>
                <a:lnTo>
                  <a:pt x="8193" y="7549"/>
                </a:lnTo>
                <a:lnTo>
                  <a:pt x="8378" y="7384"/>
                </a:lnTo>
                <a:lnTo>
                  <a:pt x="8543" y="7218"/>
                </a:lnTo>
                <a:lnTo>
                  <a:pt x="8709" y="7052"/>
                </a:lnTo>
                <a:lnTo>
                  <a:pt x="8875" y="6868"/>
                </a:lnTo>
                <a:lnTo>
                  <a:pt x="9022" y="6684"/>
                </a:lnTo>
                <a:lnTo>
                  <a:pt x="9169" y="6481"/>
                </a:lnTo>
                <a:lnTo>
                  <a:pt x="9298" y="6279"/>
                </a:lnTo>
                <a:lnTo>
                  <a:pt x="9409" y="6076"/>
                </a:lnTo>
                <a:lnTo>
                  <a:pt x="9519" y="5855"/>
                </a:lnTo>
                <a:lnTo>
                  <a:pt x="9630" y="5634"/>
                </a:lnTo>
                <a:lnTo>
                  <a:pt x="9703" y="5413"/>
                </a:lnTo>
                <a:lnTo>
                  <a:pt x="9795" y="5174"/>
                </a:lnTo>
                <a:lnTo>
                  <a:pt x="9850" y="4935"/>
                </a:lnTo>
                <a:lnTo>
                  <a:pt x="9906" y="4695"/>
                </a:lnTo>
                <a:lnTo>
                  <a:pt x="9961" y="4438"/>
                </a:lnTo>
                <a:lnTo>
                  <a:pt x="9998" y="4198"/>
                </a:lnTo>
                <a:lnTo>
                  <a:pt x="10016" y="3941"/>
                </a:lnTo>
                <a:lnTo>
                  <a:pt x="10016" y="3683"/>
                </a:lnTo>
                <a:lnTo>
                  <a:pt x="10016" y="3407"/>
                </a:lnTo>
                <a:lnTo>
                  <a:pt x="9979" y="3149"/>
                </a:lnTo>
                <a:lnTo>
                  <a:pt x="9961" y="2873"/>
                </a:lnTo>
                <a:lnTo>
                  <a:pt x="9906" y="2615"/>
                </a:lnTo>
                <a:lnTo>
                  <a:pt x="9850" y="2376"/>
                </a:lnTo>
                <a:lnTo>
                  <a:pt x="9758" y="2118"/>
                </a:lnTo>
                <a:lnTo>
                  <a:pt x="9685" y="1878"/>
                </a:lnTo>
                <a:lnTo>
                  <a:pt x="9574" y="1639"/>
                </a:lnTo>
                <a:lnTo>
                  <a:pt x="9464" y="1400"/>
                </a:lnTo>
                <a:lnTo>
                  <a:pt x="9353" y="1179"/>
                </a:lnTo>
                <a:lnTo>
                  <a:pt x="9224" y="958"/>
                </a:lnTo>
                <a:lnTo>
                  <a:pt x="9077" y="755"/>
                </a:lnTo>
                <a:lnTo>
                  <a:pt x="8911" y="553"/>
                </a:lnTo>
                <a:lnTo>
                  <a:pt x="8764" y="369"/>
                </a:lnTo>
                <a:lnTo>
                  <a:pt x="8580" y="185"/>
                </a:lnTo>
                <a:lnTo>
                  <a:pt x="8396" y="0"/>
                </a:lnTo>
                <a:close/>
              </a:path>
            </a:pathLst>
          </a:custGeom>
          <a:solidFill>
            <a:srgbClr val="1D5885">
              <a:alpha val="1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6" name="CustomShape 6"/>
          <p:cNvSpPr/>
          <p:nvPr/>
        </p:nvSpPr>
        <p:spPr>
          <a:xfrm>
            <a:off x="1680480" y="3914640"/>
            <a:ext cx="1491120" cy="1228320"/>
          </a:xfrm>
          <a:custGeom>
            <a:avLst/>
            <a:gdLst/>
            <a:ahLst/>
            <a:cxnLst/>
            <a:rect l="l" t="t" r="r" b="b"/>
            <a:pathLst>
              <a:path w="15375" h="12668">
                <a:moveTo>
                  <a:pt x="6500" y="1"/>
                </a:moveTo>
                <a:lnTo>
                  <a:pt x="6187" y="167"/>
                </a:lnTo>
                <a:lnTo>
                  <a:pt x="5837" y="406"/>
                </a:lnTo>
                <a:lnTo>
                  <a:pt x="5377" y="719"/>
                </a:lnTo>
                <a:lnTo>
                  <a:pt x="4843" y="1105"/>
                </a:lnTo>
                <a:lnTo>
                  <a:pt x="4254" y="1603"/>
                </a:lnTo>
                <a:lnTo>
                  <a:pt x="3941" y="1879"/>
                </a:lnTo>
                <a:lnTo>
                  <a:pt x="3609" y="2173"/>
                </a:lnTo>
                <a:lnTo>
                  <a:pt x="3296" y="2486"/>
                </a:lnTo>
                <a:lnTo>
                  <a:pt x="2965" y="2818"/>
                </a:lnTo>
                <a:lnTo>
                  <a:pt x="2652" y="3186"/>
                </a:lnTo>
                <a:lnTo>
                  <a:pt x="2339" y="3573"/>
                </a:lnTo>
                <a:lnTo>
                  <a:pt x="2026" y="3978"/>
                </a:lnTo>
                <a:lnTo>
                  <a:pt x="1731" y="4401"/>
                </a:lnTo>
                <a:lnTo>
                  <a:pt x="1455" y="4843"/>
                </a:lnTo>
                <a:lnTo>
                  <a:pt x="1179" y="5303"/>
                </a:lnTo>
                <a:lnTo>
                  <a:pt x="939" y="5782"/>
                </a:lnTo>
                <a:lnTo>
                  <a:pt x="718" y="6298"/>
                </a:lnTo>
                <a:lnTo>
                  <a:pt x="516" y="6813"/>
                </a:lnTo>
                <a:lnTo>
                  <a:pt x="350" y="7365"/>
                </a:lnTo>
                <a:lnTo>
                  <a:pt x="203" y="7936"/>
                </a:lnTo>
                <a:lnTo>
                  <a:pt x="92" y="8525"/>
                </a:lnTo>
                <a:lnTo>
                  <a:pt x="19" y="9133"/>
                </a:lnTo>
                <a:lnTo>
                  <a:pt x="0" y="9759"/>
                </a:lnTo>
                <a:lnTo>
                  <a:pt x="0" y="10403"/>
                </a:lnTo>
                <a:lnTo>
                  <a:pt x="19" y="10735"/>
                </a:lnTo>
                <a:lnTo>
                  <a:pt x="56" y="11066"/>
                </a:lnTo>
                <a:lnTo>
                  <a:pt x="111" y="11471"/>
                </a:lnTo>
                <a:lnTo>
                  <a:pt x="185" y="11858"/>
                </a:lnTo>
                <a:lnTo>
                  <a:pt x="258" y="12263"/>
                </a:lnTo>
                <a:lnTo>
                  <a:pt x="369" y="12668"/>
                </a:lnTo>
                <a:lnTo>
                  <a:pt x="15209" y="12668"/>
                </a:lnTo>
                <a:lnTo>
                  <a:pt x="15264" y="12245"/>
                </a:lnTo>
                <a:lnTo>
                  <a:pt x="15319" y="11821"/>
                </a:lnTo>
                <a:lnTo>
                  <a:pt x="15337" y="11398"/>
                </a:lnTo>
                <a:lnTo>
                  <a:pt x="15356" y="10974"/>
                </a:lnTo>
                <a:lnTo>
                  <a:pt x="15374" y="10551"/>
                </a:lnTo>
                <a:lnTo>
                  <a:pt x="15356" y="10127"/>
                </a:lnTo>
                <a:lnTo>
                  <a:pt x="15337" y="9722"/>
                </a:lnTo>
                <a:lnTo>
                  <a:pt x="15301" y="9317"/>
                </a:lnTo>
                <a:lnTo>
                  <a:pt x="15245" y="8986"/>
                </a:lnTo>
                <a:lnTo>
                  <a:pt x="15209" y="8654"/>
                </a:lnTo>
                <a:lnTo>
                  <a:pt x="15061" y="8028"/>
                </a:lnTo>
                <a:lnTo>
                  <a:pt x="14896" y="7421"/>
                </a:lnTo>
                <a:lnTo>
                  <a:pt x="14675" y="6850"/>
                </a:lnTo>
                <a:lnTo>
                  <a:pt x="14435" y="6298"/>
                </a:lnTo>
                <a:lnTo>
                  <a:pt x="14177" y="5782"/>
                </a:lnTo>
                <a:lnTo>
                  <a:pt x="13883" y="5285"/>
                </a:lnTo>
                <a:lnTo>
                  <a:pt x="13570" y="4825"/>
                </a:lnTo>
                <a:lnTo>
                  <a:pt x="13238" y="4383"/>
                </a:lnTo>
                <a:lnTo>
                  <a:pt x="12889" y="3959"/>
                </a:lnTo>
                <a:lnTo>
                  <a:pt x="12520" y="3573"/>
                </a:lnTo>
                <a:lnTo>
                  <a:pt x="12152" y="3204"/>
                </a:lnTo>
                <a:lnTo>
                  <a:pt x="11766" y="2855"/>
                </a:lnTo>
                <a:lnTo>
                  <a:pt x="11379" y="2523"/>
                </a:lnTo>
                <a:lnTo>
                  <a:pt x="10992" y="2229"/>
                </a:lnTo>
                <a:lnTo>
                  <a:pt x="10587" y="1952"/>
                </a:lnTo>
                <a:lnTo>
                  <a:pt x="10201" y="1695"/>
                </a:lnTo>
                <a:lnTo>
                  <a:pt x="9814" y="1455"/>
                </a:lnTo>
                <a:lnTo>
                  <a:pt x="9427" y="1234"/>
                </a:lnTo>
                <a:lnTo>
                  <a:pt x="9059" y="1050"/>
                </a:lnTo>
                <a:lnTo>
                  <a:pt x="8378" y="700"/>
                </a:lnTo>
                <a:lnTo>
                  <a:pt x="7770" y="443"/>
                </a:lnTo>
                <a:lnTo>
                  <a:pt x="7236" y="240"/>
                </a:lnTo>
                <a:lnTo>
                  <a:pt x="6850" y="93"/>
                </a:lnTo>
                <a:lnTo>
                  <a:pt x="6500" y="1"/>
                </a:lnTo>
                <a:close/>
              </a:path>
            </a:pathLst>
          </a:custGeom>
          <a:solidFill>
            <a:srgbClr val="B8F56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7" name="PlaceHolder 7"/>
          <p:cNvSpPr>
            <a:spLocks noGrp="1"/>
          </p:cNvSpPr>
          <p:nvPr>
            <p:ph type="title"/>
          </p:nvPr>
        </p:nvSpPr>
        <p:spPr>
          <a:xfrm>
            <a:off x="5349240" y="1964520"/>
            <a:ext cx="3108600" cy="1159560"/>
          </a:xfrm>
          <a:prstGeom prst="rect">
            <a:avLst/>
          </a:prstGeom>
        </p:spPr>
        <p:txBody>
          <a:bodyPr tIns="91440" bIns="91440" anchor="b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" name="PlaceHolder 8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CustomShape 1"/>
          <p:cNvSpPr/>
          <p:nvPr/>
        </p:nvSpPr>
        <p:spPr>
          <a:xfrm>
            <a:off x="0" y="0"/>
            <a:ext cx="9143640" cy="5143320"/>
          </a:xfrm>
          <a:custGeom>
            <a:avLst/>
            <a:gdLst/>
            <a:ahLst/>
            <a:cxnLst/>
            <a:rect l="l" t="t" r="r" b="b"/>
            <a:pathLst>
              <a:path w="94269" h="53026">
                <a:moveTo>
                  <a:pt x="40138" y="14729"/>
                </a:moveTo>
                <a:lnTo>
                  <a:pt x="40211" y="15411"/>
                </a:lnTo>
                <a:lnTo>
                  <a:pt x="40303" y="16239"/>
                </a:lnTo>
                <a:lnTo>
                  <a:pt x="40395" y="17325"/>
                </a:lnTo>
                <a:lnTo>
                  <a:pt x="40469" y="18633"/>
                </a:lnTo>
                <a:lnTo>
                  <a:pt x="40543" y="20161"/>
                </a:lnTo>
                <a:lnTo>
                  <a:pt x="40561" y="20989"/>
                </a:lnTo>
                <a:lnTo>
                  <a:pt x="40579" y="21855"/>
                </a:lnTo>
                <a:lnTo>
                  <a:pt x="40561" y="22738"/>
                </a:lnTo>
                <a:lnTo>
                  <a:pt x="40561" y="23659"/>
                </a:lnTo>
                <a:lnTo>
                  <a:pt x="40524" y="24616"/>
                </a:lnTo>
                <a:lnTo>
                  <a:pt x="40469" y="25574"/>
                </a:lnTo>
                <a:lnTo>
                  <a:pt x="40395" y="26568"/>
                </a:lnTo>
                <a:lnTo>
                  <a:pt x="40303" y="27562"/>
                </a:lnTo>
                <a:lnTo>
                  <a:pt x="40193" y="28556"/>
                </a:lnTo>
                <a:lnTo>
                  <a:pt x="40064" y="29569"/>
                </a:lnTo>
                <a:lnTo>
                  <a:pt x="39880" y="30563"/>
                </a:lnTo>
                <a:lnTo>
                  <a:pt x="39696" y="31558"/>
                </a:lnTo>
                <a:lnTo>
                  <a:pt x="39475" y="32552"/>
                </a:lnTo>
                <a:lnTo>
                  <a:pt x="39217" y="33528"/>
                </a:lnTo>
                <a:lnTo>
                  <a:pt x="38922" y="34485"/>
                </a:lnTo>
                <a:lnTo>
                  <a:pt x="38591" y="35424"/>
                </a:lnTo>
                <a:lnTo>
                  <a:pt x="38407" y="35884"/>
                </a:lnTo>
                <a:lnTo>
                  <a:pt x="38223" y="36326"/>
                </a:lnTo>
                <a:lnTo>
                  <a:pt x="38039" y="36768"/>
                </a:lnTo>
                <a:lnTo>
                  <a:pt x="37818" y="37210"/>
                </a:lnTo>
                <a:lnTo>
                  <a:pt x="37597" y="37633"/>
                </a:lnTo>
                <a:lnTo>
                  <a:pt x="37376" y="38038"/>
                </a:lnTo>
                <a:lnTo>
                  <a:pt x="37136" y="38444"/>
                </a:lnTo>
                <a:lnTo>
                  <a:pt x="36897" y="38849"/>
                </a:lnTo>
                <a:lnTo>
                  <a:pt x="36621" y="39235"/>
                </a:lnTo>
                <a:lnTo>
                  <a:pt x="36363" y="39585"/>
                </a:lnTo>
                <a:lnTo>
                  <a:pt x="36087" y="39953"/>
                </a:lnTo>
                <a:lnTo>
                  <a:pt x="35811" y="40285"/>
                </a:lnTo>
                <a:lnTo>
                  <a:pt x="35516" y="40598"/>
                </a:lnTo>
                <a:lnTo>
                  <a:pt x="35222" y="40911"/>
                </a:lnTo>
                <a:lnTo>
                  <a:pt x="34927" y="41205"/>
                </a:lnTo>
                <a:lnTo>
                  <a:pt x="34614" y="41500"/>
                </a:lnTo>
                <a:lnTo>
                  <a:pt x="34301" y="41758"/>
                </a:lnTo>
                <a:lnTo>
                  <a:pt x="33988" y="42015"/>
                </a:lnTo>
                <a:lnTo>
                  <a:pt x="33675" y="42255"/>
                </a:lnTo>
                <a:lnTo>
                  <a:pt x="33344" y="42494"/>
                </a:lnTo>
                <a:lnTo>
                  <a:pt x="33012" y="42715"/>
                </a:lnTo>
                <a:lnTo>
                  <a:pt x="32681" y="42918"/>
                </a:lnTo>
                <a:lnTo>
                  <a:pt x="32349" y="43102"/>
                </a:lnTo>
                <a:lnTo>
                  <a:pt x="32018" y="43286"/>
                </a:lnTo>
                <a:lnTo>
                  <a:pt x="31337" y="43636"/>
                </a:lnTo>
                <a:lnTo>
                  <a:pt x="30656" y="43930"/>
                </a:lnTo>
                <a:lnTo>
                  <a:pt x="29956" y="44188"/>
                </a:lnTo>
                <a:lnTo>
                  <a:pt x="29275" y="44409"/>
                </a:lnTo>
                <a:lnTo>
                  <a:pt x="28593" y="44593"/>
                </a:lnTo>
                <a:lnTo>
                  <a:pt x="27912" y="44740"/>
                </a:lnTo>
                <a:lnTo>
                  <a:pt x="27249" y="44869"/>
                </a:lnTo>
                <a:lnTo>
                  <a:pt x="26605" y="44961"/>
                </a:lnTo>
                <a:lnTo>
                  <a:pt x="25961" y="45035"/>
                </a:lnTo>
                <a:lnTo>
                  <a:pt x="25335" y="45090"/>
                </a:lnTo>
                <a:lnTo>
                  <a:pt x="24745" y="45127"/>
                </a:lnTo>
                <a:lnTo>
                  <a:pt x="24175" y="45145"/>
                </a:lnTo>
                <a:lnTo>
                  <a:pt x="23622" y="45145"/>
                </a:lnTo>
                <a:lnTo>
                  <a:pt x="23125" y="45127"/>
                </a:lnTo>
                <a:lnTo>
                  <a:pt x="22205" y="45072"/>
                </a:lnTo>
                <a:lnTo>
                  <a:pt x="21450" y="44998"/>
                </a:lnTo>
                <a:lnTo>
                  <a:pt x="20879" y="44924"/>
                </a:lnTo>
                <a:lnTo>
                  <a:pt x="20400" y="44851"/>
                </a:lnTo>
                <a:lnTo>
                  <a:pt x="20124" y="44427"/>
                </a:lnTo>
                <a:lnTo>
                  <a:pt x="19829" y="43949"/>
                </a:lnTo>
                <a:lnTo>
                  <a:pt x="19461" y="43286"/>
                </a:lnTo>
                <a:lnTo>
                  <a:pt x="19038" y="42457"/>
                </a:lnTo>
                <a:lnTo>
                  <a:pt x="18835" y="41997"/>
                </a:lnTo>
                <a:lnTo>
                  <a:pt x="18614" y="41500"/>
                </a:lnTo>
                <a:lnTo>
                  <a:pt x="18393" y="40966"/>
                </a:lnTo>
                <a:lnTo>
                  <a:pt x="18191" y="40414"/>
                </a:lnTo>
                <a:lnTo>
                  <a:pt x="17988" y="39824"/>
                </a:lnTo>
                <a:lnTo>
                  <a:pt x="17804" y="39198"/>
                </a:lnTo>
                <a:lnTo>
                  <a:pt x="17638" y="38572"/>
                </a:lnTo>
                <a:lnTo>
                  <a:pt x="17491" y="37910"/>
                </a:lnTo>
                <a:lnTo>
                  <a:pt x="17362" y="37228"/>
                </a:lnTo>
                <a:lnTo>
                  <a:pt x="17252" y="36529"/>
                </a:lnTo>
                <a:lnTo>
                  <a:pt x="17178" y="35811"/>
                </a:lnTo>
                <a:lnTo>
                  <a:pt x="17141" y="35074"/>
                </a:lnTo>
                <a:lnTo>
                  <a:pt x="17141" y="34338"/>
                </a:lnTo>
                <a:lnTo>
                  <a:pt x="17178" y="33564"/>
                </a:lnTo>
                <a:lnTo>
                  <a:pt x="17215" y="33196"/>
                </a:lnTo>
                <a:lnTo>
                  <a:pt x="17252" y="32810"/>
                </a:lnTo>
                <a:lnTo>
                  <a:pt x="17307" y="32423"/>
                </a:lnTo>
                <a:lnTo>
                  <a:pt x="17381" y="32036"/>
                </a:lnTo>
                <a:lnTo>
                  <a:pt x="17473" y="31650"/>
                </a:lnTo>
                <a:lnTo>
                  <a:pt x="17565" y="31245"/>
                </a:lnTo>
                <a:lnTo>
                  <a:pt x="17675" y="30858"/>
                </a:lnTo>
                <a:lnTo>
                  <a:pt x="17786" y="30471"/>
                </a:lnTo>
                <a:lnTo>
                  <a:pt x="17933" y="30066"/>
                </a:lnTo>
                <a:lnTo>
                  <a:pt x="18080" y="29680"/>
                </a:lnTo>
                <a:lnTo>
                  <a:pt x="18246" y="29293"/>
                </a:lnTo>
                <a:lnTo>
                  <a:pt x="18430" y="28888"/>
                </a:lnTo>
                <a:lnTo>
                  <a:pt x="18614" y="28501"/>
                </a:lnTo>
                <a:lnTo>
                  <a:pt x="18835" y="28115"/>
                </a:lnTo>
                <a:lnTo>
                  <a:pt x="19056" y="27710"/>
                </a:lnTo>
                <a:lnTo>
                  <a:pt x="19314" y="27323"/>
                </a:lnTo>
                <a:lnTo>
                  <a:pt x="19572" y="26936"/>
                </a:lnTo>
                <a:lnTo>
                  <a:pt x="19848" y="26550"/>
                </a:lnTo>
                <a:lnTo>
                  <a:pt x="20142" y="26181"/>
                </a:lnTo>
                <a:lnTo>
                  <a:pt x="20437" y="25813"/>
                </a:lnTo>
                <a:lnTo>
                  <a:pt x="20750" y="25445"/>
                </a:lnTo>
                <a:lnTo>
                  <a:pt x="21081" y="25095"/>
                </a:lnTo>
                <a:lnTo>
                  <a:pt x="21413" y="24745"/>
                </a:lnTo>
                <a:lnTo>
                  <a:pt x="21763" y="24395"/>
                </a:lnTo>
                <a:lnTo>
                  <a:pt x="22499" y="23714"/>
                </a:lnTo>
                <a:lnTo>
                  <a:pt x="23254" y="23070"/>
                </a:lnTo>
                <a:lnTo>
                  <a:pt x="24046" y="22444"/>
                </a:lnTo>
                <a:lnTo>
                  <a:pt x="24856" y="21855"/>
                </a:lnTo>
                <a:lnTo>
                  <a:pt x="25703" y="21265"/>
                </a:lnTo>
                <a:lnTo>
                  <a:pt x="26550" y="20713"/>
                </a:lnTo>
                <a:lnTo>
                  <a:pt x="27415" y="20179"/>
                </a:lnTo>
                <a:lnTo>
                  <a:pt x="28299" y="19682"/>
                </a:lnTo>
                <a:lnTo>
                  <a:pt x="29164" y="19203"/>
                </a:lnTo>
                <a:lnTo>
                  <a:pt x="30048" y="18743"/>
                </a:lnTo>
                <a:lnTo>
                  <a:pt x="30913" y="18320"/>
                </a:lnTo>
                <a:lnTo>
                  <a:pt x="31760" y="17896"/>
                </a:lnTo>
                <a:lnTo>
                  <a:pt x="32607" y="17528"/>
                </a:lnTo>
                <a:lnTo>
                  <a:pt x="33417" y="17160"/>
                </a:lnTo>
                <a:lnTo>
                  <a:pt x="34209" y="16828"/>
                </a:lnTo>
                <a:lnTo>
                  <a:pt x="34982" y="16515"/>
                </a:lnTo>
                <a:lnTo>
                  <a:pt x="36400" y="15963"/>
                </a:lnTo>
                <a:lnTo>
                  <a:pt x="37652" y="15521"/>
                </a:lnTo>
                <a:lnTo>
                  <a:pt x="38683" y="15171"/>
                </a:lnTo>
                <a:lnTo>
                  <a:pt x="39456" y="14913"/>
                </a:lnTo>
                <a:lnTo>
                  <a:pt x="40138" y="14729"/>
                </a:lnTo>
                <a:close/>
                <a:moveTo>
                  <a:pt x="0" y="0"/>
                </a:moveTo>
                <a:lnTo>
                  <a:pt x="0" y="53026"/>
                </a:lnTo>
                <a:lnTo>
                  <a:pt x="94268" y="53026"/>
                </a:lnTo>
                <a:lnTo>
                  <a:pt x="9426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19080" dir="540000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9" name="CustomShape 2"/>
          <p:cNvSpPr/>
          <p:nvPr/>
        </p:nvSpPr>
        <p:spPr>
          <a:xfrm>
            <a:off x="528480" y="1071360"/>
            <a:ext cx="1164240" cy="1832040"/>
          </a:xfrm>
          <a:custGeom>
            <a:avLst/>
            <a:gdLst/>
            <a:ahLst/>
            <a:cxnLst/>
            <a:rect l="l" t="t" r="r" b="b"/>
            <a:pathLst>
              <a:path w="12006" h="18892">
                <a:moveTo>
                  <a:pt x="2063" y="1"/>
                </a:moveTo>
                <a:lnTo>
                  <a:pt x="1934" y="369"/>
                </a:lnTo>
                <a:lnTo>
                  <a:pt x="1768" y="793"/>
                </a:lnTo>
                <a:lnTo>
                  <a:pt x="1584" y="1363"/>
                </a:lnTo>
                <a:lnTo>
                  <a:pt x="1345" y="2063"/>
                </a:lnTo>
                <a:lnTo>
                  <a:pt x="1106" y="2873"/>
                </a:lnTo>
                <a:lnTo>
                  <a:pt x="866" y="3794"/>
                </a:lnTo>
                <a:lnTo>
                  <a:pt x="627" y="4770"/>
                </a:lnTo>
                <a:lnTo>
                  <a:pt x="406" y="5819"/>
                </a:lnTo>
                <a:lnTo>
                  <a:pt x="314" y="6353"/>
                </a:lnTo>
                <a:lnTo>
                  <a:pt x="222" y="6905"/>
                </a:lnTo>
                <a:lnTo>
                  <a:pt x="148" y="7458"/>
                </a:lnTo>
                <a:lnTo>
                  <a:pt x="93" y="8028"/>
                </a:lnTo>
                <a:lnTo>
                  <a:pt x="38" y="8599"/>
                </a:lnTo>
                <a:lnTo>
                  <a:pt x="19" y="9152"/>
                </a:lnTo>
                <a:lnTo>
                  <a:pt x="1" y="9722"/>
                </a:lnTo>
                <a:lnTo>
                  <a:pt x="1" y="10275"/>
                </a:lnTo>
                <a:lnTo>
                  <a:pt x="38" y="10845"/>
                </a:lnTo>
                <a:lnTo>
                  <a:pt x="93" y="11379"/>
                </a:lnTo>
                <a:lnTo>
                  <a:pt x="167" y="11932"/>
                </a:lnTo>
                <a:lnTo>
                  <a:pt x="259" y="12447"/>
                </a:lnTo>
                <a:lnTo>
                  <a:pt x="388" y="12963"/>
                </a:lnTo>
                <a:lnTo>
                  <a:pt x="535" y="13478"/>
                </a:lnTo>
                <a:lnTo>
                  <a:pt x="682" y="13865"/>
                </a:lnTo>
                <a:lnTo>
                  <a:pt x="848" y="14233"/>
                </a:lnTo>
                <a:lnTo>
                  <a:pt x="1032" y="14583"/>
                </a:lnTo>
                <a:lnTo>
                  <a:pt x="1216" y="14914"/>
                </a:lnTo>
                <a:lnTo>
                  <a:pt x="1419" y="15227"/>
                </a:lnTo>
                <a:lnTo>
                  <a:pt x="1640" y="15522"/>
                </a:lnTo>
                <a:lnTo>
                  <a:pt x="1860" y="15798"/>
                </a:lnTo>
                <a:lnTo>
                  <a:pt x="2100" y="16074"/>
                </a:lnTo>
                <a:lnTo>
                  <a:pt x="2339" y="16314"/>
                </a:lnTo>
                <a:lnTo>
                  <a:pt x="2597" y="16553"/>
                </a:lnTo>
                <a:lnTo>
                  <a:pt x="2855" y="16774"/>
                </a:lnTo>
                <a:lnTo>
                  <a:pt x="3112" y="16995"/>
                </a:lnTo>
                <a:lnTo>
                  <a:pt x="3389" y="17179"/>
                </a:lnTo>
                <a:lnTo>
                  <a:pt x="3665" y="17363"/>
                </a:lnTo>
                <a:lnTo>
                  <a:pt x="3941" y="17529"/>
                </a:lnTo>
                <a:lnTo>
                  <a:pt x="4217" y="17695"/>
                </a:lnTo>
                <a:lnTo>
                  <a:pt x="4770" y="17971"/>
                </a:lnTo>
                <a:lnTo>
                  <a:pt x="5322" y="18192"/>
                </a:lnTo>
                <a:lnTo>
                  <a:pt x="5856" y="18394"/>
                </a:lnTo>
                <a:lnTo>
                  <a:pt x="6371" y="18542"/>
                </a:lnTo>
                <a:lnTo>
                  <a:pt x="6850" y="18670"/>
                </a:lnTo>
                <a:lnTo>
                  <a:pt x="7292" y="18781"/>
                </a:lnTo>
                <a:lnTo>
                  <a:pt x="7679" y="18836"/>
                </a:lnTo>
                <a:lnTo>
                  <a:pt x="8010" y="18891"/>
                </a:lnTo>
                <a:lnTo>
                  <a:pt x="4015" y="5727"/>
                </a:lnTo>
                <a:lnTo>
                  <a:pt x="9041" y="18560"/>
                </a:lnTo>
                <a:lnTo>
                  <a:pt x="9262" y="18321"/>
                </a:lnTo>
                <a:lnTo>
                  <a:pt x="9538" y="18026"/>
                </a:lnTo>
                <a:lnTo>
                  <a:pt x="9814" y="17695"/>
                </a:lnTo>
                <a:lnTo>
                  <a:pt x="10109" y="17290"/>
                </a:lnTo>
                <a:lnTo>
                  <a:pt x="10422" y="16866"/>
                </a:lnTo>
                <a:lnTo>
                  <a:pt x="10735" y="16369"/>
                </a:lnTo>
                <a:lnTo>
                  <a:pt x="11029" y="15853"/>
                </a:lnTo>
                <a:lnTo>
                  <a:pt x="11287" y="15283"/>
                </a:lnTo>
                <a:lnTo>
                  <a:pt x="11416" y="14988"/>
                </a:lnTo>
                <a:lnTo>
                  <a:pt x="11527" y="14693"/>
                </a:lnTo>
                <a:lnTo>
                  <a:pt x="11637" y="14362"/>
                </a:lnTo>
                <a:lnTo>
                  <a:pt x="11729" y="14049"/>
                </a:lnTo>
                <a:lnTo>
                  <a:pt x="11821" y="13718"/>
                </a:lnTo>
                <a:lnTo>
                  <a:pt x="11895" y="13386"/>
                </a:lnTo>
                <a:lnTo>
                  <a:pt x="11950" y="13036"/>
                </a:lnTo>
                <a:lnTo>
                  <a:pt x="11987" y="12687"/>
                </a:lnTo>
                <a:lnTo>
                  <a:pt x="12005" y="12318"/>
                </a:lnTo>
                <a:lnTo>
                  <a:pt x="12005" y="11950"/>
                </a:lnTo>
                <a:lnTo>
                  <a:pt x="12005" y="11582"/>
                </a:lnTo>
                <a:lnTo>
                  <a:pt x="11968" y="11214"/>
                </a:lnTo>
                <a:lnTo>
                  <a:pt x="11913" y="10827"/>
                </a:lnTo>
                <a:lnTo>
                  <a:pt x="11821" y="10440"/>
                </a:lnTo>
                <a:lnTo>
                  <a:pt x="11729" y="10035"/>
                </a:lnTo>
                <a:lnTo>
                  <a:pt x="11600" y="9649"/>
                </a:lnTo>
                <a:lnTo>
                  <a:pt x="11416" y="9152"/>
                </a:lnTo>
                <a:lnTo>
                  <a:pt x="11195" y="8673"/>
                </a:lnTo>
                <a:lnTo>
                  <a:pt x="10956" y="8194"/>
                </a:lnTo>
                <a:lnTo>
                  <a:pt x="10680" y="7715"/>
                </a:lnTo>
                <a:lnTo>
                  <a:pt x="10367" y="7255"/>
                </a:lnTo>
                <a:lnTo>
                  <a:pt x="10054" y="6813"/>
                </a:lnTo>
                <a:lnTo>
                  <a:pt x="9704" y="6353"/>
                </a:lnTo>
                <a:lnTo>
                  <a:pt x="9354" y="5930"/>
                </a:lnTo>
                <a:lnTo>
                  <a:pt x="8967" y="5506"/>
                </a:lnTo>
                <a:lnTo>
                  <a:pt x="8581" y="5083"/>
                </a:lnTo>
                <a:lnTo>
                  <a:pt x="8194" y="4678"/>
                </a:lnTo>
                <a:lnTo>
                  <a:pt x="7789" y="4291"/>
                </a:lnTo>
                <a:lnTo>
                  <a:pt x="7384" y="3904"/>
                </a:lnTo>
                <a:lnTo>
                  <a:pt x="6979" y="3536"/>
                </a:lnTo>
                <a:lnTo>
                  <a:pt x="6150" y="2855"/>
                </a:lnTo>
                <a:lnTo>
                  <a:pt x="5359" y="2229"/>
                </a:lnTo>
                <a:lnTo>
                  <a:pt x="4604" y="1676"/>
                </a:lnTo>
                <a:lnTo>
                  <a:pt x="3923" y="1179"/>
                </a:lnTo>
                <a:lnTo>
                  <a:pt x="3297" y="774"/>
                </a:lnTo>
                <a:lnTo>
                  <a:pt x="2799" y="443"/>
                </a:lnTo>
                <a:lnTo>
                  <a:pt x="2413" y="204"/>
                </a:lnTo>
                <a:lnTo>
                  <a:pt x="2063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0" name="CustomShape 3"/>
          <p:cNvSpPr/>
          <p:nvPr/>
        </p:nvSpPr>
        <p:spPr>
          <a:xfrm>
            <a:off x="1193040" y="0"/>
            <a:ext cx="2342880" cy="1356840"/>
          </a:xfrm>
          <a:custGeom>
            <a:avLst/>
            <a:gdLst/>
            <a:ahLst/>
            <a:cxnLst/>
            <a:rect l="l" t="t" r="r" b="b"/>
            <a:pathLst>
              <a:path w="24157" h="13993">
                <a:moveTo>
                  <a:pt x="147" y="0"/>
                </a:moveTo>
                <a:lnTo>
                  <a:pt x="92" y="479"/>
                </a:lnTo>
                <a:lnTo>
                  <a:pt x="37" y="939"/>
                </a:lnTo>
                <a:lnTo>
                  <a:pt x="18" y="1436"/>
                </a:lnTo>
                <a:lnTo>
                  <a:pt x="0" y="1915"/>
                </a:lnTo>
                <a:lnTo>
                  <a:pt x="18" y="2541"/>
                </a:lnTo>
                <a:lnTo>
                  <a:pt x="55" y="3148"/>
                </a:lnTo>
                <a:lnTo>
                  <a:pt x="147" y="3756"/>
                </a:lnTo>
                <a:lnTo>
                  <a:pt x="239" y="4345"/>
                </a:lnTo>
                <a:lnTo>
                  <a:pt x="387" y="4934"/>
                </a:lnTo>
                <a:lnTo>
                  <a:pt x="534" y="5505"/>
                </a:lnTo>
                <a:lnTo>
                  <a:pt x="737" y="6076"/>
                </a:lnTo>
                <a:lnTo>
                  <a:pt x="957" y="6610"/>
                </a:lnTo>
                <a:lnTo>
                  <a:pt x="1197" y="7144"/>
                </a:lnTo>
                <a:lnTo>
                  <a:pt x="1455" y="7678"/>
                </a:lnTo>
                <a:lnTo>
                  <a:pt x="1749" y="8175"/>
                </a:lnTo>
                <a:lnTo>
                  <a:pt x="2062" y="8672"/>
                </a:lnTo>
                <a:lnTo>
                  <a:pt x="2394" y="9132"/>
                </a:lnTo>
                <a:lnTo>
                  <a:pt x="2762" y="9592"/>
                </a:lnTo>
                <a:lnTo>
                  <a:pt x="3130" y="10034"/>
                </a:lnTo>
                <a:lnTo>
                  <a:pt x="3535" y="10458"/>
                </a:lnTo>
                <a:lnTo>
                  <a:pt x="3959" y="10863"/>
                </a:lnTo>
                <a:lnTo>
                  <a:pt x="4400" y="11231"/>
                </a:lnTo>
                <a:lnTo>
                  <a:pt x="4861" y="11599"/>
                </a:lnTo>
                <a:lnTo>
                  <a:pt x="5321" y="11931"/>
                </a:lnTo>
                <a:lnTo>
                  <a:pt x="5818" y="12244"/>
                </a:lnTo>
                <a:lnTo>
                  <a:pt x="6315" y="12538"/>
                </a:lnTo>
                <a:lnTo>
                  <a:pt x="6849" y="12796"/>
                </a:lnTo>
                <a:lnTo>
                  <a:pt x="7383" y="13035"/>
                </a:lnTo>
                <a:lnTo>
                  <a:pt x="7917" y="13256"/>
                </a:lnTo>
                <a:lnTo>
                  <a:pt x="8488" y="13459"/>
                </a:lnTo>
                <a:lnTo>
                  <a:pt x="9059" y="13606"/>
                </a:lnTo>
                <a:lnTo>
                  <a:pt x="9648" y="13754"/>
                </a:lnTo>
                <a:lnTo>
                  <a:pt x="10237" y="13846"/>
                </a:lnTo>
                <a:lnTo>
                  <a:pt x="10845" y="13938"/>
                </a:lnTo>
                <a:lnTo>
                  <a:pt x="11452" y="13974"/>
                </a:lnTo>
                <a:lnTo>
                  <a:pt x="12078" y="13993"/>
                </a:lnTo>
                <a:lnTo>
                  <a:pt x="12704" y="13974"/>
                </a:lnTo>
                <a:lnTo>
                  <a:pt x="13312" y="13938"/>
                </a:lnTo>
                <a:lnTo>
                  <a:pt x="13919" y="13846"/>
                </a:lnTo>
                <a:lnTo>
                  <a:pt x="14508" y="13754"/>
                </a:lnTo>
                <a:lnTo>
                  <a:pt x="15098" y="13606"/>
                </a:lnTo>
                <a:lnTo>
                  <a:pt x="15668" y="13459"/>
                </a:lnTo>
                <a:lnTo>
                  <a:pt x="16239" y="13256"/>
                </a:lnTo>
                <a:lnTo>
                  <a:pt x="16773" y="13035"/>
                </a:lnTo>
                <a:lnTo>
                  <a:pt x="17307" y="12796"/>
                </a:lnTo>
                <a:lnTo>
                  <a:pt x="17841" y="12538"/>
                </a:lnTo>
                <a:lnTo>
                  <a:pt x="18338" y="12244"/>
                </a:lnTo>
                <a:lnTo>
                  <a:pt x="18835" y="11931"/>
                </a:lnTo>
                <a:lnTo>
                  <a:pt x="19296" y="11599"/>
                </a:lnTo>
                <a:lnTo>
                  <a:pt x="19756" y="11231"/>
                </a:lnTo>
                <a:lnTo>
                  <a:pt x="20198" y="10863"/>
                </a:lnTo>
                <a:lnTo>
                  <a:pt x="20621" y="10458"/>
                </a:lnTo>
                <a:lnTo>
                  <a:pt x="21026" y="10034"/>
                </a:lnTo>
                <a:lnTo>
                  <a:pt x="21394" y="9592"/>
                </a:lnTo>
                <a:lnTo>
                  <a:pt x="21763" y="9132"/>
                </a:lnTo>
                <a:lnTo>
                  <a:pt x="22094" y="8672"/>
                </a:lnTo>
                <a:lnTo>
                  <a:pt x="22407" y="8175"/>
                </a:lnTo>
                <a:lnTo>
                  <a:pt x="22702" y="7678"/>
                </a:lnTo>
                <a:lnTo>
                  <a:pt x="22959" y="7144"/>
                </a:lnTo>
                <a:lnTo>
                  <a:pt x="23199" y="6610"/>
                </a:lnTo>
                <a:lnTo>
                  <a:pt x="23420" y="6076"/>
                </a:lnTo>
                <a:lnTo>
                  <a:pt x="23622" y="5505"/>
                </a:lnTo>
                <a:lnTo>
                  <a:pt x="23770" y="4934"/>
                </a:lnTo>
                <a:lnTo>
                  <a:pt x="23917" y="4345"/>
                </a:lnTo>
                <a:lnTo>
                  <a:pt x="24009" y="3756"/>
                </a:lnTo>
                <a:lnTo>
                  <a:pt x="24101" y="3148"/>
                </a:lnTo>
                <a:lnTo>
                  <a:pt x="24138" y="2541"/>
                </a:lnTo>
                <a:lnTo>
                  <a:pt x="24156" y="1915"/>
                </a:lnTo>
                <a:lnTo>
                  <a:pt x="24138" y="1436"/>
                </a:lnTo>
                <a:lnTo>
                  <a:pt x="24119" y="939"/>
                </a:lnTo>
                <a:lnTo>
                  <a:pt x="24064" y="479"/>
                </a:lnTo>
                <a:lnTo>
                  <a:pt x="24009" y="0"/>
                </a:lnTo>
                <a:close/>
              </a:path>
            </a:pathLst>
          </a:custGeom>
          <a:solidFill>
            <a:srgbClr val="EEF1F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CustomShape 4"/>
          <p:cNvSpPr/>
          <p:nvPr/>
        </p:nvSpPr>
        <p:spPr>
          <a:xfrm>
            <a:off x="0" y="3350520"/>
            <a:ext cx="1257120" cy="1792800"/>
          </a:xfrm>
          <a:custGeom>
            <a:avLst/>
            <a:gdLst/>
            <a:ahLst/>
            <a:cxnLst/>
            <a:rect l="l" t="t" r="r" b="b"/>
            <a:pathLst>
              <a:path w="12962" h="18486">
                <a:moveTo>
                  <a:pt x="2633" y="0"/>
                </a:moveTo>
                <a:lnTo>
                  <a:pt x="2246" y="37"/>
                </a:lnTo>
                <a:lnTo>
                  <a:pt x="1860" y="74"/>
                </a:lnTo>
                <a:lnTo>
                  <a:pt x="1473" y="129"/>
                </a:lnTo>
                <a:lnTo>
                  <a:pt x="1105" y="184"/>
                </a:lnTo>
                <a:lnTo>
                  <a:pt x="718" y="258"/>
                </a:lnTo>
                <a:lnTo>
                  <a:pt x="368" y="368"/>
                </a:lnTo>
                <a:lnTo>
                  <a:pt x="0" y="461"/>
                </a:lnTo>
                <a:lnTo>
                  <a:pt x="0" y="18486"/>
                </a:lnTo>
                <a:lnTo>
                  <a:pt x="8101" y="18486"/>
                </a:lnTo>
                <a:lnTo>
                  <a:pt x="8635" y="18136"/>
                </a:lnTo>
                <a:lnTo>
                  <a:pt x="9151" y="17767"/>
                </a:lnTo>
                <a:lnTo>
                  <a:pt x="9629" y="17362"/>
                </a:lnTo>
                <a:lnTo>
                  <a:pt x="10090" y="16921"/>
                </a:lnTo>
                <a:lnTo>
                  <a:pt x="10513" y="16460"/>
                </a:lnTo>
                <a:lnTo>
                  <a:pt x="10918" y="15982"/>
                </a:lnTo>
                <a:lnTo>
                  <a:pt x="11286" y="15466"/>
                </a:lnTo>
                <a:lnTo>
                  <a:pt x="11618" y="14932"/>
                </a:lnTo>
                <a:lnTo>
                  <a:pt x="11931" y="14361"/>
                </a:lnTo>
                <a:lnTo>
                  <a:pt x="12189" y="13791"/>
                </a:lnTo>
                <a:lnTo>
                  <a:pt x="12428" y="13183"/>
                </a:lnTo>
                <a:lnTo>
                  <a:pt x="12612" y="12557"/>
                </a:lnTo>
                <a:lnTo>
                  <a:pt x="12759" y="11931"/>
                </a:lnTo>
                <a:lnTo>
                  <a:pt x="12870" y="11287"/>
                </a:lnTo>
                <a:lnTo>
                  <a:pt x="12907" y="10955"/>
                </a:lnTo>
                <a:lnTo>
                  <a:pt x="12943" y="10624"/>
                </a:lnTo>
                <a:lnTo>
                  <a:pt x="12962" y="10274"/>
                </a:lnTo>
                <a:lnTo>
                  <a:pt x="12962" y="9943"/>
                </a:lnTo>
                <a:lnTo>
                  <a:pt x="12943" y="9427"/>
                </a:lnTo>
                <a:lnTo>
                  <a:pt x="12907" y="8930"/>
                </a:lnTo>
                <a:lnTo>
                  <a:pt x="12851" y="8433"/>
                </a:lnTo>
                <a:lnTo>
                  <a:pt x="12759" y="7936"/>
                </a:lnTo>
                <a:lnTo>
                  <a:pt x="12649" y="7457"/>
                </a:lnTo>
                <a:lnTo>
                  <a:pt x="12520" y="6978"/>
                </a:lnTo>
                <a:lnTo>
                  <a:pt x="12354" y="6518"/>
                </a:lnTo>
                <a:lnTo>
                  <a:pt x="12189" y="6076"/>
                </a:lnTo>
                <a:lnTo>
                  <a:pt x="11986" y="5634"/>
                </a:lnTo>
                <a:lnTo>
                  <a:pt x="11765" y="5211"/>
                </a:lnTo>
                <a:lnTo>
                  <a:pt x="11526" y="4787"/>
                </a:lnTo>
                <a:lnTo>
                  <a:pt x="11268" y="4382"/>
                </a:lnTo>
                <a:lnTo>
                  <a:pt x="10992" y="3996"/>
                </a:lnTo>
                <a:lnTo>
                  <a:pt x="10697" y="3627"/>
                </a:lnTo>
                <a:lnTo>
                  <a:pt x="10384" y="3259"/>
                </a:lnTo>
                <a:lnTo>
                  <a:pt x="10053" y="2909"/>
                </a:lnTo>
                <a:lnTo>
                  <a:pt x="9703" y="2578"/>
                </a:lnTo>
                <a:lnTo>
                  <a:pt x="9335" y="2265"/>
                </a:lnTo>
                <a:lnTo>
                  <a:pt x="8967" y="1970"/>
                </a:lnTo>
                <a:lnTo>
                  <a:pt x="8580" y="1694"/>
                </a:lnTo>
                <a:lnTo>
                  <a:pt x="8175" y="1436"/>
                </a:lnTo>
                <a:lnTo>
                  <a:pt x="7751" y="1197"/>
                </a:lnTo>
                <a:lnTo>
                  <a:pt x="7328" y="976"/>
                </a:lnTo>
                <a:lnTo>
                  <a:pt x="6886" y="774"/>
                </a:lnTo>
                <a:lnTo>
                  <a:pt x="6444" y="608"/>
                </a:lnTo>
                <a:lnTo>
                  <a:pt x="5984" y="442"/>
                </a:lnTo>
                <a:lnTo>
                  <a:pt x="5505" y="313"/>
                </a:lnTo>
                <a:lnTo>
                  <a:pt x="5026" y="203"/>
                </a:lnTo>
                <a:lnTo>
                  <a:pt x="4529" y="111"/>
                </a:lnTo>
                <a:lnTo>
                  <a:pt x="4032" y="55"/>
                </a:lnTo>
                <a:lnTo>
                  <a:pt x="3535" y="19"/>
                </a:lnTo>
                <a:lnTo>
                  <a:pt x="3020" y="0"/>
                </a:lnTo>
                <a:close/>
              </a:path>
            </a:pathLst>
          </a:custGeom>
          <a:solidFill>
            <a:srgbClr val="EEF1F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2" name="PlaceHolder 5"/>
          <p:cNvSpPr>
            <a:spLocks noGrp="1"/>
          </p:cNvSpPr>
          <p:nvPr>
            <p:ph type="title"/>
          </p:nvPr>
        </p:nvSpPr>
        <p:spPr>
          <a:xfrm>
            <a:off x="4320000" y="893160"/>
            <a:ext cx="4366440" cy="690480"/>
          </a:xfrm>
          <a:prstGeom prst="rect">
            <a:avLst/>
          </a:prstGeom>
        </p:spPr>
        <p:txBody>
          <a:bodyPr tIns="91440" bIns="91440" anchor="b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3" name="PlaceHolder 6"/>
          <p:cNvSpPr>
            <a:spLocks noGrp="1"/>
          </p:cNvSpPr>
          <p:nvPr>
            <p:ph type="body"/>
          </p:nvPr>
        </p:nvSpPr>
        <p:spPr>
          <a:xfrm>
            <a:off x="4320000" y="1694160"/>
            <a:ext cx="4366440" cy="305532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  <p:sp>
        <p:nvSpPr>
          <p:cNvPr id="214" name="PlaceHolder 7"/>
          <p:cNvSpPr>
            <a:spLocks noGrp="1"/>
          </p:cNvSpPr>
          <p:nvPr>
            <p:ph type="sldNum"/>
          </p:nvPr>
        </p:nvSpPr>
        <p:spPr>
          <a:xfrm>
            <a:off x="76320" y="4749840"/>
            <a:ext cx="548280" cy="393120"/>
          </a:xfrm>
          <a:prstGeom prst="rect">
            <a:avLst/>
          </a:prstGeom>
        </p:spPr>
        <p:txBody>
          <a:bodyPr tIns="91440" bIns="91440" anchor="ctr"/>
          <a:lstStyle/>
          <a:p>
            <a:pPr>
              <a:lnSpc>
                <a:spcPct val="100000"/>
              </a:lnSpc>
            </a:pPr>
            <a:fld id="{274EA805-31B7-4144-97BE-8321953136F6}" type="slidenum">
              <a:rPr lang="en-US" sz="1300" b="0" strike="noStrike" spc="-1">
                <a:solidFill>
                  <a:srgbClr val="51B148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‹#›</a:t>
            </a:fld>
            <a:endParaRPr lang="en-US" sz="1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tif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TextShape 1"/>
          <p:cNvSpPr txBox="1"/>
          <p:nvPr/>
        </p:nvSpPr>
        <p:spPr>
          <a:xfrm>
            <a:off x="4852020" y="743968"/>
            <a:ext cx="3957480" cy="1651413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pPr algn="ctr">
              <a:lnSpc>
                <a:spcPct val="100000"/>
              </a:lnSpc>
            </a:pPr>
            <a:r>
              <a:rPr lang="en-US" sz="3600" b="1" strike="noStrike" spc="-1" dirty="0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Thu </a:t>
            </a:r>
            <a:r>
              <a:rPr lang="en-US" sz="3600" b="1" strike="noStrike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thập</a:t>
            </a:r>
            <a:r>
              <a:rPr lang="en-US" sz="3600" b="1" strike="noStrike" spc="-1" dirty="0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 </a:t>
            </a:r>
            <a:r>
              <a:rPr lang="en-US" sz="3600" b="1" strike="noStrike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thông</a:t>
            </a:r>
            <a:r>
              <a:rPr lang="en-US" sz="3600" b="1" strike="noStrike" spc="-1" dirty="0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 tin </a:t>
            </a:r>
            <a:r>
              <a:rPr lang="en-US" sz="3600" b="1" strike="noStrike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bằng</a:t>
            </a:r>
            <a:r>
              <a:rPr lang="en-US" sz="3600" b="1" strike="noStrike" spc="-1" dirty="0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 </a:t>
            </a:r>
            <a:r>
              <a:rPr lang="en-US" sz="3600" b="1" strike="noStrike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phương</a:t>
            </a:r>
            <a:r>
              <a:rPr lang="en-US" sz="3600" b="1" strike="noStrike" spc="-1" dirty="0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 </a:t>
            </a:r>
            <a:r>
              <a:rPr lang="en-US" sz="3600" b="1" strike="noStrike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pháp</a:t>
            </a:r>
            <a:r>
              <a:rPr lang="en-US" sz="3600" b="1" strike="noStrike" spc="-1" dirty="0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 </a:t>
            </a:r>
            <a:r>
              <a:rPr lang="en-US" sz="3600" b="1" strike="noStrike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tương</a:t>
            </a:r>
            <a:r>
              <a:rPr lang="en-US" sz="3600" b="1" strike="noStrike" spc="-1" dirty="0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 </a:t>
            </a:r>
            <a:r>
              <a:rPr lang="en-US" sz="3600" b="1" strike="noStrike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tác</a:t>
            </a:r>
            <a:endParaRPr lang="en-US" sz="105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4415369" y="2611135"/>
            <a:ext cx="457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000" b="1" dirty="0" err="1">
                <a:solidFill>
                  <a:srgbClr val="92D050"/>
                </a:solidFill>
                <a:latin typeface="Dosis Light"/>
                <a:ea typeface="맑은 고딕" pitchFamily="50" charset="-127"/>
                <a:cs typeface="Calibri" pitchFamily="34" charset="0"/>
              </a:rPr>
              <a:t>Giảng</a:t>
            </a:r>
            <a:r>
              <a:rPr lang="en-US" altLang="ko-KR" sz="2000" b="1" dirty="0">
                <a:solidFill>
                  <a:srgbClr val="92D050"/>
                </a:solidFill>
                <a:latin typeface="Dosis Light"/>
                <a:ea typeface="맑은 고딕" pitchFamily="50" charset="-127"/>
                <a:cs typeface="Calibri" pitchFamily="34" charset="0"/>
              </a:rPr>
              <a:t> </a:t>
            </a:r>
            <a:r>
              <a:rPr lang="en-US" altLang="ko-KR" sz="2000" b="1" dirty="0" err="1">
                <a:solidFill>
                  <a:srgbClr val="92D050"/>
                </a:solidFill>
                <a:latin typeface="Dosis Light"/>
                <a:ea typeface="맑은 고딕" pitchFamily="50" charset="-127"/>
                <a:cs typeface="Calibri" pitchFamily="34" charset="0"/>
              </a:rPr>
              <a:t>viên</a:t>
            </a:r>
            <a:endParaRPr lang="en-US" altLang="ko-KR" sz="2000" b="1" dirty="0">
              <a:solidFill>
                <a:srgbClr val="92D050"/>
              </a:solidFill>
              <a:latin typeface="Dosis Light"/>
              <a:ea typeface="맑은 고딕" pitchFamily="50" charset="-127"/>
              <a:cs typeface="Calibri" pitchFamily="34" charset="0"/>
            </a:endParaRPr>
          </a:p>
          <a:p>
            <a:pPr algn="ctr"/>
            <a:r>
              <a:rPr lang="en-US" altLang="ko-KR" sz="2000" b="1" dirty="0">
                <a:solidFill>
                  <a:srgbClr val="92D050"/>
                </a:solidFill>
                <a:latin typeface="Dosis Light"/>
                <a:ea typeface="맑은 고딕" pitchFamily="50" charset="-127"/>
                <a:cs typeface="Calibri" pitchFamily="34" charset="0"/>
              </a:rPr>
              <a:t> </a:t>
            </a:r>
            <a:r>
              <a:rPr lang="en-US" altLang="ko-KR" sz="2000" b="1" dirty="0" err="1">
                <a:solidFill>
                  <a:srgbClr val="92D050"/>
                </a:solidFill>
                <a:latin typeface="Dosis Light"/>
                <a:ea typeface="맑은 고딕" pitchFamily="50" charset="-127"/>
                <a:cs typeface="Calibri" pitchFamily="34" charset="0"/>
              </a:rPr>
              <a:t>Th.S</a:t>
            </a:r>
            <a:r>
              <a:rPr lang="en-US" altLang="ko-KR" sz="2000" b="1" dirty="0">
                <a:solidFill>
                  <a:srgbClr val="92D050"/>
                </a:solidFill>
                <a:latin typeface="Dosis Light"/>
                <a:ea typeface="맑은 고딕" pitchFamily="50" charset="-127"/>
                <a:cs typeface="Calibri" pitchFamily="34" charset="0"/>
              </a:rPr>
              <a:t>: </a:t>
            </a:r>
            <a:r>
              <a:rPr lang="en-US" altLang="ko-KR" sz="2000" b="1" dirty="0" err="1">
                <a:solidFill>
                  <a:srgbClr val="92D050"/>
                </a:solidFill>
                <a:latin typeface="Dosis Light"/>
                <a:ea typeface="맑은 고딕" pitchFamily="50" charset="-127"/>
                <a:cs typeface="Calibri" pitchFamily="34" charset="0"/>
              </a:rPr>
              <a:t>Nguyễn</a:t>
            </a:r>
            <a:r>
              <a:rPr lang="en-US" altLang="ko-KR" sz="2000" b="1" dirty="0">
                <a:solidFill>
                  <a:srgbClr val="92D050"/>
                </a:solidFill>
                <a:latin typeface="Dosis Light"/>
                <a:ea typeface="맑은 고딕" pitchFamily="50" charset="-127"/>
                <a:cs typeface="Calibri" pitchFamily="34" charset="0"/>
              </a:rPr>
              <a:t> Thanh </a:t>
            </a:r>
            <a:r>
              <a:rPr lang="en-US" altLang="ko-KR" sz="2000" b="1" dirty="0" err="1">
                <a:solidFill>
                  <a:srgbClr val="92D050"/>
                </a:solidFill>
                <a:latin typeface="Dosis Light"/>
                <a:ea typeface="맑은 고딕" pitchFamily="50" charset="-127"/>
                <a:cs typeface="Calibri" pitchFamily="34" charset="0"/>
              </a:rPr>
              <a:t>Tùng</a:t>
            </a:r>
            <a:endParaRPr lang="en-US" altLang="ko-KR" sz="2000" b="1" dirty="0">
              <a:solidFill>
                <a:srgbClr val="92D050"/>
              </a:solidFill>
              <a:latin typeface="Dosis Light"/>
              <a:ea typeface="맑은 고딕" pitchFamily="50" charset="-127"/>
              <a:cs typeface="Calibri" pitchFamily="34" charset="0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4415369" y="3580058"/>
            <a:ext cx="4572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000" b="1" dirty="0" err="1">
                <a:solidFill>
                  <a:srgbClr val="92D050"/>
                </a:solidFill>
                <a:latin typeface="Dosis Light"/>
                <a:ea typeface="맑은 고딕" pitchFamily="50" charset="-127"/>
                <a:cs typeface="Calibri" pitchFamily="34" charset="0"/>
              </a:rPr>
              <a:t>Thành</a:t>
            </a:r>
            <a:r>
              <a:rPr lang="en-US" altLang="ko-KR" sz="2000" b="1" dirty="0">
                <a:solidFill>
                  <a:srgbClr val="92D050"/>
                </a:solidFill>
                <a:latin typeface="Dosis Light"/>
                <a:ea typeface="맑은 고딕" pitchFamily="50" charset="-127"/>
                <a:cs typeface="Calibri" pitchFamily="34" charset="0"/>
              </a:rPr>
              <a:t> </a:t>
            </a:r>
            <a:r>
              <a:rPr lang="en-US" altLang="ko-KR" sz="2000" b="1" dirty="0" err="1">
                <a:solidFill>
                  <a:srgbClr val="92D050"/>
                </a:solidFill>
                <a:latin typeface="Dosis Light"/>
                <a:ea typeface="맑은 고딕" pitchFamily="50" charset="-127"/>
                <a:cs typeface="Calibri" pitchFamily="34" charset="0"/>
              </a:rPr>
              <a:t>viên</a:t>
            </a:r>
            <a:r>
              <a:rPr lang="en-US" altLang="ko-KR" sz="2000" b="1" dirty="0">
                <a:solidFill>
                  <a:srgbClr val="92D050"/>
                </a:solidFill>
                <a:latin typeface="Dosis Light"/>
                <a:ea typeface="맑은 고딕" pitchFamily="50" charset="-127"/>
                <a:cs typeface="Calibri" pitchFamily="34" charset="0"/>
              </a:rPr>
              <a:t> </a:t>
            </a:r>
            <a:r>
              <a:rPr lang="en-US" altLang="ko-KR" sz="2000" b="1" dirty="0" err="1">
                <a:solidFill>
                  <a:srgbClr val="92D050"/>
                </a:solidFill>
                <a:latin typeface="Dosis Light"/>
                <a:ea typeface="맑은 고딕" pitchFamily="50" charset="-127"/>
                <a:cs typeface="Calibri" pitchFamily="34" charset="0"/>
              </a:rPr>
              <a:t>nhóm</a:t>
            </a:r>
            <a:endParaRPr lang="en-US" altLang="ko-KR" sz="2000" b="1" dirty="0">
              <a:solidFill>
                <a:srgbClr val="92D050"/>
              </a:solidFill>
              <a:latin typeface="Dosis Light"/>
              <a:ea typeface="맑은 고딕" pitchFamily="50" charset="-127"/>
              <a:cs typeface="Calibri" pitchFamily="34" charset="0"/>
            </a:endParaRPr>
          </a:p>
          <a:p>
            <a:pPr algn="ctr"/>
            <a:r>
              <a:rPr lang="en-US" altLang="ko-KR" sz="2000" b="1" dirty="0" err="1">
                <a:solidFill>
                  <a:srgbClr val="92D050"/>
                </a:solidFill>
                <a:latin typeface="Dosis Light"/>
                <a:ea typeface="맑은 고딕" pitchFamily="50" charset="-127"/>
                <a:cs typeface="Calibri" pitchFamily="34" charset="0"/>
              </a:rPr>
              <a:t>Nguyễn</a:t>
            </a:r>
            <a:r>
              <a:rPr lang="en-US" altLang="ko-KR" sz="2000" b="1" dirty="0">
                <a:solidFill>
                  <a:srgbClr val="92D050"/>
                </a:solidFill>
                <a:latin typeface="Dosis Light"/>
                <a:ea typeface="맑은 고딕" pitchFamily="50" charset="-127"/>
                <a:cs typeface="Calibri" pitchFamily="34" charset="0"/>
              </a:rPr>
              <a:t> </a:t>
            </a:r>
            <a:r>
              <a:rPr lang="en-US" altLang="ko-KR" sz="2000" b="1" dirty="0" err="1">
                <a:solidFill>
                  <a:srgbClr val="92D050"/>
                </a:solidFill>
                <a:latin typeface="Dosis Light"/>
                <a:ea typeface="맑은 고딕" pitchFamily="50" charset="-127"/>
                <a:cs typeface="Calibri" pitchFamily="34" charset="0"/>
              </a:rPr>
              <a:t>Quốc</a:t>
            </a:r>
            <a:r>
              <a:rPr lang="en-US" altLang="ko-KR" sz="2000" b="1" dirty="0">
                <a:solidFill>
                  <a:srgbClr val="92D050"/>
                </a:solidFill>
                <a:latin typeface="Dosis Light"/>
                <a:ea typeface="맑은 고딕" pitchFamily="50" charset="-127"/>
                <a:cs typeface="Calibri" pitchFamily="34" charset="0"/>
              </a:rPr>
              <a:t> </a:t>
            </a:r>
            <a:r>
              <a:rPr lang="en-US" altLang="ko-KR" sz="2000" b="1" dirty="0" err="1">
                <a:solidFill>
                  <a:srgbClr val="92D050"/>
                </a:solidFill>
                <a:latin typeface="Dosis Light"/>
                <a:ea typeface="맑은 고딕" pitchFamily="50" charset="-127"/>
                <a:cs typeface="Calibri" pitchFamily="34" charset="0"/>
              </a:rPr>
              <a:t>Hùng</a:t>
            </a:r>
            <a:r>
              <a:rPr lang="en-US" altLang="ko-KR" sz="2000" b="1" dirty="0">
                <a:solidFill>
                  <a:srgbClr val="92D050"/>
                </a:solidFill>
                <a:latin typeface="Dosis Light"/>
                <a:ea typeface="맑은 고딕" pitchFamily="50" charset="-127"/>
                <a:cs typeface="Calibri" pitchFamily="34" charset="0"/>
              </a:rPr>
              <a:t> - 1511357</a:t>
            </a:r>
          </a:p>
          <a:p>
            <a:pPr algn="ctr"/>
            <a:r>
              <a:rPr lang="en-US" altLang="ko-KR" sz="2000" b="1" dirty="0" err="1">
                <a:solidFill>
                  <a:srgbClr val="92D050"/>
                </a:solidFill>
                <a:latin typeface="Dosis Light"/>
                <a:ea typeface="맑은 고딕" pitchFamily="50" charset="-127"/>
                <a:cs typeface="Calibri" pitchFamily="34" charset="0"/>
              </a:rPr>
              <a:t>Nguyễn</a:t>
            </a:r>
            <a:r>
              <a:rPr lang="en-US" altLang="ko-KR" sz="2000" b="1" dirty="0">
                <a:solidFill>
                  <a:srgbClr val="92D050"/>
                </a:solidFill>
                <a:latin typeface="Dosis Light"/>
                <a:ea typeface="맑은 고딕" pitchFamily="50" charset="-127"/>
                <a:cs typeface="Calibri" pitchFamily="34" charset="0"/>
              </a:rPr>
              <a:t> </a:t>
            </a:r>
            <a:r>
              <a:rPr lang="en-US" altLang="ko-KR" sz="2000" b="1" dirty="0" err="1">
                <a:solidFill>
                  <a:srgbClr val="92D050"/>
                </a:solidFill>
                <a:latin typeface="Dosis Light"/>
                <a:ea typeface="맑은 고딕" pitchFamily="50" charset="-127"/>
                <a:cs typeface="Calibri" pitchFamily="34" charset="0"/>
              </a:rPr>
              <a:t>Hoài</a:t>
            </a:r>
            <a:r>
              <a:rPr lang="en-US" altLang="ko-KR" sz="2000" b="1" dirty="0">
                <a:solidFill>
                  <a:srgbClr val="92D050"/>
                </a:solidFill>
                <a:latin typeface="Dosis Light"/>
                <a:ea typeface="맑은 고딕" pitchFamily="50" charset="-127"/>
                <a:cs typeface="Calibri" pitchFamily="34" charset="0"/>
              </a:rPr>
              <a:t> </a:t>
            </a:r>
            <a:r>
              <a:rPr lang="en-US" altLang="ko-KR" sz="2000" b="1" dirty="0" err="1">
                <a:solidFill>
                  <a:srgbClr val="92D050"/>
                </a:solidFill>
                <a:latin typeface="Dosis Light"/>
                <a:ea typeface="맑은 고딕" pitchFamily="50" charset="-127"/>
                <a:cs typeface="Calibri" pitchFamily="34" charset="0"/>
              </a:rPr>
              <a:t>Quốc</a:t>
            </a:r>
            <a:r>
              <a:rPr lang="en-US" altLang="ko-KR" sz="2000" b="1" dirty="0">
                <a:solidFill>
                  <a:srgbClr val="92D050"/>
                </a:solidFill>
                <a:latin typeface="Dosis Light"/>
                <a:ea typeface="맑은 고딕" pitchFamily="50" charset="-127"/>
                <a:cs typeface="Calibri" pitchFamily="34" charset="0"/>
              </a:rPr>
              <a:t> </a:t>
            </a:r>
            <a:r>
              <a:rPr lang="en-US" altLang="ko-KR" sz="2000" b="1" dirty="0" err="1">
                <a:solidFill>
                  <a:srgbClr val="92D050"/>
                </a:solidFill>
                <a:latin typeface="Dosis Light"/>
                <a:ea typeface="맑은 고딕" pitchFamily="50" charset="-127"/>
                <a:cs typeface="Calibri" pitchFamily="34" charset="0"/>
              </a:rPr>
              <a:t>Trung</a:t>
            </a:r>
            <a:r>
              <a:rPr lang="en-US" altLang="ko-KR" sz="2000" b="1" dirty="0">
                <a:solidFill>
                  <a:srgbClr val="92D050"/>
                </a:solidFill>
                <a:latin typeface="Dosis Light"/>
                <a:ea typeface="맑은 고딕" pitchFamily="50" charset="-127"/>
                <a:cs typeface="Calibri" pitchFamily="34" charset="0"/>
              </a:rPr>
              <a:t> – 1414294</a:t>
            </a:r>
          </a:p>
          <a:p>
            <a:pPr algn="ctr"/>
            <a:r>
              <a:rPr lang="en-US" altLang="ko-KR" sz="2000" b="1" dirty="0" err="1">
                <a:solidFill>
                  <a:srgbClr val="92D050"/>
                </a:solidFill>
                <a:latin typeface="Dosis Light"/>
                <a:ea typeface="맑은 고딕" pitchFamily="50" charset="-127"/>
                <a:cs typeface="Calibri" pitchFamily="34" charset="0"/>
              </a:rPr>
              <a:t>Uông</a:t>
            </a:r>
            <a:r>
              <a:rPr lang="en-US" altLang="ko-KR" sz="2000" b="1" dirty="0">
                <a:solidFill>
                  <a:srgbClr val="92D050"/>
                </a:solidFill>
                <a:latin typeface="Dosis Light"/>
                <a:ea typeface="맑은 고딕" pitchFamily="50" charset="-127"/>
                <a:cs typeface="Calibri" pitchFamily="34" charset="0"/>
              </a:rPr>
              <a:t> </a:t>
            </a:r>
            <a:r>
              <a:rPr lang="en-US" altLang="ko-KR" sz="2000" b="1" dirty="0" err="1">
                <a:solidFill>
                  <a:srgbClr val="92D050"/>
                </a:solidFill>
                <a:latin typeface="Dosis Light"/>
                <a:ea typeface="맑은 고딕" pitchFamily="50" charset="-127"/>
                <a:cs typeface="Calibri" pitchFamily="34" charset="0"/>
              </a:rPr>
              <a:t>Sỹ</a:t>
            </a:r>
            <a:r>
              <a:rPr lang="en-US" altLang="ko-KR" sz="2000" b="1" dirty="0">
                <a:solidFill>
                  <a:srgbClr val="92D050"/>
                </a:solidFill>
                <a:latin typeface="Dosis Light"/>
                <a:ea typeface="맑은 고딕" pitchFamily="50" charset="-127"/>
                <a:cs typeface="Calibri" pitchFamily="34" charset="0"/>
              </a:rPr>
              <a:t> </a:t>
            </a:r>
            <a:r>
              <a:rPr lang="en-US" altLang="ko-KR" sz="2000" b="1" dirty="0" err="1">
                <a:solidFill>
                  <a:srgbClr val="92D050"/>
                </a:solidFill>
                <a:latin typeface="Dosis Light"/>
                <a:ea typeface="맑은 고딕" pitchFamily="50" charset="-127"/>
                <a:cs typeface="Calibri" pitchFamily="34" charset="0"/>
              </a:rPr>
              <a:t>Phương</a:t>
            </a:r>
            <a:r>
              <a:rPr lang="en-US" altLang="ko-KR" sz="2000" b="1" dirty="0">
                <a:solidFill>
                  <a:srgbClr val="92D050"/>
                </a:solidFill>
                <a:latin typeface="Dosis Light"/>
                <a:ea typeface="맑은 고딕" pitchFamily="50" charset="-127"/>
                <a:cs typeface="Calibri" pitchFamily="34" charset="0"/>
              </a:rPr>
              <a:t> - 1512607</a:t>
            </a: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3883835" y="-9997"/>
            <a:ext cx="5511779" cy="640951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2800" b="1" dirty="0" err="1">
                <a:solidFill>
                  <a:srgbClr val="92D050"/>
                </a:solidFill>
                <a:latin typeface="Dosis Light"/>
                <a:ea typeface="맑은 고딕" pitchFamily="50" charset="-127"/>
                <a:cs typeface="Calibri" pitchFamily="34" charset="0"/>
              </a:rPr>
              <a:t>Phân</a:t>
            </a:r>
            <a:r>
              <a:rPr lang="en-US" altLang="ko-KR" sz="2800" b="1" dirty="0">
                <a:solidFill>
                  <a:srgbClr val="92D050"/>
                </a:solidFill>
                <a:latin typeface="Dosis Light"/>
                <a:ea typeface="맑은 고딕" pitchFamily="50" charset="-127"/>
                <a:cs typeface="Calibri" pitchFamily="34" charset="0"/>
              </a:rPr>
              <a:t> </a:t>
            </a:r>
            <a:r>
              <a:rPr lang="en-US" altLang="ko-KR" sz="2800" b="1" dirty="0" err="1">
                <a:solidFill>
                  <a:srgbClr val="92D050"/>
                </a:solidFill>
                <a:latin typeface="Dosis Light"/>
                <a:ea typeface="맑은 고딕" pitchFamily="50" charset="-127"/>
                <a:cs typeface="Calibri" pitchFamily="34" charset="0"/>
              </a:rPr>
              <a:t>tích</a:t>
            </a:r>
            <a:r>
              <a:rPr lang="en-US" altLang="ko-KR" sz="2800" b="1" dirty="0">
                <a:solidFill>
                  <a:srgbClr val="92D050"/>
                </a:solidFill>
                <a:latin typeface="Dosis Light"/>
                <a:ea typeface="맑은 고딕" pitchFamily="50" charset="-127"/>
                <a:cs typeface="Calibri" pitchFamily="34" charset="0"/>
              </a:rPr>
              <a:t> &amp; </a:t>
            </a:r>
            <a:r>
              <a:rPr lang="en-US" altLang="ko-KR" sz="2800" b="1" dirty="0" err="1">
                <a:solidFill>
                  <a:srgbClr val="92D050"/>
                </a:solidFill>
                <a:latin typeface="Dosis Light"/>
                <a:ea typeface="맑은 고딕" pitchFamily="50" charset="-127"/>
                <a:cs typeface="Calibri" pitchFamily="34" charset="0"/>
              </a:rPr>
              <a:t>thiết</a:t>
            </a:r>
            <a:r>
              <a:rPr lang="en-US" altLang="ko-KR" sz="2800" b="1" dirty="0">
                <a:solidFill>
                  <a:srgbClr val="92D050"/>
                </a:solidFill>
                <a:latin typeface="Dosis Light"/>
                <a:ea typeface="맑은 고딕" pitchFamily="50" charset="-127"/>
                <a:cs typeface="Calibri" pitchFamily="34" charset="0"/>
              </a:rPr>
              <a:t> </a:t>
            </a:r>
            <a:r>
              <a:rPr lang="en-US" altLang="ko-KR" sz="2800" b="1" dirty="0" err="1">
                <a:solidFill>
                  <a:srgbClr val="92D050"/>
                </a:solidFill>
                <a:latin typeface="Dosis Light"/>
                <a:ea typeface="맑은 고딕" pitchFamily="50" charset="-127"/>
                <a:cs typeface="Calibri" pitchFamily="34" charset="0"/>
              </a:rPr>
              <a:t>kế</a:t>
            </a:r>
            <a:r>
              <a:rPr lang="en-US" altLang="ko-KR" sz="2800" b="1" dirty="0">
                <a:solidFill>
                  <a:srgbClr val="92D050"/>
                </a:solidFill>
                <a:latin typeface="Dosis Light"/>
                <a:ea typeface="맑은 고딕" pitchFamily="50" charset="-127"/>
                <a:cs typeface="Calibri" pitchFamily="34" charset="0"/>
              </a:rPr>
              <a:t> </a:t>
            </a:r>
            <a:r>
              <a:rPr lang="en-US" altLang="ko-KR" sz="2800" b="1" dirty="0" err="1">
                <a:solidFill>
                  <a:srgbClr val="92D050"/>
                </a:solidFill>
                <a:latin typeface="Dosis Light"/>
                <a:ea typeface="맑은 고딕" pitchFamily="50" charset="-127"/>
                <a:cs typeface="Calibri" pitchFamily="34" charset="0"/>
              </a:rPr>
              <a:t>hệ</a:t>
            </a:r>
            <a:r>
              <a:rPr lang="en-US" altLang="ko-KR" sz="2800" b="1" dirty="0">
                <a:solidFill>
                  <a:srgbClr val="92D050"/>
                </a:solidFill>
                <a:latin typeface="Dosis Light"/>
                <a:ea typeface="맑은 고딕" pitchFamily="50" charset="-127"/>
                <a:cs typeface="Calibri" pitchFamily="34" charset="0"/>
              </a:rPr>
              <a:t> </a:t>
            </a:r>
            <a:r>
              <a:rPr lang="en-US" altLang="ko-KR" sz="2800" b="1" dirty="0" err="1">
                <a:solidFill>
                  <a:srgbClr val="92D050"/>
                </a:solidFill>
                <a:latin typeface="Dosis Light"/>
                <a:ea typeface="맑은 고딕" pitchFamily="50" charset="-127"/>
                <a:cs typeface="Calibri" pitchFamily="34" charset="0"/>
              </a:rPr>
              <a:t>thống</a:t>
            </a:r>
            <a:endParaRPr lang="en-US" altLang="ko-KR" sz="2800" b="1" dirty="0">
              <a:solidFill>
                <a:srgbClr val="92D050"/>
              </a:solidFill>
              <a:latin typeface="Dosis Light"/>
              <a:ea typeface="맑은 고딕" pitchFamily="50" charset="-127"/>
              <a:cs typeface="Calibri" pitchFamily="34" charset="0"/>
            </a:endParaRPr>
          </a:p>
        </p:txBody>
      </p:sp>
      <p:sp>
        <p:nvSpPr>
          <p:cNvPr id="7" name="TextShape 5"/>
          <p:cNvSpPr txBox="1"/>
          <p:nvPr/>
        </p:nvSpPr>
        <p:spPr>
          <a:xfrm>
            <a:off x="76320" y="474984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r>
              <a:rPr lang="en-US" sz="13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1</a:t>
            </a:r>
            <a:endParaRPr lang="en-US" sz="1300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TextShape 4"/>
          <p:cNvSpPr txBox="1"/>
          <p:nvPr/>
        </p:nvSpPr>
        <p:spPr>
          <a:xfrm>
            <a:off x="76320" y="474984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fld id="{519F37F6-6114-4D19-A0F6-FA43145BFEEB}" type="slidenum">
              <a:rPr lang="en-US" sz="1300" spc="-1">
                <a:solidFill>
                  <a:srgbClr val="51B148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pPr/>
              <a:t>10</a:t>
            </a:fld>
            <a:endParaRPr lang="en-US" sz="13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3218723" y="122401"/>
            <a:ext cx="4201526" cy="858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b="1" dirty="0">
                <a:solidFill>
                  <a:srgbClr val="92D050"/>
                </a:solidFill>
              </a:rPr>
              <a:t>Câu hỏi </a:t>
            </a:r>
            <a:r>
              <a:rPr lang="en-US" b="1" dirty="0" err="1">
                <a:solidFill>
                  <a:srgbClr val="92D050"/>
                </a:solidFill>
              </a:rPr>
              <a:t>mở</a:t>
            </a:r>
            <a:endParaRPr lang="vi-VN" b="1" dirty="0">
              <a:solidFill>
                <a:srgbClr val="92D050"/>
              </a:solidFill>
            </a:endParaRPr>
          </a:p>
        </p:txBody>
      </p:sp>
      <p:grpSp>
        <p:nvGrpSpPr>
          <p:cNvPr id="31" name="Group 48"/>
          <p:cNvGrpSpPr>
            <a:grpSpLocks/>
          </p:cNvGrpSpPr>
          <p:nvPr/>
        </p:nvGrpSpPr>
        <p:grpSpPr bwMode="auto">
          <a:xfrm>
            <a:off x="2598057" y="1204243"/>
            <a:ext cx="5817281" cy="2990567"/>
            <a:chOff x="1417211" y="3791423"/>
            <a:chExt cx="3299964" cy="2735968"/>
          </a:xfrm>
        </p:grpSpPr>
        <p:grpSp>
          <p:nvGrpSpPr>
            <p:cNvPr id="32" name="Group 49"/>
            <p:cNvGrpSpPr>
              <a:grpSpLocks/>
            </p:cNvGrpSpPr>
            <p:nvPr/>
          </p:nvGrpSpPr>
          <p:grpSpPr bwMode="auto">
            <a:xfrm>
              <a:off x="1417212" y="3791423"/>
              <a:ext cx="3299963" cy="1465637"/>
              <a:chOff x="899886" y="870946"/>
              <a:chExt cx="3299963" cy="1586196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899885" y="1257614"/>
                <a:ext cx="3299964" cy="805989"/>
              </a:xfrm>
              <a:prstGeom prst="rect">
                <a:avLst/>
              </a:prstGeom>
              <a:gradFill flip="none" rotWithShape="1">
                <a:gsLst>
                  <a:gs pos="20000">
                    <a:schemeClr val="accent5"/>
                  </a:gs>
                  <a:gs pos="0">
                    <a:schemeClr val="accent5">
                      <a:lumMod val="75000"/>
                    </a:schemeClr>
                  </a:gs>
                  <a:gs pos="80000">
                    <a:schemeClr val="accent5"/>
                  </a:gs>
                  <a:gs pos="50000">
                    <a:schemeClr val="accent5">
                      <a:lumMod val="80000"/>
                      <a:lumOff val="20000"/>
                    </a:schemeClr>
                  </a:gs>
                  <a:gs pos="100000">
                    <a:schemeClr val="accent5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508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8" name="Picture 345" descr="shadow_1_m"/>
              <p:cNvPicPr>
                <a:picLocks noChangeAspect="1" noChangeArrowheads="1"/>
              </p:cNvPicPr>
              <p:nvPr/>
            </p:nvPicPr>
            <p:blipFill>
              <a:blip r:embed="rId3"/>
              <a:srcRect t="61411"/>
              <a:stretch>
                <a:fillRect/>
              </a:stretch>
            </p:blipFill>
            <p:spPr bwMode="gray">
              <a:xfrm rot="5400000" flipV="1">
                <a:off x="146193" y="1624639"/>
                <a:ext cx="1586195" cy="788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" name="Picture 345" descr="shadow_1_m"/>
              <p:cNvPicPr>
                <a:picLocks noChangeAspect="1" noChangeArrowheads="1"/>
              </p:cNvPicPr>
              <p:nvPr/>
            </p:nvPicPr>
            <p:blipFill>
              <a:blip r:embed="rId4"/>
              <a:srcRect t="61411"/>
              <a:stretch>
                <a:fillRect/>
              </a:stretch>
            </p:blipFill>
            <p:spPr bwMode="gray">
              <a:xfrm rot="-5400000" flipH="1" flipV="1">
                <a:off x="3361846" y="1619139"/>
                <a:ext cx="1586195" cy="898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33" name="Group 50"/>
            <p:cNvGrpSpPr>
              <a:grpSpLocks/>
            </p:cNvGrpSpPr>
            <p:nvPr/>
          </p:nvGrpSpPr>
          <p:grpSpPr bwMode="auto">
            <a:xfrm>
              <a:off x="1417211" y="5061754"/>
              <a:ext cx="3299964" cy="1465637"/>
              <a:chOff x="899885" y="2202229"/>
              <a:chExt cx="3299964" cy="1586196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899885" y="2588894"/>
                <a:ext cx="3299964" cy="805989"/>
              </a:xfrm>
              <a:prstGeom prst="rect">
                <a:avLst/>
              </a:prstGeom>
              <a:gradFill flip="none" rotWithShape="1">
                <a:gsLst>
                  <a:gs pos="20000">
                    <a:schemeClr val="accent4"/>
                  </a:gs>
                  <a:gs pos="0">
                    <a:schemeClr val="accent4">
                      <a:lumMod val="75000"/>
                    </a:schemeClr>
                  </a:gs>
                  <a:gs pos="80000">
                    <a:schemeClr val="accent4"/>
                  </a:gs>
                  <a:gs pos="50000">
                    <a:schemeClr val="accent4">
                      <a:lumMod val="80000"/>
                      <a:lumOff val="20000"/>
                    </a:schemeClr>
                  </a:gs>
                  <a:gs pos="100000">
                    <a:schemeClr val="accent4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508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5" name="Picture 345" descr="shadow_1_m"/>
              <p:cNvPicPr>
                <a:picLocks noChangeAspect="1" noChangeArrowheads="1"/>
              </p:cNvPicPr>
              <p:nvPr/>
            </p:nvPicPr>
            <p:blipFill>
              <a:blip r:embed="rId3"/>
              <a:srcRect t="61411"/>
              <a:stretch>
                <a:fillRect/>
              </a:stretch>
            </p:blipFill>
            <p:spPr bwMode="gray">
              <a:xfrm rot="5400000" flipV="1">
                <a:off x="146193" y="2955921"/>
                <a:ext cx="1586195" cy="788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6" name="Picture 345" descr="shadow_1_m"/>
              <p:cNvPicPr>
                <a:picLocks noChangeAspect="1" noChangeArrowheads="1"/>
              </p:cNvPicPr>
              <p:nvPr/>
            </p:nvPicPr>
            <p:blipFill>
              <a:blip r:embed="rId4"/>
              <a:srcRect t="61411"/>
              <a:stretch>
                <a:fillRect/>
              </a:stretch>
            </p:blipFill>
            <p:spPr bwMode="gray">
              <a:xfrm rot="-5400000" flipH="1" flipV="1">
                <a:off x="3361846" y="2950422"/>
                <a:ext cx="1586195" cy="898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40" name="Rectangle 39"/>
          <p:cNvSpPr/>
          <p:nvPr/>
        </p:nvSpPr>
        <p:spPr>
          <a:xfrm>
            <a:off x="3008913" y="1647373"/>
            <a:ext cx="462114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100" dirty="0">
                <a:solidFill>
                  <a:schemeClr val="bg1"/>
                </a:solidFill>
              </a:rPr>
              <a:t>Cho phép người được phỏng vấn trả lời thoải mái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008913" y="3022569"/>
            <a:ext cx="549384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100" dirty="0">
                <a:solidFill>
                  <a:schemeClr val="bg1"/>
                </a:solidFill>
              </a:rPr>
              <a:t>Phù hợp khi người phân tích quan tâm đến chiều sâu và rộng của câu trả lời</a:t>
            </a:r>
          </a:p>
        </p:txBody>
      </p:sp>
    </p:spTree>
    <p:extLst>
      <p:ext uri="{BB962C8B-B14F-4D97-AF65-F5344CB8AC3E}">
        <p14:creationId xmlns:p14="http://schemas.microsoft.com/office/powerpoint/2010/main" val="39297224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TextShape 4"/>
          <p:cNvSpPr txBox="1"/>
          <p:nvPr/>
        </p:nvSpPr>
        <p:spPr>
          <a:xfrm>
            <a:off x="76320" y="474984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fld id="{519F37F6-6114-4D19-A0F6-FA43145BFEEB}" type="slidenum">
              <a:rPr lang="en-US" sz="1300" spc="-1">
                <a:solidFill>
                  <a:srgbClr val="51B148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pPr/>
              <a:t>11</a:t>
            </a:fld>
            <a:endParaRPr lang="en-US" sz="13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3218723" y="122401"/>
            <a:ext cx="4201526" cy="858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b="1" dirty="0">
                <a:solidFill>
                  <a:srgbClr val="92D050"/>
                </a:solidFill>
              </a:rPr>
              <a:t>Câu hỏi </a:t>
            </a:r>
            <a:r>
              <a:rPr lang="en-US" b="1" dirty="0" err="1">
                <a:solidFill>
                  <a:srgbClr val="92D050"/>
                </a:solidFill>
              </a:rPr>
              <a:t>mở</a:t>
            </a:r>
            <a:endParaRPr lang="vi-VN" b="1" dirty="0">
              <a:solidFill>
                <a:srgbClr val="92D050"/>
              </a:solidFill>
            </a:endParaRPr>
          </a:p>
        </p:txBody>
      </p:sp>
      <p:grpSp>
        <p:nvGrpSpPr>
          <p:cNvPr id="22" name="Group 16"/>
          <p:cNvGrpSpPr>
            <a:grpSpLocks/>
          </p:cNvGrpSpPr>
          <p:nvPr/>
        </p:nvGrpSpPr>
        <p:grpSpPr bwMode="auto">
          <a:xfrm>
            <a:off x="1057144" y="909157"/>
            <a:ext cx="3976092" cy="3989768"/>
            <a:chOff x="4862513" y="3124200"/>
            <a:chExt cx="2833687" cy="1498604"/>
          </a:xfrm>
        </p:grpSpPr>
        <p:sp>
          <p:nvSpPr>
            <p:cNvPr id="23" name="Rectangle 22"/>
            <p:cNvSpPr/>
            <p:nvPr/>
          </p:nvSpPr>
          <p:spPr>
            <a:xfrm>
              <a:off x="4873626" y="3124204"/>
              <a:ext cx="2822574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873626" y="3124200"/>
              <a:ext cx="2822574" cy="381000"/>
            </a:xfrm>
            <a:prstGeom prst="rect">
              <a:avLst/>
            </a:prstGeom>
            <a:solidFill>
              <a:schemeClr val="accent2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100" dirty="0" err="1">
                  <a:latin typeface="Arial" panose="020B0604020202020204" pitchFamily="34" charset="0"/>
                  <a:cs typeface="Arial" panose="020B0604020202020204" pitchFamily="34" charset="0"/>
                </a:rPr>
                <a:t>Ưu</a:t>
              </a:r>
              <a:r>
                <a:rPr lang="en-US" sz="2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endParaRPr lang="en-US" sz="2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4862513" y="3568700"/>
              <a:ext cx="2822574" cy="0"/>
            </a:xfrm>
            <a:prstGeom prst="line">
              <a:avLst/>
            </a:prstGeom>
            <a:ln w="1270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1100276" y="2097675"/>
            <a:ext cx="3947400" cy="2998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vi-VN" altLang="vi-VN" sz="2100" dirty="0"/>
              <a:t>Tạo sự thoải mái cho người được phỏng vấn 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vi-VN" altLang="vi-VN" sz="2100" dirty="0"/>
              <a:t>Xem xét được từ ngữ người được phỏng vấn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vi-VN" altLang="vi-VN" sz="2100" dirty="0"/>
              <a:t>Cung cấp được nhiều thông tin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vi-VN" altLang="vi-VN" sz="2100" dirty="0"/>
              <a:t> Gợi ý cho các câu hỏi chưa khai thác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endParaRPr lang="vi-VN" sz="2100" dirty="0"/>
          </a:p>
        </p:txBody>
      </p:sp>
      <p:grpSp>
        <p:nvGrpSpPr>
          <p:cNvPr id="27" name="Group 17"/>
          <p:cNvGrpSpPr>
            <a:grpSpLocks/>
          </p:cNvGrpSpPr>
          <p:nvPr/>
        </p:nvGrpSpPr>
        <p:grpSpPr bwMode="auto">
          <a:xfrm>
            <a:off x="5320640" y="915550"/>
            <a:ext cx="3682070" cy="3989757"/>
            <a:chOff x="4862513" y="4923972"/>
            <a:chExt cx="2833687" cy="1498600"/>
          </a:xfrm>
        </p:grpSpPr>
        <p:sp>
          <p:nvSpPr>
            <p:cNvPr id="28" name="Rectangle 27"/>
            <p:cNvSpPr/>
            <p:nvPr/>
          </p:nvSpPr>
          <p:spPr>
            <a:xfrm>
              <a:off x="4873626" y="4923972"/>
              <a:ext cx="2822574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873626" y="4923972"/>
              <a:ext cx="2822574" cy="381000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100" dirty="0" err="1">
                  <a:latin typeface="Arial" panose="020B0604020202020204" pitchFamily="34" charset="0"/>
                  <a:cs typeface="Arial" panose="020B0604020202020204" pitchFamily="34" charset="0"/>
                </a:rPr>
                <a:t>Nhược</a:t>
              </a:r>
              <a:r>
                <a:rPr lang="en-US" sz="2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endParaRPr lang="en-US" sz="2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4862513" y="5384347"/>
              <a:ext cx="2822574" cy="0"/>
            </a:xfrm>
            <a:prstGeom prst="line">
              <a:avLst/>
            </a:prstGeom>
            <a:ln w="12700">
              <a:solidFill>
                <a:schemeClr val="accent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5319486" y="2159800"/>
            <a:ext cx="3668783" cy="2700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vi-VN" sz="2100" dirty="0">
                <a:latin typeface="Arial" panose="020B0604020202020204" pitchFamily="34" charset="0"/>
                <a:cs typeface="Arial" panose="020B0604020202020204" pitchFamily="34" charset="0"/>
              </a:rPr>
              <a:t>Nhiều chi tiết không liên quan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vi-VN" sz="2100" dirty="0">
                <a:latin typeface="Arial" panose="020B0604020202020204" pitchFamily="34" charset="0"/>
                <a:cs typeface="Arial" panose="020B0604020202020204" pitchFamily="34" charset="0"/>
              </a:rPr>
              <a:t>Mất kiểm soát cuộc phỏng vấn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vi-VN" sz="2100" dirty="0">
                <a:latin typeface="Arial" panose="020B0604020202020204" pitchFamily="34" charset="0"/>
                <a:cs typeface="Arial" panose="020B0604020202020204" pitchFamily="34" charset="0"/>
              </a:rPr>
              <a:t>Tốn nhiều thời gian khi lượng thông tin có được rất ít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vi-VN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508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TextShape 4"/>
          <p:cNvSpPr txBox="1"/>
          <p:nvPr/>
        </p:nvSpPr>
        <p:spPr>
          <a:xfrm>
            <a:off x="76320" y="474984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fld id="{519F37F6-6114-4D19-A0F6-FA43145BFEEB}" type="slidenum">
              <a:rPr lang="en-US" sz="1300" spc="-1">
                <a:solidFill>
                  <a:srgbClr val="51B148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pPr/>
              <a:t>12</a:t>
            </a:fld>
            <a:endParaRPr lang="en-US" sz="13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3218723" y="122401"/>
            <a:ext cx="4201526" cy="858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b="1" dirty="0">
                <a:solidFill>
                  <a:srgbClr val="92D050"/>
                </a:solidFill>
              </a:rPr>
              <a:t>Câu hỏi </a:t>
            </a:r>
            <a:r>
              <a:rPr lang="en-US" b="1" dirty="0" err="1">
                <a:solidFill>
                  <a:srgbClr val="92D050"/>
                </a:solidFill>
              </a:rPr>
              <a:t>mở</a:t>
            </a:r>
            <a:endParaRPr lang="vi-VN" b="1" dirty="0">
              <a:solidFill>
                <a:srgbClr val="92D050"/>
              </a:solidFill>
            </a:endParaRPr>
          </a:p>
        </p:txBody>
      </p:sp>
      <p:grpSp>
        <p:nvGrpSpPr>
          <p:cNvPr id="22" name="Group 16"/>
          <p:cNvGrpSpPr>
            <a:grpSpLocks/>
          </p:cNvGrpSpPr>
          <p:nvPr/>
        </p:nvGrpSpPr>
        <p:grpSpPr bwMode="auto">
          <a:xfrm>
            <a:off x="1057144" y="909157"/>
            <a:ext cx="3976092" cy="3989768"/>
            <a:chOff x="4862513" y="3124200"/>
            <a:chExt cx="2833687" cy="1498604"/>
          </a:xfrm>
        </p:grpSpPr>
        <p:sp>
          <p:nvSpPr>
            <p:cNvPr id="23" name="Rectangle 22"/>
            <p:cNvSpPr/>
            <p:nvPr/>
          </p:nvSpPr>
          <p:spPr>
            <a:xfrm>
              <a:off x="4873626" y="3124204"/>
              <a:ext cx="2822574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100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873626" y="3124200"/>
              <a:ext cx="2822574" cy="381000"/>
            </a:xfrm>
            <a:prstGeom prst="rect">
              <a:avLst/>
            </a:prstGeom>
            <a:solidFill>
              <a:schemeClr val="accent2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100" dirty="0" err="1">
                  <a:solidFill>
                    <a:prstClr val="white"/>
                  </a:solidFill>
                  <a:cs typeface="Arial" panose="020B0604020202020204" pitchFamily="34" charset="0"/>
                </a:rPr>
                <a:t>Ưu</a:t>
              </a:r>
              <a:r>
                <a:rPr lang="en-US" sz="2100" dirty="0">
                  <a:solidFill>
                    <a:prstClr val="white"/>
                  </a:solidFill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prstClr val="white"/>
                  </a:solidFill>
                  <a:cs typeface="Arial" panose="020B0604020202020204" pitchFamily="34" charset="0"/>
                </a:rPr>
                <a:t>điểm</a:t>
              </a:r>
              <a:endParaRPr lang="en-US" sz="2100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4862513" y="3568700"/>
              <a:ext cx="2822574" cy="0"/>
            </a:xfrm>
            <a:prstGeom prst="line">
              <a:avLst/>
            </a:prstGeom>
            <a:ln w="1270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17"/>
          <p:cNvGrpSpPr>
            <a:grpSpLocks/>
          </p:cNvGrpSpPr>
          <p:nvPr/>
        </p:nvGrpSpPr>
        <p:grpSpPr bwMode="auto">
          <a:xfrm>
            <a:off x="5320640" y="915550"/>
            <a:ext cx="3682070" cy="3989757"/>
            <a:chOff x="4862513" y="4923972"/>
            <a:chExt cx="2833687" cy="1498600"/>
          </a:xfrm>
        </p:grpSpPr>
        <p:sp>
          <p:nvSpPr>
            <p:cNvPr id="28" name="Rectangle 27"/>
            <p:cNvSpPr/>
            <p:nvPr/>
          </p:nvSpPr>
          <p:spPr>
            <a:xfrm>
              <a:off x="4873626" y="4923972"/>
              <a:ext cx="2822574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10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873626" y="4923972"/>
              <a:ext cx="2822574" cy="381000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100" dirty="0" err="1">
                  <a:solidFill>
                    <a:prstClr val="white"/>
                  </a:solidFill>
                  <a:cs typeface="Arial" panose="020B0604020202020204" pitchFamily="34" charset="0"/>
                </a:rPr>
                <a:t>Nhược</a:t>
              </a:r>
              <a:r>
                <a:rPr lang="en-US" sz="2100" dirty="0">
                  <a:solidFill>
                    <a:prstClr val="white"/>
                  </a:solidFill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prstClr val="white"/>
                  </a:solidFill>
                  <a:cs typeface="Arial" panose="020B0604020202020204" pitchFamily="34" charset="0"/>
                </a:rPr>
                <a:t>điểm</a:t>
              </a:r>
              <a:endParaRPr lang="en-US" sz="2100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4862513" y="5384347"/>
              <a:ext cx="2822574" cy="0"/>
            </a:xfrm>
            <a:prstGeom prst="line">
              <a:avLst/>
            </a:prstGeom>
            <a:ln w="12700">
              <a:solidFill>
                <a:schemeClr val="accent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1041551" y="2092560"/>
            <a:ext cx="3976092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vi-VN" altLang="vi-VN" sz="2100" dirty="0"/>
              <a:t>Tạo sự thích thú cho người phỏng vấn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vi-VN" altLang="vi-VN" sz="2100" dirty="0"/>
              <a:t>Tạo tính tự nhiên cho buổi phỏng vấn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vi-VN" altLang="vi-VN" sz="2100" dirty="0"/>
              <a:t>Giúp việc phỏng vấn dễ dàng hơn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vi-VN" altLang="vi-VN" sz="2100" dirty="0"/>
              <a:t>Có ích khi người phỏng vấn chưa được chuẩn bị 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endParaRPr lang="vi-VN" sz="2100" dirty="0"/>
          </a:p>
        </p:txBody>
      </p:sp>
      <p:sp>
        <p:nvSpPr>
          <p:cNvPr id="15" name="TextBox 14"/>
          <p:cNvSpPr txBox="1"/>
          <p:nvPr/>
        </p:nvSpPr>
        <p:spPr>
          <a:xfrm>
            <a:off x="5319486" y="2161864"/>
            <a:ext cx="3668783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vi-VN" sz="2100" dirty="0">
                <a:latin typeface="Arial" panose="020B0604020202020204" pitchFamily="34" charset="0"/>
                <a:cs typeface="Arial" panose="020B0604020202020204" pitchFamily="34" charset="0"/>
              </a:rPr>
              <a:t>Người phỏng vấn như không có sự chuẩn bị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vi-VN" sz="2100" dirty="0">
                <a:latin typeface="Arial" panose="020B0604020202020204" pitchFamily="34" charset="0"/>
                <a:cs typeface="Arial" panose="020B0604020202020204" pitchFamily="34" charset="0"/>
              </a:rPr>
              <a:t>Người phỏng vấn sẽ được coi là không có mục tiêu thực sự cho cuộc phỏng vấn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vi-VN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13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68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" name="TextShape 5"/>
          <p:cNvSpPr txBox="1"/>
          <p:nvPr/>
        </p:nvSpPr>
        <p:spPr>
          <a:xfrm>
            <a:off x="76320" y="474984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r>
              <a:rPr lang="en-US" sz="1300" spc="-1" dirty="0">
                <a:solidFill>
                  <a:srgbClr val="51B148"/>
                </a:solidFill>
                <a:uFill>
                  <a:solidFill>
                    <a:srgbClr val="FFFFFF"/>
                  </a:solidFill>
                </a:uFill>
                <a:latin typeface="Dosis Light"/>
              </a:rPr>
              <a:t>15</a:t>
            </a:r>
            <a:endParaRPr lang="en-US" sz="1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827636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TextShape 2"/>
          <p:cNvSpPr txBox="1"/>
          <p:nvPr/>
        </p:nvSpPr>
        <p:spPr>
          <a:xfrm>
            <a:off x="6325560" y="1268640"/>
            <a:ext cx="2360880" cy="23641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lstStyle/>
          <a:p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504" name="TextShape 3"/>
          <p:cNvSpPr txBox="1"/>
          <p:nvPr/>
        </p:nvSpPr>
        <p:spPr>
          <a:xfrm>
            <a:off x="3822120" y="1268640"/>
            <a:ext cx="2360880" cy="23641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lstStyle/>
          <a:p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506" name="TextShape 5"/>
          <p:cNvSpPr txBox="1"/>
          <p:nvPr/>
        </p:nvSpPr>
        <p:spPr>
          <a:xfrm>
            <a:off x="76320" y="474984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fld id="{382B1E79-161B-43C3-83B4-F4244CE00D3A}" type="slidenum">
              <a:rPr lang="en-US" sz="1300" spc="-1">
                <a:solidFill>
                  <a:srgbClr val="51B148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pPr/>
              <a:t>14</a:t>
            </a:fld>
            <a:endParaRPr lang="en-US" sz="13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6C5FEE15-DDA3-4C82-9141-27B49A20AF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82686" y="159743"/>
            <a:ext cx="5130800" cy="858600"/>
          </a:xfrm>
        </p:spPr>
        <p:txBody>
          <a:bodyPr/>
          <a:lstStyle/>
          <a:p>
            <a:r>
              <a:rPr lang="en-US" altLang="vi-VN" b="1" dirty="0" err="1">
                <a:solidFill>
                  <a:srgbClr val="92D050"/>
                </a:solidFill>
              </a:rPr>
              <a:t>Câu</a:t>
            </a:r>
            <a:r>
              <a:rPr lang="en-US" altLang="vi-VN" b="1" dirty="0">
                <a:solidFill>
                  <a:srgbClr val="92D050"/>
                </a:solidFill>
              </a:rPr>
              <a:t> </a:t>
            </a:r>
            <a:r>
              <a:rPr lang="en-US" altLang="vi-VN" b="1" dirty="0" err="1">
                <a:solidFill>
                  <a:srgbClr val="92D050"/>
                </a:solidFill>
              </a:rPr>
              <a:t>hỏi</a:t>
            </a:r>
            <a:r>
              <a:rPr lang="en-US" altLang="vi-VN" b="1" dirty="0">
                <a:solidFill>
                  <a:srgbClr val="92D050"/>
                </a:solidFill>
              </a:rPr>
              <a:t> l</a:t>
            </a:r>
            <a:r>
              <a:rPr lang="vi-VN" altLang="vi-VN" b="1" dirty="0">
                <a:solidFill>
                  <a:srgbClr val="92D050"/>
                </a:solidFill>
              </a:rPr>
              <a:t>ưỡng cực</a:t>
            </a:r>
            <a:endParaRPr lang="en-US" altLang="vi-VN" b="1" dirty="0">
              <a:solidFill>
                <a:srgbClr val="92D050"/>
              </a:solidFill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58A83CB7-906E-4753-9578-1905FB46E32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421382" y="1343842"/>
            <a:ext cx="5265058" cy="3086100"/>
          </a:xfrm>
          <a:prstGeom prst="rect">
            <a:avLst/>
          </a:prstGeom>
        </p:spPr>
        <p:txBody>
          <a:bodyPr/>
          <a:lstStyle/>
          <a:p>
            <a:r>
              <a:rPr lang="en-US" altLang="vi-VN" dirty="0" err="1"/>
              <a:t>Dạng</a:t>
            </a:r>
            <a:r>
              <a:rPr lang="en-US" altLang="vi-VN" dirty="0"/>
              <a:t> </a:t>
            </a:r>
            <a:r>
              <a:rPr lang="en-US" altLang="vi-VN" dirty="0" err="1"/>
              <a:t>câu</a:t>
            </a:r>
            <a:r>
              <a:rPr lang="en-US" altLang="vi-VN" dirty="0"/>
              <a:t> </a:t>
            </a:r>
            <a:r>
              <a:rPr lang="en-US" altLang="vi-VN" dirty="0" err="1"/>
              <a:t>hỏi</a:t>
            </a:r>
            <a:r>
              <a:rPr lang="en-US" altLang="vi-VN" dirty="0"/>
              <a:t> </a:t>
            </a:r>
            <a:r>
              <a:rPr lang="en-US" altLang="vi-VN" dirty="0" err="1"/>
              <a:t>với</a:t>
            </a:r>
            <a:r>
              <a:rPr lang="en-US" altLang="vi-VN" dirty="0"/>
              <a:t> </a:t>
            </a:r>
            <a:r>
              <a:rPr lang="en-US" altLang="vi-VN" dirty="0" err="1"/>
              <a:t>câu</a:t>
            </a:r>
            <a:r>
              <a:rPr lang="en-US" altLang="vi-VN" dirty="0"/>
              <a:t> </a:t>
            </a:r>
            <a:r>
              <a:rPr lang="en-US" altLang="vi-VN" dirty="0" err="1"/>
              <a:t>trả</a:t>
            </a:r>
            <a:r>
              <a:rPr lang="en-US" altLang="vi-VN" dirty="0"/>
              <a:t> </a:t>
            </a:r>
            <a:r>
              <a:rPr lang="en-US" altLang="vi-VN" dirty="0" err="1"/>
              <a:t>lời</a:t>
            </a:r>
            <a:r>
              <a:rPr lang="en-US" altLang="vi-VN" dirty="0"/>
              <a:t> </a:t>
            </a:r>
            <a:r>
              <a:rPr lang="en-US" altLang="vi-VN" dirty="0" err="1"/>
              <a:t>là</a:t>
            </a:r>
            <a:r>
              <a:rPr lang="en-US" altLang="vi-VN" dirty="0"/>
              <a:t> </a:t>
            </a:r>
            <a:r>
              <a:rPr lang="en-US" altLang="vi-VN" dirty="0" err="1"/>
              <a:t>có</a:t>
            </a:r>
            <a:r>
              <a:rPr lang="en-US" altLang="vi-VN" dirty="0"/>
              <a:t> </a:t>
            </a:r>
            <a:r>
              <a:rPr lang="en-US" altLang="vi-VN" dirty="0" err="1"/>
              <a:t>hoặc</a:t>
            </a:r>
            <a:r>
              <a:rPr lang="en-US" altLang="vi-VN" dirty="0"/>
              <a:t> </a:t>
            </a:r>
            <a:r>
              <a:rPr lang="en-US" altLang="vi-VN" dirty="0" err="1"/>
              <a:t>không</a:t>
            </a:r>
            <a:r>
              <a:rPr lang="en-US" altLang="vi-VN" dirty="0"/>
              <a:t>.</a:t>
            </a:r>
          </a:p>
          <a:p>
            <a:r>
              <a:rPr lang="en-US" altLang="vi-VN" dirty="0" err="1"/>
              <a:t>Nên</a:t>
            </a:r>
            <a:r>
              <a:rPr lang="en-US" altLang="vi-VN" dirty="0"/>
              <a:t> </a:t>
            </a:r>
            <a:r>
              <a:rPr lang="en-US" altLang="vi-VN" dirty="0" err="1"/>
              <a:t>hạn</a:t>
            </a:r>
            <a:r>
              <a:rPr lang="en-US" altLang="vi-VN" dirty="0"/>
              <a:t> </a:t>
            </a:r>
            <a:r>
              <a:rPr lang="en-US" altLang="vi-VN" dirty="0" err="1"/>
              <a:t>chế</a:t>
            </a:r>
            <a:r>
              <a:rPr lang="en-US" altLang="vi-VN" dirty="0"/>
              <a:t> </a:t>
            </a:r>
            <a:r>
              <a:rPr lang="en-US" altLang="vi-VN" dirty="0" err="1"/>
              <a:t>sử</a:t>
            </a:r>
            <a:r>
              <a:rPr lang="en-US" altLang="vi-VN" dirty="0"/>
              <a:t> </a:t>
            </a:r>
            <a:r>
              <a:rPr lang="en-US" altLang="vi-VN" dirty="0" err="1"/>
              <a:t>dụng</a:t>
            </a:r>
            <a:r>
              <a:rPr lang="en-US" altLang="vi-VN" dirty="0"/>
              <a:t>.</a:t>
            </a:r>
          </a:p>
          <a:p>
            <a:r>
              <a:rPr lang="en-US" altLang="vi-VN" dirty="0" err="1"/>
              <a:t>Một</a:t>
            </a:r>
            <a:r>
              <a:rPr lang="en-US" altLang="vi-VN" dirty="0"/>
              <a:t> </a:t>
            </a:r>
            <a:r>
              <a:rPr lang="en-US" altLang="vi-VN" dirty="0" err="1"/>
              <a:t>dạng</a:t>
            </a:r>
            <a:r>
              <a:rPr lang="en-US" altLang="vi-VN" dirty="0"/>
              <a:t> </a:t>
            </a:r>
            <a:r>
              <a:rPr lang="en-US" altLang="vi-VN" dirty="0" err="1"/>
              <a:t>câu</a:t>
            </a:r>
            <a:r>
              <a:rPr lang="en-US" altLang="vi-VN" dirty="0"/>
              <a:t> </a:t>
            </a:r>
            <a:r>
              <a:rPr lang="en-US" altLang="vi-VN" dirty="0" err="1"/>
              <a:t>hỏi</a:t>
            </a:r>
            <a:r>
              <a:rPr lang="en-US" altLang="vi-VN" dirty="0"/>
              <a:t> </a:t>
            </a:r>
            <a:r>
              <a:rPr lang="en-US" altLang="vi-VN" dirty="0" err="1"/>
              <a:t>đặc</a:t>
            </a:r>
            <a:r>
              <a:rPr lang="en-US" altLang="vi-VN" dirty="0"/>
              <a:t> </a:t>
            </a:r>
            <a:r>
              <a:rPr lang="en-US" altLang="vi-VN" dirty="0" err="1"/>
              <a:t>biệt</a:t>
            </a:r>
            <a:r>
              <a:rPr lang="en-US" altLang="vi-VN" dirty="0"/>
              <a:t> </a:t>
            </a:r>
            <a:r>
              <a:rPr lang="en-US" altLang="vi-VN" dirty="0" err="1"/>
              <a:t>của</a:t>
            </a:r>
            <a:r>
              <a:rPr lang="en-US" altLang="vi-VN" dirty="0"/>
              <a:t> </a:t>
            </a:r>
            <a:r>
              <a:rPr lang="en-US" altLang="vi-VN" dirty="0" err="1"/>
              <a:t>câu</a:t>
            </a:r>
            <a:r>
              <a:rPr lang="en-US" altLang="vi-VN" dirty="0"/>
              <a:t> </a:t>
            </a:r>
            <a:r>
              <a:rPr lang="en-US" altLang="vi-VN" dirty="0" err="1"/>
              <a:t>hỏi</a:t>
            </a:r>
            <a:r>
              <a:rPr lang="en-US" altLang="vi-VN" dirty="0"/>
              <a:t> </a:t>
            </a:r>
            <a:r>
              <a:rPr lang="en-US" altLang="vi-VN" dirty="0" err="1"/>
              <a:t>đóng</a:t>
            </a:r>
            <a:r>
              <a:rPr lang="en-US" altLang="vi-VN" dirty="0"/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5F7F79C-03C9-43B6-8D10-E5A04169D1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00" y="2554514"/>
            <a:ext cx="2778022" cy="195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6443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TextShape 2"/>
          <p:cNvSpPr txBox="1"/>
          <p:nvPr/>
        </p:nvSpPr>
        <p:spPr>
          <a:xfrm>
            <a:off x="6325560" y="1268640"/>
            <a:ext cx="2360880" cy="23641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lstStyle/>
          <a:p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504" name="TextShape 3"/>
          <p:cNvSpPr txBox="1"/>
          <p:nvPr/>
        </p:nvSpPr>
        <p:spPr>
          <a:xfrm>
            <a:off x="3822120" y="1268640"/>
            <a:ext cx="2360880" cy="23641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lstStyle/>
          <a:p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506" name="TextShape 5"/>
          <p:cNvSpPr txBox="1"/>
          <p:nvPr/>
        </p:nvSpPr>
        <p:spPr>
          <a:xfrm>
            <a:off x="76320" y="474984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fld id="{382B1E79-161B-43C3-83B4-F4244CE00D3A}" type="slidenum">
              <a:rPr lang="en-US" sz="1300" spc="-1">
                <a:solidFill>
                  <a:srgbClr val="51B148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pPr/>
              <a:t>15</a:t>
            </a:fld>
            <a:endParaRPr lang="en-US" sz="13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32491247-2620-4075-AD2C-88BC3B915E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70630" y="205200"/>
            <a:ext cx="6015810" cy="858600"/>
          </a:xfrm>
        </p:spPr>
        <p:txBody>
          <a:bodyPr/>
          <a:lstStyle/>
          <a:p>
            <a:r>
              <a:rPr lang="en-US" altLang="vi-VN" b="1" dirty="0" err="1">
                <a:solidFill>
                  <a:srgbClr val="92D050"/>
                </a:solidFill>
              </a:rPr>
              <a:t>Câu</a:t>
            </a:r>
            <a:r>
              <a:rPr lang="en-US" altLang="vi-VN" b="1" dirty="0">
                <a:solidFill>
                  <a:srgbClr val="92D050"/>
                </a:solidFill>
              </a:rPr>
              <a:t> </a:t>
            </a:r>
            <a:r>
              <a:rPr lang="en-US" altLang="vi-VN" b="1" dirty="0" err="1">
                <a:solidFill>
                  <a:srgbClr val="92D050"/>
                </a:solidFill>
              </a:rPr>
              <a:t>hỏi</a:t>
            </a:r>
            <a:r>
              <a:rPr lang="en-US" altLang="vi-VN" b="1" dirty="0">
                <a:solidFill>
                  <a:srgbClr val="92D050"/>
                </a:solidFill>
              </a:rPr>
              <a:t> </a:t>
            </a:r>
            <a:r>
              <a:rPr lang="en-US" altLang="vi-VN" b="1" dirty="0" err="1">
                <a:solidFill>
                  <a:srgbClr val="92D050"/>
                </a:solidFill>
              </a:rPr>
              <a:t>dò</a:t>
            </a:r>
            <a:r>
              <a:rPr lang="en-US" altLang="vi-VN" b="1" dirty="0">
                <a:solidFill>
                  <a:srgbClr val="92D050"/>
                </a:solidFill>
              </a:rPr>
              <a:t> </a:t>
            </a:r>
            <a:r>
              <a:rPr lang="en-US" altLang="vi-VN" b="1" dirty="0" err="1">
                <a:solidFill>
                  <a:srgbClr val="92D050"/>
                </a:solidFill>
              </a:rPr>
              <a:t>xét</a:t>
            </a:r>
            <a:r>
              <a:rPr lang="en-US" altLang="vi-VN" b="1" dirty="0">
                <a:solidFill>
                  <a:srgbClr val="92D050"/>
                </a:solidFill>
              </a:rPr>
              <a:t>, </a:t>
            </a:r>
            <a:r>
              <a:rPr lang="en-US" altLang="vi-VN" b="1" dirty="0" err="1">
                <a:solidFill>
                  <a:srgbClr val="92D050"/>
                </a:solidFill>
              </a:rPr>
              <a:t>làm</a:t>
            </a:r>
            <a:r>
              <a:rPr lang="en-US" altLang="vi-VN" b="1" dirty="0">
                <a:solidFill>
                  <a:srgbClr val="92D050"/>
                </a:solidFill>
              </a:rPr>
              <a:t> </a:t>
            </a:r>
            <a:r>
              <a:rPr lang="en-US" altLang="vi-VN" b="1" dirty="0" err="1">
                <a:solidFill>
                  <a:srgbClr val="92D050"/>
                </a:solidFill>
              </a:rPr>
              <a:t>rõ</a:t>
            </a:r>
            <a:endParaRPr lang="en-US" altLang="vi-VN" b="1" dirty="0">
              <a:solidFill>
                <a:srgbClr val="92D050"/>
              </a:solidFill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B655D264-2322-4C98-83C9-271E06D121B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822120" y="1513285"/>
            <a:ext cx="5132968" cy="30861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r>
              <a:rPr lang="vi-VN" altLang="vi-VN" dirty="0"/>
              <a:t>Để tìm hiểu rõ hơn về câu hỏi vừa hỏi</a:t>
            </a:r>
          </a:p>
          <a:p>
            <a:pPr>
              <a:lnSpc>
                <a:spcPct val="90000"/>
              </a:lnSpc>
            </a:pPr>
            <a:r>
              <a:rPr lang="vi-VN" altLang="vi-VN" dirty="0"/>
              <a:t>Hiểu sâu về 1 vấn đề nào đó.</a:t>
            </a:r>
          </a:p>
          <a:p>
            <a:pPr>
              <a:lnSpc>
                <a:spcPct val="90000"/>
              </a:lnSpc>
            </a:pPr>
            <a:r>
              <a:rPr lang="vi-VN" altLang="vi-VN" dirty="0"/>
              <a:t>Có thể là câu hỏi đóng hoặc mở.</a:t>
            </a:r>
          </a:p>
        </p:txBody>
      </p:sp>
      <p:pic>
        <p:nvPicPr>
          <p:cNvPr id="13" name="Picture 2" descr="Kết quả hình ảnh cho why meme">
            <a:extLst>
              <a:ext uri="{FF2B5EF4-FFF2-40B4-BE49-F238E27FC236}">
                <a16:creationId xmlns:a16="http://schemas.microsoft.com/office/drawing/2014/main" id="{2F6F5927-D13F-4BEC-94E2-DEA3605FF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38" y="2336800"/>
            <a:ext cx="2921634" cy="239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1943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TextShape 2"/>
          <p:cNvSpPr txBox="1"/>
          <p:nvPr/>
        </p:nvSpPr>
        <p:spPr>
          <a:xfrm>
            <a:off x="6325560" y="1268640"/>
            <a:ext cx="2360880" cy="23641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lstStyle/>
          <a:p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504" name="TextShape 3"/>
          <p:cNvSpPr txBox="1"/>
          <p:nvPr/>
        </p:nvSpPr>
        <p:spPr>
          <a:xfrm>
            <a:off x="3822120" y="1268640"/>
            <a:ext cx="2360880" cy="23641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lstStyle/>
          <a:p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506" name="TextShape 5"/>
          <p:cNvSpPr txBox="1"/>
          <p:nvPr/>
        </p:nvSpPr>
        <p:spPr>
          <a:xfrm>
            <a:off x="76320" y="474984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fld id="{382B1E79-161B-43C3-83B4-F4244CE00D3A}" type="slidenum">
              <a:rPr lang="en-US" sz="1300" spc="-1">
                <a:solidFill>
                  <a:srgbClr val="51B148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pPr/>
              <a:t>16</a:t>
            </a:fld>
            <a:endParaRPr lang="en-US" sz="13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2814711" y="115319"/>
            <a:ext cx="4375697" cy="858600"/>
          </a:xfrm>
        </p:spPr>
        <p:txBody>
          <a:bodyPr/>
          <a:lstStyle/>
          <a:p>
            <a:r>
              <a:rPr lang="vi-VN" b="1" dirty="0">
                <a:solidFill>
                  <a:srgbClr val="92D050"/>
                </a:solidFill>
                <a:latin typeface="Arial" panose="020B0604020202020204" pitchFamily="34" charset="0"/>
              </a:rPr>
              <a:t>Sắp xếp câu hỏi</a:t>
            </a:r>
          </a:p>
        </p:txBody>
      </p:sp>
      <p:pic>
        <p:nvPicPr>
          <p:cNvPr id="27" name="Picture 2" descr="Kết quả hình ảnh cho trắc nghiệ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58" y="1945287"/>
            <a:ext cx="3168050" cy="251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48"/>
          <p:cNvGrpSpPr>
            <a:grpSpLocks/>
          </p:cNvGrpSpPr>
          <p:nvPr/>
        </p:nvGrpSpPr>
        <p:grpSpPr bwMode="auto">
          <a:xfrm>
            <a:off x="3634572" y="711402"/>
            <a:ext cx="5381975" cy="2657475"/>
            <a:chOff x="1417211" y="3791423"/>
            <a:chExt cx="3299964" cy="2735968"/>
          </a:xfrm>
        </p:grpSpPr>
        <p:grpSp>
          <p:nvGrpSpPr>
            <p:cNvPr id="29" name="Group 49"/>
            <p:cNvGrpSpPr>
              <a:grpSpLocks/>
            </p:cNvGrpSpPr>
            <p:nvPr/>
          </p:nvGrpSpPr>
          <p:grpSpPr bwMode="auto">
            <a:xfrm>
              <a:off x="1417211" y="3791423"/>
              <a:ext cx="3299964" cy="1465637"/>
              <a:chOff x="899885" y="870946"/>
              <a:chExt cx="3299964" cy="1586196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899885" y="1257614"/>
                <a:ext cx="3299964" cy="988156"/>
              </a:xfrm>
              <a:prstGeom prst="rect">
                <a:avLst/>
              </a:prstGeom>
              <a:gradFill flip="none" rotWithShape="1">
                <a:gsLst>
                  <a:gs pos="20000">
                    <a:schemeClr val="accent5"/>
                  </a:gs>
                  <a:gs pos="0">
                    <a:schemeClr val="accent5">
                      <a:lumMod val="75000"/>
                    </a:schemeClr>
                  </a:gs>
                  <a:gs pos="80000">
                    <a:schemeClr val="accent5"/>
                  </a:gs>
                  <a:gs pos="50000">
                    <a:schemeClr val="accent5">
                      <a:lumMod val="80000"/>
                      <a:lumOff val="20000"/>
                    </a:schemeClr>
                  </a:gs>
                  <a:gs pos="100000">
                    <a:schemeClr val="accent5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508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5" name="Picture 345" descr="shadow_1_m"/>
              <p:cNvPicPr>
                <a:picLocks noChangeAspect="1" noChangeArrowheads="1"/>
              </p:cNvPicPr>
              <p:nvPr/>
            </p:nvPicPr>
            <p:blipFill>
              <a:blip r:embed="rId3"/>
              <a:srcRect t="61411"/>
              <a:stretch>
                <a:fillRect/>
              </a:stretch>
            </p:blipFill>
            <p:spPr bwMode="gray">
              <a:xfrm rot="5400000" flipV="1">
                <a:off x="146193" y="1624639"/>
                <a:ext cx="1586195" cy="788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6" name="Picture 345" descr="shadow_1_m"/>
              <p:cNvPicPr>
                <a:picLocks noChangeAspect="1" noChangeArrowheads="1"/>
              </p:cNvPicPr>
              <p:nvPr/>
            </p:nvPicPr>
            <p:blipFill>
              <a:blip r:embed="rId4"/>
              <a:srcRect t="61411"/>
              <a:stretch>
                <a:fillRect/>
              </a:stretch>
            </p:blipFill>
            <p:spPr bwMode="gray">
              <a:xfrm rot="-5400000" flipH="1" flipV="1">
                <a:off x="3361846" y="1619139"/>
                <a:ext cx="1586195" cy="898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30" name="Group 50"/>
            <p:cNvGrpSpPr>
              <a:grpSpLocks/>
            </p:cNvGrpSpPr>
            <p:nvPr/>
          </p:nvGrpSpPr>
          <p:grpSpPr bwMode="auto">
            <a:xfrm>
              <a:off x="1417211" y="5061754"/>
              <a:ext cx="3299964" cy="1465637"/>
              <a:chOff x="899885" y="2202229"/>
              <a:chExt cx="3299964" cy="1586196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899885" y="2588894"/>
                <a:ext cx="3299964" cy="999802"/>
              </a:xfrm>
              <a:prstGeom prst="rect">
                <a:avLst/>
              </a:prstGeom>
              <a:gradFill flip="none" rotWithShape="1">
                <a:gsLst>
                  <a:gs pos="20000">
                    <a:schemeClr val="accent4"/>
                  </a:gs>
                  <a:gs pos="0">
                    <a:schemeClr val="accent4">
                      <a:lumMod val="75000"/>
                    </a:schemeClr>
                  </a:gs>
                  <a:gs pos="80000">
                    <a:schemeClr val="accent4"/>
                  </a:gs>
                  <a:gs pos="50000">
                    <a:schemeClr val="accent4">
                      <a:lumMod val="80000"/>
                      <a:lumOff val="20000"/>
                    </a:schemeClr>
                  </a:gs>
                  <a:gs pos="100000">
                    <a:schemeClr val="accent4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508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2" name="Picture 345" descr="shadow_1_m"/>
              <p:cNvPicPr>
                <a:picLocks noChangeAspect="1" noChangeArrowheads="1"/>
              </p:cNvPicPr>
              <p:nvPr/>
            </p:nvPicPr>
            <p:blipFill>
              <a:blip r:embed="rId3"/>
              <a:srcRect t="61411"/>
              <a:stretch>
                <a:fillRect/>
              </a:stretch>
            </p:blipFill>
            <p:spPr bwMode="gray">
              <a:xfrm rot="5400000" flipV="1">
                <a:off x="146193" y="2955921"/>
                <a:ext cx="1586195" cy="788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" name="Picture 345" descr="shadow_1_m"/>
              <p:cNvPicPr>
                <a:picLocks noChangeAspect="1" noChangeArrowheads="1"/>
              </p:cNvPicPr>
              <p:nvPr/>
            </p:nvPicPr>
            <p:blipFill>
              <a:blip r:embed="rId4"/>
              <a:srcRect t="61411"/>
              <a:stretch>
                <a:fillRect/>
              </a:stretch>
            </p:blipFill>
            <p:spPr bwMode="gray">
              <a:xfrm rot="-5400000" flipH="1" flipV="1">
                <a:off x="3361846" y="2950422"/>
                <a:ext cx="1586195" cy="898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37" name="Rectangle 36"/>
          <p:cNvSpPr/>
          <p:nvPr/>
        </p:nvSpPr>
        <p:spPr>
          <a:xfrm>
            <a:off x="3669682" y="1066215"/>
            <a:ext cx="4778705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 tự tháp (Pyramid)</a:t>
            </a:r>
          </a:p>
          <a:p>
            <a:pPr lvl="1"/>
            <a:r>
              <a:rPr lang="vi-V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 đầu từ câu hỏi đóng sau đó tiến tới các câu hỏi mở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763107" y="2300097"/>
            <a:ext cx="447204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Phễu (Funnel)</a:t>
            </a:r>
          </a:p>
          <a:p>
            <a:pPr lvl="1"/>
            <a:r>
              <a:rPr lang="vi-V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 đầu từ câu hỏi mở sau đó tiến tới các câu hỏi đóng</a:t>
            </a:r>
          </a:p>
        </p:txBody>
      </p:sp>
      <p:grpSp>
        <p:nvGrpSpPr>
          <p:cNvPr id="39" name="Group 104"/>
          <p:cNvGrpSpPr>
            <a:grpSpLocks/>
          </p:cNvGrpSpPr>
          <p:nvPr/>
        </p:nvGrpSpPr>
        <p:grpSpPr bwMode="auto">
          <a:xfrm>
            <a:off x="3634572" y="3196417"/>
            <a:ext cx="5406584" cy="1830970"/>
            <a:chOff x="899885" y="870947"/>
            <a:chExt cx="3315053" cy="1852690"/>
          </a:xfrm>
        </p:grpSpPr>
        <p:sp>
          <p:nvSpPr>
            <p:cNvPr id="40" name="Rectangle 39"/>
            <p:cNvSpPr/>
            <p:nvPr/>
          </p:nvSpPr>
          <p:spPr>
            <a:xfrm>
              <a:off x="899886" y="1257613"/>
              <a:ext cx="3299963" cy="105380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508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" name="Picture 345" descr="shadow_1_m"/>
            <p:cNvPicPr>
              <a:picLocks noChangeAspect="1" noChangeArrowheads="1"/>
            </p:cNvPicPr>
            <p:nvPr/>
          </p:nvPicPr>
          <p:blipFill>
            <a:blip r:embed="rId5"/>
            <a:srcRect t="61411"/>
            <a:stretch>
              <a:fillRect/>
            </a:stretch>
          </p:blipFill>
          <p:spPr bwMode="gray">
            <a:xfrm rot="5400000" flipV="1">
              <a:off x="19566" y="1751266"/>
              <a:ext cx="1852689" cy="920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345" descr="shadow_1_m"/>
            <p:cNvPicPr>
              <a:picLocks noChangeAspect="1" noChangeArrowheads="1"/>
            </p:cNvPicPr>
            <p:nvPr/>
          </p:nvPicPr>
          <p:blipFill>
            <a:blip r:embed="rId6"/>
            <a:srcRect t="61411"/>
            <a:stretch>
              <a:fillRect/>
            </a:stretch>
          </p:blipFill>
          <p:spPr bwMode="gray">
            <a:xfrm rot="16200000" flipH="1" flipV="1">
              <a:off x="3236143" y="1744842"/>
              <a:ext cx="1852690" cy="104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3" name="Rectangle 42"/>
          <p:cNvSpPr/>
          <p:nvPr/>
        </p:nvSpPr>
        <p:spPr>
          <a:xfrm>
            <a:off x="3780657" y="3665613"/>
            <a:ext cx="4803315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 cương (Diamond)</a:t>
            </a:r>
          </a:p>
          <a:p>
            <a:pPr lvl="1"/>
            <a:r>
              <a:rPr lang="vi-V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 đầu từ câu hỏi đóng, tiếp theo là câu hỏi mở sau đó trở lại câu hỏi đóng</a:t>
            </a:r>
          </a:p>
        </p:txBody>
      </p:sp>
    </p:spTree>
    <p:extLst>
      <p:ext uri="{BB962C8B-B14F-4D97-AF65-F5344CB8AC3E}">
        <p14:creationId xmlns:p14="http://schemas.microsoft.com/office/powerpoint/2010/main" val="31275146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3" grpId="0"/>
      <p:bldP spid="504" grpId="0"/>
      <p:bldP spid="37" grpId="0"/>
      <p:bldP spid="38" grpId="0"/>
      <p:bldP spid="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TextShape 2"/>
          <p:cNvSpPr txBox="1"/>
          <p:nvPr/>
        </p:nvSpPr>
        <p:spPr>
          <a:xfrm>
            <a:off x="6325560" y="1268640"/>
            <a:ext cx="2360880" cy="23641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lstStyle/>
          <a:p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504" name="TextShape 3"/>
          <p:cNvSpPr txBox="1"/>
          <p:nvPr/>
        </p:nvSpPr>
        <p:spPr>
          <a:xfrm>
            <a:off x="3822120" y="1268640"/>
            <a:ext cx="2360880" cy="23641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lstStyle/>
          <a:p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506" name="TextShape 5"/>
          <p:cNvSpPr txBox="1"/>
          <p:nvPr/>
        </p:nvSpPr>
        <p:spPr>
          <a:xfrm>
            <a:off x="76320" y="474984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fld id="{382B1E79-161B-43C3-83B4-F4244CE00D3A}" type="slidenum">
              <a:rPr lang="en-US" sz="1300" spc="-1">
                <a:solidFill>
                  <a:srgbClr val="51B148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pPr/>
              <a:t>17</a:t>
            </a:fld>
            <a:endParaRPr lang="en-US" sz="13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739665" y="23500"/>
            <a:ext cx="6886669" cy="833211"/>
          </a:xfrm>
        </p:spPr>
        <p:txBody>
          <a:bodyPr/>
          <a:lstStyle/>
          <a:p>
            <a:r>
              <a:rPr lang="vi-VN" b="1" dirty="0">
                <a:solidFill>
                  <a:srgbClr val="92D050"/>
                </a:solidFill>
                <a:latin typeface="Arial" panose="020B0604020202020204" pitchFamily="34" charset="0"/>
              </a:rPr>
              <a:t>Cấu trúc kim tự tháp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50539" y="856711"/>
            <a:ext cx="5693461" cy="428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23581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TextShape 2"/>
          <p:cNvSpPr txBox="1"/>
          <p:nvPr/>
        </p:nvSpPr>
        <p:spPr>
          <a:xfrm>
            <a:off x="6325560" y="1268640"/>
            <a:ext cx="2360880" cy="23641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lstStyle/>
          <a:p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504" name="TextShape 3"/>
          <p:cNvSpPr txBox="1"/>
          <p:nvPr/>
        </p:nvSpPr>
        <p:spPr>
          <a:xfrm>
            <a:off x="3822120" y="1268640"/>
            <a:ext cx="2360880" cy="23641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lstStyle/>
          <a:p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506" name="TextShape 5"/>
          <p:cNvSpPr txBox="1"/>
          <p:nvPr/>
        </p:nvSpPr>
        <p:spPr>
          <a:xfrm>
            <a:off x="76320" y="474984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fld id="{382B1E79-161B-43C3-83B4-F4244CE00D3A}" type="slidenum">
              <a:rPr lang="en-US" sz="1300" spc="-1">
                <a:solidFill>
                  <a:srgbClr val="51B148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pPr/>
              <a:t>18</a:t>
            </a:fld>
            <a:endParaRPr lang="en-US" sz="13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7" name="TextShape 2"/>
          <p:cNvSpPr txBox="1"/>
          <p:nvPr/>
        </p:nvSpPr>
        <p:spPr>
          <a:xfrm>
            <a:off x="6325560" y="1268640"/>
            <a:ext cx="2360880" cy="23641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lstStyle/>
          <a:p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8" name="TextShape 3"/>
          <p:cNvSpPr txBox="1"/>
          <p:nvPr/>
        </p:nvSpPr>
        <p:spPr>
          <a:xfrm>
            <a:off x="3822120" y="1268640"/>
            <a:ext cx="2360880" cy="23641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lstStyle/>
          <a:p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3697608" y="23500"/>
            <a:ext cx="4357821" cy="833211"/>
          </a:xfrm>
        </p:spPr>
        <p:txBody>
          <a:bodyPr/>
          <a:lstStyle/>
          <a:p>
            <a:r>
              <a:rPr lang="vi-VN" b="1" dirty="0">
                <a:solidFill>
                  <a:srgbClr val="92D050"/>
                </a:solidFill>
                <a:latin typeface="Arial" panose="020B0604020202020204" pitchFamily="34" charset="0"/>
              </a:rPr>
              <a:t>Cấu trúc </a:t>
            </a:r>
            <a:r>
              <a:rPr lang="en-US" b="1" dirty="0" err="1">
                <a:solidFill>
                  <a:srgbClr val="92D050"/>
                </a:solidFill>
                <a:latin typeface="Arial" panose="020B0604020202020204" pitchFamily="34" charset="0"/>
              </a:rPr>
              <a:t>phễu</a:t>
            </a:r>
            <a:endParaRPr lang="vi-VN" b="1" dirty="0">
              <a:solidFill>
                <a:srgbClr val="92D050"/>
              </a:solidFill>
              <a:latin typeface="Arial" panose="020B0604020202020204" pitchFamily="34" charset="0"/>
            </a:endParaRPr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657" y="774448"/>
            <a:ext cx="5936343" cy="4369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06873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TextShape 2"/>
          <p:cNvSpPr txBox="1"/>
          <p:nvPr/>
        </p:nvSpPr>
        <p:spPr>
          <a:xfrm>
            <a:off x="6325560" y="1268640"/>
            <a:ext cx="2360880" cy="23641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lstStyle/>
          <a:p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504" name="TextShape 3"/>
          <p:cNvSpPr txBox="1"/>
          <p:nvPr/>
        </p:nvSpPr>
        <p:spPr>
          <a:xfrm>
            <a:off x="3822120" y="1268640"/>
            <a:ext cx="2360880" cy="23641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lstStyle/>
          <a:p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506" name="TextShape 5"/>
          <p:cNvSpPr txBox="1"/>
          <p:nvPr/>
        </p:nvSpPr>
        <p:spPr>
          <a:xfrm>
            <a:off x="76320" y="474984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fld id="{382B1E79-161B-43C3-83B4-F4244CE00D3A}" type="slidenum">
              <a:rPr lang="en-US" sz="1300" spc="-1">
                <a:solidFill>
                  <a:srgbClr val="51B148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pPr/>
              <a:t>19</a:t>
            </a:fld>
            <a:endParaRPr lang="en-US" sz="13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2800" y="1006113"/>
            <a:ext cx="5333640" cy="413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193143" y="0"/>
            <a:ext cx="5602514" cy="833211"/>
          </a:xfrm>
        </p:spPr>
        <p:txBody>
          <a:bodyPr/>
          <a:lstStyle/>
          <a:p>
            <a:r>
              <a:rPr lang="vi-VN" b="1" dirty="0">
                <a:solidFill>
                  <a:srgbClr val="92D050"/>
                </a:solidFill>
                <a:latin typeface="Arial" panose="020B0604020202020204" pitchFamily="34" charset="0"/>
              </a:rPr>
              <a:t>Cấu trúc</a:t>
            </a:r>
            <a:r>
              <a:rPr lang="en-US" b="1" dirty="0">
                <a:solidFill>
                  <a:srgbClr val="92D050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92D050"/>
                </a:solidFill>
                <a:latin typeface="Arial" panose="020B0604020202020204" pitchFamily="34" charset="0"/>
              </a:rPr>
              <a:t>kim</a:t>
            </a:r>
            <a:r>
              <a:rPr lang="en-US" b="1" dirty="0">
                <a:solidFill>
                  <a:srgbClr val="92D050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92D050"/>
                </a:solidFill>
                <a:latin typeface="Arial" panose="020B0604020202020204" pitchFamily="34" charset="0"/>
              </a:rPr>
              <a:t>cương</a:t>
            </a:r>
            <a:endParaRPr lang="vi-VN" b="1" dirty="0">
              <a:solidFill>
                <a:srgbClr val="92D05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8911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860179" y="0"/>
            <a:ext cx="10729192" cy="6194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u="sng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NỘI DUNG THUYẾT TRÌNH</a:t>
            </a:r>
            <a:endParaRPr lang="en-US" u="sng" dirty="0">
              <a:solidFill>
                <a:schemeClr val="tx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53532" y="1433014"/>
            <a:ext cx="4790371" cy="72736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53532" y="2357365"/>
            <a:ext cx="4790371" cy="72736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53532" y="3281716"/>
            <a:ext cx="4790371" cy="72736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070405" y="1360231"/>
            <a:ext cx="4800599" cy="727364"/>
            <a:chOff x="3925455" y="1191491"/>
            <a:chExt cx="6400799" cy="969818"/>
          </a:xfrm>
        </p:grpSpPr>
        <p:sp>
          <p:nvSpPr>
            <p:cNvPr id="15" name="Rectangle 14"/>
            <p:cNvSpPr/>
            <p:nvPr/>
          </p:nvSpPr>
          <p:spPr>
            <a:xfrm>
              <a:off x="4895271" y="1191491"/>
              <a:ext cx="5430983" cy="969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3925455" y="1191491"/>
              <a:ext cx="1178646" cy="969818"/>
              <a:chOff x="3925455" y="1191491"/>
              <a:chExt cx="1178646" cy="969818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3925455" y="1191491"/>
                <a:ext cx="969818" cy="969818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01</a:t>
                </a:r>
              </a:p>
            </p:txBody>
          </p:sp>
          <p:sp>
            <p:nvSpPr>
              <p:cNvPr id="18" name="Isosceles Triangle 17"/>
              <p:cNvSpPr/>
              <p:nvPr/>
            </p:nvSpPr>
            <p:spPr>
              <a:xfrm rot="5400000">
                <a:off x="4803124" y="1537059"/>
                <a:ext cx="323272" cy="278683"/>
              </a:xfrm>
              <a:prstGeom prst="triangl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2070405" y="2284524"/>
            <a:ext cx="4800599" cy="727364"/>
            <a:chOff x="3925455" y="1191491"/>
            <a:chExt cx="6400799" cy="969818"/>
          </a:xfrm>
        </p:grpSpPr>
        <p:sp>
          <p:nvSpPr>
            <p:cNvPr id="20" name="Rectangle 19"/>
            <p:cNvSpPr/>
            <p:nvPr/>
          </p:nvSpPr>
          <p:spPr>
            <a:xfrm>
              <a:off x="4895271" y="1191491"/>
              <a:ext cx="5430983" cy="969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3925455" y="1191491"/>
              <a:ext cx="1178646" cy="969818"/>
              <a:chOff x="3925455" y="1191491"/>
              <a:chExt cx="1178646" cy="969818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3925455" y="1191491"/>
                <a:ext cx="969818" cy="969818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02</a:t>
                </a:r>
              </a:p>
            </p:txBody>
          </p:sp>
          <p:sp>
            <p:nvSpPr>
              <p:cNvPr id="23" name="Isosceles Triangle 22"/>
              <p:cNvSpPr/>
              <p:nvPr/>
            </p:nvSpPr>
            <p:spPr>
              <a:xfrm rot="5400000">
                <a:off x="4803124" y="1537059"/>
                <a:ext cx="323272" cy="278683"/>
              </a:xfrm>
              <a:prstGeom prst="triangl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2070405" y="3208817"/>
            <a:ext cx="4800599" cy="727364"/>
            <a:chOff x="3925455" y="1191491"/>
            <a:chExt cx="6400799" cy="969818"/>
          </a:xfrm>
        </p:grpSpPr>
        <p:sp>
          <p:nvSpPr>
            <p:cNvPr id="25" name="Rectangle 24"/>
            <p:cNvSpPr/>
            <p:nvPr/>
          </p:nvSpPr>
          <p:spPr>
            <a:xfrm>
              <a:off x="4895271" y="1191491"/>
              <a:ext cx="5430983" cy="969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3925455" y="1191491"/>
              <a:ext cx="1178646" cy="969818"/>
              <a:chOff x="3925455" y="1191491"/>
              <a:chExt cx="1178646" cy="969818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3925455" y="1191491"/>
                <a:ext cx="969818" cy="969818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03</a:t>
                </a:r>
              </a:p>
            </p:txBody>
          </p:sp>
          <p:sp>
            <p:nvSpPr>
              <p:cNvPr id="28" name="Isosceles Triangle 27"/>
              <p:cNvSpPr/>
              <p:nvPr/>
            </p:nvSpPr>
            <p:spPr>
              <a:xfrm rot="5400000">
                <a:off x="4803124" y="1537059"/>
                <a:ext cx="323272" cy="278683"/>
              </a:xfrm>
              <a:prstGeom prst="triangl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</p:grpSp>
      </p:grpSp>
      <p:sp>
        <p:nvSpPr>
          <p:cNvPr id="29" name="TextBox 28"/>
          <p:cNvSpPr txBox="1"/>
          <p:nvPr/>
        </p:nvSpPr>
        <p:spPr>
          <a:xfrm>
            <a:off x="3040723" y="2218128"/>
            <a:ext cx="2202816" cy="369332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 algn="ctr"/>
            <a:r>
              <a:rPr lang="en-US" b="1" dirty="0">
                <a:latin typeface="Calibri" pitchFamily="34" charset="0"/>
                <a:cs typeface="Calibri" pitchFamily="34" charset="0"/>
              </a:rPr>
              <a:t>Lorem Ipsum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040723" y="3147115"/>
            <a:ext cx="2202816" cy="369332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 algn="ctr"/>
            <a:r>
              <a:rPr lang="en-US" b="1" dirty="0">
                <a:latin typeface="Calibri" pitchFamily="34" charset="0"/>
                <a:cs typeface="Calibri" pitchFamily="34" charset="0"/>
              </a:rPr>
              <a:t>Lorem Ipsum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797768" y="1360231"/>
            <a:ext cx="4073237" cy="727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Phương pháp phỏng vấn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797766" y="2284524"/>
            <a:ext cx="4073237" cy="727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Phương pháp JAD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797768" y="3208817"/>
            <a:ext cx="4073237" cy="727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Phương pháp bảng câu hỏi</a:t>
            </a:r>
          </a:p>
        </p:txBody>
      </p:sp>
      <p:sp>
        <p:nvSpPr>
          <p:cNvPr id="34" name="TextShape 5"/>
          <p:cNvSpPr txBox="1"/>
          <p:nvPr/>
        </p:nvSpPr>
        <p:spPr>
          <a:xfrm>
            <a:off x="76320" y="474984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r>
              <a:rPr lang="en-US" sz="13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Dosis Light"/>
              </a:rPr>
              <a:t>2</a:t>
            </a:r>
            <a:endParaRPr lang="en-US" sz="1300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511298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29" grpId="0"/>
      <p:bldP spid="30" grpId="0"/>
      <p:bldP spid="31" grpId="0" animBg="1"/>
      <p:bldP spid="32" grpId="0" animBg="1"/>
      <p:bldP spid="3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TextShape 2"/>
          <p:cNvSpPr txBox="1"/>
          <p:nvPr/>
        </p:nvSpPr>
        <p:spPr>
          <a:xfrm>
            <a:off x="6325560" y="1268640"/>
            <a:ext cx="2360880" cy="23641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lstStyle/>
          <a:p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504" name="TextShape 3"/>
          <p:cNvSpPr txBox="1"/>
          <p:nvPr/>
        </p:nvSpPr>
        <p:spPr>
          <a:xfrm>
            <a:off x="6783120" y="1138012"/>
            <a:ext cx="2360880" cy="23641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lstStyle/>
          <a:p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506" name="TextShape 5"/>
          <p:cNvSpPr txBox="1"/>
          <p:nvPr/>
        </p:nvSpPr>
        <p:spPr>
          <a:xfrm>
            <a:off x="76320" y="474984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fld id="{382B1E79-161B-43C3-83B4-F4244CE00D3A}" type="slidenum">
              <a:rPr lang="en-US" sz="1300" spc="-1">
                <a:solidFill>
                  <a:srgbClr val="51B148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pPr/>
              <a:t>20</a:t>
            </a:fld>
            <a:endParaRPr lang="en-US" sz="13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12686" y="205200"/>
            <a:ext cx="6973754" cy="858600"/>
          </a:xfrm>
        </p:spPr>
        <p:txBody>
          <a:bodyPr/>
          <a:lstStyle/>
          <a:p>
            <a:r>
              <a:rPr lang="vi-VN" b="1" dirty="0">
                <a:solidFill>
                  <a:srgbClr val="92D050"/>
                </a:solidFill>
                <a:latin typeface="Arial" panose="020B0604020202020204" pitchFamily="34" charset="0"/>
              </a:rPr>
              <a:t>Kết thúc cuộc phỏng vấn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404" y="1943956"/>
            <a:ext cx="2915016" cy="2294809"/>
          </a:xfrm>
          <a:prstGeom prst="rect">
            <a:avLst/>
          </a:prstGeom>
        </p:spPr>
      </p:pic>
      <p:grpSp>
        <p:nvGrpSpPr>
          <p:cNvPr id="10" name="Group 2"/>
          <p:cNvGrpSpPr>
            <a:grpSpLocks/>
          </p:cNvGrpSpPr>
          <p:nvPr/>
        </p:nvGrpSpPr>
        <p:grpSpPr bwMode="auto">
          <a:xfrm>
            <a:off x="3418201" y="939822"/>
            <a:ext cx="5629274" cy="1574002"/>
            <a:chOff x="1417211" y="3791423"/>
            <a:chExt cx="3299965" cy="2487581"/>
          </a:xfrm>
        </p:grpSpPr>
        <p:grpSp>
          <p:nvGrpSpPr>
            <p:cNvPr id="11" name="Group 40"/>
            <p:cNvGrpSpPr>
              <a:grpSpLocks/>
            </p:cNvGrpSpPr>
            <p:nvPr/>
          </p:nvGrpSpPr>
          <p:grpSpPr bwMode="auto">
            <a:xfrm>
              <a:off x="1417212" y="3791423"/>
              <a:ext cx="3299963" cy="1465637"/>
              <a:chOff x="899886" y="870946"/>
              <a:chExt cx="3299963" cy="1586196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899885" y="1257614"/>
                <a:ext cx="3299964" cy="805989"/>
              </a:xfrm>
              <a:prstGeom prst="rect">
                <a:avLst/>
              </a:prstGeom>
              <a:gradFill flip="none" rotWithShape="1">
                <a:gsLst>
                  <a:gs pos="20000">
                    <a:schemeClr val="accent2"/>
                  </a:gs>
                  <a:gs pos="0">
                    <a:schemeClr val="accent2">
                      <a:lumMod val="75000"/>
                    </a:schemeClr>
                  </a:gs>
                  <a:gs pos="80000">
                    <a:schemeClr val="accent2"/>
                  </a:gs>
                  <a:gs pos="50000">
                    <a:schemeClr val="accent2">
                      <a:lumMod val="80000"/>
                      <a:lumOff val="2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508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vi-VN" dirty="0"/>
                  <a:t>Phải hỏi “Bạn còn muốn thêm phần gì nữa không?”</a:t>
                </a:r>
              </a:p>
            </p:txBody>
          </p:sp>
          <p:pic>
            <p:nvPicPr>
              <p:cNvPr id="17" name="Picture 345" descr="shadow_1_m"/>
              <p:cNvPicPr>
                <a:picLocks noChangeAspect="1" noChangeArrowheads="1"/>
              </p:cNvPicPr>
              <p:nvPr/>
            </p:nvPicPr>
            <p:blipFill>
              <a:blip r:embed="rId4"/>
              <a:srcRect t="61411"/>
              <a:stretch>
                <a:fillRect/>
              </a:stretch>
            </p:blipFill>
            <p:spPr bwMode="gray">
              <a:xfrm rot="5400000" flipV="1">
                <a:off x="146193" y="1624639"/>
                <a:ext cx="1586195" cy="788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" name="Picture 345" descr="shadow_1_m"/>
              <p:cNvPicPr>
                <a:picLocks noChangeAspect="1" noChangeArrowheads="1"/>
              </p:cNvPicPr>
              <p:nvPr/>
            </p:nvPicPr>
            <p:blipFill>
              <a:blip r:embed="rId5"/>
              <a:srcRect t="61411"/>
              <a:stretch>
                <a:fillRect/>
              </a:stretch>
            </p:blipFill>
            <p:spPr bwMode="gray">
              <a:xfrm rot="-5400000" flipH="1" flipV="1">
                <a:off x="3361846" y="1619139"/>
                <a:ext cx="1586195" cy="898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2" name="Group 44"/>
            <p:cNvGrpSpPr>
              <a:grpSpLocks/>
            </p:cNvGrpSpPr>
            <p:nvPr/>
          </p:nvGrpSpPr>
          <p:grpSpPr bwMode="auto">
            <a:xfrm>
              <a:off x="1417211" y="4813367"/>
              <a:ext cx="3299965" cy="1465637"/>
              <a:chOff x="899885" y="1933414"/>
              <a:chExt cx="3299965" cy="1586198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899885" y="2320079"/>
                <a:ext cx="3299964" cy="805989"/>
              </a:xfrm>
              <a:prstGeom prst="rect">
                <a:avLst/>
              </a:prstGeom>
              <a:gradFill flip="none" rotWithShape="1">
                <a:gsLst>
                  <a:gs pos="20000">
                    <a:schemeClr val="accent3"/>
                  </a:gs>
                  <a:gs pos="0">
                    <a:schemeClr val="accent3">
                      <a:lumMod val="75000"/>
                    </a:schemeClr>
                  </a:gs>
                  <a:gs pos="80000">
                    <a:schemeClr val="accent3"/>
                  </a:gs>
                  <a:gs pos="50000">
                    <a:schemeClr val="accent3">
                      <a:lumMod val="80000"/>
                      <a:lumOff val="2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508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vi-VN" dirty="0"/>
                  <a:t>Tổng kết và đưa ra nhận xét về cuộc phỏng vấn</a:t>
                </a:r>
              </a:p>
            </p:txBody>
          </p:sp>
          <p:pic>
            <p:nvPicPr>
              <p:cNvPr id="14" name="Picture 345" descr="shadow_1_m"/>
              <p:cNvPicPr>
                <a:picLocks noChangeAspect="1" noChangeArrowheads="1"/>
              </p:cNvPicPr>
              <p:nvPr/>
            </p:nvPicPr>
            <p:blipFill>
              <a:blip r:embed="rId4"/>
              <a:srcRect t="61411"/>
              <a:stretch>
                <a:fillRect/>
              </a:stretch>
            </p:blipFill>
            <p:spPr bwMode="gray">
              <a:xfrm rot="5400000" flipV="1">
                <a:off x="146193" y="2687107"/>
                <a:ext cx="1586197" cy="788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" name="Picture 345" descr="shadow_1_m"/>
              <p:cNvPicPr>
                <a:picLocks noChangeAspect="1" noChangeArrowheads="1"/>
              </p:cNvPicPr>
              <p:nvPr/>
            </p:nvPicPr>
            <p:blipFill>
              <a:blip r:embed="rId5"/>
              <a:srcRect t="61411"/>
              <a:stretch>
                <a:fillRect/>
              </a:stretch>
            </p:blipFill>
            <p:spPr bwMode="gray">
              <a:xfrm rot="16200000" flipH="1" flipV="1">
                <a:off x="3361846" y="2681608"/>
                <a:ext cx="1586197" cy="898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19" name="Group 48"/>
          <p:cNvGrpSpPr>
            <a:grpSpLocks/>
          </p:cNvGrpSpPr>
          <p:nvPr/>
        </p:nvGrpSpPr>
        <p:grpSpPr bwMode="auto">
          <a:xfrm>
            <a:off x="3418200" y="2300479"/>
            <a:ext cx="5629273" cy="1492508"/>
            <a:chOff x="1417211" y="3791423"/>
            <a:chExt cx="3299964" cy="2659592"/>
          </a:xfrm>
        </p:grpSpPr>
        <p:grpSp>
          <p:nvGrpSpPr>
            <p:cNvPr id="20" name="Group 49"/>
            <p:cNvGrpSpPr>
              <a:grpSpLocks/>
            </p:cNvGrpSpPr>
            <p:nvPr/>
          </p:nvGrpSpPr>
          <p:grpSpPr bwMode="auto">
            <a:xfrm>
              <a:off x="1417212" y="3791423"/>
              <a:ext cx="3299963" cy="1465637"/>
              <a:chOff x="899886" y="870946"/>
              <a:chExt cx="3299963" cy="1586196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899885" y="1257614"/>
                <a:ext cx="3299964" cy="805989"/>
              </a:xfrm>
              <a:prstGeom prst="rect">
                <a:avLst/>
              </a:prstGeom>
              <a:gradFill flip="none" rotWithShape="1">
                <a:gsLst>
                  <a:gs pos="20000">
                    <a:schemeClr val="accent5"/>
                  </a:gs>
                  <a:gs pos="0">
                    <a:schemeClr val="accent5">
                      <a:lumMod val="75000"/>
                    </a:schemeClr>
                  </a:gs>
                  <a:gs pos="80000">
                    <a:schemeClr val="accent5"/>
                  </a:gs>
                  <a:gs pos="50000">
                    <a:schemeClr val="accent5">
                      <a:lumMod val="80000"/>
                      <a:lumOff val="20000"/>
                    </a:schemeClr>
                  </a:gs>
                  <a:gs pos="100000">
                    <a:schemeClr val="accent5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508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vi-VN" dirty="0"/>
                  <a:t>Hỏi xem còn có thể phỏng vấn ai được nữa không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6" name="Picture 345" descr="shadow_1_m"/>
              <p:cNvPicPr>
                <a:picLocks noChangeAspect="1" noChangeArrowheads="1"/>
              </p:cNvPicPr>
              <p:nvPr/>
            </p:nvPicPr>
            <p:blipFill>
              <a:blip r:embed="rId4"/>
              <a:srcRect t="61411"/>
              <a:stretch>
                <a:fillRect/>
              </a:stretch>
            </p:blipFill>
            <p:spPr bwMode="gray">
              <a:xfrm rot="5400000" flipV="1">
                <a:off x="146193" y="1624639"/>
                <a:ext cx="1586195" cy="788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" name="Picture 345" descr="shadow_1_m"/>
              <p:cNvPicPr>
                <a:picLocks noChangeAspect="1" noChangeArrowheads="1"/>
              </p:cNvPicPr>
              <p:nvPr/>
            </p:nvPicPr>
            <p:blipFill>
              <a:blip r:embed="rId5"/>
              <a:srcRect t="61411"/>
              <a:stretch>
                <a:fillRect/>
              </a:stretch>
            </p:blipFill>
            <p:spPr bwMode="gray">
              <a:xfrm rot="-5400000" flipH="1" flipV="1">
                <a:off x="3361846" y="1619139"/>
                <a:ext cx="1586195" cy="898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1" name="Group 50"/>
            <p:cNvGrpSpPr>
              <a:grpSpLocks/>
            </p:cNvGrpSpPr>
            <p:nvPr/>
          </p:nvGrpSpPr>
          <p:grpSpPr bwMode="auto">
            <a:xfrm>
              <a:off x="1417211" y="4985376"/>
              <a:ext cx="3299964" cy="1465639"/>
              <a:chOff x="899885" y="2119566"/>
              <a:chExt cx="3299964" cy="1586198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899885" y="2478678"/>
                <a:ext cx="3299964" cy="805988"/>
              </a:xfrm>
              <a:prstGeom prst="rect">
                <a:avLst/>
              </a:prstGeom>
              <a:gradFill flip="none" rotWithShape="1">
                <a:gsLst>
                  <a:gs pos="20000">
                    <a:schemeClr val="accent4"/>
                  </a:gs>
                  <a:gs pos="0">
                    <a:schemeClr val="accent4">
                      <a:lumMod val="75000"/>
                    </a:schemeClr>
                  </a:gs>
                  <a:gs pos="80000">
                    <a:schemeClr val="accent4"/>
                  </a:gs>
                  <a:gs pos="50000">
                    <a:schemeClr val="accent4">
                      <a:lumMod val="80000"/>
                      <a:lumOff val="20000"/>
                    </a:schemeClr>
                  </a:gs>
                  <a:gs pos="100000">
                    <a:schemeClr val="accent4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508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vi-VN" dirty="0"/>
                  <a:t>Đặt lịch hẹn cho lần sau nếu có thể</a:t>
                </a:r>
              </a:p>
            </p:txBody>
          </p:sp>
          <p:pic>
            <p:nvPicPr>
              <p:cNvPr id="23" name="Picture 345" descr="shadow_1_m"/>
              <p:cNvPicPr>
                <a:picLocks noChangeAspect="1" noChangeArrowheads="1"/>
              </p:cNvPicPr>
              <p:nvPr/>
            </p:nvPicPr>
            <p:blipFill>
              <a:blip r:embed="rId4"/>
              <a:srcRect t="61411"/>
              <a:stretch>
                <a:fillRect/>
              </a:stretch>
            </p:blipFill>
            <p:spPr bwMode="gray">
              <a:xfrm rot="5400000" flipV="1">
                <a:off x="146193" y="2873258"/>
                <a:ext cx="1586195" cy="788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" name="Picture 345" descr="shadow_1_m"/>
              <p:cNvPicPr>
                <a:picLocks noChangeAspect="1" noChangeArrowheads="1"/>
              </p:cNvPicPr>
              <p:nvPr/>
            </p:nvPicPr>
            <p:blipFill>
              <a:blip r:embed="rId5"/>
              <a:srcRect t="61411"/>
              <a:stretch>
                <a:fillRect/>
              </a:stretch>
            </p:blipFill>
            <p:spPr bwMode="gray">
              <a:xfrm rot="16200000" flipH="1" flipV="1">
                <a:off x="3361846" y="2867760"/>
                <a:ext cx="1586196" cy="898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28" name="Group 104"/>
          <p:cNvGrpSpPr>
            <a:grpSpLocks/>
          </p:cNvGrpSpPr>
          <p:nvPr/>
        </p:nvGrpSpPr>
        <p:grpSpPr bwMode="auto">
          <a:xfrm>
            <a:off x="3418202" y="3635457"/>
            <a:ext cx="5629271" cy="800861"/>
            <a:chOff x="899885" y="870947"/>
            <a:chExt cx="3315053" cy="1852690"/>
          </a:xfrm>
        </p:grpSpPr>
        <p:sp>
          <p:nvSpPr>
            <p:cNvPr id="29" name="Rectangle 28"/>
            <p:cNvSpPr/>
            <p:nvPr/>
          </p:nvSpPr>
          <p:spPr>
            <a:xfrm>
              <a:off x="899886" y="1257613"/>
              <a:ext cx="3299963" cy="105380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508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vi-VN" dirty="0"/>
                <a:t>Cảm ơn và bắt tay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0" name="Picture 345" descr="shadow_1_m"/>
            <p:cNvPicPr>
              <a:picLocks noChangeAspect="1" noChangeArrowheads="1"/>
            </p:cNvPicPr>
            <p:nvPr/>
          </p:nvPicPr>
          <p:blipFill>
            <a:blip r:embed="rId6"/>
            <a:srcRect t="61411"/>
            <a:stretch>
              <a:fillRect/>
            </a:stretch>
          </p:blipFill>
          <p:spPr bwMode="gray">
            <a:xfrm rot="5400000" flipV="1">
              <a:off x="19566" y="1751266"/>
              <a:ext cx="1852689" cy="920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345" descr="shadow_1_m"/>
            <p:cNvPicPr>
              <a:picLocks noChangeAspect="1" noChangeArrowheads="1"/>
            </p:cNvPicPr>
            <p:nvPr/>
          </p:nvPicPr>
          <p:blipFill>
            <a:blip r:embed="rId7"/>
            <a:srcRect t="61411"/>
            <a:stretch>
              <a:fillRect/>
            </a:stretch>
          </p:blipFill>
          <p:spPr bwMode="gray">
            <a:xfrm rot="16200000" flipH="1" flipV="1">
              <a:off x="3236143" y="1744842"/>
              <a:ext cx="1852690" cy="104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26856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3" grpId="0"/>
      <p:bldP spid="50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TextShape 2"/>
          <p:cNvSpPr txBox="1"/>
          <p:nvPr/>
        </p:nvSpPr>
        <p:spPr>
          <a:xfrm>
            <a:off x="5967051" y="1197603"/>
            <a:ext cx="2429103" cy="2755991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lstStyle/>
          <a:p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504" name="TextShape 3"/>
          <p:cNvSpPr txBox="1"/>
          <p:nvPr/>
        </p:nvSpPr>
        <p:spPr>
          <a:xfrm>
            <a:off x="8168040" y="1332314"/>
            <a:ext cx="2360880" cy="23641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lstStyle/>
          <a:p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506" name="TextShape 5"/>
          <p:cNvSpPr txBox="1"/>
          <p:nvPr/>
        </p:nvSpPr>
        <p:spPr>
          <a:xfrm>
            <a:off x="76320" y="474984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fld id="{382B1E79-161B-43C3-83B4-F4244CE00D3A}" type="slidenum">
              <a:rPr lang="en-US" sz="1300" spc="-1">
                <a:solidFill>
                  <a:srgbClr val="51B148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pPr/>
              <a:t>21</a:t>
            </a:fld>
            <a:endParaRPr lang="en-US" sz="1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83543" y="205200"/>
            <a:ext cx="6474731" cy="858600"/>
          </a:xfrm>
        </p:spPr>
        <p:txBody>
          <a:bodyPr/>
          <a:lstStyle/>
          <a:p>
            <a:r>
              <a:rPr lang="vi-VN" b="1" dirty="0">
                <a:solidFill>
                  <a:srgbClr val="92D050"/>
                </a:solidFill>
                <a:latin typeface="Arial" panose="020B0604020202020204" pitchFamily="34" charset="0"/>
              </a:rPr>
              <a:t>Viết báo cáo sau khi phỏng vấn</a:t>
            </a:r>
          </a:p>
        </p:txBody>
      </p:sp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4267201" y="1219200"/>
            <a:ext cx="4586514" cy="2604103"/>
            <a:chOff x="1417211" y="3791423"/>
            <a:chExt cx="3299965" cy="2487581"/>
          </a:xfrm>
        </p:grpSpPr>
        <p:grpSp>
          <p:nvGrpSpPr>
            <p:cNvPr id="10" name="Group 40"/>
            <p:cNvGrpSpPr>
              <a:grpSpLocks/>
            </p:cNvGrpSpPr>
            <p:nvPr/>
          </p:nvGrpSpPr>
          <p:grpSpPr bwMode="auto">
            <a:xfrm>
              <a:off x="1417212" y="3791423"/>
              <a:ext cx="3299963" cy="1465637"/>
              <a:chOff x="899886" y="870946"/>
              <a:chExt cx="3299963" cy="1586196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899885" y="1257614"/>
                <a:ext cx="3299964" cy="805989"/>
              </a:xfrm>
              <a:prstGeom prst="rect">
                <a:avLst/>
              </a:prstGeom>
              <a:gradFill flip="none" rotWithShape="1">
                <a:gsLst>
                  <a:gs pos="20000">
                    <a:schemeClr val="accent2"/>
                  </a:gs>
                  <a:gs pos="0">
                    <a:schemeClr val="accent2">
                      <a:lumMod val="75000"/>
                    </a:schemeClr>
                  </a:gs>
                  <a:gs pos="80000">
                    <a:schemeClr val="accent2"/>
                  </a:gs>
                  <a:gs pos="50000">
                    <a:schemeClr val="accent2">
                      <a:lumMod val="80000"/>
                      <a:lumOff val="2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508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vi-VN" dirty="0"/>
                  <a:t>Càng sớm càng tốt, ngay sau khi phỏng vấn xong</a:t>
                </a:r>
              </a:p>
            </p:txBody>
          </p:sp>
          <p:pic>
            <p:nvPicPr>
              <p:cNvPr id="16" name="Picture 345" descr="shadow_1_m"/>
              <p:cNvPicPr>
                <a:picLocks noChangeAspect="1" noChangeArrowheads="1"/>
              </p:cNvPicPr>
              <p:nvPr/>
            </p:nvPicPr>
            <p:blipFill>
              <a:blip r:embed="rId2"/>
              <a:srcRect t="61411"/>
              <a:stretch>
                <a:fillRect/>
              </a:stretch>
            </p:blipFill>
            <p:spPr bwMode="gray">
              <a:xfrm rot="5400000" flipV="1">
                <a:off x="146193" y="1624639"/>
                <a:ext cx="1586195" cy="788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" name="Picture 345" descr="shadow_1_m"/>
              <p:cNvPicPr>
                <a:picLocks noChangeAspect="1" noChangeArrowheads="1"/>
              </p:cNvPicPr>
              <p:nvPr/>
            </p:nvPicPr>
            <p:blipFill>
              <a:blip r:embed="rId3"/>
              <a:srcRect t="61411"/>
              <a:stretch>
                <a:fillRect/>
              </a:stretch>
            </p:blipFill>
            <p:spPr bwMode="gray">
              <a:xfrm rot="-5400000" flipH="1" flipV="1">
                <a:off x="3361846" y="1619139"/>
                <a:ext cx="1586195" cy="898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1" name="Group 44"/>
            <p:cNvGrpSpPr>
              <a:grpSpLocks/>
            </p:cNvGrpSpPr>
            <p:nvPr/>
          </p:nvGrpSpPr>
          <p:grpSpPr bwMode="auto">
            <a:xfrm>
              <a:off x="1417211" y="4813367"/>
              <a:ext cx="3299965" cy="1465637"/>
              <a:chOff x="899885" y="1933414"/>
              <a:chExt cx="3299965" cy="1586198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899885" y="2320079"/>
                <a:ext cx="3299964" cy="805989"/>
              </a:xfrm>
              <a:prstGeom prst="rect">
                <a:avLst/>
              </a:prstGeom>
              <a:gradFill flip="none" rotWithShape="1">
                <a:gsLst>
                  <a:gs pos="20000">
                    <a:schemeClr val="accent3"/>
                  </a:gs>
                  <a:gs pos="0">
                    <a:schemeClr val="accent3">
                      <a:lumMod val="75000"/>
                    </a:schemeClr>
                  </a:gs>
                  <a:gs pos="80000">
                    <a:schemeClr val="accent3"/>
                  </a:gs>
                  <a:gs pos="50000">
                    <a:schemeClr val="accent3">
                      <a:lumMod val="80000"/>
                      <a:lumOff val="2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508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vi-VN" dirty="0"/>
                  <a:t>Đưa ra thông tin tổng hợp ban đầu, sau đó đ</a:t>
                </a:r>
                <a:r>
                  <a:rPr lang="en-US" dirty="0" err="1"/>
                  <a:t>ến</a:t>
                </a:r>
                <a:r>
                  <a:rPr lang="vi-VN" dirty="0"/>
                  <a:t> phần chi tiết</a:t>
                </a:r>
              </a:p>
            </p:txBody>
          </p:sp>
          <p:pic>
            <p:nvPicPr>
              <p:cNvPr id="13" name="Picture 345" descr="shadow_1_m"/>
              <p:cNvPicPr>
                <a:picLocks noChangeAspect="1" noChangeArrowheads="1"/>
              </p:cNvPicPr>
              <p:nvPr/>
            </p:nvPicPr>
            <p:blipFill>
              <a:blip r:embed="rId2"/>
              <a:srcRect t="61411"/>
              <a:stretch>
                <a:fillRect/>
              </a:stretch>
            </p:blipFill>
            <p:spPr bwMode="gray">
              <a:xfrm rot="5400000" flipV="1">
                <a:off x="146193" y="2687107"/>
                <a:ext cx="1586197" cy="788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" name="Picture 345" descr="shadow_1_m"/>
              <p:cNvPicPr>
                <a:picLocks noChangeAspect="1" noChangeArrowheads="1"/>
              </p:cNvPicPr>
              <p:nvPr/>
            </p:nvPicPr>
            <p:blipFill>
              <a:blip r:embed="rId3"/>
              <a:srcRect t="61411"/>
              <a:stretch>
                <a:fillRect/>
              </a:stretch>
            </p:blipFill>
            <p:spPr bwMode="gray">
              <a:xfrm rot="16200000" flipH="1" flipV="1">
                <a:off x="3361846" y="2681608"/>
                <a:ext cx="1586197" cy="898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18" name="Group 104"/>
          <p:cNvGrpSpPr>
            <a:grpSpLocks/>
          </p:cNvGrpSpPr>
          <p:nvPr/>
        </p:nvGrpSpPr>
        <p:grpSpPr bwMode="auto">
          <a:xfrm>
            <a:off x="4267201" y="3336349"/>
            <a:ext cx="4586514" cy="1392026"/>
            <a:chOff x="899885" y="870947"/>
            <a:chExt cx="3315053" cy="1852690"/>
          </a:xfrm>
        </p:grpSpPr>
        <p:sp>
          <p:nvSpPr>
            <p:cNvPr id="19" name="Rectangle 18"/>
            <p:cNvSpPr/>
            <p:nvPr/>
          </p:nvSpPr>
          <p:spPr>
            <a:xfrm>
              <a:off x="899886" y="1257613"/>
              <a:ext cx="3299963" cy="105380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508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vi-VN" dirty="0"/>
                <a:t>Xem lại báo cáo so với phần trả lời của người được phỏng vấn</a:t>
              </a:r>
            </a:p>
          </p:txBody>
        </p:sp>
        <p:pic>
          <p:nvPicPr>
            <p:cNvPr id="20" name="Picture 345" descr="shadow_1_m"/>
            <p:cNvPicPr>
              <a:picLocks noChangeAspect="1" noChangeArrowheads="1"/>
            </p:cNvPicPr>
            <p:nvPr/>
          </p:nvPicPr>
          <p:blipFill>
            <a:blip r:embed="rId4"/>
            <a:srcRect t="61411"/>
            <a:stretch>
              <a:fillRect/>
            </a:stretch>
          </p:blipFill>
          <p:spPr bwMode="gray">
            <a:xfrm rot="5400000" flipV="1">
              <a:off x="19566" y="1751266"/>
              <a:ext cx="1852689" cy="920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345" descr="shadow_1_m"/>
            <p:cNvPicPr>
              <a:picLocks noChangeAspect="1" noChangeArrowheads="1"/>
            </p:cNvPicPr>
            <p:nvPr/>
          </p:nvPicPr>
          <p:blipFill>
            <a:blip r:embed="rId5"/>
            <a:srcRect t="61411"/>
            <a:stretch>
              <a:fillRect/>
            </a:stretch>
          </p:blipFill>
          <p:spPr bwMode="gray">
            <a:xfrm rot="16200000" flipH="1" flipV="1">
              <a:off x="3236143" y="1744842"/>
              <a:ext cx="1852690" cy="104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2" name="Picture 2" descr="Kết quả hình ảnh cho repo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85" y="1589474"/>
            <a:ext cx="3943350" cy="281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9402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59"/>
            <a:ext cx="5347921" cy="5164159"/>
          </a:xfrm>
          <a:prstGeom prst="rect">
            <a:avLst/>
          </a:prstGeom>
        </p:spPr>
      </p:pic>
      <p:sp>
        <p:nvSpPr>
          <p:cNvPr id="9" name="TextShape 2"/>
          <p:cNvSpPr txBox="1"/>
          <p:nvPr/>
        </p:nvSpPr>
        <p:spPr>
          <a:xfrm>
            <a:off x="5347921" y="638629"/>
            <a:ext cx="3796079" cy="1393314"/>
          </a:xfrm>
          <a:prstGeom prst="rect">
            <a:avLst/>
          </a:prstGeom>
          <a:noFill/>
          <a:ln>
            <a:noFill/>
          </a:ln>
        </p:spPr>
        <p:txBody>
          <a:bodyPr tIns="91440" bIns="91440" anchor="b"/>
          <a:lstStyle/>
          <a:p>
            <a:pPr>
              <a:lnSpc>
                <a:spcPct val="100000"/>
              </a:lnSpc>
            </a:pPr>
            <a:r>
              <a:rPr lang="en-US" sz="4400" spc="-1" dirty="0">
                <a:solidFill>
                  <a:srgbClr val="51B148"/>
                </a:solidFill>
                <a:uFill>
                  <a:solidFill>
                    <a:srgbClr val="FFFFFF"/>
                  </a:solidFill>
                </a:uFill>
                <a:latin typeface="Dosis Light"/>
              </a:rPr>
              <a:t>Question???</a:t>
            </a:r>
            <a:endParaRPr lang="en-US" sz="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TextShape 5"/>
          <p:cNvSpPr txBox="1"/>
          <p:nvPr/>
        </p:nvSpPr>
        <p:spPr>
          <a:xfrm>
            <a:off x="76320" y="474984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r>
              <a:rPr lang="en-US" sz="1300" spc="-1" dirty="0">
                <a:solidFill>
                  <a:srgbClr val="51B148"/>
                </a:solidFill>
                <a:uFill>
                  <a:solidFill>
                    <a:srgbClr val="FFFFFF"/>
                  </a:solidFill>
                </a:uFill>
                <a:latin typeface="Dosis Light"/>
              </a:rPr>
              <a:t>24</a:t>
            </a:r>
            <a:endParaRPr lang="en-US" sz="1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023363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TextShape 1"/>
          <p:cNvSpPr txBox="1"/>
          <p:nvPr/>
        </p:nvSpPr>
        <p:spPr>
          <a:xfrm>
            <a:off x="5157211" y="586769"/>
            <a:ext cx="3590825" cy="2012532"/>
          </a:xfrm>
          <a:prstGeom prst="rect">
            <a:avLst/>
          </a:prstGeom>
          <a:noFill/>
          <a:ln>
            <a:noFill/>
          </a:ln>
        </p:spPr>
        <p:txBody>
          <a:bodyPr tIns="91440" bIns="91440" anchor="b"/>
          <a:lstStyle/>
          <a:p>
            <a:r>
              <a:rPr lang="en-US" sz="40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Phương</a:t>
            </a:r>
            <a:r>
              <a:rPr lang="en-US" sz="40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 </a:t>
            </a:r>
            <a:r>
              <a:rPr lang="en-US" sz="40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pháp</a:t>
            </a:r>
            <a:r>
              <a:rPr lang="en-US" sz="40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 JAD</a:t>
            </a:r>
          </a:p>
        </p:txBody>
      </p:sp>
      <p:sp>
        <p:nvSpPr>
          <p:cNvPr id="3" name="TextShape 5"/>
          <p:cNvSpPr txBox="1"/>
          <p:nvPr/>
        </p:nvSpPr>
        <p:spPr>
          <a:xfrm>
            <a:off x="76320" y="474984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r>
              <a:rPr lang="en-US" sz="13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25</a:t>
            </a:r>
            <a:endParaRPr lang="en-US" sz="1300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240692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Shape 2">
            <a:extLst>
              <a:ext uri="{FF2B5EF4-FFF2-40B4-BE49-F238E27FC236}">
                <a16:creationId xmlns:a16="http://schemas.microsoft.com/office/drawing/2014/main" id="{7A5C19D7-AB75-4EAB-8312-1678102E1785}"/>
              </a:ext>
            </a:extLst>
          </p:cNvPr>
          <p:cNvSpPr txBox="1"/>
          <p:nvPr/>
        </p:nvSpPr>
        <p:spPr>
          <a:xfrm>
            <a:off x="5280265" y="522514"/>
            <a:ext cx="3863735" cy="2423885"/>
          </a:xfrm>
          <a:prstGeom prst="rect">
            <a:avLst/>
          </a:prstGeom>
          <a:noFill/>
          <a:ln>
            <a:noFill/>
          </a:ln>
        </p:spPr>
        <p:txBody>
          <a:bodyPr tIns="91440" bIns="91440" anchor="b"/>
          <a:lstStyle/>
          <a:p>
            <a:r>
              <a:rPr lang="en-US" sz="36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Joint Application Design (JAD) </a:t>
            </a:r>
          </a:p>
          <a:p>
            <a:r>
              <a:rPr lang="en-US" sz="3600" b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???</a:t>
            </a:r>
            <a:endParaRPr lang="en-US" sz="1400" b="1" spc="-1" dirty="0">
              <a:solidFill>
                <a:srgbClr val="92D05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3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580570"/>
            <a:ext cx="3860800" cy="3991190"/>
          </a:xfrm>
          <a:prstGeom prst="rect">
            <a:avLst/>
          </a:prstGeom>
        </p:spPr>
      </p:pic>
      <p:sp>
        <p:nvSpPr>
          <p:cNvPr id="4" name="TextShape 5"/>
          <p:cNvSpPr txBox="1"/>
          <p:nvPr/>
        </p:nvSpPr>
        <p:spPr>
          <a:xfrm>
            <a:off x="76320" y="474984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r>
              <a:rPr lang="en-US" sz="13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Dosis Light"/>
              </a:rPr>
              <a:t>26</a:t>
            </a:r>
            <a:endParaRPr lang="en-US" sz="1300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447861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TextShape 4"/>
          <p:cNvSpPr txBox="1"/>
          <p:nvPr/>
        </p:nvSpPr>
        <p:spPr>
          <a:xfrm>
            <a:off x="76320" y="474984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fld id="{519F37F6-6114-4D19-A0F6-FA43145BFEEB}" type="slidenum">
              <a:rPr lang="en-US" sz="1300" spc="-1">
                <a:solidFill>
                  <a:srgbClr val="51B148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pPr/>
              <a:t>25</a:t>
            </a:fld>
            <a:endParaRPr lang="en-US" sz="13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TextShape 2">
            <a:extLst>
              <a:ext uri="{FF2B5EF4-FFF2-40B4-BE49-F238E27FC236}">
                <a16:creationId xmlns:a16="http://schemas.microsoft.com/office/drawing/2014/main" id="{40C592CE-BDB3-48F9-ACDD-D2D2D1132983}"/>
              </a:ext>
            </a:extLst>
          </p:cNvPr>
          <p:cNvSpPr txBox="1"/>
          <p:nvPr/>
        </p:nvSpPr>
        <p:spPr>
          <a:xfrm>
            <a:off x="4279680" y="695164"/>
            <a:ext cx="4864320" cy="690480"/>
          </a:xfrm>
          <a:prstGeom prst="rect">
            <a:avLst/>
          </a:prstGeom>
          <a:noFill/>
          <a:ln>
            <a:noFill/>
          </a:ln>
        </p:spPr>
        <p:txBody>
          <a:bodyPr tIns="91440" bIns="91440" anchor="b"/>
          <a:lstStyle/>
          <a:p>
            <a:endParaRPr lang="en-US" sz="14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2496457" y="779278"/>
            <a:ext cx="6281783" cy="3903702"/>
            <a:chOff x="1417211" y="3791423"/>
            <a:chExt cx="3299965" cy="2487581"/>
          </a:xfrm>
        </p:grpSpPr>
        <p:grpSp>
          <p:nvGrpSpPr>
            <p:cNvPr id="8" name="Group 40"/>
            <p:cNvGrpSpPr>
              <a:grpSpLocks/>
            </p:cNvGrpSpPr>
            <p:nvPr/>
          </p:nvGrpSpPr>
          <p:grpSpPr bwMode="auto">
            <a:xfrm>
              <a:off x="1417211" y="3791423"/>
              <a:ext cx="3299964" cy="1465637"/>
              <a:chOff x="899885" y="870946"/>
              <a:chExt cx="3299964" cy="1586196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899885" y="1257614"/>
                <a:ext cx="3299964" cy="805989"/>
              </a:xfrm>
              <a:prstGeom prst="rect">
                <a:avLst/>
              </a:prstGeom>
              <a:gradFill flip="none" rotWithShape="1">
                <a:gsLst>
                  <a:gs pos="20000">
                    <a:schemeClr val="accent2"/>
                  </a:gs>
                  <a:gs pos="0">
                    <a:schemeClr val="accent2">
                      <a:lumMod val="75000"/>
                    </a:schemeClr>
                  </a:gs>
                  <a:gs pos="80000">
                    <a:schemeClr val="accent2"/>
                  </a:gs>
                  <a:gs pos="50000">
                    <a:schemeClr val="accent2">
                      <a:lumMod val="80000"/>
                      <a:lumOff val="2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508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342900" indent="-342900" fontAlgn="auto">
                  <a:spcBef>
                    <a:spcPts val="0"/>
                  </a:spcBef>
                  <a:spcAft>
                    <a:spcPts val="0"/>
                  </a:spcAft>
                  <a:buFontTx/>
                  <a:buChar char="-"/>
                  <a:defRPr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JAD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thay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thế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phỏng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vấn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khảo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cộng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người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thống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  <p:pic>
            <p:nvPicPr>
              <p:cNvPr id="14" name="Picture 345" descr="shadow_1_m"/>
              <p:cNvPicPr>
                <a:picLocks noChangeAspect="1" noChangeArrowheads="1"/>
              </p:cNvPicPr>
              <p:nvPr/>
            </p:nvPicPr>
            <p:blipFill>
              <a:blip r:embed="rId3"/>
              <a:srcRect t="61411"/>
              <a:stretch>
                <a:fillRect/>
              </a:stretch>
            </p:blipFill>
            <p:spPr bwMode="gray">
              <a:xfrm rot="5400000" flipV="1">
                <a:off x="146193" y="1624639"/>
                <a:ext cx="1586195" cy="788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" name="Picture 345" descr="shadow_1_m"/>
              <p:cNvPicPr>
                <a:picLocks noChangeAspect="1" noChangeArrowheads="1"/>
              </p:cNvPicPr>
              <p:nvPr/>
            </p:nvPicPr>
            <p:blipFill>
              <a:blip r:embed="rId4"/>
              <a:srcRect t="61411"/>
              <a:stretch>
                <a:fillRect/>
              </a:stretch>
            </p:blipFill>
            <p:spPr bwMode="gray">
              <a:xfrm rot="-5400000" flipH="1" flipV="1">
                <a:off x="3361846" y="1619139"/>
                <a:ext cx="1586195" cy="898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9" name="Group 44"/>
            <p:cNvGrpSpPr>
              <a:grpSpLocks/>
            </p:cNvGrpSpPr>
            <p:nvPr/>
          </p:nvGrpSpPr>
          <p:grpSpPr bwMode="auto">
            <a:xfrm>
              <a:off x="1417211" y="4813367"/>
              <a:ext cx="3299965" cy="1465637"/>
              <a:chOff x="899885" y="1933414"/>
              <a:chExt cx="3299965" cy="1586198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899885" y="2320079"/>
                <a:ext cx="3299964" cy="1112985"/>
              </a:xfrm>
              <a:prstGeom prst="rect">
                <a:avLst/>
              </a:prstGeom>
              <a:gradFill flip="none" rotWithShape="1">
                <a:gsLst>
                  <a:gs pos="20000">
                    <a:schemeClr val="accent3"/>
                  </a:gs>
                  <a:gs pos="0">
                    <a:schemeClr val="accent3">
                      <a:lumMod val="75000"/>
                    </a:schemeClr>
                  </a:gs>
                  <a:gs pos="80000">
                    <a:schemeClr val="accent3"/>
                  </a:gs>
                  <a:gs pos="50000">
                    <a:schemeClr val="accent3">
                      <a:lumMod val="80000"/>
                      <a:lumOff val="2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508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342900" indent="-342900" fontAlgn="auto">
                  <a:spcBef>
                    <a:spcPts val="0"/>
                  </a:spcBef>
                  <a:spcAft>
                    <a:spcPts val="0"/>
                  </a:spcAft>
                  <a:buFontTx/>
                  <a:buChar char="-"/>
                  <a:defRPr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JAD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cách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giúp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hoàn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yêu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cầu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việc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thiết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kế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thống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giao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người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thông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qua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những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đặc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tả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khách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hàng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sử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thống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  <p:pic>
            <p:nvPicPr>
              <p:cNvPr id="11" name="Picture 345" descr="shadow_1_m"/>
              <p:cNvPicPr>
                <a:picLocks noChangeAspect="1" noChangeArrowheads="1"/>
              </p:cNvPicPr>
              <p:nvPr/>
            </p:nvPicPr>
            <p:blipFill>
              <a:blip r:embed="rId3"/>
              <a:srcRect t="61411"/>
              <a:stretch>
                <a:fillRect/>
              </a:stretch>
            </p:blipFill>
            <p:spPr bwMode="gray">
              <a:xfrm rot="5400000" flipV="1">
                <a:off x="146193" y="2687107"/>
                <a:ext cx="1586197" cy="788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345" descr="shadow_1_m"/>
              <p:cNvPicPr>
                <a:picLocks noChangeAspect="1" noChangeArrowheads="1"/>
              </p:cNvPicPr>
              <p:nvPr/>
            </p:nvPicPr>
            <p:blipFill>
              <a:blip r:embed="rId4"/>
              <a:srcRect t="61411"/>
              <a:stretch>
                <a:fillRect/>
              </a:stretch>
            </p:blipFill>
            <p:spPr bwMode="gray">
              <a:xfrm rot="16200000" flipH="1" flipV="1">
                <a:off x="3361846" y="2681608"/>
                <a:ext cx="1586197" cy="898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712686" y="205200"/>
            <a:ext cx="6973754" cy="858600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rgbClr val="92D050"/>
                </a:solidFill>
                <a:latin typeface="Arial" panose="020B0604020202020204" pitchFamily="34" charset="0"/>
              </a:rPr>
              <a:t>Phương</a:t>
            </a:r>
            <a:r>
              <a:rPr lang="en-US" b="1" dirty="0">
                <a:solidFill>
                  <a:srgbClr val="92D050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92D050"/>
                </a:solidFill>
                <a:latin typeface="Arial" panose="020B0604020202020204" pitchFamily="34" charset="0"/>
              </a:rPr>
              <a:t>pháp</a:t>
            </a:r>
            <a:r>
              <a:rPr lang="en-US" b="1" dirty="0">
                <a:solidFill>
                  <a:srgbClr val="92D050"/>
                </a:solidFill>
                <a:latin typeface="Arial" panose="020B0604020202020204" pitchFamily="34" charset="0"/>
              </a:rPr>
              <a:t> JAD</a:t>
            </a:r>
            <a:endParaRPr lang="vi-VN" b="1" dirty="0">
              <a:solidFill>
                <a:srgbClr val="92D05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9004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TextShape 5"/>
          <p:cNvSpPr txBox="1"/>
          <p:nvPr/>
        </p:nvSpPr>
        <p:spPr>
          <a:xfrm>
            <a:off x="76320" y="474984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fld id="{382B1E79-161B-43C3-83B4-F4244CE00D3A}" type="slidenum">
              <a:rPr lang="en-US" sz="1300" spc="-1">
                <a:solidFill>
                  <a:srgbClr val="51B148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pPr/>
              <a:t>26</a:t>
            </a:fld>
            <a:endParaRPr lang="en-US" sz="13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12686" y="205200"/>
            <a:ext cx="6973754" cy="858600"/>
          </a:xfrm>
        </p:spPr>
        <p:txBody>
          <a:bodyPr/>
          <a:lstStyle/>
          <a:p>
            <a:r>
              <a:rPr lang="en-US" b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JAD ???</a:t>
            </a:r>
            <a:endParaRPr lang="vi-VN" b="1" dirty="0">
              <a:solidFill>
                <a:srgbClr val="92D050"/>
              </a:solidFill>
              <a:latin typeface="Arial" panose="020B0604020202020204" pitchFamily="34" charset="0"/>
            </a:endParaRPr>
          </a:p>
        </p:txBody>
      </p:sp>
      <p:grpSp>
        <p:nvGrpSpPr>
          <p:cNvPr id="32" name="Group 2"/>
          <p:cNvGrpSpPr>
            <a:grpSpLocks/>
          </p:cNvGrpSpPr>
          <p:nvPr/>
        </p:nvGrpSpPr>
        <p:grpSpPr bwMode="auto">
          <a:xfrm>
            <a:off x="3350181" y="2670324"/>
            <a:ext cx="5619645" cy="1686360"/>
            <a:chOff x="1417211" y="3791423"/>
            <a:chExt cx="3299965" cy="2487581"/>
          </a:xfrm>
        </p:grpSpPr>
        <p:grpSp>
          <p:nvGrpSpPr>
            <p:cNvPr id="33" name="Group 40"/>
            <p:cNvGrpSpPr>
              <a:grpSpLocks/>
            </p:cNvGrpSpPr>
            <p:nvPr/>
          </p:nvGrpSpPr>
          <p:grpSpPr bwMode="auto">
            <a:xfrm>
              <a:off x="1417211" y="3791423"/>
              <a:ext cx="3299964" cy="1465637"/>
              <a:chOff x="899885" y="870946"/>
              <a:chExt cx="3299964" cy="1586196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899885" y="1257614"/>
                <a:ext cx="3299964" cy="805989"/>
              </a:xfrm>
              <a:prstGeom prst="rect">
                <a:avLst/>
              </a:prstGeom>
              <a:gradFill flip="none" rotWithShape="1">
                <a:gsLst>
                  <a:gs pos="20000">
                    <a:schemeClr val="accent2"/>
                  </a:gs>
                  <a:gs pos="0">
                    <a:schemeClr val="accent2">
                      <a:lumMod val="75000"/>
                    </a:schemeClr>
                  </a:gs>
                  <a:gs pos="80000">
                    <a:schemeClr val="accent2"/>
                  </a:gs>
                  <a:gs pos="50000">
                    <a:schemeClr val="accent2">
                      <a:lumMod val="80000"/>
                      <a:lumOff val="2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508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Văn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hóa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ty</a:t>
                </a:r>
              </a:p>
            </p:txBody>
          </p:sp>
          <p:pic>
            <p:nvPicPr>
              <p:cNvPr id="39" name="Picture 345" descr="shadow_1_m"/>
              <p:cNvPicPr>
                <a:picLocks noChangeAspect="1" noChangeArrowheads="1"/>
              </p:cNvPicPr>
              <p:nvPr/>
            </p:nvPicPr>
            <p:blipFill>
              <a:blip r:embed="rId2"/>
              <a:srcRect t="61411"/>
              <a:stretch>
                <a:fillRect/>
              </a:stretch>
            </p:blipFill>
            <p:spPr bwMode="gray">
              <a:xfrm rot="5400000" flipV="1">
                <a:off x="146193" y="1624639"/>
                <a:ext cx="1586195" cy="788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0" name="Picture 345" descr="shadow_1_m"/>
              <p:cNvPicPr>
                <a:picLocks noChangeAspect="1" noChangeArrowheads="1"/>
              </p:cNvPicPr>
              <p:nvPr/>
            </p:nvPicPr>
            <p:blipFill>
              <a:blip r:embed="rId3"/>
              <a:srcRect t="61411"/>
              <a:stretch>
                <a:fillRect/>
              </a:stretch>
            </p:blipFill>
            <p:spPr bwMode="gray">
              <a:xfrm rot="-5400000" flipH="1" flipV="1">
                <a:off x="3361846" y="1619139"/>
                <a:ext cx="1586195" cy="898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34" name="Group 44"/>
            <p:cNvGrpSpPr>
              <a:grpSpLocks/>
            </p:cNvGrpSpPr>
            <p:nvPr/>
          </p:nvGrpSpPr>
          <p:grpSpPr bwMode="auto">
            <a:xfrm>
              <a:off x="1417211" y="4813367"/>
              <a:ext cx="3299965" cy="1465637"/>
              <a:chOff x="899885" y="1933414"/>
              <a:chExt cx="3299965" cy="1586198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899885" y="2320079"/>
                <a:ext cx="3299964" cy="805989"/>
              </a:xfrm>
              <a:prstGeom prst="rect">
                <a:avLst/>
              </a:prstGeom>
              <a:gradFill flip="none" rotWithShape="1">
                <a:gsLst>
                  <a:gs pos="20000">
                    <a:schemeClr val="accent3"/>
                  </a:gs>
                  <a:gs pos="0">
                    <a:schemeClr val="accent3">
                      <a:lumMod val="75000"/>
                    </a:schemeClr>
                  </a:gs>
                  <a:gs pos="80000">
                    <a:schemeClr val="accent3"/>
                  </a:gs>
                  <a:gs pos="50000">
                    <a:schemeClr val="accent3">
                      <a:lumMod val="80000"/>
                      <a:lumOff val="2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508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vắng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mặt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6" name="Picture 345" descr="shadow_1_m"/>
              <p:cNvPicPr>
                <a:picLocks noChangeAspect="1" noChangeArrowheads="1"/>
              </p:cNvPicPr>
              <p:nvPr/>
            </p:nvPicPr>
            <p:blipFill>
              <a:blip r:embed="rId2"/>
              <a:srcRect t="61411"/>
              <a:stretch>
                <a:fillRect/>
              </a:stretch>
            </p:blipFill>
            <p:spPr bwMode="gray">
              <a:xfrm rot="5400000" flipV="1">
                <a:off x="146193" y="2687107"/>
                <a:ext cx="1586197" cy="788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7" name="Picture 345" descr="shadow_1_m"/>
              <p:cNvPicPr>
                <a:picLocks noChangeAspect="1" noChangeArrowheads="1"/>
              </p:cNvPicPr>
              <p:nvPr/>
            </p:nvPicPr>
            <p:blipFill>
              <a:blip r:embed="rId3"/>
              <a:srcRect t="61411"/>
              <a:stretch>
                <a:fillRect/>
              </a:stretch>
            </p:blipFill>
            <p:spPr bwMode="gray">
              <a:xfrm rot="16200000" flipH="1" flipV="1">
                <a:off x="3361846" y="2681608"/>
                <a:ext cx="1586197" cy="898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41" name="Group 2"/>
          <p:cNvGrpSpPr>
            <a:grpSpLocks/>
          </p:cNvGrpSpPr>
          <p:nvPr/>
        </p:nvGrpSpPr>
        <p:grpSpPr bwMode="auto">
          <a:xfrm>
            <a:off x="3350181" y="1100776"/>
            <a:ext cx="5619647" cy="1686360"/>
            <a:chOff x="1417211" y="3791423"/>
            <a:chExt cx="3299965" cy="2487581"/>
          </a:xfrm>
        </p:grpSpPr>
        <p:grpSp>
          <p:nvGrpSpPr>
            <p:cNvPr id="42" name="Group 40"/>
            <p:cNvGrpSpPr>
              <a:grpSpLocks/>
            </p:cNvGrpSpPr>
            <p:nvPr/>
          </p:nvGrpSpPr>
          <p:grpSpPr bwMode="auto">
            <a:xfrm>
              <a:off x="1417211" y="3791423"/>
              <a:ext cx="3299964" cy="1465637"/>
              <a:chOff x="899885" y="870946"/>
              <a:chExt cx="3299964" cy="1586196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899885" y="1257614"/>
                <a:ext cx="3299964" cy="805989"/>
              </a:xfrm>
              <a:prstGeom prst="rect">
                <a:avLst/>
              </a:prstGeom>
              <a:gradFill flip="none" rotWithShape="1">
                <a:gsLst>
                  <a:gs pos="20000">
                    <a:schemeClr val="accent2"/>
                  </a:gs>
                  <a:gs pos="0">
                    <a:schemeClr val="accent2">
                      <a:lumMod val="75000"/>
                    </a:schemeClr>
                  </a:gs>
                  <a:gs pos="80000">
                    <a:schemeClr val="accent2"/>
                  </a:gs>
                  <a:gs pos="50000">
                    <a:schemeClr val="accent2">
                      <a:lumMod val="80000"/>
                      <a:lumOff val="2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508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Người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muốn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sự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đổi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mới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8" name="Picture 345" descr="shadow_1_m"/>
              <p:cNvPicPr>
                <a:picLocks noChangeAspect="1" noChangeArrowheads="1"/>
              </p:cNvPicPr>
              <p:nvPr/>
            </p:nvPicPr>
            <p:blipFill>
              <a:blip r:embed="rId2"/>
              <a:srcRect t="61411"/>
              <a:stretch>
                <a:fillRect/>
              </a:stretch>
            </p:blipFill>
            <p:spPr bwMode="gray">
              <a:xfrm rot="5400000" flipV="1">
                <a:off x="146193" y="1624639"/>
                <a:ext cx="1586195" cy="788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9" name="Picture 345" descr="shadow_1_m"/>
              <p:cNvPicPr>
                <a:picLocks noChangeAspect="1" noChangeArrowheads="1"/>
              </p:cNvPicPr>
              <p:nvPr/>
            </p:nvPicPr>
            <p:blipFill>
              <a:blip r:embed="rId3"/>
              <a:srcRect t="61411"/>
              <a:stretch>
                <a:fillRect/>
              </a:stretch>
            </p:blipFill>
            <p:spPr bwMode="gray">
              <a:xfrm rot="-5400000" flipH="1" flipV="1">
                <a:off x="3361846" y="1619139"/>
                <a:ext cx="1586195" cy="898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3" name="Group 44"/>
            <p:cNvGrpSpPr>
              <a:grpSpLocks/>
            </p:cNvGrpSpPr>
            <p:nvPr/>
          </p:nvGrpSpPr>
          <p:grpSpPr bwMode="auto">
            <a:xfrm>
              <a:off x="1417211" y="4813367"/>
              <a:ext cx="3299965" cy="1465637"/>
              <a:chOff x="899885" y="1933414"/>
              <a:chExt cx="3299965" cy="1586198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899885" y="2320079"/>
                <a:ext cx="3299964" cy="805989"/>
              </a:xfrm>
              <a:prstGeom prst="rect">
                <a:avLst/>
              </a:prstGeom>
              <a:gradFill flip="none" rotWithShape="1">
                <a:gsLst>
                  <a:gs pos="20000">
                    <a:schemeClr val="accent3"/>
                  </a:gs>
                  <a:gs pos="0">
                    <a:schemeClr val="accent3">
                      <a:lumMod val="75000"/>
                    </a:schemeClr>
                  </a:gs>
                  <a:gs pos="80000">
                    <a:schemeClr val="accent3"/>
                  </a:gs>
                  <a:gs pos="50000">
                    <a:schemeClr val="accent3">
                      <a:lumMod val="80000"/>
                      <a:lumOff val="2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508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tăng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ý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tưởng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5" name="Picture 345" descr="shadow_1_m"/>
              <p:cNvPicPr>
                <a:picLocks noChangeAspect="1" noChangeArrowheads="1"/>
              </p:cNvPicPr>
              <p:nvPr/>
            </p:nvPicPr>
            <p:blipFill>
              <a:blip r:embed="rId2"/>
              <a:srcRect t="61411"/>
              <a:stretch>
                <a:fillRect/>
              </a:stretch>
            </p:blipFill>
            <p:spPr bwMode="gray">
              <a:xfrm rot="5400000" flipV="1">
                <a:off x="146193" y="2687107"/>
                <a:ext cx="1586197" cy="788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6" name="Picture 345" descr="shadow_1_m"/>
              <p:cNvPicPr>
                <a:picLocks noChangeAspect="1" noChangeArrowheads="1"/>
              </p:cNvPicPr>
              <p:nvPr/>
            </p:nvPicPr>
            <p:blipFill>
              <a:blip r:embed="rId3"/>
              <a:srcRect t="61411"/>
              <a:stretch>
                <a:fillRect/>
              </a:stretch>
            </p:blipFill>
            <p:spPr bwMode="gray">
              <a:xfrm rot="16200000" flipH="1" flipV="1">
                <a:off x="3361846" y="2681608"/>
                <a:ext cx="1586197" cy="898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1026" name="Picture 2" descr="Káº¿t quáº£ hÃ¬nh áº£nh cho when?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16" y="1323622"/>
            <a:ext cx="3008539" cy="297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8921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TextShape 4"/>
          <p:cNvSpPr txBox="1"/>
          <p:nvPr/>
        </p:nvSpPr>
        <p:spPr>
          <a:xfrm>
            <a:off x="76320" y="474984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fld id="{519F37F6-6114-4D19-A0F6-FA43145BFEEB}" type="slidenum">
              <a:rPr lang="en-US" sz="1300" spc="-1">
                <a:solidFill>
                  <a:srgbClr val="51B148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pPr/>
              <a:t>27</a:t>
            </a:fld>
            <a:endParaRPr lang="en-US" sz="13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106472" y="-143891"/>
            <a:ext cx="3399971" cy="1143000"/>
          </a:xfrm>
        </p:spPr>
        <p:txBody>
          <a:bodyPr/>
          <a:lstStyle/>
          <a:p>
            <a:r>
              <a:rPr lang="en-US" b="1" cap="none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b="1" cap="none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b="1" cap="none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817168" y="980019"/>
            <a:ext cx="3425381" cy="3525421"/>
            <a:chOff x="3287963" y="1489075"/>
            <a:chExt cx="4929187" cy="5205209"/>
          </a:xfrm>
        </p:grpSpPr>
        <p:sp>
          <p:nvSpPr>
            <p:cNvPr id="6" name="Freeform 5"/>
            <p:cNvSpPr/>
            <p:nvPr/>
          </p:nvSpPr>
          <p:spPr>
            <a:xfrm>
              <a:off x="4969125" y="1489075"/>
              <a:ext cx="1590675" cy="2597150"/>
            </a:xfrm>
            <a:custGeom>
              <a:avLst/>
              <a:gdLst>
                <a:gd name="connsiteX0" fmla="*/ 590550 w 1276350"/>
                <a:gd name="connsiteY0" fmla="*/ 2349500 h 2349500"/>
                <a:gd name="connsiteX1" fmla="*/ 406400 w 1276350"/>
                <a:gd name="connsiteY1" fmla="*/ 1358900 h 2349500"/>
                <a:gd name="connsiteX2" fmla="*/ 0 w 1276350"/>
                <a:gd name="connsiteY2" fmla="*/ 958850 h 2349500"/>
                <a:gd name="connsiteX3" fmla="*/ 12700 w 1276350"/>
                <a:gd name="connsiteY3" fmla="*/ 50800 h 2349500"/>
                <a:gd name="connsiteX4" fmla="*/ 1130300 w 1276350"/>
                <a:gd name="connsiteY4" fmla="*/ 0 h 2349500"/>
                <a:gd name="connsiteX5" fmla="*/ 1276350 w 1276350"/>
                <a:gd name="connsiteY5" fmla="*/ 1073150 h 2349500"/>
                <a:gd name="connsiteX6" fmla="*/ 590550 w 1276350"/>
                <a:gd name="connsiteY6" fmla="*/ 2349500 h 2349500"/>
                <a:gd name="connsiteX0" fmla="*/ 590550 w 1276350"/>
                <a:gd name="connsiteY0" fmla="*/ 2349500 h 2349500"/>
                <a:gd name="connsiteX1" fmla="*/ 394494 w 1276350"/>
                <a:gd name="connsiteY1" fmla="*/ 1397000 h 2349500"/>
                <a:gd name="connsiteX2" fmla="*/ 0 w 1276350"/>
                <a:gd name="connsiteY2" fmla="*/ 958850 h 2349500"/>
                <a:gd name="connsiteX3" fmla="*/ 12700 w 1276350"/>
                <a:gd name="connsiteY3" fmla="*/ 50800 h 2349500"/>
                <a:gd name="connsiteX4" fmla="*/ 1130300 w 1276350"/>
                <a:gd name="connsiteY4" fmla="*/ 0 h 2349500"/>
                <a:gd name="connsiteX5" fmla="*/ 1276350 w 1276350"/>
                <a:gd name="connsiteY5" fmla="*/ 1073150 h 2349500"/>
                <a:gd name="connsiteX6" fmla="*/ 590550 w 1276350"/>
                <a:gd name="connsiteY6" fmla="*/ 2349500 h 2349500"/>
                <a:gd name="connsiteX0" fmla="*/ 673893 w 1359693"/>
                <a:gd name="connsiteY0" fmla="*/ 2349500 h 2349500"/>
                <a:gd name="connsiteX1" fmla="*/ 477837 w 1359693"/>
                <a:gd name="connsiteY1" fmla="*/ 1397000 h 2349500"/>
                <a:gd name="connsiteX2" fmla="*/ 0 w 1359693"/>
                <a:gd name="connsiteY2" fmla="*/ 908844 h 2349500"/>
                <a:gd name="connsiteX3" fmla="*/ 96043 w 1359693"/>
                <a:gd name="connsiteY3" fmla="*/ 50800 h 2349500"/>
                <a:gd name="connsiteX4" fmla="*/ 1213643 w 1359693"/>
                <a:gd name="connsiteY4" fmla="*/ 0 h 2349500"/>
                <a:gd name="connsiteX5" fmla="*/ 1359693 w 1359693"/>
                <a:gd name="connsiteY5" fmla="*/ 1073150 h 2349500"/>
                <a:gd name="connsiteX6" fmla="*/ 673893 w 1359693"/>
                <a:gd name="connsiteY6" fmla="*/ 2349500 h 2349500"/>
                <a:gd name="connsiteX0" fmla="*/ 673893 w 1359693"/>
                <a:gd name="connsiteY0" fmla="*/ 2349500 h 2349500"/>
                <a:gd name="connsiteX1" fmla="*/ 477837 w 1359693"/>
                <a:gd name="connsiteY1" fmla="*/ 1397000 h 2349500"/>
                <a:gd name="connsiteX2" fmla="*/ 0 w 1359693"/>
                <a:gd name="connsiteY2" fmla="*/ 908844 h 2349500"/>
                <a:gd name="connsiteX3" fmla="*/ 96043 w 1359693"/>
                <a:gd name="connsiteY3" fmla="*/ 50800 h 2349500"/>
                <a:gd name="connsiteX4" fmla="*/ 1213643 w 1359693"/>
                <a:gd name="connsiteY4" fmla="*/ 0 h 2349500"/>
                <a:gd name="connsiteX5" fmla="*/ 1359693 w 1359693"/>
                <a:gd name="connsiteY5" fmla="*/ 1073150 h 2349500"/>
                <a:gd name="connsiteX6" fmla="*/ 673893 w 1359693"/>
                <a:gd name="connsiteY6" fmla="*/ 2349500 h 2349500"/>
                <a:gd name="connsiteX0" fmla="*/ 673893 w 1359693"/>
                <a:gd name="connsiteY0" fmla="*/ 2349500 h 2349500"/>
                <a:gd name="connsiteX1" fmla="*/ 477837 w 1359693"/>
                <a:gd name="connsiteY1" fmla="*/ 1397000 h 2349500"/>
                <a:gd name="connsiteX2" fmla="*/ 0 w 1359693"/>
                <a:gd name="connsiteY2" fmla="*/ 908844 h 2349500"/>
                <a:gd name="connsiteX3" fmla="*/ 96043 w 1359693"/>
                <a:gd name="connsiteY3" fmla="*/ 50800 h 2349500"/>
                <a:gd name="connsiteX4" fmla="*/ 1213643 w 1359693"/>
                <a:gd name="connsiteY4" fmla="*/ 0 h 2349500"/>
                <a:gd name="connsiteX5" fmla="*/ 1359693 w 1359693"/>
                <a:gd name="connsiteY5" fmla="*/ 1073150 h 2349500"/>
                <a:gd name="connsiteX6" fmla="*/ 673893 w 1359693"/>
                <a:gd name="connsiteY6" fmla="*/ 2349500 h 2349500"/>
                <a:gd name="connsiteX0" fmla="*/ 673893 w 1359693"/>
                <a:gd name="connsiteY0" fmla="*/ 2349500 h 2349500"/>
                <a:gd name="connsiteX1" fmla="*/ 477837 w 1359693"/>
                <a:gd name="connsiteY1" fmla="*/ 1397000 h 2349500"/>
                <a:gd name="connsiteX2" fmla="*/ 0 w 1359693"/>
                <a:gd name="connsiteY2" fmla="*/ 908844 h 2349500"/>
                <a:gd name="connsiteX3" fmla="*/ 96043 w 1359693"/>
                <a:gd name="connsiteY3" fmla="*/ 50800 h 2349500"/>
                <a:gd name="connsiteX4" fmla="*/ 1213643 w 1359693"/>
                <a:gd name="connsiteY4" fmla="*/ 0 h 2349500"/>
                <a:gd name="connsiteX5" fmla="*/ 1359693 w 1359693"/>
                <a:gd name="connsiteY5" fmla="*/ 1073150 h 2349500"/>
                <a:gd name="connsiteX6" fmla="*/ 673893 w 1359693"/>
                <a:gd name="connsiteY6" fmla="*/ 2349500 h 2349500"/>
                <a:gd name="connsiteX0" fmla="*/ 685800 w 1359693"/>
                <a:gd name="connsiteY0" fmla="*/ 2356644 h 2356644"/>
                <a:gd name="connsiteX1" fmla="*/ 477837 w 1359693"/>
                <a:gd name="connsiteY1" fmla="*/ 1397000 h 2356644"/>
                <a:gd name="connsiteX2" fmla="*/ 0 w 1359693"/>
                <a:gd name="connsiteY2" fmla="*/ 908844 h 2356644"/>
                <a:gd name="connsiteX3" fmla="*/ 96043 w 1359693"/>
                <a:gd name="connsiteY3" fmla="*/ 50800 h 2356644"/>
                <a:gd name="connsiteX4" fmla="*/ 1213643 w 1359693"/>
                <a:gd name="connsiteY4" fmla="*/ 0 h 2356644"/>
                <a:gd name="connsiteX5" fmla="*/ 1359693 w 1359693"/>
                <a:gd name="connsiteY5" fmla="*/ 1073150 h 2356644"/>
                <a:gd name="connsiteX6" fmla="*/ 685800 w 1359693"/>
                <a:gd name="connsiteY6" fmla="*/ 2356644 h 2356644"/>
                <a:gd name="connsiteX0" fmla="*/ 685800 w 1359693"/>
                <a:gd name="connsiteY0" fmla="*/ 2356644 h 2356644"/>
                <a:gd name="connsiteX1" fmla="*/ 477837 w 1359693"/>
                <a:gd name="connsiteY1" fmla="*/ 1397000 h 2356644"/>
                <a:gd name="connsiteX2" fmla="*/ 0 w 1359693"/>
                <a:gd name="connsiteY2" fmla="*/ 908844 h 2356644"/>
                <a:gd name="connsiteX3" fmla="*/ 96043 w 1359693"/>
                <a:gd name="connsiteY3" fmla="*/ 50800 h 2356644"/>
                <a:gd name="connsiteX4" fmla="*/ 1213643 w 1359693"/>
                <a:gd name="connsiteY4" fmla="*/ 0 h 2356644"/>
                <a:gd name="connsiteX5" fmla="*/ 1359693 w 1359693"/>
                <a:gd name="connsiteY5" fmla="*/ 1073150 h 2356644"/>
                <a:gd name="connsiteX6" fmla="*/ 685800 w 1359693"/>
                <a:gd name="connsiteY6" fmla="*/ 2356644 h 2356644"/>
                <a:gd name="connsiteX0" fmla="*/ 685800 w 1359693"/>
                <a:gd name="connsiteY0" fmla="*/ 2356644 h 2356644"/>
                <a:gd name="connsiteX1" fmla="*/ 477837 w 1359693"/>
                <a:gd name="connsiteY1" fmla="*/ 1397000 h 2356644"/>
                <a:gd name="connsiteX2" fmla="*/ 0 w 1359693"/>
                <a:gd name="connsiteY2" fmla="*/ 908844 h 2356644"/>
                <a:gd name="connsiteX3" fmla="*/ 96043 w 1359693"/>
                <a:gd name="connsiteY3" fmla="*/ 50800 h 2356644"/>
                <a:gd name="connsiteX4" fmla="*/ 1213643 w 1359693"/>
                <a:gd name="connsiteY4" fmla="*/ 0 h 2356644"/>
                <a:gd name="connsiteX5" fmla="*/ 1359693 w 1359693"/>
                <a:gd name="connsiteY5" fmla="*/ 1073150 h 2356644"/>
                <a:gd name="connsiteX6" fmla="*/ 685800 w 1359693"/>
                <a:gd name="connsiteY6" fmla="*/ 2356644 h 2356644"/>
                <a:gd name="connsiteX0" fmla="*/ 685800 w 1359693"/>
                <a:gd name="connsiteY0" fmla="*/ 2356644 h 2356644"/>
                <a:gd name="connsiteX1" fmla="*/ 477837 w 1359693"/>
                <a:gd name="connsiteY1" fmla="*/ 1397000 h 2356644"/>
                <a:gd name="connsiteX2" fmla="*/ 0 w 1359693"/>
                <a:gd name="connsiteY2" fmla="*/ 908844 h 2356644"/>
                <a:gd name="connsiteX3" fmla="*/ 96043 w 1359693"/>
                <a:gd name="connsiteY3" fmla="*/ 50800 h 2356644"/>
                <a:gd name="connsiteX4" fmla="*/ 1213643 w 1359693"/>
                <a:gd name="connsiteY4" fmla="*/ 0 h 2356644"/>
                <a:gd name="connsiteX5" fmla="*/ 1359693 w 1359693"/>
                <a:gd name="connsiteY5" fmla="*/ 1073150 h 2356644"/>
                <a:gd name="connsiteX6" fmla="*/ 685800 w 1359693"/>
                <a:gd name="connsiteY6" fmla="*/ 2356644 h 2356644"/>
                <a:gd name="connsiteX0" fmla="*/ 685800 w 1404066"/>
                <a:gd name="connsiteY0" fmla="*/ 2356644 h 2356644"/>
                <a:gd name="connsiteX1" fmla="*/ 477837 w 1404066"/>
                <a:gd name="connsiteY1" fmla="*/ 1397000 h 2356644"/>
                <a:gd name="connsiteX2" fmla="*/ 0 w 1404066"/>
                <a:gd name="connsiteY2" fmla="*/ 908844 h 2356644"/>
                <a:gd name="connsiteX3" fmla="*/ 96043 w 1404066"/>
                <a:gd name="connsiteY3" fmla="*/ 50800 h 2356644"/>
                <a:gd name="connsiteX4" fmla="*/ 1213643 w 1404066"/>
                <a:gd name="connsiteY4" fmla="*/ 0 h 2356644"/>
                <a:gd name="connsiteX5" fmla="*/ 1359693 w 1404066"/>
                <a:gd name="connsiteY5" fmla="*/ 1073150 h 2356644"/>
                <a:gd name="connsiteX6" fmla="*/ 685800 w 1404066"/>
                <a:gd name="connsiteY6" fmla="*/ 2356644 h 2356644"/>
                <a:gd name="connsiteX0" fmla="*/ 685800 w 1444658"/>
                <a:gd name="connsiteY0" fmla="*/ 2356644 h 2356644"/>
                <a:gd name="connsiteX1" fmla="*/ 477837 w 1444658"/>
                <a:gd name="connsiteY1" fmla="*/ 1397000 h 2356644"/>
                <a:gd name="connsiteX2" fmla="*/ 0 w 1444658"/>
                <a:gd name="connsiteY2" fmla="*/ 908844 h 2356644"/>
                <a:gd name="connsiteX3" fmla="*/ 96043 w 1444658"/>
                <a:gd name="connsiteY3" fmla="*/ 50800 h 2356644"/>
                <a:gd name="connsiteX4" fmla="*/ 1213643 w 1444658"/>
                <a:gd name="connsiteY4" fmla="*/ 0 h 2356644"/>
                <a:gd name="connsiteX5" fmla="*/ 1359693 w 1444658"/>
                <a:gd name="connsiteY5" fmla="*/ 1073150 h 2356644"/>
                <a:gd name="connsiteX6" fmla="*/ 685800 w 1444658"/>
                <a:gd name="connsiteY6" fmla="*/ 2356644 h 2356644"/>
                <a:gd name="connsiteX0" fmla="*/ 685800 w 1458167"/>
                <a:gd name="connsiteY0" fmla="*/ 2356644 h 2356644"/>
                <a:gd name="connsiteX1" fmla="*/ 477837 w 1458167"/>
                <a:gd name="connsiteY1" fmla="*/ 1397000 h 2356644"/>
                <a:gd name="connsiteX2" fmla="*/ 0 w 1458167"/>
                <a:gd name="connsiteY2" fmla="*/ 908844 h 2356644"/>
                <a:gd name="connsiteX3" fmla="*/ 96043 w 1458167"/>
                <a:gd name="connsiteY3" fmla="*/ 50800 h 2356644"/>
                <a:gd name="connsiteX4" fmla="*/ 1213643 w 1458167"/>
                <a:gd name="connsiteY4" fmla="*/ 0 h 2356644"/>
                <a:gd name="connsiteX5" fmla="*/ 1359693 w 1458167"/>
                <a:gd name="connsiteY5" fmla="*/ 1073150 h 2356644"/>
                <a:gd name="connsiteX6" fmla="*/ 685800 w 1458167"/>
                <a:gd name="connsiteY6" fmla="*/ 2356644 h 2356644"/>
                <a:gd name="connsiteX0" fmla="*/ 685800 w 1458167"/>
                <a:gd name="connsiteY0" fmla="*/ 2484291 h 2484291"/>
                <a:gd name="connsiteX1" fmla="*/ 477837 w 1458167"/>
                <a:gd name="connsiteY1" fmla="*/ 1524647 h 2484291"/>
                <a:gd name="connsiteX2" fmla="*/ 0 w 1458167"/>
                <a:gd name="connsiteY2" fmla="*/ 1036491 h 2484291"/>
                <a:gd name="connsiteX3" fmla="*/ 96043 w 1458167"/>
                <a:gd name="connsiteY3" fmla="*/ 178447 h 2484291"/>
                <a:gd name="connsiteX4" fmla="*/ 1213643 w 1458167"/>
                <a:gd name="connsiteY4" fmla="*/ 127647 h 2484291"/>
                <a:gd name="connsiteX5" fmla="*/ 1359693 w 1458167"/>
                <a:gd name="connsiteY5" fmla="*/ 1200797 h 2484291"/>
                <a:gd name="connsiteX6" fmla="*/ 685800 w 1458167"/>
                <a:gd name="connsiteY6" fmla="*/ 2484291 h 2484291"/>
                <a:gd name="connsiteX0" fmla="*/ 685800 w 1458167"/>
                <a:gd name="connsiteY0" fmla="*/ 2484832 h 2484832"/>
                <a:gd name="connsiteX1" fmla="*/ 477837 w 1458167"/>
                <a:gd name="connsiteY1" fmla="*/ 1525188 h 2484832"/>
                <a:gd name="connsiteX2" fmla="*/ 0 w 1458167"/>
                <a:gd name="connsiteY2" fmla="*/ 1037032 h 2484832"/>
                <a:gd name="connsiteX3" fmla="*/ 76993 w 1458167"/>
                <a:gd name="connsiteY3" fmla="*/ 176607 h 2484832"/>
                <a:gd name="connsiteX4" fmla="*/ 1213643 w 1458167"/>
                <a:gd name="connsiteY4" fmla="*/ 128188 h 2484832"/>
                <a:gd name="connsiteX5" fmla="*/ 1359693 w 1458167"/>
                <a:gd name="connsiteY5" fmla="*/ 1201338 h 2484832"/>
                <a:gd name="connsiteX6" fmla="*/ 685800 w 1458167"/>
                <a:gd name="connsiteY6" fmla="*/ 2484832 h 2484832"/>
                <a:gd name="connsiteX0" fmla="*/ 685800 w 1458167"/>
                <a:gd name="connsiteY0" fmla="*/ 2598539 h 2598539"/>
                <a:gd name="connsiteX1" fmla="*/ 477837 w 1458167"/>
                <a:gd name="connsiteY1" fmla="*/ 1638895 h 2598539"/>
                <a:gd name="connsiteX2" fmla="*/ 0 w 1458167"/>
                <a:gd name="connsiteY2" fmla="*/ 1150739 h 2598539"/>
                <a:gd name="connsiteX3" fmla="*/ 76993 w 1458167"/>
                <a:gd name="connsiteY3" fmla="*/ 290314 h 2598539"/>
                <a:gd name="connsiteX4" fmla="*/ 1213643 w 1458167"/>
                <a:gd name="connsiteY4" fmla="*/ 241895 h 2598539"/>
                <a:gd name="connsiteX5" fmla="*/ 1359693 w 1458167"/>
                <a:gd name="connsiteY5" fmla="*/ 1315045 h 2598539"/>
                <a:gd name="connsiteX6" fmla="*/ 685800 w 1458167"/>
                <a:gd name="connsiteY6" fmla="*/ 2598539 h 2598539"/>
                <a:gd name="connsiteX0" fmla="*/ 761202 w 1533569"/>
                <a:gd name="connsiteY0" fmla="*/ 2598539 h 2598539"/>
                <a:gd name="connsiteX1" fmla="*/ 553239 w 1533569"/>
                <a:gd name="connsiteY1" fmla="*/ 1638895 h 2598539"/>
                <a:gd name="connsiteX2" fmla="*/ 75402 w 1533569"/>
                <a:gd name="connsiteY2" fmla="*/ 1150739 h 2598539"/>
                <a:gd name="connsiteX3" fmla="*/ 152395 w 1533569"/>
                <a:gd name="connsiteY3" fmla="*/ 290314 h 2598539"/>
                <a:gd name="connsiteX4" fmla="*/ 1289045 w 1533569"/>
                <a:gd name="connsiteY4" fmla="*/ 241895 h 2598539"/>
                <a:gd name="connsiteX5" fmla="*/ 1435095 w 1533569"/>
                <a:gd name="connsiteY5" fmla="*/ 1315045 h 2598539"/>
                <a:gd name="connsiteX6" fmla="*/ 761202 w 1533569"/>
                <a:gd name="connsiteY6" fmla="*/ 2598539 h 2598539"/>
                <a:gd name="connsiteX0" fmla="*/ 825046 w 1597413"/>
                <a:gd name="connsiteY0" fmla="*/ 2598539 h 2598539"/>
                <a:gd name="connsiteX1" fmla="*/ 617083 w 1597413"/>
                <a:gd name="connsiteY1" fmla="*/ 1638895 h 2598539"/>
                <a:gd name="connsiteX2" fmla="*/ 139246 w 1597413"/>
                <a:gd name="connsiteY2" fmla="*/ 1150739 h 2598539"/>
                <a:gd name="connsiteX3" fmla="*/ 216239 w 1597413"/>
                <a:gd name="connsiteY3" fmla="*/ 290314 h 2598539"/>
                <a:gd name="connsiteX4" fmla="*/ 1352889 w 1597413"/>
                <a:gd name="connsiteY4" fmla="*/ 241895 h 2598539"/>
                <a:gd name="connsiteX5" fmla="*/ 1498939 w 1597413"/>
                <a:gd name="connsiteY5" fmla="*/ 1315045 h 2598539"/>
                <a:gd name="connsiteX6" fmla="*/ 825046 w 1597413"/>
                <a:gd name="connsiteY6" fmla="*/ 2598539 h 2598539"/>
                <a:gd name="connsiteX0" fmla="*/ 818095 w 1590462"/>
                <a:gd name="connsiteY0" fmla="*/ 2598539 h 2598539"/>
                <a:gd name="connsiteX1" fmla="*/ 610132 w 1590462"/>
                <a:gd name="connsiteY1" fmla="*/ 1638895 h 2598539"/>
                <a:gd name="connsiteX2" fmla="*/ 132295 w 1590462"/>
                <a:gd name="connsiteY2" fmla="*/ 1150739 h 2598539"/>
                <a:gd name="connsiteX3" fmla="*/ 209288 w 1590462"/>
                <a:gd name="connsiteY3" fmla="*/ 290314 h 2598539"/>
                <a:gd name="connsiteX4" fmla="*/ 1345938 w 1590462"/>
                <a:gd name="connsiteY4" fmla="*/ 241895 h 2598539"/>
                <a:gd name="connsiteX5" fmla="*/ 1491988 w 1590462"/>
                <a:gd name="connsiteY5" fmla="*/ 1315045 h 2598539"/>
                <a:gd name="connsiteX6" fmla="*/ 818095 w 1590462"/>
                <a:gd name="connsiteY6" fmla="*/ 2598539 h 259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0462" h="2598539">
                  <a:moveTo>
                    <a:pt x="818095" y="2598539"/>
                  </a:moveTo>
                  <a:cubicBezTo>
                    <a:pt x="771793" y="2281039"/>
                    <a:pt x="789784" y="1984970"/>
                    <a:pt x="610132" y="1638895"/>
                  </a:cubicBezTo>
                  <a:cubicBezTo>
                    <a:pt x="484191" y="1469032"/>
                    <a:pt x="324911" y="1322983"/>
                    <a:pt x="132295" y="1150739"/>
                  </a:cubicBezTo>
                  <a:cubicBezTo>
                    <a:pt x="-34922" y="997281"/>
                    <a:pt x="-78313" y="672372"/>
                    <a:pt x="209288" y="290314"/>
                  </a:cubicBezTo>
                  <a:cubicBezTo>
                    <a:pt x="560390" y="-112382"/>
                    <a:pt x="1037699" y="-65022"/>
                    <a:pt x="1345938" y="241895"/>
                  </a:cubicBezTo>
                  <a:cubicBezTo>
                    <a:pt x="1606553" y="511506"/>
                    <a:pt x="1664761" y="864458"/>
                    <a:pt x="1491988" y="1315045"/>
                  </a:cubicBezTo>
                  <a:cubicBezTo>
                    <a:pt x="1293551" y="1783357"/>
                    <a:pt x="1073682" y="2189758"/>
                    <a:pt x="818095" y="2598539"/>
                  </a:cubicBezTo>
                  <a:close/>
                </a:path>
              </a:pathLst>
            </a:custGeom>
            <a:solidFill>
              <a:schemeClr val="accent3"/>
            </a:solidFill>
            <a:ln w="762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 rot="151980" flipH="1" flipV="1">
              <a:off x="5122863" y="4095547"/>
              <a:ext cx="1590675" cy="2598737"/>
            </a:xfrm>
            <a:custGeom>
              <a:avLst/>
              <a:gdLst>
                <a:gd name="connsiteX0" fmla="*/ 590550 w 1276350"/>
                <a:gd name="connsiteY0" fmla="*/ 2349500 h 2349500"/>
                <a:gd name="connsiteX1" fmla="*/ 406400 w 1276350"/>
                <a:gd name="connsiteY1" fmla="*/ 1358900 h 2349500"/>
                <a:gd name="connsiteX2" fmla="*/ 0 w 1276350"/>
                <a:gd name="connsiteY2" fmla="*/ 958850 h 2349500"/>
                <a:gd name="connsiteX3" fmla="*/ 12700 w 1276350"/>
                <a:gd name="connsiteY3" fmla="*/ 50800 h 2349500"/>
                <a:gd name="connsiteX4" fmla="*/ 1130300 w 1276350"/>
                <a:gd name="connsiteY4" fmla="*/ 0 h 2349500"/>
                <a:gd name="connsiteX5" fmla="*/ 1276350 w 1276350"/>
                <a:gd name="connsiteY5" fmla="*/ 1073150 h 2349500"/>
                <a:gd name="connsiteX6" fmla="*/ 590550 w 1276350"/>
                <a:gd name="connsiteY6" fmla="*/ 2349500 h 2349500"/>
                <a:gd name="connsiteX0" fmla="*/ 590550 w 1276350"/>
                <a:gd name="connsiteY0" fmla="*/ 2349500 h 2349500"/>
                <a:gd name="connsiteX1" fmla="*/ 394494 w 1276350"/>
                <a:gd name="connsiteY1" fmla="*/ 1397000 h 2349500"/>
                <a:gd name="connsiteX2" fmla="*/ 0 w 1276350"/>
                <a:gd name="connsiteY2" fmla="*/ 958850 h 2349500"/>
                <a:gd name="connsiteX3" fmla="*/ 12700 w 1276350"/>
                <a:gd name="connsiteY3" fmla="*/ 50800 h 2349500"/>
                <a:gd name="connsiteX4" fmla="*/ 1130300 w 1276350"/>
                <a:gd name="connsiteY4" fmla="*/ 0 h 2349500"/>
                <a:gd name="connsiteX5" fmla="*/ 1276350 w 1276350"/>
                <a:gd name="connsiteY5" fmla="*/ 1073150 h 2349500"/>
                <a:gd name="connsiteX6" fmla="*/ 590550 w 1276350"/>
                <a:gd name="connsiteY6" fmla="*/ 2349500 h 2349500"/>
                <a:gd name="connsiteX0" fmla="*/ 673893 w 1359693"/>
                <a:gd name="connsiteY0" fmla="*/ 2349500 h 2349500"/>
                <a:gd name="connsiteX1" fmla="*/ 477837 w 1359693"/>
                <a:gd name="connsiteY1" fmla="*/ 1397000 h 2349500"/>
                <a:gd name="connsiteX2" fmla="*/ 0 w 1359693"/>
                <a:gd name="connsiteY2" fmla="*/ 908844 h 2349500"/>
                <a:gd name="connsiteX3" fmla="*/ 96043 w 1359693"/>
                <a:gd name="connsiteY3" fmla="*/ 50800 h 2349500"/>
                <a:gd name="connsiteX4" fmla="*/ 1213643 w 1359693"/>
                <a:gd name="connsiteY4" fmla="*/ 0 h 2349500"/>
                <a:gd name="connsiteX5" fmla="*/ 1359693 w 1359693"/>
                <a:gd name="connsiteY5" fmla="*/ 1073150 h 2349500"/>
                <a:gd name="connsiteX6" fmla="*/ 673893 w 1359693"/>
                <a:gd name="connsiteY6" fmla="*/ 2349500 h 2349500"/>
                <a:gd name="connsiteX0" fmla="*/ 673893 w 1359693"/>
                <a:gd name="connsiteY0" fmla="*/ 2349500 h 2349500"/>
                <a:gd name="connsiteX1" fmla="*/ 477837 w 1359693"/>
                <a:gd name="connsiteY1" fmla="*/ 1397000 h 2349500"/>
                <a:gd name="connsiteX2" fmla="*/ 0 w 1359693"/>
                <a:gd name="connsiteY2" fmla="*/ 908844 h 2349500"/>
                <a:gd name="connsiteX3" fmla="*/ 96043 w 1359693"/>
                <a:gd name="connsiteY3" fmla="*/ 50800 h 2349500"/>
                <a:gd name="connsiteX4" fmla="*/ 1213643 w 1359693"/>
                <a:gd name="connsiteY4" fmla="*/ 0 h 2349500"/>
                <a:gd name="connsiteX5" fmla="*/ 1359693 w 1359693"/>
                <a:gd name="connsiteY5" fmla="*/ 1073150 h 2349500"/>
                <a:gd name="connsiteX6" fmla="*/ 673893 w 1359693"/>
                <a:gd name="connsiteY6" fmla="*/ 2349500 h 2349500"/>
                <a:gd name="connsiteX0" fmla="*/ 673893 w 1359693"/>
                <a:gd name="connsiteY0" fmla="*/ 2349500 h 2349500"/>
                <a:gd name="connsiteX1" fmla="*/ 477837 w 1359693"/>
                <a:gd name="connsiteY1" fmla="*/ 1397000 h 2349500"/>
                <a:gd name="connsiteX2" fmla="*/ 0 w 1359693"/>
                <a:gd name="connsiteY2" fmla="*/ 908844 h 2349500"/>
                <a:gd name="connsiteX3" fmla="*/ 96043 w 1359693"/>
                <a:gd name="connsiteY3" fmla="*/ 50800 h 2349500"/>
                <a:gd name="connsiteX4" fmla="*/ 1213643 w 1359693"/>
                <a:gd name="connsiteY4" fmla="*/ 0 h 2349500"/>
                <a:gd name="connsiteX5" fmla="*/ 1359693 w 1359693"/>
                <a:gd name="connsiteY5" fmla="*/ 1073150 h 2349500"/>
                <a:gd name="connsiteX6" fmla="*/ 673893 w 1359693"/>
                <a:gd name="connsiteY6" fmla="*/ 2349500 h 2349500"/>
                <a:gd name="connsiteX0" fmla="*/ 673893 w 1359693"/>
                <a:gd name="connsiteY0" fmla="*/ 2349500 h 2349500"/>
                <a:gd name="connsiteX1" fmla="*/ 477837 w 1359693"/>
                <a:gd name="connsiteY1" fmla="*/ 1397000 h 2349500"/>
                <a:gd name="connsiteX2" fmla="*/ 0 w 1359693"/>
                <a:gd name="connsiteY2" fmla="*/ 908844 h 2349500"/>
                <a:gd name="connsiteX3" fmla="*/ 96043 w 1359693"/>
                <a:gd name="connsiteY3" fmla="*/ 50800 h 2349500"/>
                <a:gd name="connsiteX4" fmla="*/ 1213643 w 1359693"/>
                <a:gd name="connsiteY4" fmla="*/ 0 h 2349500"/>
                <a:gd name="connsiteX5" fmla="*/ 1359693 w 1359693"/>
                <a:gd name="connsiteY5" fmla="*/ 1073150 h 2349500"/>
                <a:gd name="connsiteX6" fmla="*/ 673893 w 1359693"/>
                <a:gd name="connsiteY6" fmla="*/ 2349500 h 2349500"/>
                <a:gd name="connsiteX0" fmla="*/ 685800 w 1359693"/>
                <a:gd name="connsiteY0" fmla="*/ 2356644 h 2356644"/>
                <a:gd name="connsiteX1" fmla="*/ 477837 w 1359693"/>
                <a:gd name="connsiteY1" fmla="*/ 1397000 h 2356644"/>
                <a:gd name="connsiteX2" fmla="*/ 0 w 1359693"/>
                <a:gd name="connsiteY2" fmla="*/ 908844 h 2356644"/>
                <a:gd name="connsiteX3" fmla="*/ 96043 w 1359693"/>
                <a:gd name="connsiteY3" fmla="*/ 50800 h 2356644"/>
                <a:gd name="connsiteX4" fmla="*/ 1213643 w 1359693"/>
                <a:gd name="connsiteY4" fmla="*/ 0 h 2356644"/>
                <a:gd name="connsiteX5" fmla="*/ 1359693 w 1359693"/>
                <a:gd name="connsiteY5" fmla="*/ 1073150 h 2356644"/>
                <a:gd name="connsiteX6" fmla="*/ 685800 w 1359693"/>
                <a:gd name="connsiteY6" fmla="*/ 2356644 h 2356644"/>
                <a:gd name="connsiteX0" fmla="*/ 685800 w 1359693"/>
                <a:gd name="connsiteY0" fmla="*/ 2356644 h 2356644"/>
                <a:gd name="connsiteX1" fmla="*/ 477837 w 1359693"/>
                <a:gd name="connsiteY1" fmla="*/ 1397000 h 2356644"/>
                <a:gd name="connsiteX2" fmla="*/ 0 w 1359693"/>
                <a:gd name="connsiteY2" fmla="*/ 908844 h 2356644"/>
                <a:gd name="connsiteX3" fmla="*/ 96043 w 1359693"/>
                <a:gd name="connsiteY3" fmla="*/ 50800 h 2356644"/>
                <a:gd name="connsiteX4" fmla="*/ 1213643 w 1359693"/>
                <a:gd name="connsiteY4" fmla="*/ 0 h 2356644"/>
                <a:gd name="connsiteX5" fmla="*/ 1359693 w 1359693"/>
                <a:gd name="connsiteY5" fmla="*/ 1073150 h 2356644"/>
                <a:gd name="connsiteX6" fmla="*/ 685800 w 1359693"/>
                <a:gd name="connsiteY6" fmla="*/ 2356644 h 2356644"/>
                <a:gd name="connsiteX0" fmla="*/ 685800 w 1359693"/>
                <a:gd name="connsiteY0" fmla="*/ 2356644 h 2356644"/>
                <a:gd name="connsiteX1" fmla="*/ 477837 w 1359693"/>
                <a:gd name="connsiteY1" fmla="*/ 1397000 h 2356644"/>
                <a:gd name="connsiteX2" fmla="*/ 0 w 1359693"/>
                <a:gd name="connsiteY2" fmla="*/ 908844 h 2356644"/>
                <a:gd name="connsiteX3" fmla="*/ 96043 w 1359693"/>
                <a:gd name="connsiteY3" fmla="*/ 50800 h 2356644"/>
                <a:gd name="connsiteX4" fmla="*/ 1213643 w 1359693"/>
                <a:gd name="connsiteY4" fmla="*/ 0 h 2356644"/>
                <a:gd name="connsiteX5" fmla="*/ 1359693 w 1359693"/>
                <a:gd name="connsiteY5" fmla="*/ 1073150 h 2356644"/>
                <a:gd name="connsiteX6" fmla="*/ 685800 w 1359693"/>
                <a:gd name="connsiteY6" fmla="*/ 2356644 h 2356644"/>
                <a:gd name="connsiteX0" fmla="*/ 685800 w 1359693"/>
                <a:gd name="connsiteY0" fmla="*/ 2356644 h 2356644"/>
                <a:gd name="connsiteX1" fmla="*/ 477837 w 1359693"/>
                <a:gd name="connsiteY1" fmla="*/ 1397000 h 2356644"/>
                <a:gd name="connsiteX2" fmla="*/ 0 w 1359693"/>
                <a:gd name="connsiteY2" fmla="*/ 908844 h 2356644"/>
                <a:gd name="connsiteX3" fmla="*/ 96043 w 1359693"/>
                <a:gd name="connsiteY3" fmla="*/ 50800 h 2356644"/>
                <a:gd name="connsiteX4" fmla="*/ 1213643 w 1359693"/>
                <a:gd name="connsiteY4" fmla="*/ 0 h 2356644"/>
                <a:gd name="connsiteX5" fmla="*/ 1359693 w 1359693"/>
                <a:gd name="connsiteY5" fmla="*/ 1073150 h 2356644"/>
                <a:gd name="connsiteX6" fmla="*/ 685800 w 1359693"/>
                <a:gd name="connsiteY6" fmla="*/ 2356644 h 2356644"/>
                <a:gd name="connsiteX0" fmla="*/ 685800 w 1404066"/>
                <a:gd name="connsiteY0" fmla="*/ 2356644 h 2356644"/>
                <a:gd name="connsiteX1" fmla="*/ 477837 w 1404066"/>
                <a:gd name="connsiteY1" fmla="*/ 1397000 h 2356644"/>
                <a:gd name="connsiteX2" fmla="*/ 0 w 1404066"/>
                <a:gd name="connsiteY2" fmla="*/ 908844 h 2356644"/>
                <a:gd name="connsiteX3" fmla="*/ 96043 w 1404066"/>
                <a:gd name="connsiteY3" fmla="*/ 50800 h 2356644"/>
                <a:gd name="connsiteX4" fmla="*/ 1213643 w 1404066"/>
                <a:gd name="connsiteY4" fmla="*/ 0 h 2356644"/>
                <a:gd name="connsiteX5" fmla="*/ 1359693 w 1404066"/>
                <a:gd name="connsiteY5" fmla="*/ 1073150 h 2356644"/>
                <a:gd name="connsiteX6" fmla="*/ 685800 w 1404066"/>
                <a:gd name="connsiteY6" fmla="*/ 2356644 h 2356644"/>
                <a:gd name="connsiteX0" fmla="*/ 685800 w 1444658"/>
                <a:gd name="connsiteY0" fmla="*/ 2356644 h 2356644"/>
                <a:gd name="connsiteX1" fmla="*/ 477837 w 1444658"/>
                <a:gd name="connsiteY1" fmla="*/ 1397000 h 2356644"/>
                <a:gd name="connsiteX2" fmla="*/ 0 w 1444658"/>
                <a:gd name="connsiteY2" fmla="*/ 908844 h 2356644"/>
                <a:gd name="connsiteX3" fmla="*/ 96043 w 1444658"/>
                <a:gd name="connsiteY3" fmla="*/ 50800 h 2356644"/>
                <a:gd name="connsiteX4" fmla="*/ 1213643 w 1444658"/>
                <a:gd name="connsiteY4" fmla="*/ 0 h 2356644"/>
                <a:gd name="connsiteX5" fmla="*/ 1359693 w 1444658"/>
                <a:gd name="connsiteY5" fmla="*/ 1073150 h 2356644"/>
                <a:gd name="connsiteX6" fmla="*/ 685800 w 1444658"/>
                <a:gd name="connsiteY6" fmla="*/ 2356644 h 2356644"/>
                <a:gd name="connsiteX0" fmla="*/ 685800 w 1458167"/>
                <a:gd name="connsiteY0" fmla="*/ 2356644 h 2356644"/>
                <a:gd name="connsiteX1" fmla="*/ 477837 w 1458167"/>
                <a:gd name="connsiteY1" fmla="*/ 1397000 h 2356644"/>
                <a:gd name="connsiteX2" fmla="*/ 0 w 1458167"/>
                <a:gd name="connsiteY2" fmla="*/ 908844 h 2356644"/>
                <a:gd name="connsiteX3" fmla="*/ 96043 w 1458167"/>
                <a:gd name="connsiteY3" fmla="*/ 50800 h 2356644"/>
                <a:gd name="connsiteX4" fmla="*/ 1213643 w 1458167"/>
                <a:gd name="connsiteY4" fmla="*/ 0 h 2356644"/>
                <a:gd name="connsiteX5" fmla="*/ 1359693 w 1458167"/>
                <a:gd name="connsiteY5" fmla="*/ 1073150 h 2356644"/>
                <a:gd name="connsiteX6" fmla="*/ 685800 w 1458167"/>
                <a:gd name="connsiteY6" fmla="*/ 2356644 h 2356644"/>
                <a:gd name="connsiteX0" fmla="*/ 685800 w 1458167"/>
                <a:gd name="connsiteY0" fmla="*/ 2484291 h 2484291"/>
                <a:gd name="connsiteX1" fmla="*/ 477837 w 1458167"/>
                <a:gd name="connsiteY1" fmla="*/ 1524647 h 2484291"/>
                <a:gd name="connsiteX2" fmla="*/ 0 w 1458167"/>
                <a:gd name="connsiteY2" fmla="*/ 1036491 h 2484291"/>
                <a:gd name="connsiteX3" fmla="*/ 96043 w 1458167"/>
                <a:gd name="connsiteY3" fmla="*/ 178447 h 2484291"/>
                <a:gd name="connsiteX4" fmla="*/ 1213643 w 1458167"/>
                <a:gd name="connsiteY4" fmla="*/ 127647 h 2484291"/>
                <a:gd name="connsiteX5" fmla="*/ 1359693 w 1458167"/>
                <a:gd name="connsiteY5" fmla="*/ 1200797 h 2484291"/>
                <a:gd name="connsiteX6" fmla="*/ 685800 w 1458167"/>
                <a:gd name="connsiteY6" fmla="*/ 2484291 h 2484291"/>
                <a:gd name="connsiteX0" fmla="*/ 685800 w 1458167"/>
                <a:gd name="connsiteY0" fmla="*/ 2484832 h 2484832"/>
                <a:gd name="connsiteX1" fmla="*/ 477837 w 1458167"/>
                <a:gd name="connsiteY1" fmla="*/ 1525188 h 2484832"/>
                <a:gd name="connsiteX2" fmla="*/ 0 w 1458167"/>
                <a:gd name="connsiteY2" fmla="*/ 1037032 h 2484832"/>
                <a:gd name="connsiteX3" fmla="*/ 76993 w 1458167"/>
                <a:gd name="connsiteY3" fmla="*/ 176607 h 2484832"/>
                <a:gd name="connsiteX4" fmla="*/ 1213643 w 1458167"/>
                <a:gd name="connsiteY4" fmla="*/ 128188 h 2484832"/>
                <a:gd name="connsiteX5" fmla="*/ 1359693 w 1458167"/>
                <a:gd name="connsiteY5" fmla="*/ 1201338 h 2484832"/>
                <a:gd name="connsiteX6" fmla="*/ 685800 w 1458167"/>
                <a:gd name="connsiteY6" fmla="*/ 2484832 h 2484832"/>
                <a:gd name="connsiteX0" fmla="*/ 685800 w 1458167"/>
                <a:gd name="connsiteY0" fmla="*/ 2598539 h 2598539"/>
                <a:gd name="connsiteX1" fmla="*/ 477837 w 1458167"/>
                <a:gd name="connsiteY1" fmla="*/ 1638895 h 2598539"/>
                <a:gd name="connsiteX2" fmla="*/ 0 w 1458167"/>
                <a:gd name="connsiteY2" fmla="*/ 1150739 h 2598539"/>
                <a:gd name="connsiteX3" fmla="*/ 76993 w 1458167"/>
                <a:gd name="connsiteY3" fmla="*/ 290314 h 2598539"/>
                <a:gd name="connsiteX4" fmla="*/ 1213643 w 1458167"/>
                <a:gd name="connsiteY4" fmla="*/ 241895 h 2598539"/>
                <a:gd name="connsiteX5" fmla="*/ 1359693 w 1458167"/>
                <a:gd name="connsiteY5" fmla="*/ 1315045 h 2598539"/>
                <a:gd name="connsiteX6" fmla="*/ 685800 w 1458167"/>
                <a:gd name="connsiteY6" fmla="*/ 2598539 h 2598539"/>
                <a:gd name="connsiteX0" fmla="*/ 761202 w 1533569"/>
                <a:gd name="connsiteY0" fmla="*/ 2598539 h 2598539"/>
                <a:gd name="connsiteX1" fmla="*/ 553239 w 1533569"/>
                <a:gd name="connsiteY1" fmla="*/ 1638895 h 2598539"/>
                <a:gd name="connsiteX2" fmla="*/ 75402 w 1533569"/>
                <a:gd name="connsiteY2" fmla="*/ 1150739 h 2598539"/>
                <a:gd name="connsiteX3" fmla="*/ 152395 w 1533569"/>
                <a:gd name="connsiteY3" fmla="*/ 290314 h 2598539"/>
                <a:gd name="connsiteX4" fmla="*/ 1289045 w 1533569"/>
                <a:gd name="connsiteY4" fmla="*/ 241895 h 2598539"/>
                <a:gd name="connsiteX5" fmla="*/ 1435095 w 1533569"/>
                <a:gd name="connsiteY5" fmla="*/ 1315045 h 2598539"/>
                <a:gd name="connsiteX6" fmla="*/ 761202 w 1533569"/>
                <a:gd name="connsiteY6" fmla="*/ 2598539 h 2598539"/>
                <a:gd name="connsiteX0" fmla="*/ 825046 w 1597413"/>
                <a:gd name="connsiteY0" fmla="*/ 2598539 h 2598539"/>
                <a:gd name="connsiteX1" fmla="*/ 617083 w 1597413"/>
                <a:gd name="connsiteY1" fmla="*/ 1638895 h 2598539"/>
                <a:gd name="connsiteX2" fmla="*/ 139246 w 1597413"/>
                <a:gd name="connsiteY2" fmla="*/ 1150739 h 2598539"/>
                <a:gd name="connsiteX3" fmla="*/ 216239 w 1597413"/>
                <a:gd name="connsiteY3" fmla="*/ 290314 h 2598539"/>
                <a:gd name="connsiteX4" fmla="*/ 1352889 w 1597413"/>
                <a:gd name="connsiteY4" fmla="*/ 241895 h 2598539"/>
                <a:gd name="connsiteX5" fmla="*/ 1498939 w 1597413"/>
                <a:gd name="connsiteY5" fmla="*/ 1315045 h 2598539"/>
                <a:gd name="connsiteX6" fmla="*/ 825046 w 1597413"/>
                <a:gd name="connsiteY6" fmla="*/ 2598539 h 2598539"/>
                <a:gd name="connsiteX0" fmla="*/ 818095 w 1590462"/>
                <a:gd name="connsiteY0" fmla="*/ 2598539 h 2598539"/>
                <a:gd name="connsiteX1" fmla="*/ 610132 w 1590462"/>
                <a:gd name="connsiteY1" fmla="*/ 1638895 h 2598539"/>
                <a:gd name="connsiteX2" fmla="*/ 132295 w 1590462"/>
                <a:gd name="connsiteY2" fmla="*/ 1150739 h 2598539"/>
                <a:gd name="connsiteX3" fmla="*/ 209288 w 1590462"/>
                <a:gd name="connsiteY3" fmla="*/ 290314 h 2598539"/>
                <a:gd name="connsiteX4" fmla="*/ 1345938 w 1590462"/>
                <a:gd name="connsiteY4" fmla="*/ 241895 h 2598539"/>
                <a:gd name="connsiteX5" fmla="*/ 1491988 w 1590462"/>
                <a:gd name="connsiteY5" fmla="*/ 1315045 h 2598539"/>
                <a:gd name="connsiteX6" fmla="*/ 818095 w 1590462"/>
                <a:gd name="connsiteY6" fmla="*/ 2598539 h 259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0462" h="2598539">
                  <a:moveTo>
                    <a:pt x="818095" y="2598539"/>
                  </a:moveTo>
                  <a:cubicBezTo>
                    <a:pt x="771793" y="2281039"/>
                    <a:pt x="789784" y="1984970"/>
                    <a:pt x="610132" y="1638895"/>
                  </a:cubicBezTo>
                  <a:cubicBezTo>
                    <a:pt x="484191" y="1469032"/>
                    <a:pt x="324911" y="1322983"/>
                    <a:pt x="132295" y="1150739"/>
                  </a:cubicBezTo>
                  <a:cubicBezTo>
                    <a:pt x="-34922" y="997281"/>
                    <a:pt x="-78313" y="672372"/>
                    <a:pt x="209288" y="290314"/>
                  </a:cubicBezTo>
                  <a:cubicBezTo>
                    <a:pt x="560390" y="-112382"/>
                    <a:pt x="1037699" y="-65022"/>
                    <a:pt x="1345938" y="241895"/>
                  </a:cubicBezTo>
                  <a:cubicBezTo>
                    <a:pt x="1606553" y="511506"/>
                    <a:pt x="1664761" y="864458"/>
                    <a:pt x="1491988" y="1315045"/>
                  </a:cubicBezTo>
                  <a:cubicBezTo>
                    <a:pt x="1293551" y="1783357"/>
                    <a:pt x="1073682" y="2189758"/>
                    <a:pt x="818095" y="2598539"/>
                  </a:cubicBezTo>
                  <a:close/>
                </a:path>
              </a:pathLst>
            </a:custGeom>
            <a:solidFill>
              <a:schemeClr val="accent5"/>
            </a:solidFill>
            <a:ln w="762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 rot="14441698" flipH="1" flipV="1">
              <a:off x="6120856" y="2108994"/>
              <a:ext cx="1590675" cy="2598738"/>
            </a:xfrm>
            <a:custGeom>
              <a:avLst/>
              <a:gdLst>
                <a:gd name="connsiteX0" fmla="*/ 590550 w 1276350"/>
                <a:gd name="connsiteY0" fmla="*/ 2349500 h 2349500"/>
                <a:gd name="connsiteX1" fmla="*/ 406400 w 1276350"/>
                <a:gd name="connsiteY1" fmla="*/ 1358900 h 2349500"/>
                <a:gd name="connsiteX2" fmla="*/ 0 w 1276350"/>
                <a:gd name="connsiteY2" fmla="*/ 958850 h 2349500"/>
                <a:gd name="connsiteX3" fmla="*/ 12700 w 1276350"/>
                <a:gd name="connsiteY3" fmla="*/ 50800 h 2349500"/>
                <a:gd name="connsiteX4" fmla="*/ 1130300 w 1276350"/>
                <a:gd name="connsiteY4" fmla="*/ 0 h 2349500"/>
                <a:gd name="connsiteX5" fmla="*/ 1276350 w 1276350"/>
                <a:gd name="connsiteY5" fmla="*/ 1073150 h 2349500"/>
                <a:gd name="connsiteX6" fmla="*/ 590550 w 1276350"/>
                <a:gd name="connsiteY6" fmla="*/ 2349500 h 2349500"/>
                <a:gd name="connsiteX0" fmla="*/ 590550 w 1276350"/>
                <a:gd name="connsiteY0" fmla="*/ 2349500 h 2349500"/>
                <a:gd name="connsiteX1" fmla="*/ 394494 w 1276350"/>
                <a:gd name="connsiteY1" fmla="*/ 1397000 h 2349500"/>
                <a:gd name="connsiteX2" fmla="*/ 0 w 1276350"/>
                <a:gd name="connsiteY2" fmla="*/ 958850 h 2349500"/>
                <a:gd name="connsiteX3" fmla="*/ 12700 w 1276350"/>
                <a:gd name="connsiteY3" fmla="*/ 50800 h 2349500"/>
                <a:gd name="connsiteX4" fmla="*/ 1130300 w 1276350"/>
                <a:gd name="connsiteY4" fmla="*/ 0 h 2349500"/>
                <a:gd name="connsiteX5" fmla="*/ 1276350 w 1276350"/>
                <a:gd name="connsiteY5" fmla="*/ 1073150 h 2349500"/>
                <a:gd name="connsiteX6" fmla="*/ 590550 w 1276350"/>
                <a:gd name="connsiteY6" fmla="*/ 2349500 h 2349500"/>
                <a:gd name="connsiteX0" fmla="*/ 673893 w 1359693"/>
                <a:gd name="connsiteY0" fmla="*/ 2349500 h 2349500"/>
                <a:gd name="connsiteX1" fmla="*/ 477837 w 1359693"/>
                <a:gd name="connsiteY1" fmla="*/ 1397000 h 2349500"/>
                <a:gd name="connsiteX2" fmla="*/ 0 w 1359693"/>
                <a:gd name="connsiteY2" fmla="*/ 908844 h 2349500"/>
                <a:gd name="connsiteX3" fmla="*/ 96043 w 1359693"/>
                <a:gd name="connsiteY3" fmla="*/ 50800 h 2349500"/>
                <a:gd name="connsiteX4" fmla="*/ 1213643 w 1359693"/>
                <a:gd name="connsiteY4" fmla="*/ 0 h 2349500"/>
                <a:gd name="connsiteX5" fmla="*/ 1359693 w 1359693"/>
                <a:gd name="connsiteY5" fmla="*/ 1073150 h 2349500"/>
                <a:gd name="connsiteX6" fmla="*/ 673893 w 1359693"/>
                <a:gd name="connsiteY6" fmla="*/ 2349500 h 2349500"/>
                <a:gd name="connsiteX0" fmla="*/ 673893 w 1359693"/>
                <a:gd name="connsiteY0" fmla="*/ 2349500 h 2349500"/>
                <a:gd name="connsiteX1" fmla="*/ 477837 w 1359693"/>
                <a:gd name="connsiteY1" fmla="*/ 1397000 h 2349500"/>
                <a:gd name="connsiteX2" fmla="*/ 0 w 1359693"/>
                <a:gd name="connsiteY2" fmla="*/ 908844 h 2349500"/>
                <a:gd name="connsiteX3" fmla="*/ 96043 w 1359693"/>
                <a:gd name="connsiteY3" fmla="*/ 50800 h 2349500"/>
                <a:gd name="connsiteX4" fmla="*/ 1213643 w 1359693"/>
                <a:gd name="connsiteY4" fmla="*/ 0 h 2349500"/>
                <a:gd name="connsiteX5" fmla="*/ 1359693 w 1359693"/>
                <a:gd name="connsiteY5" fmla="*/ 1073150 h 2349500"/>
                <a:gd name="connsiteX6" fmla="*/ 673893 w 1359693"/>
                <a:gd name="connsiteY6" fmla="*/ 2349500 h 2349500"/>
                <a:gd name="connsiteX0" fmla="*/ 673893 w 1359693"/>
                <a:gd name="connsiteY0" fmla="*/ 2349500 h 2349500"/>
                <a:gd name="connsiteX1" fmla="*/ 477837 w 1359693"/>
                <a:gd name="connsiteY1" fmla="*/ 1397000 h 2349500"/>
                <a:gd name="connsiteX2" fmla="*/ 0 w 1359693"/>
                <a:gd name="connsiteY2" fmla="*/ 908844 h 2349500"/>
                <a:gd name="connsiteX3" fmla="*/ 96043 w 1359693"/>
                <a:gd name="connsiteY3" fmla="*/ 50800 h 2349500"/>
                <a:gd name="connsiteX4" fmla="*/ 1213643 w 1359693"/>
                <a:gd name="connsiteY4" fmla="*/ 0 h 2349500"/>
                <a:gd name="connsiteX5" fmla="*/ 1359693 w 1359693"/>
                <a:gd name="connsiteY5" fmla="*/ 1073150 h 2349500"/>
                <a:gd name="connsiteX6" fmla="*/ 673893 w 1359693"/>
                <a:gd name="connsiteY6" fmla="*/ 2349500 h 2349500"/>
                <a:gd name="connsiteX0" fmla="*/ 673893 w 1359693"/>
                <a:gd name="connsiteY0" fmla="*/ 2349500 h 2349500"/>
                <a:gd name="connsiteX1" fmla="*/ 477837 w 1359693"/>
                <a:gd name="connsiteY1" fmla="*/ 1397000 h 2349500"/>
                <a:gd name="connsiteX2" fmla="*/ 0 w 1359693"/>
                <a:gd name="connsiteY2" fmla="*/ 908844 h 2349500"/>
                <a:gd name="connsiteX3" fmla="*/ 96043 w 1359693"/>
                <a:gd name="connsiteY3" fmla="*/ 50800 h 2349500"/>
                <a:gd name="connsiteX4" fmla="*/ 1213643 w 1359693"/>
                <a:gd name="connsiteY4" fmla="*/ 0 h 2349500"/>
                <a:gd name="connsiteX5" fmla="*/ 1359693 w 1359693"/>
                <a:gd name="connsiteY5" fmla="*/ 1073150 h 2349500"/>
                <a:gd name="connsiteX6" fmla="*/ 673893 w 1359693"/>
                <a:gd name="connsiteY6" fmla="*/ 2349500 h 2349500"/>
                <a:gd name="connsiteX0" fmla="*/ 685800 w 1359693"/>
                <a:gd name="connsiteY0" fmla="*/ 2356644 h 2356644"/>
                <a:gd name="connsiteX1" fmla="*/ 477837 w 1359693"/>
                <a:gd name="connsiteY1" fmla="*/ 1397000 h 2356644"/>
                <a:gd name="connsiteX2" fmla="*/ 0 w 1359693"/>
                <a:gd name="connsiteY2" fmla="*/ 908844 h 2356644"/>
                <a:gd name="connsiteX3" fmla="*/ 96043 w 1359693"/>
                <a:gd name="connsiteY3" fmla="*/ 50800 h 2356644"/>
                <a:gd name="connsiteX4" fmla="*/ 1213643 w 1359693"/>
                <a:gd name="connsiteY4" fmla="*/ 0 h 2356644"/>
                <a:gd name="connsiteX5" fmla="*/ 1359693 w 1359693"/>
                <a:gd name="connsiteY5" fmla="*/ 1073150 h 2356644"/>
                <a:gd name="connsiteX6" fmla="*/ 685800 w 1359693"/>
                <a:gd name="connsiteY6" fmla="*/ 2356644 h 2356644"/>
                <a:gd name="connsiteX0" fmla="*/ 685800 w 1359693"/>
                <a:gd name="connsiteY0" fmla="*/ 2356644 h 2356644"/>
                <a:gd name="connsiteX1" fmla="*/ 477837 w 1359693"/>
                <a:gd name="connsiteY1" fmla="*/ 1397000 h 2356644"/>
                <a:gd name="connsiteX2" fmla="*/ 0 w 1359693"/>
                <a:gd name="connsiteY2" fmla="*/ 908844 h 2356644"/>
                <a:gd name="connsiteX3" fmla="*/ 96043 w 1359693"/>
                <a:gd name="connsiteY3" fmla="*/ 50800 h 2356644"/>
                <a:gd name="connsiteX4" fmla="*/ 1213643 w 1359693"/>
                <a:gd name="connsiteY4" fmla="*/ 0 h 2356644"/>
                <a:gd name="connsiteX5" fmla="*/ 1359693 w 1359693"/>
                <a:gd name="connsiteY5" fmla="*/ 1073150 h 2356644"/>
                <a:gd name="connsiteX6" fmla="*/ 685800 w 1359693"/>
                <a:gd name="connsiteY6" fmla="*/ 2356644 h 2356644"/>
                <a:gd name="connsiteX0" fmla="*/ 685800 w 1359693"/>
                <a:gd name="connsiteY0" fmla="*/ 2356644 h 2356644"/>
                <a:gd name="connsiteX1" fmla="*/ 477837 w 1359693"/>
                <a:gd name="connsiteY1" fmla="*/ 1397000 h 2356644"/>
                <a:gd name="connsiteX2" fmla="*/ 0 w 1359693"/>
                <a:gd name="connsiteY2" fmla="*/ 908844 h 2356644"/>
                <a:gd name="connsiteX3" fmla="*/ 96043 w 1359693"/>
                <a:gd name="connsiteY3" fmla="*/ 50800 h 2356644"/>
                <a:gd name="connsiteX4" fmla="*/ 1213643 w 1359693"/>
                <a:gd name="connsiteY4" fmla="*/ 0 h 2356644"/>
                <a:gd name="connsiteX5" fmla="*/ 1359693 w 1359693"/>
                <a:gd name="connsiteY5" fmla="*/ 1073150 h 2356644"/>
                <a:gd name="connsiteX6" fmla="*/ 685800 w 1359693"/>
                <a:gd name="connsiteY6" fmla="*/ 2356644 h 2356644"/>
                <a:gd name="connsiteX0" fmla="*/ 685800 w 1359693"/>
                <a:gd name="connsiteY0" fmla="*/ 2356644 h 2356644"/>
                <a:gd name="connsiteX1" fmla="*/ 477837 w 1359693"/>
                <a:gd name="connsiteY1" fmla="*/ 1397000 h 2356644"/>
                <a:gd name="connsiteX2" fmla="*/ 0 w 1359693"/>
                <a:gd name="connsiteY2" fmla="*/ 908844 h 2356644"/>
                <a:gd name="connsiteX3" fmla="*/ 96043 w 1359693"/>
                <a:gd name="connsiteY3" fmla="*/ 50800 h 2356644"/>
                <a:gd name="connsiteX4" fmla="*/ 1213643 w 1359693"/>
                <a:gd name="connsiteY4" fmla="*/ 0 h 2356644"/>
                <a:gd name="connsiteX5" fmla="*/ 1359693 w 1359693"/>
                <a:gd name="connsiteY5" fmla="*/ 1073150 h 2356644"/>
                <a:gd name="connsiteX6" fmla="*/ 685800 w 1359693"/>
                <a:gd name="connsiteY6" fmla="*/ 2356644 h 2356644"/>
                <a:gd name="connsiteX0" fmla="*/ 685800 w 1404066"/>
                <a:gd name="connsiteY0" fmla="*/ 2356644 h 2356644"/>
                <a:gd name="connsiteX1" fmla="*/ 477837 w 1404066"/>
                <a:gd name="connsiteY1" fmla="*/ 1397000 h 2356644"/>
                <a:gd name="connsiteX2" fmla="*/ 0 w 1404066"/>
                <a:gd name="connsiteY2" fmla="*/ 908844 h 2356644"/>
                <a:gd name="connsiteX3" fmla="*/ 96043 w 1404066"/>
                <a:gd name="connsiteY3" fmla="*/ 50800 h 2356644"/>
                <a:gd name="connsiteX4" fmla="*/ 1213643 w 1404066"/>
                <a:gd name="connsiteY4" fmla="*/ 0 h 2356644"/>
                <a:gd name="connsiteX5" fmla="*/ 1359693 w 1404066"/>
                <a:gd name="connsiteY5" fmla="*/ 1073150 h 2356644"/>
                <a:gd name="connsiteX6" fmla="*/ 685800 w 1404066"/>
                <a:gd name="connsiteY6" fmla="*/ 2356644 h 2356644"/>
                <a:gd name="connsiteX0" fmla="*/ 685800 w 1444658"/>
                <a:gd name="connsiteY0" fmla="*/ 2356644 h 2356644"/>
                <a:gd name="connsiteX1" fmla="*/ 477837 w 1444658"/>
                <a:gd name="connsiteY1" fmla="*/ 1397000 h 2356644"/>
                <a:gd name="connsiteX2" fmla="*/ 0 w 1444658"/>
                <a:gd name="connsiteY2" fmla="*/ 908844 h 2356644"/>
                <a:gd name="connsiteX3" fmla="*/ 96043 w 1444658"/>
                <a:gd name="connsiteY3" fmla="*/ 50800 h 2356644"/>
                <a:gd name="connsiteX4" fmla="*/ 1213643 w 1444658"/>
                <a:gd name="connsiteY4" fmla="*/ 0 h 2356644"/>
                <a:gd name="connsiteX5" fmla="*/ 1359693 w 1444658"/>
                <a:gd name="connsiteY5" fmla="*/ 1073150 h 2356644"/>
                <a:gd name="connsiteX6" fmla="*/ 685800 w 1444658"/>
                <a:gd name="connsiteY6" fmla="*/ 2356644 h 2356644"/>
                <a:gd name="connsiteX0" fmla="*/ 685800 w 1458167"/>
                <a:gd name="connsiteY0" fmla="*/ 2356644 h 2356644"/>
                <a:gd name="connsiteX1" fmla="*/ 477837 w 1458167"/>
                <a:gd name="connsiteY1" fmla="*/ 1397000 h 2356644"/>
                <a:gd name="connsiteX2" fmla="*/ 0 w 1458167"/>
                <a:gd name="connsiteY2" fmla="*/ 908844 h 2356644"/>
                <a:gd name="connsiteX3" fmla="*/ 96043 w 1458167"/>
                <a:gd name="connsiteY3" fmla="*/ 50800 h 2356644"/>
                <a:gd name="connsiteX4" fmla="*/ 1213643 w 1458167"/>
                <a:gd name="connsiteY4" fmla="*/ 0 h 2356644"/>
                <a:gd name="connsiteX5" fmla="*/ 1359693 w 1458167"/>
                <a:gd name="connsiteY5" fmla="*/ 1073150 h 2356644"/>
                <a:gd name="connsiteX6" fmla="*/ 685800 w 1458167"/>
                <a:gd name="connsiteY6" fmla="*/ 2356644 h 2356644"/>
                <a:gd name="connsiteX0" fmla="*/ 685800 w 1458167"/>
                <a:gd name="connsiteY0" fmla="*/ 2484291 h 2484291"/>
                <a:gd name="connsiteX1" fmla="*/ 477837 w 1458167"/>
                <a:gd name="connsiteY1" fmla="*/ 1524647 h 2484291"/>
                <a:gd name="connsiteX2" fmla="*/ 0 w 1458167"/>
                <a:gd name="connsiteY2" fmla="*/ 1036491 h 2484291"/>
                <a:gd name="connsiteX3" fmla="*/ 96043 w 1458167"/>
                <a:gd name="connsiteY3" fmla="*/ 178447 h 2484291"/>
                <a:gd name="connsiteX4" fmla="*/ 1213643 w 1458167"/>
                <a:gd name="connsiteY4" fmla="*/ 127647 h 2484291"/>
                <a:gd name="connsiteX5" fmla="*/ 1359693 w 1458167"/>
                <a:gd name="connsiteY5" fmla="*/ 1200797 h 2484291"/>
                <a:gd name="connsiteX6" fmla="*/ 685800 w 1458167"/>
                <a:gd name="connsiteY6" fmla="*/ 2484291 h 2484291"/>
                <a:gd name="connsiteX0" fmla="*/ 685800 w 1458167"/>
                <a:gd name="connsiteY0" fmla="*/ 2484832 h 2484832"/>
                <a:gd name="connsiteX1" fmla="*/ 477837 w 1458167"/>
                <a:gd name="connsiteY1" fmla="*/ 1525188 h 2484832"/>
                <a:gd name="connsiteX2" fmla="*/ 0 w 1458167"/>
                <a:gd name="connsiteY2" fmla="*/ 1037032 h 2484832"/>
                <a:gd name="connsiteX3" fmla="*/ 76993 w 1458167"/>
                <a:gd name="connsiteY3" fmla="*/ 176607 h 2484832"/>
                <a:gd name="connsiteX4" fmla="*/ 1213643 w 1458167"/>
                <a:gd name="connsiteY4" fmla="*/ 128188 h 2484832"/>
                <a:gd name="connsiteX5" fmla="*/ 1359693 w 1458167"/>
                <a:gd name="connsiteY5" fmla="*/ 1201338 h 2484832"/>
                <a:gd name="connsiteX6" fmla="*/ 685800 w 1458167"/>
                <a:gd name="connsiteY6" fmla="*/ 2484832 h 2484832"/>
                <a:gd name="connsiteX0" fmla="*/ 685800 w 1458167"/>
                <a:gd name="connsiteY0" fmla="*/ 2598539 h 2598539"/>
                <a:gd name="connsiteX1" fmla="*/ 477837 w 1458167"/>
                <a:gd name="connsiteY1" fmla="*/ 1638895 h 2598539"/>
                <a:gd name="connsiteX2" fmla="*/ 0 w 1458167"/>
                <a:gd name="connsiteY2" fmla="*/ 1150739 h 2598539"/>
                <a:gd name="connsiteX3" fmla="*/ 76993 w 1458167"/>
                <a:gd name="connsiteY3" fmla="*/ 290314 h 2598539"/>
                <a:gd name="connsiteX4" fmla="*/ 1213643 w 1458167"/>
                <a:gd name="connsiteY4" fmla="*/ 241895 h 2598539"/>
                <a:gd name="connsiteX5" fmla="*/ 1359693 w 1458167"/>
                <a:gd name="connsiteY5" fmla="*/ 1315045 h 2598539"/>
                <a:gd name="connsiteX6" fmla="*/ 685800 w 1458167"/>
                <a:gd name="connsiteY6" fmla="*/ 2598539 h 2598539"/>
                <a:gd name="connsiteX0" fmla="*/ 761202 w 1533569"/>
                <a:gd name="connsiteY0" fmla="*/ 2598539 h 2598539"/>
                <a:gd name="connsiteX1" fmla="*/ 553239 w 1533569"/>
                <a:gd name="connsiteY1" fmla="*/ 1638895 h 2598539"/>
                <a:gd name="connsiteX2" fmla="*/ 75402 w 1533569"/>
                <a:gd name="connsiteY2" fmla="*/ 1150739 h 2598539"/>
                <a:gd name="connsiteX3" fmla="*/ 152395 w 1533569"/>
                <a:gd name="connsiteY3" fmla="*/ 290314 h 2598539"/>
                <a:gd name="connsiteX4" fmla="*/ 1289045 w 1533569"/>
                <a:gd name="connsiteY4" fmla="*/ 241895 h 2598539"/>
                <a:gd name="connsiteX5" fmla="*/ 1435095 w 1533569"/>
                <a:gd name="connsiteY5" fmla="*/ 1315045 h 2598539"/>
                <a:gd name="connsiteX6" fmla="*/ 761202 w 1533569"/>
                <a:gd name="connsiteY6" fmla="*/ 2598539 h 2598539"/>
                <a:gd name="connsiteX0" fmla="*/ 825046 w 1597413"/>
                <a:gd name="connsiteY0" fmla="*/ 2598539 h 2598539"/>
                <a:gd name="connsiteX1" fmla="*/ 617083 w 1597413"/>
                <a:gd name="connsiteY1" fmla="*/ 1638895 h 2598539"/>
                <a:gd name="connsiteX2" fmla="*/ 139246 w 1597413"/>
                <a:gd name="connsiteY2" fmla="*/ 1150739 h 2598539"/>
                <a:gd name="connsiteX3" fmla="*/ 216239 w 1597413"/>
                <a:gd name="connsiteY3" fmla="*/ 290314 h 2598539"/>
                <a:gd name="connsiteX4" fmla="*/ 1352889 w 1597413"/>
                <a:gd name="connsiteY4" fmla="*/ 241895 h 2598539"/>
                <a:gd name="connsiteX5" fmla="*/ 1498939 w 1597413"/>
                <a:gd name="connsiteY5" fmla="*/ 1315045 h 2598539"/>
                <a:gd name="connsiteX6" fmla="*/ 825046 w 1597413"/>
                <a:gd name="connsiteY6" fmla="*/ 2598539 h 2598539"/>
                <a:gd name="connsiteX0" fmla="*/ 818095 w 1590462"/>
                <a:gd name="connsiteY0" fmla="*/ 2598539 h 2598539"/>
                <a:gd name="connsiteX1" fmla="*/ 610132 w 1590462"/>
                <a:gd name="connsiteY1" fmla="*/ 1638895 h 2598539"/>
                <a:gd name="connsiteX2" fmla="*/ 132295 w 1590462"/>
                <a:gd name="connsiteY2" fmla="*/ 1150739 h 2598539"/>
                <a:gd name="connsiteX3" fmla="*/ 209288 w 1590462"/>
                <a:gd name="connsiteY3" fmla="*/ 290314 h 2598539"/>
                <a:gd name="connsiteX4" fmla="*/ 1345938 w 1590462"/>
                <a:gd name="connsiteY4" fmla="*/ 241895 h 2598539"/>
                <a:gd name="connsiteX5" fmla="*/ 1491988 w 1590462"/>
                <a:gd name="connsiteY5" fmla="*/ 1315045 h 2598539"/>
                <a:gd name="connsiteX6" fmla="*/ 818095 w 1590462"/>
                <a:gd name="connsiteY6" fmla="*/ 2598539 h 259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0462" h="2598539">
                  <a:moveTo>
                    <a:pt x="818095" y="2598539"/>
                  </a:moveTo>
                  <a:cubicBezTo>
                    <a:pt x="771793" y="2281039"/>
                    <a:pt x="789784" y="1984970"/>
                    <a:pt x="610132" y="1638895"/>
                  </a:cubicBezTo>
                  <a:cubicBezTo>
                    <a:pt x="484191" y="1469032"/>
                    <a:pt x="324911" y="1322983"/>
                    <a:pt x="132295" y="1150739"/>
                  </a:cubicBezTo>
                  <a:cubicBezTo>
                    <a:pt x="-34922" y="997281"/>
                    <a:pt x="-78313" y="672372"/>
                    <a:pt x="209288" y="290314"/>
                  </a:cubicBezTo>
                  <a:cubicBezTo>
                    <a:pt x="560390" y="-112382"/>
                    <a:pt x="1037699" y="-65022"/>
                    <a:pt x="1345938" y="241895"/>
                  </a:cubicBezTo>
                  <a:cubicBezTo>
                    <a:pt x="1606553" y="511506"/>
                    <a:pt x="1664761" y="864458"/>
                    <a:pt x="1491988" y="1315045"/>
                  </a:cubicBezTo>
                  <a:cubicBezTo>
                    <a:pt x="1293551" y="1783357"/>
                    <a:pt x="1073682" y="2189758"/>
                    <a:pt x="818095" y="2598539"/>
                  </a:cubicBezTo>
                  <a:close/>
                </a:path>
              </a:pathLst>
            </a:custGeom>
            <a:solidFill>
              <a:schemeClr val="accent2"/>
            </a:solidFill>
            <a:ln w="762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 rot="18011665" flipH="1" flipV="1">
              <a:off x="6122444" y="3439319"/>
              <a:ext cx="1590675" cy="2598737"/>
            </a:xfrm>
            <a:custGeom>
              <a:avLst/>
              <a:gdLst>
                <a:gd name="connsiteX0" fmla="*/ 590550 w 1276350"/>
                <a:gd name="connsiteY0" fmla="*/ 2349500 h 2349500"/>
                <a:gd name="connsiteX1" fmla="*/ 406400 w 1276350"/>
                <a:gd name="connsiteY1" fmla="*/ 1358900 h 2349500"/>
                <a:gd name="connsiteX2" fmla="*/ 0 w 1276350"/>
                <a:gd name="connsiteY2" fmla="*/ 958850 h 2349500"/>
                <a:gd name="connsiteX3" fmla="*/ 12700 w 1276350"/>
                <a:gd name="connsiteY3" fmla="*/ 50800 h 2349500"/>
                <a:gd name="connsiteX4" fmla="*/ 1130300 w 1276350"/>
                <a:gd name="connsiteY4" fmla="*/ 0 h 2349500"/>
                <a:gd name="connsiteX5" fmla="*/ 1276350 w 1276350"/>
                <a:gd name="connsiteY5" fmla="*/ 1073150 h 2349500"/>
                <a:gd name="connsiteX6" fmla="*/ 590550 w 1276350"/>
                <a:gd name="connsiteY6" fmla="*/ 2349500 h 2349500"/>
                <a:gd name="connsiteX0" fmla="*/ 590550 w 1276350"/>
                <a:gd name="connsiteY0" fmla="*/ 2349500 h 2349500"/>
                <a:gd name="connsiteX1" fmla="*/ 394494 w 1276350"/>
                <a:gd name="connsiteY1" fmla="*/ 1397000 h 2349500"/>
                <a:gd name="connsiteX2" fmla="*/ 0 w 1276350"/>
                <a:gd name="connsiteY2" fmla="*/ 958850 h 2349500"/>
                <a:gd name="connsiteX3" fmla="*/ 12700 w 1276350"/>
                <a:gd name="connsiteY3" fmla="*/ 50800 h 2349500"/>
                <a:gd name="connsiteX4" fmla="*/ 1130300 w 1276350"/>
                <a:gd name="connsiteY4" fmla="*/ 0 h 2349500"/>
                <a:gd name="connsiteX5" fmla="*/ 1276350 w 1276350"/>
                <a:gd name="connsiteY5" fmla="*/ 1073150 h 2349500"/>
                <a:gd name="connsiteX6" fmla="*/ 590550 w 1276350"/>
                <a:gd name="connsiteY6" fmla="*/ 2349500 h 2349500"/>
                <a:gd name="connsiteX0" fmla="*/ 673893 w 1359693"/>
                <a:gd name="connsiteY0" fmla="*/ 2349500 h 2349500"/>
                <a:gd name="connsiteX1" fmla="*/ 477837 w 1359693"/>
                <a:gd name="connsiteY1" fmla="*/ 1397000 h 2349500"/>
                <a:gd name="connsiteX2" fmla="*/ 0 w 1359693"/>
                <a:gd name="connsiteY2" fmla="*/ 908844 h 2349500"/>
                <a:gd name="connsiteX3" fmla="*/ 96043 w 1359693"/>
                <a:gd name="connsiteY3" fmla="*/ 50800 h 2349500"/>
                <a:gd name="connsiteX4" fmla="*/ 1213643 w 1359693"/>
                <a:gd name="connsiteY4" fmla="*/ 0 h 2349500"/>
                <a:gd name="connsiteX5" fmla="*/ 1359693 w 1359693"/>
                <a:gd name="connsiteY5" fmla="*/ 1073150 h 2349500"/>
                <a:gd name="connsiteX6" fmla="*/ 673893 w 1359693"/>
                <a:gd name="connsiteY6" fmla="*/ 2349500 h 2349500"/>
                <a:gd name="connsiteX0" fmla="*/ 673893 w 1359693"/>
                <a:gd name="connsiteY0" fmla="*/ 2349500 h 2349500"/>
                <a:gd name="connsiteX1" fmla="*/ 477837 w 1359693"/>
                <a:gd name="connsiteY1" fmla="*/ 1397000 h 2349500"/>
                <a:gd name="connsiteX2" fmla="*/ 0 w 1359693"/>
                <a:gd name="connsiteY2" fmla="*/ 908844 h 2349500"/>
                <a:gd name="connsiteX3" fmla="*/ 96043 w 1359693"/>
                <a:gd name="connsiteY3" fmla="*/ 50800 h 2349500"/>
                <a:gd name="connsiteX4" fmla="*/ 1213643 w 1359693"/>
                <a:gd name="connsiteY4" fmla="*/ 0 h 2349500"/>
                <a:gd name="connsiteX5" fmla="*/ 1359693 w 1359693"/>
                <a:gd name="connsiteY5" fmla="*/ 1073150 h 2349500"/>
                <a:gd name="connsiteX6" fmla="*/ 673893 w 1359693"/>
                <a:gd name="connsiteY6" fmla="*/ 2349500 h 2349500"/>
                <a:gd name="connsiteX0" fmla="*/ 673893 w 1359693"/>
                <a:gd name="connsiteY0" fmla="*/ 2349500 h 2349500"/>
                <a:gd name="connsiteX1" fmla="*/ 477837 w 1359693"/>
                <a:gd name="connsiteY1" fmla="*/ 1397000 h 2349500"/>
                <a:gd name="connsiteX2" fmla="*/ 0 w 1359693"/>
                <a:gd name="connsiteY2" fmla="*/ 908844 h 2349500"/>
                <a:gd name="connsiteX3" fmla="*/ 96043 w 1359693"/>
                <a:gd name="connsiteY3" fmla="*/ 50800 h 2349500"/>
                <a:gd name="connsiteX4" fmla="*/ 1213643 w 1359693"/>
                <a:gd name="connsiteY4" fmla="*/ 0 h 2349500"/>
                <a:gd name="connsiteX5" fmla="*/ 1359693 w 1359693"/>
                <a:gd name="connsiteY5" fmla="*/ 1073150 h 2349500"/>
                <a:gd name="connsiteX6" fmla="*/ 673893 w 1359693"/>
                <a:gd name="connsiteY6" fmla="*/ 2349500 h 2349500"/>
                <a:gd name="connsiteX0" fmla="*/ 673893 w 1359693"/>
                <a:gd name="connsiteY0" fmla="*/ 2349500 h 2349500"/>
                <a:gd name="connsiteX1" fmla="*/ 477837 w 1359693"/>
                <a:gd name="connsiteY1" fmla="*/ 1397000 h 2349500"/>
                <a:gd name="connsiteX2" fmla="*/ 0 w 1359693"/>
                <a:gd name="connsiteY2" fmla="*/ 908844 h 2349500"/>
                <a:gd name="connsiteX3" fmla="*/ 96043 w 1359693"/>
                <a:gd name="connsiteY3" fmla="*/ 50800 h 2349500"/>
                <a:gd name="connsiteX4" fmla="*/ 1213643 w 1359693"/>
                <a:gd name="connsiteY4" fmla="*/ 0 h 2349500"/>
                <a:gd name="connsiteX5" fmla="*/ 1359693 w 1359693"/>
                <a:gd name="connsiteY5" fmla="*/ 1073150 h 2349500"/>
                <a:gd name="connsiteX6" fmla="*/ 673893 w 1359693"/>
                <a:gd name="connsiteY6" fmla="*/ 2349500 h 2349500"/>
                <a:gd name="connsiteX0" fmla="*/ 685800 w 1359693"/>
                <a:gd name="connsiteY0" fmla="*/ 2356644 h 2356644"/>
                <a:gd name="connsiteX1" fmla="*/ 477837 w 1359693"/>
                <a:gd name="connsiteY1" fmla="*/ 1397000 h 2356644"/>
                <a:gd name="connsiteX2" fmla="*/ 0 w 1359693"/>
                <a:gd name="connsiteY2" fmla="*/ 908844 h 2356644"/>
                <a:gd name="connsiteX3" fmla="*/ 96043 w 1359693"/>
                <a:gd name="connsiteY3" fmla="*/ 50800 h 2356644"/>
                <a:gd name="connsiteX4" fmla="*/ 1213643 w 1359693"/>
                <a:gd name="connsiteY4" fmla="*/ 0 h 2356644"/>
                <a:gd name="connsiteX5" fmla="*/ 1359693 w 1359693"/>
                <a:gd name="connsiteY5" fmla="*/ 1073150 h 2356644"/>
                <a:gd name="connsiteX6" fmla="*/ 685800 w 1359693"/>
                <a:gd name="connsiteY6" fmla="*/ 2356644 h 2356644"/>
                <a:gd name="connsiteX0" fmla="*/ 685800 w 1359693"/>
                <a:gd name="connsiteY0" fmla="*/ 2356644 h 2356644"/>
                <a:gd name="connsiteX1" fmla="*/ 477837 w 1359693"/>
                <a:gd name="connsiteY1" fmla="*/ 1397000 h 2356644"/>
                <a:gd name="connsiteX2" fmla="*/ 0 w 1359693"/>
                <a:gd name="connsiteY2" fmla="*/ 908844 h 2356644"/>
                <a:gd name="connsiteX3" fmla="*/ 96043 w 1359693"/>
                <a:gd name="connsiteY3" fmla="*/ 50800 h 2356644"/>
                <a:gd name="connsiteX4" fmla="*/ 1213643 w 1359693"/>
                <a:gd name="connsiteY4" fmla="*/ 0 h 2356644"/>
                <a:gd name="connsiteX5" fmla="*/ 1359693 w 1359693"/>
                <a:gd name="connsiteY5" fmla="*/ 1073150 h 2356644"/>
                <a:gd name="connsiteX6" fmla="*/ 685800 w 1359693"/>
                <a:gd name="connsiteY6" fmla="*/ 2356644 h 2356644"/>
                <a:gd name="connsiteX0" fmla="*/ 685800 w 1359693"/>
                <a:gd name="connsiteY0" fmla="*/ 2356644 h 2356644"/>
                <a:gd name="connsiteX1" fmla="*/ 477837 w 1359693"/>
                <a:gd name="connsiteY1" fmla="*/ 1397000 h 2356644"/>
                <a:gd name="connsiteX2" fmla="*/ 0 w 1359693"/>
                <a:gd name="connsiteY2" fmla="*/ 908844 h 2356644"/>
                <a:gd name="connsiteX3" fmla="*/ 96043 w 1359693"/>
                <a:gd name="connsiteY3" fmla="*/ 50800 h 2356644"/>
                <a:gd name="connsiteX4" fmla="*/ 1213643 w 1359693"/>
                <a:gd name="connsiteY4" fmla="*/ 0 h 2356644"/>
                <a:gd name="connsiteX5" fmla="*/ 1359693 w 1359693"/>
                <a:gd name="connsiteY5" fmla="*/ 1073150 h 2356644"/>
                <a:gd name="connsiteX6" fmla="*/ 685800 w 1359693"/>
                <a:gd name="connsiteY6" fmla="*/ 2356644 h 2356644"/>
                <a:gd name="connsiteX0" fmla="*/ 685800 w 1359693"/>
                <a:gd name="connsiteY0" fmla="*/ 2356644 h 2356644"/>
                <a:gd name="connsiteX1" fmla="*/ 477837 w 1359693"/>
                <a:gd name="connsiteY1" fmla="*/ 1397000 h 2356644"/>
                <a:gd name="connsiteX2" fmla="*/ 0 w 1359693"/>
                <a:gd name="connsiteY2" fmla="*/ 908844 h 2356644"/>
                <a:gd name="connsiteX3" fmla="*/ 96043 w 1359693"/>
                <a:gd name="connsiteY3" fmla="*/ 50800 h 2356644"/>
                <a:gd name="connsiteX4" fmla="*/ 1213643 w 1359693"/>
                <a:gd name="connsiteY4" fmla="*/ 0 h 2356644"/>
                <a:gd name="connsiteX5" fmla="*/ 1359693 w 1359693"/>
                <a:gd name="connsiteY5" fmla="*/ 1073150 h 2356644"/>
                <a:gd name="connsiteX6" fmla="*/ 685800 w 1359693"/>
                <a:gd name="connsiteY6" fmla="*/ 2356644 h 2356644"/>
                <a:gd name="connsiteX0" fmla="*/ 685800 w 1404066"/>
                <a:gd name="connsiteY0" fmla="*/ 2356644 h 2356644"/>
                <a:gd name="connsiteX1" fmla="*/ 477837 w 1404066"/>
                <a:gd name="connsiteY1" fmla="*/ 1397000 h 2356644"/>
                <a:gd name="connsiteX2" fmla="*/ 0 w 1404066"/>
                <a:gd name="connsiteY2" fmla="*/ 908844 h 2356644"/>
                <a:gd name="connsiteX3" fmla="*/ 96043 w 1404066"/>
                <a:gd name="connsiteY3" fmla="*/ 50800 h 2356644"/>
                <a:gd name="connsiteX4" fmla="*/ 1213643 w 1404066"/>
                <a:gd name="connsiteY4" fmla="*/ 0 h 2356644"/>
                <a:gd name="connsiteX5" fmla="*/ 1359693 w 1404066"/>
                <a:gd name="connsiteY5" fmla="*/ 1073150 h 2356644"/>
                <a:gd name="connsiteX6" fmla="*/ 685800 w 1404066"/>
                <a:gd name="connsiteY6" fmla="*/ 2356644 h 2356644"/>
                <a:gd name="connsiteX0" fmla="*/ 685800 w 1444658"/>
                <a:gd name="connsiteY0" fmla="*/ 2356644 h 2356644"/>
                <a:gd name="connsiteX1" fmla="*/ 477837 w 1444658"/>
                <a:gd name="connsiteY1" fmla="*/ 1397000 h 2356644"/>
                <a:gd name="connsiteX2" fmla="*/ 0 w 1444658"/>
                <a:gd name="connsiteY2" fmla="*/ 908844 h 2356644"/>
                <a:gd name="connsiteX3" fmla="*/ 96043 w 1444658"/>
                <a:gd name="connsiteY3" fmla="*/ 50800 h 2356644"/>
                <a:gd name="connsiteX4" fmla="*/ 1213643 w 1444658"/>
                <a:gd name="connsiteY4" fmla="*/ 0 h 2356644"/>
                <a:gd name="connsiteX5" fmla="*/ 1359693 w 1444658"/>
                <a:gd name="connsiteY5" fmla="*/ 1073150 h 2356644"/>
                <a:gd name="connsiteX6" fmla="*/ 685800 w 1444658"/>
                <a:gd name="connsiteY6" fmla="*/ 2356644 h 2356644"/>
                <a:gd name="connsiteX0" fmla="*/ 685800 w 1458167"/>
                <a:gd name="connsiteY0" fmla="*/ 2356644 h 2356644"/>
                <a:gd name="connsiteX1" fmla="*/ 477837 w 1458167"/>
                <a:gd name="connsiteY1" fmla="*/ 1397000 h 2356644"/>
                <a:gd name="connsiteX2" fmla="*/ 0 w 1458167"/>
                <a:gd name="connsiteY2" fmla="*/ 908844 h 2356644"/>
                <a:gd name="connsiteX3" fmla="*/ 96043 w 1458167"/>
                <a:gd name="connsiteY3" fmla="*/ 50800 h 2356644"/>
                <a:gd name="connsiteX4" fmla="*/ 1213643 w 1458167"/>
                <a:gd name="connsiteY4" fmla="*/ 0 h 2356644"/>
                <a:gd name="connsiteX5" fmla="*/ 1359693 w 1458167"/>
                <a:gd name="connsiteY5" fmla="*/ 1073150 h 2356644"/>
                <a:gd name="connsiteX6" fmla="*/ 685800 w 1458167"/>
                <a:gd name="connsiteY6" fmla="*/ 2356644 h 2356644"/>
                <a:gd name="connsiteX0" fmla="*/ 685800 w 1458167"/>
                <a:gd name="connsiteY0" fmla="*/ 2484291 h 2484291"/>
                <a:gd name="connsiteX1" fmla="*/ 477837 w 1458167"/>
                <a:gd name="connsiteY1" fmla="*/ 1524647 h 2484291"/>
                <a:gd name="connsiteX2" fmla="*/ 0 w 1458167"/>
                <a:gd name="connsiteY2" fmla="*/ 1036491 h 2484291"/>
                <a:gd name="connsiteX3" fmla="*/ 96043 w 1458167"/>
                <a:gd name="connsiteY3" fmla="*/ 178447 h 2484291"/>
                <a:gd name="connsiteX4" fmla="*/ 1213643 w 1458167"/>
                <a:gd name="connsiteY4" fmla="*/ 127647 h 2484291"/>
                <a:gd name="connsiteX5" fmla="*/ 1359693 w 1458167"/>
                <a:gd name="connsiteY5" fmla="*/ 1200797 h 2484291"/>
                <a:gd name="connsiteX6" fmla="*/ 685800 w 1458167"/>
                <a:gd name="connsiteY6" fmla="*/ 2484291 h 2484291"/>
                <a:gd name="connsiteX0" fmla="*/ 685800 w 1458167"/>
                <a:gd name="connsiteY0" fmla="*/ 2484832 h 2484832"/>
                <a:gd name="connsiteX1" fmla="*/ 477837 w 1458167"/>
                <a:gd name="connsiteY1" fmla="*/ 1525188 h 2484832"/>
                <a:gd name="connsiteX2" fmla="*/ 0 w 1458167"/>
                <a:gd name="connsiteY2" fmla="*/ 1037032 h 2484832"/>
                <a:gd name="connsiteX3" fmla="*/ 76993 w 1458167"/>
                <a:gd name="connsiteY3" fmla="*/ 176607 h 2484832"/>
                <a:gd name="connsiteX4" fmla="*/ 1213643 w 1458167"/>
                <a:gd name="connsiteY4" fmla="*/ 128188 h 2484832"/>
                <a:gd name="connsiteX5" fmla="*/ 1359693 w 1458167"/>
                <a:gd name="connsiteY5" fmla="*/ 1201338 h 2484832"/>
                <a:gd name="connsiteX6" fmla="*/ 685800 w 1458167"/>
                <a:gd name="connsiteY6" fmla="*/ 2484832 h 2484832"/>
                <a:gd name="connsiteX0" fmla="*/ 685800 w 1458167"/>
                <a:gd name="connsiteY0" fmla="*/ 2598539 h 2598539"/>
                <a:gd name="connsiteX1" fmla="*/ 477837 w 1458167"/>
                <a:gd name="connsiteY1" fmla="*/ 1638895 h 2598539"/>
                <a:gd name="connsiteX2" fmla="*/ 0 w 1458167"/>
                <a:gd name="connsiteY2" fmla="*/ 1150739 h 2598539"/>
                <a:gd name="connsiteX3" fmla="*/ 76993 w 1458167"/>
                <a:gd name="connsiteY3" fmla="*/ 290314 h 2598539"/>
                <a:gd name="connsiteX4" fmla="*/ 1213643 w 1458167"/>
                <a:gd name="connsiteY4" fmla="*/ 241895 h 2598539"/>
                <a:gd name="connsiteX5" fmla="*/ 1359693 w 1458167"/>
                <a:gd name="connsiteY5" fmla="*/ 1315045 h 2598539"/>
                <a:gd name="connsiteX6" fmla="*/ 685800 w 1458167"/>
                <a:gd name="connsiteY6" fmla="*/ 2598539 h 2598539"/>
                <a:gd name="connsiteX0" fmla="*/ 761202 w 1533569"/>
                <a:gd name="connsiteY0" fmla="*/ 2598539 h 2598539"/>
                <a:gd name="connsiteX1" fmla="*/ 553239 w 1533569"/>
                <a:gd name="connsiteY1" fmla="*/ 1638895 h 2598539"/>
                <a:gd name="connsiteX2" fmla="*/ 75402 w 1533569"/>
                <a:gd name="connsiteY2" fmla="*/ 1150739 h 2598539"/>
                <a:gd name="connsiteX3" fmla="*/ 152395 w 1533569"/>
                <a:gd name="connsiteY3" fmla="*/ 290314 h 2598539"/>
                <a:gd name="connsiteX4" fmla="*/ 1289045 w 1533569"/>
                <a:gd name="connsiteY4" fmla="*/ 241895 h 2598539"/>
                <a:gd name="connsiteX5" fmla="*/ 1435095 w 1533569"/>
                <a:gd name="connsiteY5" fmla="*/ 1315045 h 2598539"/>
                <a:gd name="connsiteX6" fmla="*/ 761202 w 1533569"/>
                <a:gd name="connsiteY6" fmla="*/ 2598539 h 2598539"/>
                <a:gd name="connsiteX0" fmla="*/ 825046 w 1597413"/>
                <a:gd name="connsiteY0" fmla="*/ 2598539 h 2598539"/>
                <a:gd name="connsiteX1" fmla="*/ 617083 w 1597413"/>
                <a:gd name="connsiteY1" fmla="*/ 1638895 h 2598539"/>
                <a:gd name="connsiteX2" fmla="*/ 139246 w 1597413"/>
                <a:gd name="connsiteY2" fmla="*/ 1150739 h 2598539"/>
                <a:gd name="connsiteX3" fmla="*/ 216239 w 1597413"/>
                <a:gd name="connsiteY3" fmla="*/ 290314 h 2598539"/>
                <a:gd name="connsiteX4" fmla="*/ 1352889 w 1597413"/>
                <a:gd name="connsiteY4" fmla="*/ 241895 h 2598539"/>
                <a:gd name="connsiteX5" fmla="*/ 1498939 w 1597413"/>
                <a:gd name="connsiteY5" fmla="*/ 1315045 h 2598539"/>
                <a:gd name="connsiteX6" fmla="*/ 825046 w 1597413"/>
                <a:gd name="connsiteY6" fmla="*/ 2598539 h 2598539"/>
                <a:gd name="connsiteX0" fmla="*/ 818095 w 1590462"/>
                <a:gd name="connsiteY0" fmla="*/ 2598539 h 2598539"/>
                <a:gd name="connsiteX1" fmla="*/ 610132 w 1590462"/>
                <a:gd name="connsiteY1" fmla="*/ 1638895 h 2598539"/>
                <a:gd name="connsiteX2" fmla="*/ 132295 w 1590462"/>
                <a:gd name="connsiteY2" fmla="*/ 1150739 h 2598539"/>
                <a:gd name="connsiteX3" fmla="*/ 209288 w 1590462"/>
                <a:gd name="connsiteY3" fmla="*/ 290314 h 2598539"/>
                <a:gd name="connsiteX4" fmla="*/ 1345938 w 1590462"/>
                <a:gd name="connsiteY4" fmla="*/ 241895 h 2598539"/>
                <a:gd name="connsiteX5" fmla="*/ 1491988 w 1590462"/>
                <a:gd name="connsiteY5" fmla="*/ 1315045 h 2598539"/>
                <a:gd name="connsiteX6" fmla="*/ 818095 w 1590462"/>
                <a:gd name="connsiteY6" fmla="*/ 2598539 h 259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0462" h="2598539">
                  <a:moveTo>
                    <a:pt x="818095" y="2598539"/>
                  </a:moveTo>
                  <a:cubicBezTo>
                    <a:pt x="771793" y="2281039"/>
                    <a:pt x="789784" y="1984970"/>
                    <a:pt x="610132" y="1638895"/>
                  </a:cubicBezTo>
                  <a:cubicBezTo>
                    <a:pt x="484191" y="1469032"/>
                    <a:pt x="324911" y="1322983"/>
                    <a:pt x="132295" y="1150739"/>
                  </a:cubicBezTo>
                  <a:cubicBezTo>
                    <a:pt x="-34922" y="997281"/>
                    <a:pt x="-78313" y="672372"/>
                    <a:pt x="209288" y="290314"/>
                  </a:cubicBezTo>
                  <a:cubicBezTo>
                    <a:pt x="560390" y="-112382"/>
                    <a:pt x="1037699" y="-65022"/>
                    <a:pt x="1345938" y="241895"/>
                  </a:cubicBezTo>
                  <a:cubicBezTo>
                    <a:pt x="1606553" y="511506"/>
                    <a:pt x="1664761" y="864458"/>
                    <a:pt x="1491988" y="1315045"/>
                  </a:cubicBezTo>
                  <a:cubicBezTo>
                    <a:pt x="1293551" y="1783357"/>
                    <a:pt x="1073682" y="2189758"/>
                    <a:pt x="818095" y="2598539"/>
                  </a:cubicBezTo>
                  <a:close/>
                </a:path>
              </a:pathLst>
            </a:custGeom>
            <a:solidFill>
              <a:schemeClr val="accent4"/>
            </a:solidFill>
            <a:ln w="762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 rot="17884962">
              <a:off x="3791994" y="2175669"/>
              <a:ext cx="1590675" cy="2598737"/>
            </a:xfrm>
            <a:custGeom>
              <a:avLst/>
              <a:gdLst>
                <a:gd name="connsiteX0" fmla="*/ 590550 w 1276350"/>
                <a:gd name="connsiteY0" fmla="*/ 2349500 h 2349500"/>
                <a:gd name="connsiteX1" fmla="*/ 406400 w 1276350"/>
                <a:gd name="connsiteY1" fmla="*/ 1358900 h 2349500"/>
                <a:gd name="connsiteX2" fmla="*/ 0 w 1276350"/>
                <a:gd name="connsiteY2" fmla="*/ 958850 h 2349500"/>
                <a:gd name="connsiteX3" fmla="*/ 12700 w 1276350"/>
                <a:gd name="connsiteY3" fmla="*/ 50800 h 2349500"/>
                <a:gd name="connsiteX4" fmla="*/ 1130300 w 1276350"/>
                <a:gd name="connsiteY4" fmla="*/ 0 h 2349500"/>
                <a:gd name="connsiteX5" fmla="*/ 1276350 w 1276350"/>
                <a:gd name="connsiteY5" fmla="*/ 1073150 h 2349500"/>
                <a:gd name="connsiteX6" fmla="*/ 590550 w 1276350"/>
                <a:gd name="connsiteY6" fmla="*/ 2349500 h 2349500"/>
                <a:gd name="connsiteX0" fmla="*/ 590550 w 1276350"/>
                <a:gd name="connsiteY0" fmla="*/ 2349500 h 2349500"/>
                <a:gd name="connsiteX1" fmla="*/ 394494 w 1276350"/>
                <a:gd name="connsiteY1" fmla="*/ 1397000 h 2349500"/>
                <a:gd name="connsiteX2" fmla="*/ 0 w 1276350"/>
                <a:gd name="connsiteY2" fmla="*/ 958850 h 2349500"/>
                <a:gd name="connsiteX3" fmla="*/ 12700 w 1276350"/>
                <a:gd name="connsiteY3" fmla="*/ 50800 h 2349500"/>
                <a:gd name="connsiteX4" fmla="*/ 1130300 w 1276350"/>
                <a:gd name="connsiteY4" fmla="*/ 0 h 2349500"/>
                <a:gd name="connsiteX5" fmla="*/ 1276350 w 1276350"/>
                <a:gd name="connsiteY5" fmla="*/ 1073150 h 2349500"/>
                <a:gd name="connsiteX6" fmla="*/ 590550 w 1276350"/>
                <a:gd name="connsiteY6" fmla="*/ 2349500 h 2349500"/>
                <a:gd name="connsiteX0" fmla="*/ 673893 w 1359693"/>
                <a:gd name="connsiteY0" fmla="*/ 2349500 h 2349500"/>
                <a:gd name="connsiteX1" fmla="*/ 477837 w 1359693"/>
                <a:gd name="connsiteY1" fmla="*/ 1397000 h 2349500"/>
                <a:gd name="connsiteX2" fmla="*/ 0 w 1359693"/>
                <a:gd name="connsiteY2" fmla="*/ 908844 h 2349500"/>
                <a:gd name="connsiteX3" fmla="*/ 96043 w 1359693"/>
                <a:gd name="connsiteY3" fmla="*/ 50800 h 2349500"/>
                <a:gd name="connsiteX4" fmla="*/ 1213643 w 1359693"/>
                <a:gd name="connsiteY4" fmla="*/ 0 h 2349500"/>
                <a:gd name="connsiteX5" fmla="*/ 1359693 w 1359693"/>
                <a:gd name="connsiteY5" fmla="*/ 1073150 h 2349500"/>
                <a:gd name="connsiteX6" fmla="*/ 673893 w 1359693"/>
                <a:gd name="connsiteY6" fmla="*/ 2349500 h 2349500"/>
                <a:gd name="connsiteX0" fmla="*/ 673893 w 1359693"/>
                <a:gd name="connsiteY0" fmla="*/ 2349500 h 2349500"/>
                <a:gd name="connsiteX1" fmla="*/ 477837 w 1359693"/>
                <a:gd name="connsiteY1" fmla="*/ 1397000 h 2349500"/>
                <a:gd name="connsiteX2" fmla="*/ 0 w 1359693"/>
                <a:gd name="connsiteY2" fmla="*/ 908844 h 2349500"/>
                <a:gd name="connsiteX3" fmla="*/ 96043 w 1359693"/>
                <a:gd name="connsiteY3" fmla="*/ 50800 h 2349500"/>
                <a:gd name="connsiteX4" fmla="*/ 1213643 w 1359693"/>
                <a:gd name="connsiteY4" fmla="*/ 0 h 2349500"/>
                <a:gd name="connsiteX5" fmla="*/ 1359693 w 1359693"/>
                <a:gd name="connsiteY5" fmla="*/ 1073150 h 2349500"/>
                <a:gd name="connsiteX6" fmla="*/ 673893 w 1359693"/>
                <a:gd name="connsiteY6" fmla="*/ 2349500 h 2349500"/>
                <a:gd name="connsiteX0" fmla="*/ 673893 w 1359693"/>
                <a:gd name="connsiteY0" fmla="*/ 2349500 h 2349500"/>
                <a:gd name="connsiteX1" fmla="*/ 477837 w 1359693"/>
                <a:gd name="connsiteY1" fmla="*/ 1397000 h 2349500"/>
                <a:gd name="connsiteX2" fmla="*/ 0 w 1359693"/>
                <a:gd name="connsiteY2" fmla="*/ 908844 h 2349500"/>
                <a:gd name="connsiteX3" fmla="*/ 96043 w 1359693"/>
                <a:gd name="connsiteY3" fmla="*/ 50800 h 2349500"/>
                <a:gd name="connsiteX4" fmla="*/ 1213643 w 1359693"/>
                <a:gd name="connsiteY4" fmla="*/ 0 h 2349500"/>
                <a:gd name="connsiteX5" fmla="*/ 1359693 w 1359693"/>
                <a:gd name="connsiteY5" fmla="*/ 1073150 h 2349500"/>
                <a:gd name="connsiteX6" fmla="*/ 673893 w 1359693"/>
                <a:gd name="connsiteY6" fmla="*/ 2349500 h 2349500"/>
                <a:gd name="connsiteX0" fmla="*/ 673893 w 1359693"/>
                <a:gd name="connsiteY0" fmla="*/ 2349500 h 2349500"/>
                <a:gd name="connsiteX1" fmla="*/ 477837 w 1359693"/>
                <a:gd name="connsiteY1" fmla="*/ 1397000 h 2349500"/>
                <a:gd name="connsiteX2" fmla="*/ 0 w 1359693"/>
                <a:gd name="connsiteY2" fmla="*/ 908844 h 2349500"/>
                <a:gd name="connsiteX3" fmla="*/ 96043 w 1359693"/>
                <a:gd name="connsiteY3" fmla="*/ 50800 h 2349500"/>
                <a:gd name="connsiteX4" fmla="*/ 1213643 w 1359693"/>
                <a:gd name="connsiteY4" fmla="*/ 0 h 2349500"/>
                <a:gd name="connsiteX5" fmla="*/ 1359693 w 1359693"/>
                <a:gd name="connsiteY5" fmla="*/ 1073150 h 2349500"/>
                <a:gd name="connsiteX6" fmla="*/ 673893 w 1359693"/>
                <a:gd name="connsiteY6" fmla="*/ 2349500 h 2349500"/>
                <a:gd name="connsiteX0" fmla="*/ 685800 w 1359693"/>
                <a:gd name="connsiteY0" fmla="*/ 2356644 h 2356644"/>
                <a:gd name="connsiteX1" fmla="*/ 477837 w 1359693"/>
                <a:gd name="connsiteY1" fmla="*/ 1397000 h 2356644"/>
                <a:gd name="connsiteX2" fmla="*/ 0 w 1359693"/>
                <a:gd name="connsiteY2" fmla="*/ 908844 h 2356644"/>
                <a:gd name="connsiteX3" fmla="*/ 96043 w 1359693"/>
                <a:gd name="connsiteY3" fmla="*/ 50800 h 2356644"/>
                <a:gd name="connsiteX4" fmla="*/ 1213643 w 1359693"/>
                <a:gd name="connsiteY4" fmla="*/ 0 h 2356644"/>
                <a:gd name="connsiteX5" fmla="*/ 1359693 w 1359693"/>
                <a:gd name="connsiteY5" fmla="*/ 1073150 h 2356644"/>
                <a:gd name="connsiteX6" fmla="*/ 685800 w 1359693"/>
                <a:gd name="connsiteY6" fmla="*/ 2356644 h 2356644"/>
                <a:gd name="connsiteX0" fmla="*/ 685800 w 1359693"/>
                <a:gd name="connsiteY0" fmla="*/ 2356644 h 2356644"/>
                <a:gd name="connsiteX1" fmla="*/ 477837 w 1359693"/>
                <a:gd name="connsiteY1" fmla="*/ 1397000 h 2356644"/>
                <a:gd name="connsiteX2" fmla="*/ 0 w 1359693"/>
                <a:gd name="connsiteY2" fmla="*/ 908844 h 2356644"/>
                <a:gd name="connsiteX3" fmla="*/ 96043 w 1359693"/>
                <a:gd name="connsiteY3" fmla="*/ 50800 h 2356644"/>
                <a:gd name="connsiteX4" fmla="*/ 1213643 w 1359693"/>
                <a:gd name="connsiteY4" fmla="*/ 0 h 2356644"/>
                <a:gd name="connsiteX5" fmla="*/ 1359693 w 1359693"/>
                <a:gd name="connsiteY5" fmla="*/ 1073150 h 2356644"/>
                <a:gd name="connsiteX6" fmla="*/ 685800 w 1359693"/>
                <a:gd name="connsiteY6" fmla="*/ 2356644 h 2356644"/>
                <a:gd name="connsiteX0" fmla="*/ 685800 w 1359693"/>
                <a:gd name="connsiteY0" fmla="*/ 2356644 h 2356644"/>
                <a:gd name="connsiteX1" fmla="*/ 477837 w 1359693"/>
                <a:gd name="connsiteY1" fmla="*/ 1397000 h 2356644"/>
                <a:gd name="connsiteX2" fmla="*/ 0 w 1359693"/>
                <a:gd name="connsiteY2" fmla="*/ 908844 h 2356644"/>
                <a:gd name="connsiteX3" fmla="*/ 96043 w 1359693"/>
                <a:gd name="connsiteY3" fmla="*/ 50800 h 2356644"/>
                <a:gd name="connsiteX4" fmla="*/ 1213643 w 1359693"/>
                <a:gd name="connsiteY4" fmla="*/ 0 h 2356644"/>
                <a:gd name="connsiteX5" fmla="*/ 1359693 w 1359693"/>
                <a:gd name="connsiteY5" fmla="*/ 1073150 h 2356644"/>
                <a:gd name="connsiteX6" fmla="*/ 685800 w 1359693"/>
                <a:gd name="connsiteY6" fmla="*/ 2356644 h 2356644"/>
                <a:gd name="connsiteX0" fmla="*/ 685800 w 1359693"/>
                <a:gd name="connsiteY0" fmla="*/ 2356644 h 2356644"/>
                <a:gd name="connsiteX1" fmla="*/ 477837 w 1359693"/>
                <a:gd name="connsiteY1" fmla="*/ 1397000 h 2356644"/>
                <a:gd name="connsiteX2" fmla="*/ 0 w 1359693"/>
                <a:gd name="connsiteY2" fmla="*/ 908844 h 2356644"/>
                <a:gd name="connsiteX3" fmla="*/ 96043 w 1359693"/>
                <a:gd name="connsiteY3" fmla="*/ 50800 h 2356644"/>
                <a:gd name="connsiteX4" fmla="*/ 1213643 w 1359693"/>
                <a:gd name="connsiteY4" fmla="*/ 0 h 2356644"/>
                <a:gd name="connsiteX5" fmla="*/ 1359693 w 1359693"/>
                <a:gd name="connsiteY5" fmla="*/ 1073150 h 2356644"/>
                <a:gd name="connsiteX6" fmla="*/ 685800 w 1359693"/>
                <a:gd name="connsiteY6" fmla="*/ 2356644 h 2356644"/>
                <a:gd name="connsiteX0" fmla="*/ 685800 w 1404066"/>
                <a:gd name="connsiteY0" fmla="*/ 2356644 h 2356644"/>
                <a:gd name="connsiteX1" fmla="*/ 477837 w 1404066"/>
                <a:gd name="connsiteY1" fmla="*/ 1397000 h 2356644"/>
                <a:gd name="connsiteX2" fmla="*/ 0 w 1404066"/>
                <a:gd name="connsiteY2" fmla="*/ 908844 h 2356644"/>
                <a:gd name="connsiteX3" fmla="*/ 96043 w 1404066"/>
                <a:gd name="connsiteY3" fmla="*/ 50800 h 2356644"/>
                <a:gd name="connsiteX4" fmla="*/ 1213643 w 1404066"/>
                <a:gd name="connsiteY4" fmla="*/ 0 h 2356644"/>
                <a:gd name="connsiteX5" fmla="*/ 1359693 w 1404066"/>
                <a:gd name="connsiteY5" fmla="*/ 1073150 h 2356644"/>
                <a:gd name="connsiteX6" fmla="*/ 685800 w 1404066"/>
                <a:gd name="connsiteY6" fmla="*/ 2356644 h 2356644"/>
                <a:gd name="connsiteX0" fmla="*/ 685800 w 1444658"/>
                <a:gd name="connsiteY0" fmla="*/ 2356644 h 2356644"/>
                <a:gd name="connsiteX1" fmla="*/ 477837 w 1444658"/>
                <a:gd name="connsiteY1" fmla="*/ 1397000 h 2356644"/>
                <a:gd name="connsiteX2" fmla="*/ 0 w 1444658"/>
                <a:gd name="connsiteY2" fmla="*/ 908844 h 2356644"/>
                <a:gd name="connsiteX3" fmla="*/ 96043 w 1444658"/>
                <a:gd name="connsiteY3" fmla="*/ 50800 h 2356644"/>
                <a:gd name="connsiteX4" fmla="*/ 1213643 w 1444658"/>
                <a:gd name="connsiteY4" fmla="*/ 0 h 2356644"/>
                <a:gd name="connsiteX5" fmla="*/ 1359693 w 1444658"/>
                <a:gd name="connsiteY5" fmla="*/ 1073150 h 2356644"/>
                <a:gd name="connsiteX6" fmla="*/ 685800 w 1444658"/>
                <a:gd name="connsiteY6" fmla="*/ 2356644 h 2356644"/>
                <a:gd name="connsiteX0" fmla="*/ 685800 w 1458167"/>
                <a:gd name="connsiteY0" fmla="*/ 2356644 h 2356644"/>
                <a:gd name="connsiteX1" fmla="*/ 477837 w 1458167"/>
                <a:gd name="connsiteY1" fmla="*/ 1397000 h 2356644"/>
                <a:gd name="connsiteX2" fmla="*/ 0 w 1458167"/>
                <a:gd name="connsiteY2" fmla="*/ 908844 h 2356644"/>
                <a:gd name="connsiteX3" fmla="*/ 96043 w 1458167"/>
                <a:gd name="connsiteY3" fmla="*/ 50800 h 2356644"/>
                <a:gd name="connsiteX4" fmla="*/ 1213643 w 1458167"/>
                <a:gd name="connsiteY4" fmla="*/ 0 h 2356644"/>
                <a:gd name="connsiteX5" fmla="*/ 1359693 w 1458167"/>
                <a:gd name="connsiteY5" fmla="*/ 1073150 h 2356644"/>
                <a:gd name="connsiteX6" fmla="*/ 685800 w 1458167"/>
                <a:gd name="connsiteY6" fmla="*/ 2356644 h 2356644"/>
                <a:gd name="connsiteX0" fmla="*/ 685800 w 1458167"/>
                <a:gd name="connsiteY0" fmla="*/ 2484291 h 2484291"/>
                <a:gd name="connsiteX1" fmla="*/ 477837 w 1458167"/>
                <a:gd name="connsiteY1" fmla="*/ 1524647 h 2484291"/>
                <a:gd name="connsiteX2" fmla="*/ 0 w 1458167"/>
                <a:gd name="connsiteY2" fmla="*/ 1036491 h 2484291"/>
                <a:gd name="connsiteX3" fmla="*/ 96043 w 1458167"/>
                <a:gd name="connsiteY3" fmla="*/ 178447 h 2484291"/>
                <a:gd name="connsiteX4" fmla="*/ 1213643 w 1458167"/>
                <a:gd name="connsiteY4" fmla="*/ 127647 h 2484291"/>
                <a:gd name="connsiteX5" fmla="*/ 1359693 w 1458167"/>
                <a:gd name="connsiteY5" fmla="*/ 1200797 h 2484291"/>
                <a:gd name="connsiteX6" fmla="*/ 685800 w 1458167"/>
                <a:gd name="connsiteY6" fmla="*/ 2484291 h 2484291"/>
                <a:gd name="connsiteX0" fmla="*/ 685800 w 1458167"/>
                <a:gd name="connsiteY0" fmla="*/ 2484832 h 2484832"/>
                <a:gd name="connsiteX1" fmla="*/ 477837 w 1458167"/>
                <a:gd name="connsiteY1" fmla="*/ 1525188 h 2484832"/>
                <a:gd name="connsiteX2" fmla="*/ 0 w 1458167"/>
                <a:gd name="connsiteY2" fmla="*/ 1037032 h 2484832"/>
                <a:gd name="connsiteX3" fmla="*/ 76993 w 1458167"/>
                <a:gd name="connsiteY3" fmla="*/ 176607 h 2484832"/>
                <a:gd name="connsiteX4" fmla="*/ 1213643 w 1458167"/>
                <a:gd name="connsiteY4" fmla="*/ 128188 h 2484832"/>
                <a:gd name="connsiteX5" fmla="*/ 1359693 w 1458167"/>
                <a:gd name="connsiteY5" fmla="*/ 1201338 h 2484832"/>
                <a:gd name="connsiteX6" fmla="*/ 685800 w 1458167"/>
                <a:gd name="connsiteY6" fmla="*/ 2484832 h 2484832"/>
                <a:gd name="connsiteX0" fmla="*/ 685800 w 1458167"/>
                <a:gd name="connsiteY0" fmla="*/ 2598539 h 2598539"/>
                <a:gd name="connsiteX1" fmla="*/ 477837 w 1458167"/>
                <a:gd name="connsiteY1" fmla="*/ 1638895 h 2598539"/>
                <a:gd name="connsiteX2" fmla="*/ 0 w 1458167"/>
                <a:gd name="connsiteY2" fmla="*/ 1150739 h 2598539"/>
                <a:gd name="connsiteX3" fmla="*/ 76993 w 1458167"/>
                <a:gd name="connsiteY3" fmla="*/ 290314 h 2598539"/>
                <a:gd name="connsiteX4" fmla="*/ 1213643 w 1458167"/>
                <a:gd name="connsiteY4" fmla="*/ 241895 h 2598539"/>
                <a:gd name="connsiteX5" fmla="*/ 1359693 w 1458167"/>
                <a:gd name="connsiteY5" fmla="*/ 1315045 h 2598539"/>
                <a:gd name="connsiteX6" fmla="*/ 685800 w 1458167"/>
                <a:gd name="connsiteY6" fmla="*/ 2598539 h 2598539"/>
                <a:gd name="connsiteX0" fmla="*/ 761202 w 1533569"/>
                <a:gd name="connsiteY0" fmla="*/ 2598539 h 2598539"/>
                <a:gd name="connsiteX1" fmla="*/ 553239 w 1533569"/>
                <a:gd name="connsiteY1" fmla="*/ 1638895 h 2598539"/>
                <a:gd name="connsiteX2" fmla="*/ 75402 w 1533569"/>
                <a:gd name="connsiteY2" fmla="*/ 1150739 h 2598539"/>
                <a:gd name="connsiteX3" fmla="*/ 152395 w 1533569"/>
                <a:gd name="connsiteY3" fmla="*/ 290314 h 2598539"/>
                <a:gd name="connsiteX4" fmla="*/ 1289045 w 1533569"/>
                <a:gd name="connsiteY4" fmla="*/ 241895 h 2598539"/>
                <a:gd name="connsiteX5" fmla="*/ 1435095 w 1533569"/>
                <a:gd name="connsiteY5" fmla="*/ 1315045 h 2598539"/>
                <a:gd name="connsiteX6" fmla="*/ 761202 w 1533569"/>
                <a:gd name="connsiteY6" fmla="*/ 2598539 h 2598539"/>
                <a:gd name="connsiteX0" fmla="*/ 825046 w 1597413"/>
                <a:gd name="connsiteY0" fmla="*/ 2598539 h 2598539"/>
                <a:gd name="connsiteX1" fmla="*/ 617083 w 1597413"/>
                <a:gd name="connsiteY1" fmla="*/ 1638895 h 2598539"/>
                <a:gd name="connsiteX2" fmla="*/ 139246 w 1597413"/>
                <a:gd name="connsiteY2" fmla="*/ 1150739 h 2598539"/>
                <a:gd name="connsiteX3" fmla="*/ 216239 w 1597413"/>
                <a:gd name="connsiteY3" fmla="*/ 290314 h 2598539"/>
                <a:gd name="connsiteX4" fmla="*/ 1352889 w 1597413"/>
                <a:gd name="connsiteY4" fmla="*/ 241895 h 2598539"/>
                <a:gd name="connsiteX5" fmla="*/ 1498939 w 1597413"/>
                <a:gd name="connsiteY5" fmla="*/ 1315045 h 2598539"/>
                <a:gd name="connsiteX6" fmla="*/ 825046 w 1597413"/>
                <a:gd name="connsiteY6" fmla="*/ 2598539 h 2598539"/>
                <a:gd name="connsiteX0" fmla="*/ 818095 w 1590462"/>
                <a:gd name="connsiteY0" fmla="*/ 2598539 h 2598539"/>
                <a:gd name="connsiteX1" fmla="*/ 610132 w 1590462"/>
                <a:gd name="connsiteY1" fmla="*/ 1638895 h 2598539"/>
                <a:gd name="connsiteX2" fmla="*/ 132295 w 1590462"/>
                <a:gd name="connsiteY2" fmla="*/ 1150739 h 2598539"/>
                <a:gd name="connsiteX3" fmla="*/ 209288 w 1590462"/>
                <a:gd name="connsiteY3" fmla="*/ 290314 h 2598539"/>
                <a:gd name="connsiteX4" fmla="*/ 1345938 w 1590462"/>
                <a:gd name="connsiteY4" fmla="*/ 241895 h 2598539"/>
                <a:gd name="connsiteX5" fmla="*/ 1491988 w 1590462"/>
                <a:gd name="connsiteY5" fmla="*/ 1315045 h 2598539"/>
                <a:gd name="connsiteX6" fmla="*/ 818095 w 1590462"/>
                <a:gd name="connsiteY6" fmla="*/ 2598539 h 259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0462" h="2598539">
                  <a:moveTo>
                    <a:pt x="818095" y="2598539"/>
                  </a:moveTo>
                  <a:cubicBezTo>
                    <a:pt x="771793" y="2281039"/>
                    <a:pt x="789784" y="1984970"/>
                    <a:pt x="610132" y="1638895"/>
                  </a:cubicBezTo>
                  <a:cubicBezTo>
                    <a:pt x="484191" y="1469032"/>
                    <a:pt x="324911" y="1322983"/>
                    <a:pt x="132295" y="1150739"/>
                  </a:cubicBezTo>
                  <a:cubicBezTo>
                    <a:pt x="-34922" y="997281"/>
                    <a:pt x="-78313" y="672372"/>
                    <a:pt x="209288" y="290314"/>
                  </a:cubicBezTo>
                  <a:cubicBezTo>
                    <a:pt x="560390" y="-112382"/>
                    <a:pt x="1037699" y="-65022"/>
                    <a:pt x="1345938" y="241895"/>
                  </a:cubicBezTo>
                  <a:cubicBezTo>
                    <a:pt x="1606553" y="511506"/>
                    <a:pt x="1664761" y="864458"/>
                    <a:pt x="1491988" y="1315045"/>
                  </a:cubicBezTo>
                  <a:cubicBezTo>
                    <a:pt x="1293551" y="1783357"/>
                    <a:pt x="1073682" y="2189758"/>
                    <a:pt x="818095" y="2598539"/>
                  </a:cubicBezTo>
                  <a:close/>
                </a:path>
              </a:pathLst>
            </a:custGeom>
            <a:solidFill>
              <a:schemeClr val="accent1"/>
            </a:solidFill>
            <a:ln w="762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 rot="14422133">
              <a:off x="3918994" y="3496469"/>
              <a:ext cx="1590675" cy="2598737"/>
            </a:xfrm>
            <a:custGeom>
              <a:avLst/>
              <a:gdLst>
                <a:gd name="connsiteX0" fmla="*/ 590550 w 1276350"/>
                <a:gd name="connsiteY0" fmla="*/ 2349500 h 2349500"/>
                <a:gd name="connsiteX1" fmla="*/ 406400 w 1276350"/>
                <a:gd name="connsiteY1" fmla="*/ 1358900 h 2349500"/>
                <a:gd name="connsiteX2" fmla="*/ 0 w 1276350"/>
                <a:gd name="connsiteY2" fmla="*/ 958850 h 2349500"/>
                <a:gd name="connsiteX3" fmla="*/ 12700 w 1276350"/>
                <a:gd name="connsiteY3" fmla="*/ 50800 h 2349500"/>
                <a:gd name="connsiteX4" fmla="*/ 1130300 w 1276350"/>
                <a:gd name="connsiteY4" fmla="*/ 0 h 2349500"/>
                <a:gd name="connsiteX5" fmla="*/ 1276350 w 1276350"/>
                <a:gd name="connsiteY5" fmla="*/ 1073150 h 2349500"/>
                <a:gd name="connsiteX6" fmla="*/ 590550 w 1276350"/>
                <a:gd name="connsiteY6" fmla="*/ 2349500 h 2349500"/>
                <a:gd name="connsiteX0" fmla="*/ 590550 w 1276350"/>
                <a:gd name="connsiteY0" fmla="*/ 2349500 h 2349500"/>
                <a:gd name="connsiteX1" fmla="*/ 394494 w 1276350"/>
                <a:gd name="connsiteY1" fmla="*/ 1397000 h 2349500"/>
                <a:gd name="connsiteX2" fmla="*/ 0 w 1276350"/>
                <a:gd name="connsiteY2" fmla="*/ 958850 h 2349500"/>
                <a:gd name="connsiteX3" fmla="*/ 12700 w 1276350"/>
                <a:gd name="connsiteY3" fmla="*/ 50800 h 2349500"/>
                <a:gd name="connsiteX4" fmla="*/ 1130300 w 1276350"/>
                <a:gd name="connsiteY4" fmla="*/ 0 h 2349500"/>
                <a:gd name="connsiteX5" fmla="*/ 1276350 w 1276350"/>
                <a:gd name="connsiteY5" fmla="*/ 1073150 h 2349500"/>
                <a:gd name="connsiteX6" fmla="*/ 590550 w 1276350"/>
                <a:gd name="connsiteY6" fmla="*/ 2349500 h 2349500"/>
                <a:gd name="connsiteX0" fmla="*/ 673893 w 1359693"/>
                <a:gd name="connsiteY0" fmla="*/ 2349500 h 2349500"/>
                <a:gd name="connsiteX1" fmla="*/ 477837 w 1359693"/>
                <a:gd name="connsiteY1" fmla="*/ 1397000 h 2349500"/>
                <a:gd name="connsiteX2" fmla="*/ 0 w 1359693"/>
                <a:gd name="connsiteY2" fmla="*/ 908844 h 2349500"/>
                <a:gd name="connsiteX3" fmla="*/ 96043 w 1359693"/>
                <a:gd name="connsiteY3" fmla="*/ 50800 h 2349500"/>
                <a:gd name="connsiteX4" fmla="*/ 1213643 w 1359693"/>
                <a:gd name="connsiteY4" fmla="*/ 0 h 2349500"/>
                <a:gd name="connsiteX5" fmla="*/ 1359693 w 1359693"/>
                <a:gd name="connsiteY5" fmla="*/ 1073150 h 2349500"/>
                <a:gd name="connsiteX6" fmla="*/ 673893 w 1359693"/>
                <a:gd name="connsiteY6" fmla="*/ 2349500 h 2349500"/>
                <a:gd name="connsiteX0" fmla="*/ 673893 w 1359693"/>
                <a:gd name="connsiteY0" fmla="*/ 2349500 h 2349500"/>
                <a:gd name="connsiteX1" fmla="*/ 477837 w 1359693"/>
                <a:gd name="connsiteY1" fmla="*/ 1397000 h 2349500"/>
                <a:gd name="connsiteX2" fmla="*/ 0 w 1359693"/>
                <a:gd name="connsiteY2" fmla="*/ 908844 h 2349500"/>
                <a:gd name="connsiteX3" fmla="*/ 96043 w 1359693"/>
                <a:gd name="connsiteY3" fmla="*/ 50800 h 2349500"/>
                <a:gd name="connsiteX4" fmla="*/ 1213643 w 1359693"/>
                <a:gd name="connsiteY4" fmla="*/ 0 h 2349500"/>
                <a:gd name="connsiteX5" fmla="*/ 1359693 w 1359693"/>
                <a:gd name="connsiteY5" fmla="*/ 1073150 h 2349500"/>
                <a:gd name="connsiteX6" fmla="*/ 673893 w 1359693"/>
                <a:gd name="connsiteY6" fmla="*/ 2349500 h 2349500"/>
                <a:gd name="connsiteX0" fmla="*/ 673893 w 1359693"/>
                <a:gd name="connsiteY0" fmla="*/ 2349500 h 2349500"/>
                <a:gd name="connsiteX1" fmla="*/ 477837 w 1359693"/>
                <a:gd name="connsiteY1" fmla="*/ 1397000 h 2349500"/>
                <a:gd name="connsiteX2" fmla="*/ 0 w 1359693"/>
                <a:gd name="connsiteY2" fmla="*/ 908844 h 2349500"/>
                <a:gd name="connsiteX3" fmla="*/ 96043 w 1359693"/>
                <a:gd name="connsiteY3" fmla="*/ 50800 h 2349500"/>
                <a:gd name="connsiteX4" fmla="*/ 1213643 w 1359693"/>
                <a:gd name="connsiteY4" fmla="*/ 0 h 2349500"/>
                <a:gd name="connsiteX5" fmla="*/ 1359693 w 1359693"/>
                <a:gd name="connsiteY5" fmla="*/ 1073150 h 2349500"/>
                <a:gd name="connsiteX6" fmla="*/ 673893 w 1359693"/>
                <a:gd name="connsiteY6" fmla="*/ 2349500 h 2349500"/>
                <a:gd name="connsiteX0" fmla="*/ 673893 w 1359693"/>
                <a:gd name="connsiteY0" fmla="*/ 2349500 h 2349500"/>
                <a:gd name="connsiteX1" fmla="*/ 477837 w 1359693"/>
                <a:gd name="connsiteY1" fmla="*/ 1397000 h 2349500"/>
                <a:gd name="connsiteX2" fmla="*/ 0 w 1359693"/>
                <a:gd name="connsiteY2" fmla="*/ 908844 h 2349500"/>
                <a:gd name="connsiteX3" fmla="*/ 96043 w 1359693"/>
                <a:gd name="connsiteY3" fmla="*/ 50800 h 2349500"/>
                <a:gd name="connsiteX4" fmla="*/ 1213643 w 1359693"/>
                <a:gd name="connsiteY4" fmla="*/ 0 h 2349500"/>
                <a:gd name="connsiteX5" fmla="*/ 1359693 w 1359693"/>
                <a:gd name="connsiteY5" fmla="*/ 1073150 h 2349500"/>
                <a:gd name="connsiteX6" fmla="*/ 673893 w 1359693"/>
                <a:gd name="connsiteY6" fmla="*/ 2349500 h 2349500"/>
                <a:gd name="connsiteX0" fmla="*/ 685800 w 1359693"/>
                <a:gd name="connsiteY0" fmla="*/ 2356644 h 2356644"/>
                <a:gd name="connsiteX1" fmla="*/ 477837 w 1359693"/>
                <a:gd name="connsiteY1" fmla="*/ 1397000 h 2356644"/>
                <a:gd name="connsiteX2" fmla="*/ 0 w 1359693"/>
                <a:gd name="connsiteY2" fmla="*/ 908844 h 2356644"/>
                <a:gd name="connsiteX3" fmla="*/ 96043 w 1359693"/>
                <a:gd name="connsiteY3" fmla="*/ 50800 h 2356644"/>
                <a:gd name="connsiteX4" fmla="*/ 1213643 w 1359693"/>
                <a:gd name="connsiteY4" fmla="*/ 0 h 2356644"/>
                <a:gd name="connsiteX5" fmla="*/ 1359693 w 1359693"/>
                <a:gd name="connsiteY5" fmla="*/ 1073150 h 2356644"/>
                <a:gd name="connsiteX6" fmla="*/ 685800 w 1359693"/>
                <a:gd name="connsiteY6" fmla="*/ 2356644 h 2356644"/>
                <a:gd name="connsiteX0" fmla="*/ 685800 w 1359693"/>
                <a:gd name="connsiteY0" fmla="*/ 2356644 h 2356644"/>
                <a:gd name="connsiteX1" fmla="*/ 477837 w 1359693"/>
                <a:gd name="connsiteY1" fmla="*/ 1397000 h 2356644"/>
                <a:gd name="connsiteX2" fmla="*/ 0 w 1359693"/>
                <a:gd name="connsiteY2" fmla="*/ 908844 h 2356644"/>
                <a:gd name="connsiteX3" fmla="*/ 96043 w 1359693"/>
                <a:gd name="connsiteY3" fmla="*/ 50800 h 2356644"/>
                <a:gd name="connsiteX4" fmla="*/ 1213643 w 1359693"/>
                <a:gd name="connsiteY4" fmla="*/ 0 h 2356644"/>
                <a:gd name="connsiteX5" fmla="*/ 1359693 w 1359693"/>
                <a:gd name="connsiteY5" fmla="*/ 1073150 h 2356644"/>
                <a:gd name="connsiteX6" fmla="*/ 685800 w 1359693"/>
                <a:gd name="connsiteY6" fmla="*/ 2356644 h 2356644"/>
                <a:gd name="connsiteX0" fmla="*/ 685800 w 1359693"/>
                <a:gd name="connsiteY0" fmla="*/ 2356644 h 2356644"/>
                <a:gd name="connsiteX1" fmla="*/ 477837 w 1359693"/>
                <a:gd name="connsiteY1" fmla="*/ 1397000 h 2356644"/>
                <a:gd name="connsiteX2" fmla="*/ 0 w 1359693"/>
                <a:gd name="connsiteY2" fmla="*/ 908844 h 2356644"/>
                <a:gd name="connsiteX3" fmla="*/ 96043 w 1359693"/>
                <a:gd name="connsiteY3" fmla="*/ 50800 h 2356644"/>
                <a:gd name="connsiteX4" fmla="*/ 1213643 w 1359693"/>
                <a:gd name="connsiteY4" fmla="*/ 0 h 2356644"/>
                <a:gd name="connsiteX5" fmla="*/ 1359693 w 1359693"/>
                <a:gd name="connsiteY5" fmla="*/ 1073150 h 2356644"/>
                <a:gd name="connsiteX6" fmla="*/ 685800 w 1359693"/>
                <a:gd name="connsiteY6" fmla="*/ 2356644 h 2356644"/>
                <a:gd name="connsiteX0" fmla="*/ 685800 w 1359693"/>
                <a:gd name="connsiteY0" fmla="*/ 2356644 h 2356644"/>
                <a:gd name="connsiteX1" fmla="*/ 477837 w 1359693"/>
                <a:gd name="connsiteY1" fmla="*/ 1397000 h 2356644"/>
                <a:gd name="connsiteX2" fmla="*/ 0 w 1359693"/>
                <a:gd name="connsiteY2" fmla="*/ 908844 h 2356644"/>
                <a:gd name="connsiteX3" fmla="*/ 96043 w 1359693"/>
                <a:gd name="connsiteY3" fmla="*/ 50800 h 2356644"/>
                <a:gd name="connsiteX4" fmla="*/ 1213643 w 1359693"/>
                <a:gd name="connsiteY4" fmla="*/ 0 h 2356644"/>
                <a:gd name="connsiteX5" fmla="*/ 1359693 w 1359693"/>
                <a:gd name="connsiteY5" fmla="*/ 1073150 h 2356644"/>
                <a:gd name="connsiteX6" fmla="*/ 685800 w 1359693"/>
                <a:gd name="connsiteY6" fmla="*/ 2356644 h 2356644"/>
                <a:gd name="connsiteX0" fmla="*/ 685800 w 1404066"/>
                <a:gd name="connsiteY0" fmla="*/ 2356644 h 2356644"/>
                <a:gd name="connsiteX1" fmla="*/ 477837 w 1404066"/>
                <a:gd name="connsiteY1" fmla="*/ 1397000 h 2356644"/>
                <a:gd name="connsiteX2" fmla="*/ 0 w 1404066"/>
                <a:gd name="connsiteY2" fmla="*/ 908844 h 2356644"/>
                <a:gd name="connsiteX3" fmla="*/ 96043 w 1404066"/>
                <a:gd name="connsiteY3" fmla="*/ 50800 h 2356644"/>
                <a:gd name="connsiteX4" fmla="*/ 1213643 w 1404066"/>
                <a:gd name="connsiteY4" fmla="*/ 0 h 2356644"/>
                <a:gd name="connsiteX5" fmla="*/ 1359693 w 1404066"/>
                <a:gd name="connsiteY5" fmla="*/ 1073150 h 2356644"/>
                <a:gd name="connsiteX6" fmla="*/ 685800 w 1404066"/>
                <a:gd name="connsiteY6" fmla="*/ 2356644 h 2356644"/>
                <a:gd name="connsiteX0" fmla="*/ 685800 w 1444658"/>
                <a:gd name="connsiteY0" fmla="*/ 2356644 h 2356644"/>
                <a:gd name="connsiteX1" fmla="*/ 477837 w 1444658"/>
                <a:gd name="connsiteY1" fmla="*/ 1397000 h 2356644"/>
                <a:gd name="connsiteX2" fmla="*/ 0 w 1444658"/>
                <a:gd name="connsiteY2" fmla="*/ 908844 h 2356644"/>
                <a:gd name="connsiteX3" fmla="*/ 96043 w 1444658"/>
                <a:gd name="connsiteY3" fmla="*/ 50800 h 2356644"/>
                <a:gd name="connsiteX4" fmla="*/ 1213643 w 1444658"/>
                <a:gd name="connsiteY4" fmla="*/ 0 h 2356644"/>
                <a:gd name="connsiteX5" fmla="*/ 1359693 w 1444658"/>
                <a:gd name="connsiteY5" fmla="*/ 1073150 h 2356644"/>
                <a:gd name="connsiteX6" fmla="*/ 685800 w 1444658"/>
                <a:gd name="connsiteY6" fmla="*/ 2356644 h 2356644"/>
                <a:gd name="connsiteX0" fmla="*/ 685800 w 1458167"/>
                <a:gd name="connsiteY0" fmla="*/ 2356644 h 2356644"/>
                <a:gd name="connsiteX1" fmla="*/ 477837 w 1458167"/>
                <a:gd name="connsiteY1" fmla="*/ 1397000 h 2356644"/>
                <a:gd name="connsiteX2" fmla="*/ 0 w 1458167"/>
                <a:gd name="connsiteY2" fmla="*/ 908844 h 2356644"/>
                <a:gd name="connsiteX3" fmla="*/ 96043 w 1458167"/>
                <a:gd name="connsiteY3" fmla="*/ 50800 h 2356644"/>
                <a:gd name="connsiteX4" fmla="*/ 1213643 w 1458167"/>
                <a:gd name="connsiteY4" fmla="*/ 0 h 2356644"/>
                <a:gd name="connsiteX5" fmla="*/ 1359693 w 1458167"/>
                <a:gd name="connsiteY5" fmla="*/ 1073150 h 2356644"/>
                <a:gd name="connsiteX6" fmla="*/ 685800 w 1458167"/>
                <a:gd name="connsiteY6" fmla="*/ 2356644 h 2356644"/>
                <a:gd name="connsiteX0" fmla="*/ 685800 w 1458167"/>
                <a:gd name="connsiteY0" fmla="*/ 2484291 h 2484291"/>
                <a:gd name="connsiteX1" fmla="*/ 477837 w 1458167"/>
                <a:gd name="connsiteY1" fmla="*/ 1524647 h 2484291"/>
                <a:gd name="connsiteX2" fmla="*/ 0 w 1458167"/>
                <a:gd name="connsiteY2" fmla="*/ 1036491 h 2484291"/>
                <a:gd name="connsiteX3" fmla="*/ 96043 w 1458167"/>
                <a:gd name="connsiteY3" fmla="*/ 178447 h 2484291"/>
                <a:gd name="connsiteX4" fmla="*/ 1213643 w 1458167"/>
                <a:gd name="connsiteY4" fmla="*/ 127647 h 2484291"/>
                <a:gd name="connsiteX5" fmla="*/ 1359693 w 1458167"/>
                <a:gd name="connsiteY5" fmla="*/ 1200797 h 2484291"/>
                <a:gd name="connsiteX6" fmla="*/ 685800 w 1458167"/>
                <a:gd name="connsiteY6" fmla="*/ 2484291 h 2484291"/>
                <a:gd name="connsiteX0" fmla="*/ 685800 w 1458167"/>
                <a:gd name="connsiteY0" fmla="*/ 2484832 h 2484832"/>
                <a:gd name="connsiteX1" fmla="*/ 477837 w 1458167"/>
                <a:gd name="connsiteY1" fmla="*/ 1525188 h 2484832"/>
                <a:gd name="connsiteX2" fmla="*/ 0 w 1458167"/>
                <a:gd name="connsiteY2" fmla="*/ 1037032 h 2484832"/>
                <a:gd name="connsiteX3" fmla="*/ 76993 w 1458167"/>
                <a:gd name="connsiteY3" fmla="*/ 176607 h 2484832"/>
                <a:gd name="connsiteX4" fmla="*/ 1213643 w 1458167"/>
                <a:gd name="connsiteY4" fmla="*/ 128188 h 2484832"/>
                <a:gd name="connsiteX5" fmla="*/ 1359693 w 1458167"/>
                <a:gd name="connsiteY5" fmla="*/ 1201338 h 2484832"/>
                <a:gd name="connsiteX6" fmla="*/ 685800 w 1458167"/>
                <a:gd name="connsiteY6" fmla="*/ 2484832 h 2484832"/>
                <a:gd name="connsiteX0" fmla="*/ 685800 w 1458167"/>
                <a:gd name="connsiteY0" fmla="*/ 2598539 h 2598539"/>
                <a:gd name="connsiteX1" fmla="*/ 477837 w 1458167"/>
                <a:gd name="connsiteY1" fmla="*/ 1638895 h 2598539"/>
                <a:gd name="connsiteX2" fmla="*/ 0 w 1458167"/>
                <a:gd name="connsiteY2" fmla="*/ 1150739 h 2598539"/>
                <a:gd name="connsiteX3" fmla="*/ 76993 w 1458167"/>
                <a:gd name="connsiteY3" fmla="*/ 290314 h 2598539"/>
                <a:gd name="connsiteX4" fmla="*/ 1213643 w 1458167"/>
                <a:gd name="connsiteY4" fmla="*/ 241895 h 2598539"/>
                <a:gd name="connsiteX5" fmla="*/ 1359693 w 1458167"/>
                <a:gd name="connsiteY5" fmla="*/ 1315045 h 2598539"/>
                <a:gd name="connsiteX6" fmla="*/ 685800 w 1458167"/>
                <a:gd name="connsiteY6" fmla="*/ 2598539 h 2598539"/>
                <a:gd name="connsiteX0" fmla="*/ 761202 w 1533569"/>
                <a:gd name="connsiteY0" fmla="*/ 2598539 h 2598539"/>
                <a:gd name="connsiteX1" fmla="*/ 553239 w 1533569"/>
                <a:gd name="connsiteY1" fmla="*/ 1638895 h 2598539"/>
                <a:gd name="connsiteX2" fmla="*/ 75402 w 1533569"/>
                <a:gd name="connsiteY2" fmla="*/ 1150739 h 2598539"/>
                <a:gd name="connsiteX3" fmla="*/ 152395 w 1533569"/>
                <a:gd name="connsiteY3" fmla="*/ 290314 h 2598539"/>
                <a:gd name="connsiteX4" fmla="*/ 1289045 w 1533569"/>
                <a:gd name="connsiteY4" fmla="*/ 241895 h 2598539"/>
                <a:gd name="connsiteX5" fmla="*/ 1435095 w 1533569"/>
                <a:gd name="connsiteY5" fmla="*/ 1315045 h 2598539"/>
                <a:gd name="connsiteX6" fmla="*/ 761202 w 1533569"/>
                <a:gd name="connsiteY6" fmla="*/ 2598539 h 2598539"/>
                <a:gd name="connsiteX0" fmla="*/ 825046 w 1597413"/>
                <a:gd name="connsiteY0" fmla="*/ 2598539 h 2598539"/>
                <a:gd name="connsiteX1" fmla="*/ 617083 w 1597413"/>
                <a:gd name="connsiteY1" fmla="*/ 1638895 h 2598539"/>
                <a:gd name="connsiteX2" fmla="*/ 139246 w 1597413"/>
                <a:gd name="connsiteY2" fmla="*/ 1150739 h 2598539"/>
                <a:gd name="connsiteX3" fmla="*/ 216239 w 1597413"/>
                <a:gd name="connsiteY3" fmla="*/ 290314 h 2598539"/>
                <a:gd name="connsiteX4" fmla="*/ 1352889 w 1597413"/>
                <a:gd name="connsiteY4" fmla="*/ 241895 h 2598539"/>
                <a:gd name="connsiteX5" fmla="*/ 1498939 w 1597413"/>
                <a:gd name="connsiteY5" fmla="*/ 1315045 h 2598539"/>
                <a:gd name="connsiteX6" fmla="*/ 825046 w 1597413"/>
                <a:gd name="connsiteY6" fmla="*/ 2598539 h 2598539"/>
                <a:gd name="connsiteX0" fmla="*/ 818095 w 1590462"/>
                <a:gd name="connsiteY0" fmla="*/ 2598539 h 2598539"/>
                <a:gd name="connsiteX1" fmla="*/ 610132 w 1590462"/>
                <a:gd name="connsiteY1" fmla="*/ 1638895 h 2598539"/>
                <a:gd name="connsiteX2" fmla="*/ 132295 w 1590462"/>
                <a:gd name="connsiteY2" fmla="*/ 1150739 h 2598539"/>
                <a:gd name="connsiteX3" fmla="*/ 209288 w 1590462"/>
                <a:gd name="connsiteY3" fmla="*/ 290314 h 2598539"/>
                <a:gd name="connsiteX4" fmla="*/ 1345938 w 1590462"/>
                <a:gd name="connsiteY4" fmla="*/ 241895 h 2598539"/>
                <a:gd name="connsiteX5" fmla="*/ 1491988 w 1590462"/>
                <a:gd name="connsiteY5" fmla="*/ 1315045 h 2598539"/>
                <a:gd name="connsiteX6" fmla="*/ 818095 w 1590462"/>
                <a:gd name="connsiteY6" fmla="*/ 2598539 h 259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0462" h="2598539">
                  <a:moveTo>
                    <a:pt x="818095" y="2598539"/>
                  </a:moveTo>
                  <a:cubicBezTo>
                    <a:pt x="771793" y="2281039"/>
                    <a:pt x="789784" y="1984970"/>
                    <a:pt x="610132" y="1638895"/>
                  </a:cubicBezTo>
                  <a:cubicBezTo>
                    <a:pt x="484191" y="1469032"/>
                    <a:pt x="324911" y="1322983"/>
                    <a:pt x="132295" y="1150739"/>
                  </a:cubicBezTo>
                  <a:cubicBezTo>
                    <a:pt x="-34922" y="997281"/>
                    <a:pt x="-78313" y="672372"/>
                    <a:pt x="209288" y="290314"/>
                  </a:cubicBezTo>
                  <a:cubicBezTo>
                    <a:pt x="560390" y="-112382"/>
                    <a:pt x="1037699" y="-65022"/>
                    <a:pt x="1345938" y="241895"/>
                  </a:cubicBezTo>
                  <a:cubicBezTo>
                    <a:pt x="1606553" y="511506"/>
                    <a:pt x="1664761" y="864458"/>
                    <a:pt x="1491988" y="1315045"/>
                  </a:cubicBezTo>
                  <a:cubicBezTo>
                    <a:pt x="1293551" y="1783357"/>
                    <a:pt x="1073682" y="2189758"/>
                    <a:pt x="818095" y="2598539"/>
                  </a:cubicBezTo>
                  <a:close/>
                </a:path>
              </a:pathLst>
            </a:custGeom>
            <a:solidFill>
              <a:schemeClr val="tx2"/>
            </a:solidFill>
            <a:ln w="762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G_Oval 58"/>
            <p:cNvSpPr/>
            <p:nvPr/>
          </p:nvSpPr>
          <p:spPr bwMode="gray">
            <a:xfrm>
              <a:off x="5579339" y="3853347"/>
              <a:ext cx="457644" cy="457644"/>
            </a:xfrm>
            <a:prstGeom prst="ellipse">
              <a:avLst/>
            </a:prstGeom>
            <a:gradFill>
              <a:gsLst>
                <a:gs pos="0">
                  <a:schemeClr val="bg2"/>
                </a:gs>
                <a:gs pos="25000">
                  <a:schemeClr val="bg2">
                    <a:lumMod val="75000"/>
                  </a:schemeClr>
                </a:gs>
                <a:gs pos="50000">
                  <a:schemeClr val="bg2">
                    <a:lumMod val="53000"/>
                  </a:schemeClr>
                </a:gs>
                <a:gs pos="75000">
                  <a:schemeClr val="bg2">
                    <a:lumMod val="75000"/>
                  </a:schemeClr>
                </a:gs>
                <a:gs pos="100000">
                  <a:schemeClr val="bg2"/>
                </a:gs>
              </a:gsLst>
              <a:lin ang="5400000" scaled="0"/>
            </a:gradFill>
            <a:ln w="28575">
              <a:noFill/>
            </a:ln>
            <a:effectLst>
              <a:outerShdw blurRad="152400" dist="127000" dir="5400000" sx="90000" sy="-19000" rotWithShape="0">
                <a:prstClr val="black">
                  <a:alpha val="15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3000000"/>
              </a:lightRig>
            </a:scene3d>
            <a:sp3d prstMaterial="dkEdge">
              <a:bevelT w="190500" h="190500"/>
              <a:contourClr>
                <a:srgbClr val="000000"/>
              </a:contourClr>
            </a:sp3d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36"/>
            <p:cNvSpPr>
              <a:spLocks noChangeArrowheads="1"/>
            </p:cNvSpPr>
            <p:nvPr/>
          </p:nvSpPr>
          <p:spPr bwMode="auto">
            <a:xfrm>
              <a:off x="5183438" y="1775516"/>
              <a:ext cx="1258887" cy="954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tài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trợ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37"/>
            <p:cNvSpPr>
              <a:spLocks noChangeArrowheads="1"/>
            </p:cNvSpPr>
            <p:nvPr/>
          </p:nvSpPr>
          <p:spPr bwMode="auto">
            <a:xfrm>
              <a:off x="5183438" y="5441549"/>
              <a:ext cx="1258887" cy="908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trưởng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38"/>
            <p:cNvSpPr>
              <a:spLocks noChangeArrowheads="1"/>
            </p:cNvSpPr>
            <p:nvPr/>
          </p:nvSpPr>
          <p:spPr bwMode="auto">
            <a:xfrm>
              <a:off x="6609014" y="4479030"/>
              <a:ext cx="1258887" cy="954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39"/>
            <p:cNvSpPr>
              <a:spLocks noChangeArrowheads="1"/>
            </p:cNvSpPr>
            <p:nvPr/>
          </p:nvSpPr>
          <p:spPr bwMode="auto">
            <a:xfrm>
              <a:off x="6686462" y="2573219"/>
              <a:ext cx="1354137" cy="12269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</a:t>
              </a: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hệ</a:t>
              </a: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thống</a:t>
              </a: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tin</a:t>
              </a:r>
            </a:p>
          </p:txBody>
        </p:sp>
        <p:sp>
          <p:nvSpPr>
            <p:cNvPr id="17" name="Rectangle 40"/>
            <p:cNvSpPr>
              <a:spLocks noChangeArrowheads="1"/>
            </p:cNvSpPr>
            <p:nvPr/>
          </p:nvSpPr>
          <p:spPr bwMode="auto">
            <a:xfrm>
              <a:off x="3667375" y="4490140"/>
              <a:ext cx="1258888" cy="954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8" name="Rectangle 41"/>
            <p:cNvSpPr>
              <a:spLocks noChangeArrowheads="1"/>
            </p:cNvSpPr>
            <p:nvPr/>
          </p:nvSpPr>
          <p:spPr bwMode="auto">
            <a:xfrm>
              <a:off x="3664200" y="2724048"/>
              <a:ext cx="1258888" cy="954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ký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2" descr="Kết quả hình ảnh cho thư k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40" y="643549"/>
            <a:ext cx="2066327" cy="154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063" y="2901152"/>
            <a:ext cx="2272498" cy="204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ết quả hình ảnh cho analy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443" y="843565"/>
            <a:ext cx="2621740" cy="202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Kết quả hình ảnh cho nhà tài trợ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26" y="2143577"/>
            <a:ext cx="2137876" cy="299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0129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TextShape 4"/>
          <p:cNvSpPr txBox="1"/>
          <p:nvPr/>
        </p:nvSpPr>
        <p:spPr>
          <a:xfrm>
            <a:off x="76320" y="474984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fld id="{519F37F6-6114-4D19-A0F6-FA43145BFEEB}" type="slidenum">
              <a:rPr lang="en-US" sz="1300" spc="-1">
                <a:solidFill>
                  <a:srgbClr val="51B148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pPr/>
              <a:t>28</a:t>
            </a:fld>
            <a:endParaRPr lang="en-US" sz="1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7" name="Title 1"/>
          <p:cNvSpPr>
            <a:spLocks noGrp="1"/>
          </p:cNvSpPr>
          <p:nvPr>
            <p:ph type="title"/>
          </p:nvPr>
        </p:nvSpPr>
        <p:spPr>
          <a:xfrm>
            <a:off x="380397" y="-233699"/>
            <a:ext cx="9018614" cy="1143000"/>
          </a:xfrm>
        </p:spPr>
        <p:txBody>
          <a:bodyPr/>
          <a:lstStyle/>
          <a:p>
            <a:r>
              <a:rPr lang="en-US" sz="4000" b="1" cap="none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4000" b="1" cap="none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cap="none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b="1" cap="none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cap="none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4000" b="1" cap="none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cap="none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4000" b="1" cap="none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cap="none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cap="none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cap="none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4000" b="1" cap="none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cap="none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họp</a:t>
            </a:r>
            <a:r>
              <a:rPr lang="en-US" sz="4000" b="1" cap="none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JAD</a:t>
            </a:r>
          </a:p>
        </p:txBody>
      </p:sp>
      <p:grpSp>
        <p:nvGrpSpPr>
          <p:cNvPr id="38" name="Group 16"/>
          <p:cNvGrpSpPr>
            <a:grpSpLocks/>
          </p:cNvGrpSpPr>
          <p:nvPr/>
        </p:nvGrpSpPr>
        <p:grpSpPr bwMode="auto">
          <a:xfrm>
            <a:off x="414064" y="728792"/>
            <a:ext cx="4129869" cy="2306009"/>
            <a:chOff x="4862513" y="3124200"/>
            <a:chExt cx="2833687" cy="2182542"/>
          </a:xfrm>
        </p:grpSpPr>
        <p:sp>
          <p:nvSpPr>
            <p:cNvPr id="39" name="Rectangle 38"/>
            <p:cNvSpPr/>
            <p:nvPr/>
          </p:nvSpPr>
          <p:spPr>
            <a:xfrm>
              <a:off x="4873626" y="3124204"/>
              <a:ext cx="2822574" cy="2182538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873626" y="3124200"/>
              <a:ext cx="2822574" cy="381000"/>
            </a:xfrm>
            <a:prstGeom prst="rect">
              <a:avLst/>
            </a:prstGeom>
            <a:solidFill>
              <a:schemeClr val="accent2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Bên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ngoài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4862513" y="3568700"/>
              <a:ext cx="2822574" cy="0"/>
            </a:xfrm>
            <a:prstGeom prst="line">
              <a:avLst/>
            </a:prstGeom>
            <a:ln w="1270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/>
          <p:cNvSpPr txBox="1"/>
          <p:nvPr/>
        </p:nvSpPr>
        <p:spPr>
          <a:xfrm>
            <a:off x="-15854" y="1313782"/>
            <a:ext cx="4506056" cy="1205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thoải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xao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nhãng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Group 17"/>
          <p:cNvGrpSpPr>
            <a:grpSpLocks/>
          </p:cNvGrpSpPr>
          <p:nvPr/>
        </p:nvGrpSpPr>
        <p:grpSpPr bwMode="auto">
          <a:xfrm>
            <a:off x="4974935" y="727997"/>
            <a:ext cx="3977475" cy="2306804"/>
            <a:chOff x="4862513" y="4923972"/>
            <a:chExt cx="2833687" cy="2182537"/>
          </a:xfrm>
        </p:grpSpPr>
        <p:sp>
          <p:nvSpPr>
            <p:cNvPr id="44" name="Rectangle 43"/>
            <p:cNvSpPr/>
            <p:nvPr/>
          </p:nvSpPr>
          <p:spPr>
            <a:xfrm>
              <a:off x="4873626" y="4923972"/>
              <a:ext cx="2822574" cy="2182537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873626" y="4923972"/>
              <a:ext cx="2822574" cy="381000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Tại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4862513" y="5384347"/>
              <a:ext cx="2822574" cy="0"/>
            </a:xfrm>
            <a:prstGeom prst="line">
              <a:avLst/>
            </a:prstGeom>
            <a:ln w="12700">
              <a:solidFill>
                <a:schemeClr val="accent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46"/>
          <p:cNvSpPr txBox="1"/>
          <p:nvPr/>
        </p:nvSpPr>
        <p:spPr>
          <a:xfrm>
            <a:off x="4543933" y="1356231"/>
            <a:ext cx="3843488" cy="123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nghị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2" descr="Kết quả hình ảnh cho work outs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07" y="2714667"/>
            <a:ext cx="3916178" cy="209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Kết quả hình ảnh cho work in compan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365" y="2714667"/>
            <a:ext cx="3449918" cy="203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7092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1" grpId="0"/>
      <p:bldP spid="42" grpId="0"/>
      <p:bldP spid="4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TextShape 4"/>
          <p:cNvSpPr txBox="1"/>
          <p:nvPr/>
        </p:nvSpPr>
        <p:spPr>
          <a:xfrm>
            <a:off x="76320" y="474984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fld id="{519F37F6-6114-4D19-A0F6-FA43145BFEEB}" type="slidenum">
              <a:rPr lang="en-US" sz="1300" spc="-1">
                <a:solidFill>
                  <a:srgbClr val="51B148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pPr/>
              <a:t>29</a:t>
            </a:fld>
            <a:endParaRPr lang="en-US" sz="1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grpSp>
        <p:nvGrpSpPr>
          <p:cNvPr id="22" name="Group 16"/>
          <p:cNvGrpSpPr>
            <a:grpSpLocks/>
          </p:cNvGrpSpPr>
          <p:nvPr/>
        </p:nvGrpSpPr>
        <p:grpSpPr bwMode="auto">
          <a:xfrm>
            <a:off x="1057144" y="909157"/>
            <a:ext cx="3976092" cy="3989768"/>
            <a:chOff x="4862513" y="3124200"/>
            <a:chExt cx="2833687" cy="1498604"/>
          </a:xfrm>
        </p:grpSpPr>
        <p:sp>
          <p:nvSpPr>
            <p:cNvPr id="23" name="Rectangle 22"/>
            <p:cNvSpPr/>
            <p:nvPr/>
          </p:nvSpPr>
          <p:spPr>
            <a:xfrm>
              <a:off x="4873626" y="3124204"/>
              <a:ext cx="2822574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100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873626" y="3124200"/>
              <a:ext cx="2822574" cy="381000"/>
            </a:xfrm>
            <a:prstGeom prst="rect">
              <a:avLst/>
            </a:prstGeom>
            <a:solidFill>
              <a:schemeClr val="accent2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100" dirty="0" err="1">
                  <a:solidFill>
                    <a:prstClr val="white"/>
                  </a:solidFill>
                  <a:cs typeface="Arial" panose="020B0604020202020204" pitchFamily="34" charset="0"/>
                </a:rPr>
                <a:t>Ưu</a:t>
              </a:r>
              <a:r>
                <a:rPr lang="en-US" sz="2100" dirty="0">
                  <a:solidFill>
                    <a:prstClr val="white"/>
                  </a:solidFill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prstClr val="white"/>
                  </a:solidFill>
                  <a:cs typeface="Arial" panose="020B0604020202020204" pitchFamily="34" charset="0"/>
                </a:rPr>
                <a:t>điểm</a:t>
              </a:r>
              <a:endParaRPr lang="en-US" sz="2100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4862513" y="3568700"/>
              <a:ext cx="2822574" cy="0"/>
            </a:xfrm>
            <a:prstGeom prst="line">
              <a:avLst/>
            </a:prstGeom>
            <a:ln w="1270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1100276" y="2097675"/>
            <a:ext cx="3947400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altLang="vi-VN" sz="2100" dirty="0" err="1">
                <a:solidFill>
                  <a:prstClr val="black"/>
                </a:solidFill>
              </a:rPr>
              <a:t>Tiết</a:t>
            </a:r>
            <a:r>
              <a:rPr lang="en-US" altLang="vi-VN" sz="2100" dirty="0">
                <a:solidFill>
                  <a:prstClr val="black"/>
                </a:solidFill>
              </a:rPr>
              <a:t> </a:t>
            </a:r>
            <a:r>
              <a:rPr lang="en-US" altLang="vi-VN" sz="2100" dirty="0" err="1">
                <a:solidFill>
                  <a:prstClr val="black"/>
                </a:solidFill>
              </a:rPr>
              <a:t>kiệm</a:t>
            </a:r>
            <a:r>
              <a:rPr lang="en-US" altLang="vi-VN" sz="2100" dirty="0">
                <a:solidFill>
                  <a:prstClr val="black"/>
                </a:solidFill>
              </a:rPr>
              <a:t> </a:t>
            </a:r>
            <a:r>
              <a:rPr lang="en-US" altLang="vi-VN" sz="2100" dirty="0" err="1">
                <a:solidFill>
                  <a:prstClr val="black"/>
                </a:solidFill>
              </a:rPr>
              <a:t>thời</a:t>
            </a:r>
            <a:r>
              <a:rPr lang="en-US" altLang="vi-VN" sz="2100" dirty="0">
                <a:solidFill>
                  <a:prstClr val="black"/>
                </a:solidFill>
              </a:rPr>
              <a:t> </a:t>
            </a:r>
            <a:r>
              <a:rPr lang="en-US" altLang="vi-VN" sz="2100" dirty="0" err="1">
                <a:solidFill>
                  <a:prstClr val="black"/>
                </a:solidFill>
              </a:rPr>
              <a:t>gian</a:t>
            </a:r>
            <a:endParaRPr lang="vi-VN" altLang="vi-VN" sz="2100" dirty="0">
              <a:solidFill>
                <a:prstClr val="black"/>
              </a:solidFill>
            </a:endParaRP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altLang="vi-VN" sz="2100" dirty="0" err="1">
                <a:solidFill>
                  <a:prstClr val="black"/>
                </a:solidFill>
              </a:rPr>
              <a:t>Phát</a:t>
            </a:r>
            <a:r>
              <a:rPr lang="en-US" altLang="vi-VN" sz="2100" dirty="0">
                <a:solidFill>
                  <a:prstClr val="black"/>
                </a:solidFill>
              </a:rPr>
              <a:t> </a:t>
            </a:r>
            <a:r>
              <a:rPr lang="en-US" altLang="vi-VN" sz="2100" dirty="0" err="1">
                <a:solidFill>
                  <a:prstClr val="black"/>
                </a:solidFill>
              </a:rPr>
              <a:t>triển</a:t>
            </a:r>
            <a:r>
              <a:rPr lang="en-US" altLang="vi-VN" sz="2100" dirty="0">
                <a:solidFill>
                  <a:prstClr val="black"/>
                </a:solidFill>
              </a:rPr>
              <a:t> </a:t>
            </a:r>
            <a:r>
              <a:rPr lang="en-US" altLang="vi-VN" sz="2100" dirty="0" err="1">
                <a:solidFill>
                  <a:prstClr val="black"/>
                </a:solidFill>
              </a:rPr>
              <a:t>ứng</a:t>
            </a:r>
            <a:r>
              <a:rPr lang="en-US" altLang="vi-VN" sz="2100" dirty="0">
                <a:solidFill>
                  <a:prstClr val="black"/>
                </a:solidFill>
              </a:rPr>
              <a:t> </a:t>
            </a:r>
            <a:r>
              <a:rPr lang="en-US" altLang="vi-VN" sz="2100" dirty="0" err="1">
                <a:solidFill>
                  <a:prstClr val="black"/>
                </a:solidFill>
              </a:rPr>
              <a:t>dụng</a:t>
            </a:r>
            <a:r>
              <a:rPr lang="en-US" altLang="vi-VN" sz="2100" dirty="0">
                <a:solidFill>
                  <a:prstClr val="black"/>
                </a:solidFill>
              </a:rPr>
              <a:t> </a:t>
            </a:r>
            <a:r>
              <a:rPr lang="en-US" altLang="vi-VN" sz="2100" dirty="0" err="1">
                <a:solidFill>
                  <a:prstClr val="black"/>
                </a:solidFill>
              </a:rPr>
              <a:t>nhanh</a:t>
            </a:r>
            <a:r>
              <a:rPr lang="en-US" altLang="vi-VN" sz="2100" dirty="0">
                <a:solidFill>
                  <a:prstClr val="black"/>
                </a:solidFill>
              </a:rPr>
              <a:t> </a:t>
            </a:r>
            <a:r>
              <a:rPr lang="en-US" altLang="vi-VN" sz="2100" dirty="0" err="1">
                <a:solidFill>
                  <a:prstClr val="black"/>
                </a:solidFill>
              </a:rPr>
              <a:t>chóng</a:t>
            </a:r>
            <a:endParaRPr lang="vi-VN" altLang="vi-VN" sz="2100" dirty="0">
              <a:solidFill>
                <a:prstClr val="black"/>
              </a:solidFill>
            </a:endParaRP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altLang="vi-VN" sz="2100" dirty="0" err="1">
                <a:solidFill>
                  <a:prstClr val="black"/>
                </a:solidFill>
              </a:rPr>
              <a:t>Nâng</a:t>
            </a:r>
            <a:r>
              <a:rPr lang="en-US" altLang="vi-VN" sz="2100" dirty="0">
                <a:solidFill>
                  <a:prstClr val="black"/>
                </a:solidFill>
              </a:rPr>
              <a:t> </a:t>
            </a:r>
            <a:r>
              <a:rPr lang="en-US" altLang="vi-VN" sz="2100" dirty="0" err="1">
                <a:solidFill>
                  <a:prstClr val="black"/>
                </a:solidFill>
              </a:rPr>
              <a:t>cao</a:t>
            </a:r>
            <a:r>
              <a:rPr lang="en-US" altLang="vi-VN" sz="2100" dirty="0">
                <a:solidFill>
                  <a:prstClr val="black"/>
                </a:solidFill>
              </a:rPr>
              <a:t> </a:t>
            </a:r>
            <a:r>
              <a:rPr lang="en-US" altLang="vi-VN" sz="2100" dirty="0" err="1">
                <a:solidFill>
                  <a:prstClr val="black"/>
                </a:solidFill>
              </a:rPr>
              <a:t>quyền</a:t>
            </a:r>
            <a:r>
              <a:rPr lang="en-US" altLang="vi-VN" sz="2100" dirty="0">
                <a:solidFill>
                  <a:prstClr val="black"/>
                </a:solidFill>
              </a:rPr>
              <a:t> </a:t>
            </a:r>
            <a:r>
              <a:rPr lang="en-US" altLang="vi-VN" sz="2100" dirty="0" err="1">
                <a:solidFill>
                  <a:prstClr val="black"/>
                </a:solidFill>
              </a:rPr>
              <a:t>hạn</a:t>
            </a:r>
            <a:r>
              <a:rPr lang="en-US" altLang="vi-VN" sz="2100" dirty="0">
                <a:solidFill>
                  <a:prstClr val="black"/>
                </a:solidFill>
              </a:rPr>
              <a:t> </a:t>
            </a:r>
            <a:r>
              <a:rPr lang="en-US" altLang="vi-VN" sz="2100" dirty="0" err="1">
                <a:solidFill>
                  <a:prstClr val="black"/>
                </a:solidFill>
              </a:rPr>
              <a:t>của</a:t>
            </a:r>
            <a:r>
              <a:rPr lang="en-US" altLang="vi-VN" sz="2100" dirty="0">
                <a:solidFill>
                  <a:prstClr val="black"/>
                </a:solidFill>
              </a:rPr>
              <a:t> IS group</a:t>
            </a:r>
            <a:endParaRPr lang="vi-VN" altLang="vi-VN" sz="2100" dirty="0">
              <a:solidFill>
                <a:prstClr val="black"/>
              </a:solidFill>
            </a:endParaRP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prstClr val="black"/>
                </a:solidFill>
              </a:rPr>
              <a:t>Phát</a:t>
            </a:r>
            <a:r>
              <a:rPr lang="en-US" sz="2100" dirty="0">
                <a:solidFill>
                  <a:prstClr val="black"/>
                </a:solidFill>
              </a:rPr>
              <a:t> </a:t>
            </a:r>
            <a:r>
              <a:rPr lang="en-US" sz="2100" dirty="0" err="1">
                <a:solidFill>
                  <a:prstClr val="black"/>
                </a:solidFill>
              </a:rPr>
              <a:t>triển</a:t>
            </a:r>
            <a:r>
              <a:rPr lang="en-US" sz="2100" dirty="0">
                <a:solidFill>
                  <a:prstClr val="black"/>
                </a:solidFill>
              </a:rPr>
              <a:t> </a:t>
            </a:r>
            <a:r>
              <a:rPr lang="en-US" sz="2100" dirty="0" err="1">
                <a:solidFill>
                  <a:prstClr val="black"/>
                </a:solidFill>
              </a:rPr>
              <a:t>thiết</a:t>
            </a:r>
            <a:r>
              <a:rPr lang="en-US" sz="2100" dirty="0">
                <a:solidFill>
                  <a:prstClr val="black"/>
                </a:solidFill>
              </a:rPr>
              <a:t> </a:t>
            </a:r>
            <a:r>
              <a:rPr lang="en-US" sz="2100" dirty="0" err="1">
                <a:solidFill>
                  <a:prstClr val="black"/>
                </a:solidFill>
              </a:rPr>
              <a:t>kế</a:t>
            </a:r>
            <a:r>
              <a:rPr lang="en-US" sz="2100" dirty="0">
                <a:solidFill>
                  <a:prstClr val="black"/>
                </a:solidFill>
              </a:rPr>
              <a:t> </a:t>
            </a:r>
            <a:r>
              <a:rPr lang="en-US" sz="2100" dirty="0" err="1">
                <a:solidFill>
                  <a:prstClr val="black"/>
                </a:solidFill>
              </a:rPr>
              <a:t>sáng</a:t>
            </a:r>
            <a:r>
              <a:rPr lang="en-US" sz="2100" dirty="0">
                <a:solidFill>
                  <a:prstClr val="black"/>
                </a:solidFill>
              </a:rPr>
              <a:t> </a:t>
            </a:r>
            <a:r>
              <a:rPr lang="en-US" sz="2100" dirty="0" err="1">
                <a:solidFill>
                  <a:prstClr val="black"/>
                </a:solidFill>
              </a:rPr>
              <a:t>tạo</a:t>
            </a:r>
            <a:endParaRPr lang="vi-VN" sz="2100" dirty="0">
              <a:solidFill>
                <a:prstClr val="black"/>
              </a:solidFill>
            </a:endParaRPr>
          </a:p>
        </p:txBody>
      </p:sp>
      <p:grpSp>
        <p:nvGrpSpPr>
          <p:cNvPr id="27" name="Group 17"/>
          <p:cNvGrpSpPr>
            <a:grpSpLocks/>
          </p:cNvGrpSpPr>
          <p:nvPr/>
        </p:nvGrpSpPr>
        <p:grpSpPr bwMode="auto">
          <a:xfrm>
            <a:off x="5320640" y="915550"/>
            <a:ext cx="3682070" cy="3989757"/>
            <a:chOff x="4862513" y="4923972"/>
            <a:chExt cx="2833687" cy="1498600"/>
          </a:xfrm>
        </p:grpSpPr>
        <p:sp>
          <p:nvSpPr>
            <p:cNvPr id="28" name="Rectangle 27"/>
            <p:cNvSpPr/>
            <p:nvPr/>
          </p:nvSpPr>
          <p:spPr>
            <a:xfrm>
              <a:off x="4873626" y="4923972"/>
              <a:ext cx="2822574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10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873626" y="4923972"/>
              <a:ext cx="2822574" cy="381000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100" dirty="0" err="1">
                  <a:solidFill>
                    <a:prstClr val="white"/>
                  </a:solidFill>
                  <a:cs typeface="Arial" panose="020B0604020202020204" pitchFamily="34" charset="0"/>
                </a:rPr>
                <a:t>Nhược</a:t>
              </a:r>
              <a:r>
                <a:rPr lang="en-US" sz="2100" dirty="0">
                  <a:solidFill>
                    <a:prstClr val="white"/>
                  </a:solidFill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prstClr val="white"/>
                  </a:solidFill>
                  <a:cs typeface="Arial" panose="020B0604020202020204" pitchFamily="34" charset="0"/>
                </a:rPr>
                <a:t>điểm</a:t>
              </a:r>
              <a:endParaRPr lang="en-US" sz="2100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4862513" y="5384347"/>
              <a:ext cx="2822574" cy="0"/>
            </a:xfrm>
            <a:prstGeom prst="line">
              <a:avLst/>
            </a:prstGeom>
            <a:ln w="12700">
              <a:solidFill>
                <a:schemeClr val="accent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5319486" y="2159800"/>
            <a:ext cx="36687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prstClr val="black"/>
                </a:solidFill>
                <a:cs typeface="Arial" panose="020B0604020202020204" pitchFamily="34" charset="0"/>
              </a:rPr>
              <a:t>Sử</a:t>
            </a:r>
            <a:r>
              <a:rPr lang="en-US" sz="21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cs typeface="Arial" panose="020B0604020202020204" pitchFamily="34" charset="0"/>
              </a:rPr>
              <a:t>dụng</a:t>
            </a:r>
            <a:r>
              <a:rPr lang="en-US" sz="21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cs typeface="Arial" panose="020B0604020202020204" pitchFamily="34" charset="0"/>
              </a:rPr>
              <a:t>nhiều</a:t>
            </a:r>
            <a:r>
              <a:rPr lang="en-US" sz="21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cs typeface="Arial" panose="020B0604020202020204" pitchFamily="34" charset="0"/>
              </a:rPr>
              <a:t>thời</a:t>
            </a:r>
            <a:r>
              <a:rPr lang="en-US" sz="21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cs typeface="Arial" panose="020B0604020202020204" pitchFamily="34" charset="0"/>
              </a:rPr>
              <a:t>gian</a:t>
            </a:r>
            <a:r>
              <a:rPr lang="en-US" sz="21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cs typeface="Arial" panose="020B0604020202020204" pitchFamily="34" charset="0"/>
              </a:rPr>
              <a:t>của</a:t>
            </a:r>
            <a:r>
              <a:rPr lang="en-US" sz="21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cs typeface="Arial" panose="020B0604020202020204" pitchFamily="34" charset="0"/>
              </a:rPr>
              <a:t>người</a:t>
            </a:r>
            <a:r>
              <a:rPr lang="en-US" sz="21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cs typeface="Arial" panose="020B0604020202020204" pitchFamily="34" charset="0"/>
              </a:rPr>
              <a:t>tham</a:t>
            </a:r>
            <a:r>
              <a:rPr lang="en-US" sz="21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cs typeface="Arial" panose="020B0604020202020204" pitchFamily="34" charset="0"/>
              </a:rPr>
              <a:t>gia</a:t>
            </a:r>
            <a:r>
              <a:rPr lang="en-US" sz="21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endParaRPr lang="vi-VN" sz="21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prstClr val="black"/>
                </a:solidFill>
                <a:cs typeface="Arial" panose="020B0604020202020204" pitchFamily="34" charset="0"/>
              </a:rPr>
              <a:t>Chuẩn</a:t>
            </a:r>
            <a:r>
              <a:rPr lang="en-US" sz="21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cs typeface="Arial" panose="020B0604020202020204" pitchFamily="34" charset="0"/>
              </a:rPr>
              <a:t>bị</a:t>
            </a:r>
            <a:r>
              <a:rPr lang="en-US" sz="21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cs typeface="Arial" panose="020B0604020202020204" pitchFamily="34" charset="0"/>
              </a:rPr>
              <a:t>và</a:t>
            </a:r>
            <a:r>
              <a:rPr lang="en-US" sz="21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cs typeface="Arial" panose="020B0604020202020204" pitchFamily="34" charset="0"/>
              </a:rPr>
              <a:t>tài</a:t>
            </a:r>
            <a:r>
              <a:rPr lang="en-US" sz="21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cs typeface="Arial" panose="020B0604020202020204" pitchFamily="34" charset="0"/>
              </a:rPr>
              <a:t>liệu</a:t>
            </a:r>
            <a:r>
              <a:rPr lang="en-US" sz="21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cs typeface="Arial" panose="020B0604020202020204" pitchFamily="34" charset="0"/>
              </a:rPr>
              <a:t>tốt</a:t>
            </a:r>
            <a:endParaRPr lang="vi-VN" sz="21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prstClr val="black"/>
                </a:solidFill>
                <a:cs typeface="Arial" panose="020B0604020202020204" pitchFamily="34" charset="0"/>
              </a:rPr>
              <a:t>Kỹ</a:t>
            </a:r>
            <a:r>
              <a:rPr lang="en-US" sz="21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cs typeface="Arial" panose="020B0604020202020204" pitchFamily="34" charset="0"/>
              </a:rPr>
              <a:t>năng</a:t>
            </a:r>
            <a:r>
              <a:rPr lang="en-US" sz="21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cs typeface="Arial" panose="020B0604020202020204" pitchFamily="34" charset="0"/>
              </a:rPr>
              <a:t>và</a:t>
            </a:r>
            <a:r>
              <a:rPr lang="en-US" sz="21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cs typeface="Arial" panose="020B0604020202020204" pitchFamily="34" charset="0"/>
              </a:rPr>
              <a:t>văn</a:t>
            </a:r>
            <a:r>
              <a:rPr lang="en-US" sz="21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cs typeface="Arial" panose="020B0604020202020204" pitchFamily="34" charset="0"/>
              </a:rPr>
              <a:t>hóa</a:t>
            </a:r>
            <a:r>
              <a:rPr lang="en-US" sz="2100" dirty="0">
                <a:solidFill>
                  <a:prstClr val="black"/>
                </a:solidFill>
                <a:cs typeface="Arial" panose="020B0604020202020204" pitchFamily="34" charset="0"/>
              </a:rPr>
              <a:t> JAD </a:t>
            </a:r>
            <a:r>
              <a:rPr lang="en-US" sz="2100" dirty="0" err="1">
                <a:solidFill>
                  <a:prstClr val="black"/>
                </a:solidFill>
                <a:cs typeface="Arial" panose="020B0604020202020204" pitchFamily="34" charset="0"/>
              </a:rPr>
              <a:t>có</a:t>
            </a:r>
            <a:r>
              <a:rPr lang="en-US" sz="21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cs typeface="Arial" panose="020B0604020202020204" pitchFamily="34" charset="0"/>
              </a:rPr>
              <a:t>thể</a:t>
            </a:r>
            <a:r>
              <a:rPr lang="en-US" sz="21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cs typeface="Arial" panose="020B0604020202020204" pitchFamily="34" charset="0"/>
              </a:rPr>
              <a:t>thiếu</a:t>
            </a:r>
            <a:endParaRPr lang="en-US" sz="21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prstClr val="black"/>
                </a:solidFill>
                <a:cs typeface="Arial" panose="020B0604020202020204" pitchFamily="34" charset="0"/>
              </a:rPr>
              <a:t>Vẫn</a:t>
            </a:r>
            <a:r>
              <a:rPr lang="en-US" sz="21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cs typeface="Arial" panose="020B0604020202020204" pitchFamily="34" charset="0"/>
              </a:rPr>
              <a:t>có</a:t>
            </a:r>
            <a:r>
              <a:rPr lang="en-US" sz="21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cs typeface="Arial" panose="020B0604020202020204" pitchFamily="34" charset="0"/>
              </a:rPr>
              <a:t>thể</a:t>
            </a:r>
            <a:r>
              <a:rPr lang="en-US" sz="21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cs typeface="Arial" panose="020B0604020202020204" pitchFamily="34" charset="0"/>
              </a:rPr>
              <a:t>thất</a:t>
            </a:r>
            <a:r>
              <a:rPr lang="en-US" sz="21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cs typeface="Arial" panose="020B0604020202020204" pitchFamily="34" charset="0"/>
              </a:rPr>
              <a:t>bại</a:t>
            </a:r>
            <a:endParaRPr lang="vi-VN" sz="21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vi-VN" sz="21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4" name="Title 3"/>
          <p:cNvSpPr>
            <a:spLocks noGrp="1"/>
          </p:cNvSpPr>
          <p:nvPr>
            <p:ph type="title"/>
          </p:nvPr>
        </p:nvSpPr>
        <p:spPr>
          <a:xfrm>
            <a:off x="1987294" y="-109102"/>
            <a:ext cx="5181601" cy="1143000"/>
          </a:xfrm>
        </p:spPr>
        <p:txBody>
          <a:bodyPr/>
          <a:lstStyle/>
          <a:p>
            <a:r>
              <a:rPr lang="en-US" b="1" cap="none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Ưu</a:t>
            </a:r>
            <a:r>
              <a:rPr lang="en-US" b="1" cap="none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cap="none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khuyết</a:t>
            </a:r>
            <a:r>
              <a:rPr lang="en-US" b="1" cap="none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endParaRPr lang="en-US" b="1" cap="none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8089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TextShape 1"/>
          <p:cNvSpPr txBox="1"/>
          <p:nvPr/>
        </p:nvSpPr>
        <p:spPr>
          <a:xfrm>
            <a:off x="5200753" y="760940"/>
            <a:ext cx="3590825" cy="2012532"/>
          </a:xfrm>
          <a:prstGeom prst="rect">
            <a:avLst/>
          </a:prstGeom>
          <a:noFill/>
          <a:ln>
            <a:noFill/>
          </a:ln>
        </p:spPr>
        <p:txBody>
          <a:bodyPr tIns="91440" bIns="91440" anchor="b"/>
          <a:lstStyle/>
          <a:p>
            <a:r>
              <a:rPr lang="en-US" sz="40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Phương</a:t>
            </a:r>
            <a:r>
              <a:rPr lang="en-US" sz="40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 </a:t>
            </a:r>
            <a:r>
              <a:rPr lang="en-US" sz="40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pháp</a:t>
            </a:r>
            <a:r>
              <a:rPr lang="en-US" sz="40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 </a:t>
            </a:r>
            <a:r>
              <a:rPr lang="en-US" sz="40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phỏng</a:t>
            </a:r>
            <a:r>
              <a:rPr lang="en-US" sz="40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 </a:t>
            </a:r>
            <a:r>
              <a:rPr lang="en-US" sz="40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vấn</a:t>
            </a:r>
            <a:endParaRPr lang="en-US" sz="14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3" name="TextShape 5"/>
          <p:cNvSpPr txBox="1"/>
          <p:nvPr/>
        </p:nvSpPr>
        <p:spPr>
          <a:xfrm>
            <a:off x="76320" y="474984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r>
              <a:rPr lang="en-US" sz="13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Dosis Light"/>
              </a:rPr>
              <a:t>3</a:t>
            </a:r>
            <a:endParaRPr lang="en-US" sz="1300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794416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Shape 2"/>
          <p:cNvSpPr txBox="1"/>
          <p:nvPr/>
        </p:nvSpPr>
        <p:spPr>
          <a:xfrm>
            <a:off x="5347921" y="638629"/>
            <a:ext cx="3796079" cy="1393314"/>
          </a:xfrm>
          <a:prstGeom prst="rect">
            <a:avLst/>
          </a:prstGeom>
          <a:noFill/>
          <a:ln>
            <a:noFill/>
          </a:ln>
        </p:spPr>
        <p:txBody>
          <a:bodyPr tIns="91440" bIns="91440" anchor="b"/>
          <a:lstStyle/>
          <a:p>
            <a:r>
              <a:rPr lang="en-US" sz="4400" spc="-1" dirty="0">
                <a:solidFill>
                  <a:srgbClr val="51B148"/>
                </a:solidFill>
                <a:uFill>
                  <a:solidFill>
                    <a:srgbClr val="FFFFFF"/>
                  </a:solidFill>
                </a:uFill>
                <a:latin typeface="Dosis Light"/>
              </a:rPr>
              <a:t>Question???</a:t>
            </a:r>
            <a:endParaRPr lang="en-US" sz="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2050" name="Picture 2" descr="Káº¿t quáº£ hÃ¬nh áº£nh cho ques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69683" cy="493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Shape 5"/>
          <p:cNvSpPr txBox="1"/>
          <p:nvPr/>
        </p:nvSpPr>
        <p:spPr>
          <a:xfrm>
            <a:off x="76320" y="474984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r>
              <a:rPr lang="en-US" sz="1300" spc="-1" dirty="0">
                <a:solidFill>
                  <a:srgbClr val="51B148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32</a:t>
            </a:r>
            <a:endParaRPr lang="en-US" sz="1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653312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TextShape 1"/>
          <p:cNvSpPr txBox="1"/>
          <p:nvPr/>
        </p:nvSpPr>
        <p:spPr>
          <a:xfrm>
            <a:off x="5157211" y="1268940"/>
            <a:ext cx="3590825" cy="2012532"/>
          </a:xfrm>
          <a:prstGeom prst="rect">
            <a:avLst/>
          </a:prstGeom>
          <a:noFill/>
          <a:ln>
            <a:noFill/>
          </a:ln>
        </p:spPr>
        <p:txBody>
          <a:bodyPr tIns="91440" bIns="91440" anchor="b"/>
          <a:lstStyle/>
          <a:p>
            <a:pPr>
              <a:lnSpc>
                <a:spcPct val="100000"/>
              </a:lnSpc>
            </a:pPr>
            <a:r>
              <a:rPr lang="en-US" sz="40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Phương</a:t>
            </a:r>
            <a:r>
              <a:rPr lang="en-US" sz="40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 </a:t>
            </a:r>
            <a:r>
              <a:rPr lang="en-US" sz="40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pháp</a:t>
            </a:r>
            <a:r>
              <a:rPr lang="en-US" sz="40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 </a:t>
            </a:r>
            <a:r>
              <a:rPr lang="en-US" sz="40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bảng</a:t>
            </a:r>
            <a:r>
              <a:rPr lang="en-US" sz="40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 </a:t>
            </a:r>
            <a:r>
              <a:rPr lang="en-US" sz="40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câu</a:t>
            </a:r>
            <a:r>
              <a:rPr lang="en-US" sz="40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 </a:t>
            </a:r>
            <a:r>
              <a:rPr lang="en-US" sz="40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hỏi</a:t>
            </a:r>
            <a:endParaRPr lang="en-US" sz="14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TextShape 5"/>
          <p:cNvSpPr txBox="1"/>
          <p:nvPr/>
        </p:nvSpPr>
        <p:spPr>
          <a:xfrm>
            <a:off x="76320" y="474984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r>
              <a:rPr lang="en-US" sz="13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33</a:t>
            </a:r>
            <a:endParaRPr lang="en-US" sz="1300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Shape 2">
            <a:extLst>
              <a:ext uri="{FF2B5EF4-FFF2-40B4-BE49-F238E27FC236}">
                <a16:creationId xmlns:a16="http://schemas.microsoft.com/office/drawing/2014/main" id="{7A5C19D7-AB75-4EAB-8312-1678102E1785}"/>
              </a:ext>
            </a:extLst>
          </p:cNvPr>
          <p:cNvSpPr txBox="1"/>
          <p:nvPr/>
        </p:nvSpPr>
        <p:spPr>
          <a:xfrm>
            <a:off x="4649987" y="2216235"/>
            <a:ext cx="5360904" cy="690480"/>
          </a:xfrm>
          <a:prstGeom prst="rect">
            <a:avLst/>
          </a:prstGeom>
          <a:noFill/>
          <a:ln>
            <a:noFill/>
          </a:ln>
        </p:spPr>
        <p:txBody>
          <a:bodyPr tIns="91440" bIns="91440" anchor="b"/>
          <a:lstStyle/>
          <a:p>
            <a:pPr>
              <a:lnSpc>
                <a:spcPct val="100000"/>
              </a:lnSpc>
            </a:pPr>
            <a:r>
              <a:rPr lang="en-US" sz="3600" b="1" strike="noStrike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Bảng</a:t>
            </a:r>
            <a:r>
              <a:rPr lang="en-US" sz="3600" b="1" strike="noStrike" spc="-1" dirty="0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 </a:t>
            </a:r>
            <a:r>
              <a:rPr lang="en-US" sz="3600" b="1" strike="noStrike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câu</a:t>
            </a:r>
            <a:r>
              <a:rPr lang="en-US" sz="3600" b="1" strike="noStrike" spc="-1" dirty="0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 </a:t>
            </a:r>
            <a:r>
              <a:rPr lang="en-US" sz="3600" b="1" strike="noStrike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hỏi</a:t>
            </a:r>
            <a:r>
              <a:rPr lang="en-US" sz="3600" b="1" strike="noStrike" spc="-1" dirty="0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 </a:t>
            </a:r>
            <a:r>
              <a:rPr lang="en-US" sz="3600" b="1" strike="noStrike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là</a:t>
            </a:r>
            <a:r>
              <a:rPr lang="en-US" sz="3600" b="1" strike="noStrike" spc="-1" dirty="0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 </a:t>
            </a:r>
            <a:r>
              <a:rPr lang="en-US" sz="3600" b="1" strike="noStrike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gì</a:t>
            </a:r>
            <a:r>
              <a:rPr lang="en-US" sz="3600" b="1" strike="noStrike" spc="-1" dirty="0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 ?</a:t>
            </a:r>
            <a:endParaRPr lang="en-US" sz="14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TextShape 5"/>
          <p:cNvSpPr txBox="1"/>
          <p:nvPr/>
        </p:nvSpPr>
        <p:spPr>
          <a:xfrm>
            <a:off x="76320" y="474984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r>
              <a:rPr lang="en-US" sz="13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Dosis Light"/>
              </a:rPr>
              <a:t>34</a:t>
            </a:r>
            <a:endParaRPr lang="en-US" sz="1300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71524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TextShape 1"/>
          <p:cNvSpPr txBox="1"/>
          <p:nvPr/>
        </p:nvSpPr>
        <p:spPr>
          <a:xfrm>
            <a:off x="360" y="2324204"/>
            <a:ext cx="9143640" cy="81468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pPr algn="ctr">
              <a:lnSpc>
                <a:spcPct val="100000"/>
              </a:lnSpc>
            </a:pP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995109-6253-4818-87E7-59D0B1282D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0"/>
            <a:ext cx="9143640" cy="4829394"/>
          </a:xfrm>
          <a:prstGeom prst="rect">
            <a:avLst/>
          </a:prstGeom>
        </p:spPr>
      </p:pic>
      <p:sp>
        <p:nvSpPr>
          <p:cNvPr id="541" name="TextShape 2"/>
          <p:cNvSpPr txBox="1"/>
          <p:nvPr/>
        </p:nvSpPr>
        <p:spPr>
          <a:xfrm>
            <a:off x="76320" y="474984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pPr>
              <a:lnSpc>
                <a:spcPct val="100000"/>
              </a:lnSpc>
            </a:pPr>
            <a:fld id="{4435D053-E943-4F62-89DE-672911F110EE}" type="slidenum">
              <a:rPr lang="en-US" sz="1300" b="0" strike="noStrike" spc="-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33</a:t>
            </a:fld>
            <a:endParaRPr lang="en-US" sz="1300" b="0" strike="noStrike" spc="-1">
              <a:solidFill>
                <a:srgbClr val="9BCF63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TextShape 1"/>
          <p:cNvSpPr txBox="1"/>
          <p:nvPr/>
        </p:nvSpPr>
        <p:spPr>
          <a:xfrm>
            <a:off x="4320000" y="457200"/>
            <a:ext cx="4458240" cy="690480"/>
          </a:xfrm>
          <a:prstGeom prst="rect">
            <a:avLst/>
          </a:prstGeom>
          <a:noFill/>
          <a:ln>
            <a:noFill/>
          </a:ln>
        </p:spPr>
        <p:txBody>
          <a:bodyPr tIns="91440" bIns="91440" anchor="b"/>
          <a:lstStyle/>
          <a:p>
            <a:pPr>
              <a:lnSpc>
                <a:spcPct val="100000"/>
              </a:lnSpc>
            </a:pP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5" name="TextShape 2"/>
          <p:cNvSpPr txBox="1"/>
          <p:nvPr/>
        </p:nvSpPr>
        <p:spPr>
          <a:xfrm>
            <a:off x="4320000" y="1642494"/>
            <a:ext cx="4366440" cy="30013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lstStyle/>
          <a:p>
            <a:pPr marL="76680" algn="just">
              <a:lnSpc>
                <a:spcPct val="100000"/>
              </a:lnSpc>
              <a:buClr>
                <a:srgbClr val="9BCF63"/>
              </a:buClr>
            </a:pP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Rất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hữu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ích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trong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việc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thu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thập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thông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tin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từ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các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thành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viên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cốt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lõi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trong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tổ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chức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bao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gồm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:</a:t>
            </a:r>
            <a:endParaRPr lang="en-US" sz="2400" b="0" strike="noStrike" spc="-1" dirty="0">
              <a:solidFill>
                <a:srgbClr val="484F56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ea typeface="Pontano Sans"/>
              <a:cs typeface="Times New Roman" panose="02020603050405020304" pitchFamily="18" charset="0"/>
            </a:endParaRPr>
          </a:p>
          <a:p>
            <a:pPr marL="457200" indent="-380520" algn="just">
              <a:lnSpc>
                <a:spcPct val="100000"/>
              </a:lnSpc>
              <a:buClr>
                <a:srgbClr val="9BCF63"/>
              </a:buClr>
              <a:buFont typeface="Pontano Sans"/>
              <a:buChar char="⊷"/>
            </a:pPr>
            <a:r>
              <a:rPr lang="en-US" sz="2400" b="0" strike="noStrike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Thái</a:t>
            </a:r>
            <a:r>
              <a:rPr lang="en-US" sz="2400" b="0" strike="noStrike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z="2400" b="0" strike="noStrike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độ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380520" algn="just">
              <a:lnSpc>
                <a:spcPct val="100000"/>
              </a:lnSpc>
              <a:buClr>
                <a:srgbClr val="9BCF63"/>
              </a:buClr>
              <a:buFont typeface="Pontano Sans"/>
              <a:buChar char="⊷"/>
            </a:pPr>
            <a:r>
              <a:rPr lang="en-US" sz="2400" b="0" strike="noStrike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Hành</a:t>
            </a:r>
            <a:r>
              <a:rPr lang="en-US" sz="2400" b="0" strike="noStrike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vi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380520" algn="just">
              <a:lnSpc>
                <a:spcPct val="100000"/>
              </a:lnSpc>
              <a:buClr>
                <a:srgbClr val="9BCF63"/>
              </a:buClr>
              <a:buFont typeface="Pontano Sans"/>
              <a:buChar char="⊷"/>
            </a:pPr>
            <a:r>
              <a:rPr lang="en-US" sz="2400" b="0" strike="noStrike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Niềm</a:t>
            </a:r>
            <a:r>
              <a:rPr lang="en-US" sz="2400" b="0" strike="noStrike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tin</a:t>
            </a:r>
          </a:p>
          <a:p>
            <a:pPr marL="457200" indent="-380520" algn="just">
              <a:lnSpc>
                <a:spcPct val="100000"/>
              </a:lnSpc>
              <a:buClr>
                <a:srgbClr val="9BCF63"/>
              </a:buClr>
              <a:buFont typeface="Pontano Sans"/>
              <a:buChar char="⊷"/>
            </a:pPr>
            <a:r>
              <a:rPr lang="en-US" sz="2400" b="0" strike="noStrike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0" strike="noStrike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strike="noStrike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6" name="TextShape 3"/>
          <p:cNvSpPr txBox="1"/>
          <p:nvPr/>
        </p:nvSpPr>
        <p:spPr>
          <a:xfrm>
            <a:off x="76320" y="474984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pPr>
              <a:lnSpc>
                <a:spcPct val="100000"/>
              </a:lnSpc>
            </a:pPr>
            <a:fld id="{B8FAFE5E-DBE0-4711-AA87-1330C0C2B3D0}" type="slidenum">
              <a:rPr lang="en-US" sz="1300" b="0" strike="noStrike" spc="-1">
                <a:solidFill>
                  <a:srgbClr val="51B148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34</a:t>
            </a:fld>
            <a:endParaRPr lang="en-US" sz="13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TextShape 2">
            <a:extLst>
              <a:ext uri="{FF2B5EF4-FFF2-40B4-BE49-F238E27FC236}">
                <a16:creationId xmlns:a16="http://schemas.microsoft.com/office/drawing/2014/main" id="{40C592CE-BDB3-48F9-ACDD-D2D2D1132983}"/>
              </a:ext>
            </a:extLst>
          </p:cNvPr>
          <p:cNvSpPr txBox="1"/>
          <p:nvPr/>
        </p:nvSpPr>
        <p:spPr>
          <a:xfrm>
            <a:off x="4279680" y="695164"/>
            <a:ext cx="4864320" cy="690480"/>
          </a:xfrm>
          <a:prstGeom prst="rect">
            <a:avLst/>
          </a:prstGeom>
          <a:noFill/>
          <a:ln>
            <a:noFill/>
          </a:ln>
        </p:spPr>
        <p:txBody>
          <a:bodyPr tIns="91440" bIns="91440" anchor="b"/>
          <a:lstStyle/>
          <a:p>
            <a:pPr>
              <a:lnSpc>
                <a:spcPct val="100000"/>
              </a:lnSpc>
            </a:pPr>
            <a:endParaRPr lang="en-US" sz="14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TextShape 2">
            <a:extLst>
              <a:ext uri="{FF2B5EF4-FFF2-40B4-BE49-F238E27FC236}">
                <a16:creationId xmlns:a16="http://schemas.microsoft.com/office/drawing/2014/main" id="{08F59AF6-D388-4009-B14A-41B107F741CE}"/>
              </a:ext>
            </a:extLst>
          </p:cNvPr>
          <p:cNvSpPr txBox="1"/>
          <p:nvPr/>
        </p:nvSpPr>
        <p:spPr>
          <a:xfrm>
            <a:off x="3427610" y="30826"/>
            <a:ext cx="5603374" cy="1677855"/>
          </a:xfrm>
          <a:prstGeom prst="rect">
            <a:avLst/>
          </a:prstGeom>
          <a:noFill/>
          <a:ln>
            <a:noFill/>
          </a:ln>
        </p:spPr>
        <p:txBody>
          <a:bodyPr tIns="91440" bIns="91440" anchor="b"/>
          <a:lstStyle/>
          <a:p>
            <a:pPr>
              <a:lnSpc>
                <a:spcPct val="100000"/>
              </a:lnSpc>
            </a:pPr>
            <a:r>
              <a:rPr lang="en-US" sz="3600" b="1" strike="noStrike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Tại</a:t>
            </a:r>
            <a:r>
              <a:rPr lang="en-US" sz="3600" b="1" strike="noStrike" spc="-1" dirty="0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 </a:t>
            </a:r>
            <a:r>
              <a:rPr lang="en-US" sz="3600" b="1" strike="noStrike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sao</a:t>
            </a:r>
            <a:r>
              <a:rPr lang="en-US" sz="3600" b="1" strike="noStrike" spc="-1" dirty="0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 </a:t>
            </a:r>
            <a:r>
              <a:rPr lang="en-US" sz="3600" b="1" strike="noStrike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lại</a:t>
            </a:r>
            <a:r>
              <a:rPr lang="en-US" sz="3600" b="1" strike="noStrike" spc="-1" dirty="0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 </a:t>
            </a:r>
            <a:r>
              <a:rPr lang="en-US" sz="3600" b="1" strike="noStrike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s</a:t>
            </a:r>
            <a:r>
              <a:rPr lang="en-US" sz="3600" b="1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ử</a:t>
            </a:r>
            <a:r>
              <a:rPr lang="en-US" sz="3600" b="1" spc="-1" dirty="0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 </a:t>
            </a:r>
            <a:r>
              <a:rPr lang="en-US" sz="3600" b="1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dụng</a:t>
            </a:r>
            <a:r>
              <a:rPr lang="en-US" sz="3600" b="1" spc="-1" dirty="0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 </a:t>
            </a:r>
            <a:r>
              <a:rPr lang="en-US" sz="3600" b="1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ph</a:t>
            </a:r>
            <a:r>
              <a:rPr lang="vi-VN" sz="3600" b="1" spc="-1" dirty="0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ư</a:t>
            </a:r>
            <a:r>
              <a:rPr lang="en-US" sz="3600" b="1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ơng</a:t>
            </a:r>
            <a:r>
              <a:rPr lang="en-US" sz="3600" b="1" spc="-1" dirty="0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 </a:t>
            </a:r>
            <a:r>
              <a:rPr lang="en-US" sz="3600" b="1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pháp</a:t>
            </a:r>
            <a:r>
              <a:rPr lang="en-US" sz="3600" b="1" spc="-1" dirty="0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 </a:t>
            </a:r>
            <a:r>
              <a:rPr lang="en-US" sz="3600" b="1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bảng</a:t>
            </a:r>
            <a:r>
              <a:rPr lang="en-US" sz="3600" b="1" spc="-1" dirty="0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 </a:t>
            </a:r>
            <a:r>
              <a:rPr lang="en-US" sz="3600" b="1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câu</a:t>
            </a:r>
            <a:r>
              <a:rPr lang="en-US" sz="3600" b="1" spc="-1" dirty="0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 </a:t>
            </a:r>
            <a:r>
              <a:rPr lang="en-US" sz="3600" b="1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hỏi</a:t>
            </a:r>
            <a:r>
              <a:rPr lang="en-US" sz="3600" b="1" spc="-1" dirty="0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?</a:t>
            </a:r>
            <a:endParaRPr lang="en-US" sz="14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TextShape 1"/>
          <p:cNvSpPr txBox="1"/>
          <p:nvPr/>
        </p:nvSpPr>
        <p:spPr>
          <a:xfrm>
            <a:off x="3822120" y="1725840"/>
            <a:ext cx="4575730" cy="30236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lstStyle/>
          <a:p>
            <a:pPr marL="457200" indent="-380520">
              <a:lnSpc>
                <a:spcPct val="100000"/>
              </a:lnSpc>
              <a:buClr>
                <a:srgbClr val="9BCF63"/>
              </a:buClr>
              <a:buFont typeface="Pontano Sans"/>
              <a:buChar char="⊷"/>
            </a:pP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Phỏng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vấn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và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bảng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câu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hỏi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khác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nhau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ở 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chỗ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phỏng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vấn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sử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dụng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thể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gian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để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t</a:t>
            </a:r>
            <a:r>
              <a:rPr lang="vi-VN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ư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ơng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tác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trực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tiếp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còn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bảng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câu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hỏi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tốn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thời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gian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ở 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việc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chuẩn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bị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.</a:t>
            </a:r>
          </a:p>
          <a:p>
            <a:pPr marL="457200" indent="-380520">
              <a:lnSpc>
                <a:spcPct val="100000"/>
              </a:lnSpc>
              <a:buClr>
                <a:srgbClr val="9BCF63"/>
              </a:buClr>
              <a:buFont typeface="Pontano Sans"/>
              <a:buChar char="⊷"/>
            </a:pPr>
            <a:endParaRPr lang="en-US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6680">
              <a:lnSpc>
                <a:spcPct val="100000"/>
              </a:lnSpc>
              <a:buClr>
                <a:srgbClr val="9BCF63"/>
              </a:buClr>
            </a:pP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380520">
              <a:lnSpc>
                <a:spcPct val="100000"/>
              </a:lnSpc>
              <a:buClr>
                <a:srgbClr val="9BCF63"/>
              </a:buClr>
              <a:buFont typeface="Pontano Sans"/>
              <a:buChar char="⊷"/>
            </a:pP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Con ng</a:t>
            </a:r>
            <a:r>
              <a:rPr lang="vi-VN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ư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ời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đ</a:t>
            </a:r>
            <a:r>
              <a:rPr lang="vi-VN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ư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ợc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phân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tán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rộng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rãi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ở 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các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chi 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nhánh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khác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nhau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của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tổ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chức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.</a:t>
            </a:r>
          </a:p>
          <a:p>
            <a:pPr marL="457200" indent="-380520">
              <a:lnSpc>
                <a:spcPct val="100000"/>
              </a:lnSpc>
              <a:buClr>
                <a:srgbClr val="9BCF63"/>
              </a:buClr>
              <a:buFont typeface="Pontano Sans"/>
              <a:buChar char="⊷"/>
            </a:pP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Số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l</a:t>
            </a:r>
            <a:r>
              <a:rPr lang="vi-VN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ư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ợng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ng</a:t>
            </a:r>
            <a:r>
              <a:rPr lang="vi-VN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ư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ời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tham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gia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lớn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.</a:t>
            </a:r>
          </a:p>
          <a:p>
            <a:pPr marL="457200" indent="-380520">
              <a:lnSpc>
                <a:spcPct val="100000"/>
              </a:lnSpc>
              <a:buClr>
                <a:srgbClr val="9BCF63"/>
              </a:buClr>
              <a:buFont typeface="Pontano Sans"/>
              <a:buChar char="⊷"/>
            </a:pP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Có 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thể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phân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tích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chính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xác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thông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tin (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tỷ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lệ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chấp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nhận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, ý 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kiến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tổng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thể</a:t>
            </a:r>
            <a:r>
              <a:rPr lang="en-US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, …)</a:t>
            </a:r>
          </a:p>
        </p:txBody>
      </p:sp>
      <p:sp>
        <p:nvSpPr>
          <p:cNvPr id="529" name="TextShape 2"/>
          <p:cNvSpPr txBox="1"/>
          <p:nvPr/>
        </p:nvSpPr>
        <p:spPr>
          <a:xfrm>
            <a:off x="3822119" y="0"/>
            <a:ext cx="5147219" cy="1758301"/>
          </a:xfrm>
          <a:prstGeom prst="rect">
            <a:avLst/>
          </a:prstGeom>
          <a:noFill/>
          <a:ln>
            <a:noFill/>
          </a:ln>
        </p:spPr>
        <p:txBody>
          <a:bodyPr tIns="91440" bIns="91440" anchor="b"/>
          <a:lstStyle/>
          <a:p>
            <a:pPr>
              <a:lnSpc>
                <a:spcPct val="100000"/>
              </a:lnSpc>
            </a:pPr>
            <a:r>
              <a:rPr lang="en-US" sz="3600" b="1" strike="noStrike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S</a:t>
            </a:r>
            <a:r>
              <a:rPr lang="en-US" sz="3600" b="1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ự</a:t>
            </a:r>
            <a:r>
              <a:rPr lang="en-US" sz="3600" b="1" spc="-1" dirty="0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 </a:t>
            </a:r>
            <a:r>
              <a:rPr lang="en-US" sz="3600" b="1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khác</a:t>
            </a:r>
            <a:r>
              <a:rPr lang="en-US" sz="3600" b="1" spc="-1" dirty="0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 </a:t>
            </a:r>
            <a:r>
              <a:rPr lang="en-US" sz="3600" b="1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nhau</a:t>
            </a:r>
            <a:r>
              <a:rPr lang="en-US" sz="3600" b="1" spc="-1" dirty="0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 </a:t>
            </a:r>
            <a:r>
              <a:rPr lang="en-US" sz="3600" b="1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giữa</a:t>
            </a:r>
            <a:r>
              <a:rPr lang="en-US" sz="3600" b="1" spc="-1" dirty="0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 </a:t>
            </a:r>
            <a:r>
              <a:rPr lang="en-US" sz="3600" b="1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bảng</a:t>
            </a:r>
            <a:r>
              <a:rPr lang="en-US" sz="3600" b="1" spc="-1" dirty="0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 </a:t>
            </a:r>
            <a:r>
              <a:rPr lang="en-US" sz="3600" b="1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câu</a:t>
            </a:r>
            <a:r>
              <a:rPr lang="en-US" sz="3600" b="1" spc="-1" dirty="0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 </a:t>
            </a:r>
            <a:r>
              <a:rPr lang="en-US" sz="3600" b="1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hỏi</a:t>
            </a:r>
            <a:r>
              <a:rPr lang="en-US" sz="3600" b="1" spc="-1" dirty="0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 </a:t>
            </a:r>
            <a:r>
              <a:rPr lang="en-US" sz="3600" b="1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và</a:t>
            </a:r>
            <a:r>
              <a:rPr lang="en-US" sz="3600" b="1" spc="-1" dirty="0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 </a:t>
            </a:r>
            <a:r>
              <a:rPr lang="en-US" sz="3600" b="1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phỏng</a:t>
            </a:r>
            <a:r>
              <a:rPr lang="en-US" sz="3600" b="1" spc="-1" dirty="0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 </a:t>
            </a:r>
            <a:r>
              <a:rPr lang="en-US" sz="3600" b="1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vấn</a:t>
            </a:r>
            <a:endParaRPr lang="en-US" sz="14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1" name="TextShape 4"/>
          <p:cNvSpPr txBox="1"/>
          <p:nvPr/>
        </p:nvSpPr>
        <p:spPr>
          <a:xfrm>
            <a:off x="76320" y="474984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pPr>
              <a:lnSpc>
                <a:spcPct val="100000"/>
              </a:lnSpc>
            </a:pPr>
            <a:fld id="{519F37F6-6114-4D19-A0F6-FA43145BFEEB}" type="slidenum">
              <a:rPr lang="en-US" sz="1300" b="0" strike="noStrike" spc="-1">
                <a:solidFill>
                  <a:srgbClr val="51B148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35</a:t>
            </a:fld>
            <a:endParaRPr lang="en-US" sz="1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TextShape 1"/>
          <p:cNvSpPr txBox="1"/>
          <p:nvPr/>
        </p:nvSpPr>
        <p:spPr>
          <a:xfrm>
            <a:off x="3822118" y="418860"/>
            <a:ext cx="4864320" cy="690480"/>
          </a:xfrm>
          <a:prstGeom prst="rect">
            <a:avLst/>
          </a:prstGeom>
          <a:noFill/>
          <a:ln>
            <a:noFill/>
          </a:ln>
        </p:spPr>
        <p:txBody>
          <a:bodyPr tIns="91440" bIns="91440" anchor="b"/>
          <a:lstStyle/>
          <a:p>
            <a:pPr>
              <a:lnSpc>
                <a:spcPct val="100000"/>
              </a:lnSpc>
            </a:pPr>
            <a:r>
              <a:rPr lang="en-US" sz="3600" b="1" strike="noStrike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osis Light"/>
                <a:cs typeface="Times New Roman" panose="02020603050405020304" pitchFamily="18" charset="0"/>
              </a:rPr>
              <a:t>Loại</a:t>
            </a:r>
            <a:r>
              <a:rPr lang="en-US" sz="3600" b="1" strike="noStrike" spc="-1" dirty="0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osis Light"/>
                <a:cs typeface="Times New Roman" panose="02020603050405020304" pitchFamily="18" charset="0"/>
              </a:rPr>
              <a:t> </a:t>
            </a:r>
            <a:r>
              <a:rPr lang="en-US" sz="3600" b="1" strike="noStrike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osis Light"/>
                <a:cs typeface="Times New Roman" panose="02020603050405020304" pitchFamily="18" charset="0"/>
              </a:rPr>
              <a:t>câu</a:t>
            </a:r>
            <a:r>
              <a:rPr lang="en-US" sz="3600" b="1" strike="noStrike" spc="-1" dirty="0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osis Light"/>
                <a:cs typeface="Times New Roman" panose="02020603050405020304" pitchFamily="18" charset="0"/>
              </a:rPr>
              <a:t> </a:t>
            </a:r>
            <a:r>
              <a:rPr lang="en-US" sz="3600" b="1" strike="noStrike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osis Light"/>
                <a:cs typeface="Times New Roman" panose="02020603050405020304" pitchFamily="18" charset="0"/>
              </a:rPr>
              <a:t>hỏi</a:t>
            </a:r>
            <a:r>
              <a:rPr lang="en-US" sz="3600" b="1" strike="noStrike" spc="-1" dirty="0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osis Light"/>
                <a:cs typeface="Times New Roman" panose="02020603050405020304" pitchFamily="18" charset="0"/>
              </a:rPr>
              <a:t>?</a:t>
            </a:r>
            <a:endParaRPr lang="en-US" sz="14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3" name="TextShape 2"/>
          <p:cNvSpPr txBox="1"/>
          <p:nvPr/>
        </p:nvSpPr>
        <p:spPr>
          <a:xfrm>
            <a:off x="6325560" y="1268640"/>
            <a:ext cx="2360880" cy="23641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lstStyle/>
          <a:p>
            <a:pPr>
              <a:lnSpc>
                <a:spcPct val="100000"/>
              </a:lnSpc>
            </a:pP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4" name="TextShape 3"/>
          <p:cNvSpPr txBox="1"/>
          <p:nvPr/>
        </p:nvSpPr>
        <p:spPr>
          <a:xfrm>
            <a:off x="3822120" y="1268640"/>
            <a:ext cx="2360880" cy="23641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lstStyle/>
          <a:p>
            <a:pPr>
              <a:lnSpc>
                <a:spcPct val="100000"/>
              </a:lnSpc>
            </a:pP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6" name="TextShape 5"/>
          <p:cNvSpPr txBox="1"/>
          <p:nvPr/>
        </p:nvSpPr>
        <p:spPr>
          <a:xfrm>
            <a:off x="76320" y="474984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pPr>
              <a:lnSpc>
                <a:spcPct val="100000"/>
              </a:lnSpc>
            </a:pPr>
            <a:fld id="{382B1E79-161B-43C3-83B4-F4244CE00D3A}" type="slidenum">
              <a:rPr lang="en-US" sz="1300" b="0" strike="noStrike" spc="-1">
                <a:solidFill>
                  <a:srgbClr val="51B148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36</a:t>
            </a:fld>
            <a:endParaRPr lang="en-US" sz="1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TextShape 2">
            <a:extLst>
              <a:ext uri="{FF2B5EF4-FFF2-40B4-BE49-F238E27FC236}">
                <a16:creationId xmlns:a16="http://schemas.microsoft.com/office/drawing/2014/main" id="{0C013624-E818-442F-9710-582CE12573BA}"/>
              </a:ext>
            </a:extLst>
          </p:cNvPr>
          <p:cNvSpPr txBox="1"/>
          <p:nvPr/>
        </p:nvSpPr>
        <p:spPr>
          <a:xfrm>
            <a:off x="3822119" y="1071090"/>
            <a:ext cx="4864319" cy="30013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lstStyle/>
          <a:p>
            <a:pPr marL="457200" indent="-380520" algn="just">
              <a:lnSpc>
                <a:spcPct val="100000"/>
              </a:lnSpc>
              <a:buClr>
                <a:srgbClr val="9BCF63"/>
              </a:buClr>
              <a:buFont typeface="Pontano Sans"/>
              <a:buChar char="⊷"/>
            </a:pPr>
            <a:r>
              <a:rPr lang="en-US" sz="2400" b="1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b="1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marL="362430" indent="-285750" algn="just">
              <a:lnSpc>
                <a:spcPct val="100000"/>
              </a:lnSpc>
              <a:buClr>
                <a:srgbClr val="9BCF63"/>
              </a:buClr>
              <a:buFont typeface="Arial" panose="020B0604020202020204" pitchFamily="34" charset="0"/>
              <a:buChar char="•"/>
            </a:pP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62430" indent="-285750" algn="just">
              <a:lnSpc>
                <a:spcPct val="100000"/>
              </a:lnSpc>
              <a:buClr>
                <a:srgbClr val="9BCF63"/>
              </a:buClr>
              <a:buFont typeface="Arial" panose="020B0604020202020204" pitchFamily="34" charset="0"/>
              <a:buChar char="•"/>
            </a:pP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62430" indent="-285750" algn="just">
              <a:lnSpc>
                <a:spcPct val="100000"/>
              </a:lnSpc>
              <a:buClr>
                <a:srgbClr val="9BCF63"/>
              </a:buClr>
              <a:buFont typeface="Arial" panose="020B0604020202020204" pitchFamily="34" charset="0"/>
              <a:buChar char="•"/>
            </a:pPr>
            <a:r>
              <a:rPr lang="en-US" sz="2200" b="0" strike="noStrike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200" b="0" strike="noStrike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strike="noStrike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200" b="0" strike="noStrike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strike="noStrike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ực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380520" algn="just">
              <a:lnSpc>
                <a:spcPct val="100000"/>
              </a:lnSpc>
              <a:buClr>
                <a:srgbClr val="9BCF63"/>
              </a:buClr>
              <a:buFont typeface="Pontano Sans"/>
              <a:buChar char="⊷"/>
            </a:pPr>
            <a:r>
              <a:rPr lang="en-US" sz="2400" b="1" strike="noStrike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Câu</a:t>
            </a:r>
            <a:r>
              <a:rPr lang="en-US" sz="2400" b="1" strike="noStrike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z="2400" b="1" strike="noStrike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hỏi</a:t>
            </a:r>
            <a:r>
              <a:rPr lang="en-US" sz="2400" b="1" strike="noStrike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z="2400" b="1" strike="noStrike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đóng</a:t>
            </a:r>
            <a:r>
              <a:rPr lang="en-US" sz="2400" b="1" strike="noStrike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?</a:t>
            </a:r>
          </a:p>
          <a:p>
            <a:pPr marL="362430" indent="-285750" algn="just">
              <a:lnSpc>
                <a:spcPct val="100000"/>
              </a:lnSpc>
              <a:buClr>
                <a:srgbClr val="9BCF63"/>
              </a:buClr>
              <a:buFont typeface="Arial" panose="020B0604020202020204" pitchFamily="34" charset="0"/>
              <a:buChar char="•"/>
            </a:pP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62430" indent="-285750" algn="just">
              <a:lnSpc>
                <a:spcPct val="100000"/>
              </a:lnSpc>
              <a:buClr>
                <a:srgbClr val="9BCF63"/>
              </a:buClr>
              <a:buFont typeface="Arial" panose="020B0604020202020204" pitchFamily="34" charset="0"/>
              <a:buChar char="•"/>
            </a:pPr>
            <a:r>
              <a:rPr lang="en-US" sz="2200" b="0" strike="noStrike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b="0" strike="noStrike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strike="noStrike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0" strike="noStrike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strike="noStrike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2200" b="0" strike="noStrike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strike="noStrike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200" b="0" strike="noStrike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strike="noStrike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200" b="0" strike="noStrike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strike="noStrike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ừ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0CAA4AB6-CA37-4F14-AAC0-F31584A17EFD}"/>
              </a:ext>
            </a:extLst>
          </p:cNvPr>
          <p:cNvSpPr txBox="1"/>
          <p:nvPr/>
        </p:nvSpPr>
        <p:spPr>
          <a:xfrm>
            <a:off x="5204691" y="89677"/>
            <a:ext cx="4864320" cy="690480"/>
          </a:xfrm>
          <a:prstGeom prst="rect">
            <a:avLst/>
          </a:prstGeom>
          <a:noFill/>
          <a:ln>
            <a:noFill/>
          </a:ln>
        </p:spPr>
        <p:txBody>
          <a:bodyPr tIns="91440" bIns="91440" anchor="b"/>
          <a:lstStyle/>
          <a:p>
            <a:pPr>
              <a:lnSpc>
                <a:spcPct val="100000"/>
              </a:lnSpc>
            </a:pPr>
            <a:r>
              <a:rPr lang="vi-VN" sz="3600" b="1" spc="-1" dirty="0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spc="-1" dirty="0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sz="3600" b="1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spc="-1" dirty="0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600" b="1" spc="-1" dirty="0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600" b="1" spc="-1" dirty="0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14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Shape 2">
            <a:extLst>
              <a:ext uri="{FF2B5EF4-FFF2-40B4-BE49-F238E27FC236}">
                <a16:creationId xmlns:a16="http://schemas.microsoft.com/office/drawing/2014/main" id="{DB019D64-2A25-4A15-B8E8-5FF59DC3F887}"/>
              </a:ext>
            </a:extLst>
          </p:cNvPr>
          <p:cNvSpPr txBox="1"/>
          <p:nvPr/>
        </p:nvSpPr>
        <p:spPr>
          <a:xfrm>
            <a:off x="4853562" y="714320"/>
            <a:ext cx="4151449" cy="30013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lstStyle/>
          <a:p>
            <a:pPr marL="457200" indent="-380520" algn="just">
              <a:lnSpc>
                <a:spcPct val="100000"/>
              </a:lnSpc>
              <a:buClr>
                <a:srgbClr val="9BCF63"/>
              </a:buClr>
              <a:buFont typeface="Pontano Sans"/>
              <a:buChar char="⊷"/>
            </a:pPr>
            <a:r>
              <a:rPr lang="en-US" sz="2400" b="1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2400" b="1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62430" indent="-285750" algn="just">
              <a:lnSpc>
                <a:spcPct val="100000"/>
              </a:lnSpc>
              <a:buClr>
                <a:srgbClr val="9BCF63"/>
              </a:buClr>
              <a:buFont typeface="Arial" panose="020B0604020202020204" pitchFamily="34" charset="0"/>
              <a:buChar char="•"/>
            </a:pP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hết ý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62430" indent="-285750" algn="just">
              <a:lnSpc>
                <a:spcPct val="100000"/>
              </a:lnSpc>
              <a:buClr>
                <a:srgbClr val="9BCF63"/>
              </a:buClr>
              <a:buFont typeface="Arial" panose="020B0604020202020204" pitchFamily="34" charset="0"/>
              <a:buChar char="•"/>
            </a:pP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380520" algn="just">
              <a:lnSpc>
                <a:spcPct val="100000"/>
              </a:lnSpc>
              <a:buClr>
                <a:srgbClr val="9BCF63"/>
              </a:buClr>
              <a:buFont typeface="Pontano Sans"/>
              <a:buChar char="⊷"/>
            </a:pPr>
            <a:r>
              <a:rPr lang="en-US" sz="2400" b="1" strike="noStrike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Nh</a:t>
            </a:r>
            <a:r>
              <a:rPr lang="vi-VN" sz="2400" b="1" strike="noStrike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ư</a:t>
            </a:r>
            <a:r>
              <a:rPr lang="en-US" sz="2400" b="1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ợc</a:t>
            </a:r>
            <a:r>
              <a:rPr lang="en-US" sz="2400" b="1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z="2400" b="1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điểm</a:t>
            </a:r>
            <a:r>
              <a:rPr lang="en-US" sz="2400" b="1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:</a:t>
            </a:r>
            <a:endParaRPr lang="en-US" sz="2400" b="1" strike="noStrike" spc="-1" dirty="0">
              <a:solidFill>
                <a:srgbClr val="484F56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ea typeface="Pontano Sans"/>
              <a:cs typeface="Times New Roman" panose="02020603050405020304" pitchFamily="18" charset="0"/>
            </a:endParaRPr>
          </a:p>
          <a:p>
            <a:pPr marL="362430" indent="-285750" algn="just">
              <a:lnSpc>
                <a:spcPct val="100000"/>
              </a:lnSpc>
              <a:buClr>
                <a:srgbClr val="9BCF63"/>
              </a:buClr>
              <a:buFont typeface="Arial" panose="020B0604020202020204" pitchFamily="34" charset="0"/>
              <a:buChar char="•"/>
            </a:pP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62430" indent="-285750" algn="just">
              <a:lnSpc>
                <a:spcPct val="100000"/>
              </a:lnSpc>
              <a:buClr>
                <a:srgbClr val="9BCF63"/>
              </a:buClr>
              <a:buFont typeface="Arial" panose="020B0604020202020204" pitchFamily="34" charset="0"/>
              <a:buChar char="•"/>
            </a:pPr>
            <a:r>
              <a:rPr lang="en-US" sz="2200" b="0" strike="noStrike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b="0" strike="noStrike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strike="noStrike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b="0" strike="noStrike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strike="noStrike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200" b="0" strike="noStrike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0" strike="noStrike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Shape 5"/>
          <p:cNvSpPr txBox="1"/>
          <p:nvPr/>
        </p:nvSpPr>
        <p:spPr>
          <a:xfrm>
            <a:off x="76320" y="474984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r>
              <a:rPr lang="en-US" sz="13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Dosis Light"/>
              </a:rPr>
              <a:t>39</a:t>
            </a:r>
            <a:endParaRPr lang="en-US" sz="1300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53317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0B5CA1F2-D1A4-41EE-B4F0-95F29F456783}"/>
              </a:ext>
            </a:extLst>
          </p:cNvPr>
          <p:cNvSpPr txBox="1"/>
          <p:nvPr/>
        </p:nvSpPr>
        <p:spPr>
          <a:xfrm>
            <a:off x="1794694" y="620825"/>
            <a:ext cx="7246893" cy="609480"/>
          </a:xfrm>
          <a:prstGeom prst="rect">
            <a:avLst/>
          </a:prstGeom>
          <a:noFill/>
          <a:ln>
            <a:noFill/>
          </a:ln>
        </p:spPr>
        <p:txBody>
          <a:bodyPr tIns="91440" bIns="91440" anchor="b"/>
          <a:lstStyle/>
          <a:p>
            <a:pPr>
              <a:lnSpc>
                <a:spcPct val="100000"/>
              </a:lnSpc>
            </a:pPr>
            <a:r>
              <a:rPr lang="en-US" sz="3500" b="1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So </a:t>
            </a:r>
            <a:r>
              <a:rPr lang="en-US" sz="3500" b="1" strike="noStrike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sánh</a:t>
            </a:r>
            <a:r>
              <a:rPr lang="en-US" sz="3500" b="1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 </a:t>
            </a:r>
            <a:r>
              <a:rPr lang="en-US" sz="3500" b="1" strike="noStrike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câu</a:t>
            </a:r>
            <a:r>
              <a:rPr lang="en-US" sz="3500" b="1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 </a:t>
            </a:r>
            <a:r>
              <a:rPr lang="en-US" sz="3500" b="1" strike="noStrike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hỏi</a:t>
            </a:r>
            <a:r>
              <a:rPr lang="en-US" sz="3500" b="1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 </a:t>
            </a:r>
            <a:r>
              <a:rPr lang="en-US" sz="3500" b="1" strike="noStrike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m</a:t>
            </a:r>
            <a:r>
              <a:rPr lang="en-US" sz="3500" b="1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ở</a:t>
            </a:r>
            <a:r>
              <a:rPr lang="en-US" sz="35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 </a:t>
            </a:r>
            <a:r>
              <a:rPr lang="en-US" sz="3500" b="1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và</a:t>
            </a:r>
            <a:r>
              <a:rPr lang="en-US" sz="35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 </a:t>
            </a:r>
            <a:r>
              <a:rPr lang="en-US" sz="3500" b="1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câu</a:t>
            </a:r>
            <a:r>
              <a:rPr lang="en-US" sz="35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 </a:t>
            </a:r>
            <a:r>
              <a:rPr lang="en-US" sz="3500" b="1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hỏi</a:t>
            </a:r>
            <a:r>
              <a:rPr lang="en-US" sz="35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 </a:t>
            </a:r>
            <a:r>
              <a:rPr lang="en-US" sz="3500" b="1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đóng</a:t>
            </a:r>
            <a:endParaRPr lang="en-US" sz="3500" b="1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55092607-2C8E-4745-AD94-AD8B0B6E7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123" y="1331965"/>
            <a:ext cx="5687263" cy="3142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Shape 5"/>
          <p:cNvSpPr txBox="1"/>
          <p:nvPr/>
        </p:nvSpPr>
        <p:spPr>
          <a:xfrm>
            <a:off x="76320" y="474984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r>
              <a:rPr lang="en-US" sz="1300" spc="-1" dirty="0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</a:rPr>
              <a:t>40</a:t>
            </a:r>
            <a:endParaRPr lang="en-US" sz="1300" spc="-1" dirty="0">
              <a:solidFill>
                <a:srgbClr val="9BCF63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699157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Shape 1">
            <a:extLst>
              <a:ext uri="{FF2B5EF4-FFF2-40B4-BE49-F238E27FC236}">
                <a16:creationId xmlns:a16="http://schemas.microsoft.com/office/drawing/2014/main" id="{D9CFD4FB-AF3E-4E19-B09E-B0372F668BCF}"/>
              </a:ext>
            </a:extLst>
          </p:cNvPr>
          <p:cNvSpPr txBox="1"/>
          <p:nvPr/>
        </p:nvSpPr>
        <p:spPr>
          <a:xfrm>
            <a:off x="4822001" y="698940"/>
            <a:ext cx="4401441" cy="690480"/>
          </a:xfrm>
          <a:prstGeom prst="rect">
            <a:avLst/>
          </a:prstGeom>
          <a:noFill/>
          <a:ln>
            <a:noFill/>
          </a:ln>
        </p:spPr>
        <p:txBody>
          <a:bodyPr tIns="91440" bIns="91440" anchor="b"/>
          <a:lstStyle/>
          <a:p>
            <a:pPr>
              <a:lnSpc>
                <a:spcPct val="100000"/>
              </a:lnSpc>
            </a:pPr>
            <a:r>
              <a:rPr lang="en-US" sz="3600" b="1" strike="noStrike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Quy</a:t>
            </a:r>
            <a:r>
              <a:rPr lang="en-US" sz="3600" b="1" strike="noStrike" spc="-1" dirty="0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 </a:t>
            </a:r>
            <a:r>
              <a:rPr lang="en-US" sz="3600" b="1" strike="noStrike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định</a:t>
            </a:r>
            <a:r>
              <a:rPr lang="en-US" sz="3600" b="1" strike="noStrike" spc="-1" dirty="0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 về </a:t>
            </a:r>
            <a:r>
              <a:rPr lang="en-US" sz="3600" b="1" strike="noStrike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ngôn</a:t>
            </a:r>
            <a:r>
              <a:rPr lang="en-US" sz="3600" b="1" strike="noStrike" spc="-1" dirty="0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 </a:t>
            </a:r>
            <a:r>
              <a:rPr lang="en-US" sz="3600" b="1" strike="noStrike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ng</a:t>
            </a:r>
            <a:r>
              <a:rPr lang="en-US" sz="3600" b="1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ữ</a:t>
            </a:r>
            <a:endParaRPr lang="en-US" sz="14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TextShape 2">
            <a:extLst>
              <a:ext uri="{FF2B5EF4-FFF2-40B4-BE49-F238E27FC236}">
                <a16:creationId xmlns:a16="http://schemas.microsoft.com/office/drawing/2014/main" id="{FC389665-2F42-4543-96ED-399E7492E6EE}"/>
              </a:ext>
            </a:extLst>
          </p:cNvPr>
          <p:cNvSpPr txBox="1"/>
          <p:nvPr/>
        </p:nvSpPr>
        <p:spPr>
          <a:xfrm>
            <a:off x="4722336" y="1389420"/>
            <a:ext cx="4366440" cy="30013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lstStyle/>
          <a:p>
            <a:pPr marL="457200" indent="-380520">
              <a:lnSpc>
                <a:spcPct val="100000"/>
              </a:lnSpc>
              <a:buClr>
                <a:srgbClr val="9BCF63"/>
              </a:buClr>
              <a:buFont typeface="Pontano Sans"/>
              <a:buChar char="⊷"/>
            </a:pPr>
            <a:r>
              <a:rPr lang="en-US" sz="2400" b="0" strike="noStrike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400" b="0" strike="noStrike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400" b="0" strike="noStrike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400" b="0" strike="noStrike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400" b="0" strike="noStrike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380520">
              <a:lnSpc>
                <a:spcPct val="100000"/>
              </a:lnSpc>
              <a:buClr>
                <a:srgbClr val="9BCF63"/>
              </a:buClr>
              <a:buFont typeface="Pontano Sans"/>
              <a:buChar char="⊷"/>
            </a:pP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380520">
              <a:lnSpc>
                <a:spcPct val="100000"/>
              </a:lnSpc>
              <a:buClr>
                <a:srgbClr val="9BCF63"/>
              </a:buClr>
              <a:buFont typeface="Pontano Sans"/>
              <a:buChar char="⊷"/>
            </a:pPr>
            <a:r>
              <a:rPr lang="en-US" sz="2400" b="0" strike="noStrike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0" strike="noStrike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strike="noStrike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0" strike="noStrike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strike="noStrike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0" strike="noStrike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380520">
              <a:lnSpc>
                <a:spcPct val="100000"/>
              </a:lnSpc>
              <a:buClr>
                <a:srgbClr val="9BCF63"/>
              </a:buClr>
              <a:buFont typeface="Pontano Sans"/>
              <a:buChar char="⊷"/>
            </a:pP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Về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380520">
              <a:lnSpc>
                <a:spcPct val="100000"/>
              </a:lnSpc>
              <a:buClr>
                <a:srgbClr val="9BCF63"/>
              </a:buClr>
              <a:buFont typeface="Pontano Sans"/>
              <a:buChar char="⊷"/>
            </a:pPr>
            <a:r>
              <a:rPr lang="en-US" sz="2400" b="0" strike="noStrike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ù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380520">
              <a:lnSpc>
                <a:spcPct val="100000"/>
              </a:lnSpc>
              <a:buClr>
                <a:srgbClr val="9BCF63"/>
              </a:buClr>
              <a:buFont typeface="Pontano Sans"/>
              <a:buChar char="⊷"/>
            </a:pPr>
            <a:r>
              <a:rPr lang="en-US" sz="2400" b="0" strike="noStrike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0" strike="noStrike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strike="noStrike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b="0" strike="noStrike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strike="noStrike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0" strike="noStrike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strike="noStrike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0" strike="noStrike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Shape 5"/>
          <p:cNvSpPr txBox="1"/>
          <p:nvPr/>
        </p:nvSpPr>
        <p:spPr>
          <a:xfrm>
            <a:off x="76320" y="474984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r>
              <a:rPr lang="en-US" sz="13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Dosis Light"/>
              </a:rPr>
              <a:t>41</a:t>
            </a:r>
            <a:endParaRPr lang="en-US" sz="1300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998845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65" y="871530"/>
            <a:ext cx="5229122" cy="3677816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320336" y="136415"/>
            <a:ext cx="2813050" cy="7953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sz="4000" b="1" dirty="0">
                <a:solidFill>
                  <a:srgbClr val="92D050"/>
                </a:solidFill>
              </a:rPr>
              <a:t>Mục tiêu</a:t>
            </a:r>
          </a:p>
        </p:txBody>
      </p:sp>
      <p:sp>
        <p:nvSpPr>
          <p:cNvPr id="9" name="Freeform 8"/>
          <p:cNvSpPr/>
          <p:nvPr/>
        </p:nvSpPr>
        <p:spPr>
          <a:xfrm>
            <a:off x="5733046" y="537025"/>
            <a:ext cx="2540523" cy="926144"/>
          </a:xfrm>
          <a:custGeom>
            <a:avLst/>
            <a:gdLst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936750 w 2209800"/>
              <a:gd name="connsiteY4" fmla="*/ 38100 h 1104900"/>
              <a:gd name="connsiteX5" fmla="*/ 1409700 w 2209800"/>
              <a:gd name="connsiteY5" fmla="*/ 107950 h 1104900"/>
              <a:gd name="connsiteX6" fmla="*/ 685800 w 2209800"/>
              <a:gd name="connsiteY6" fmla="*/ 254000 h 1104900"/>
              <a:gd name="connsiteX7" fmla="*/ 0 w 2209800"/>
              <a:gd name="connsiteY7" fmla="*/ 704850 h 1104900"/>
              <a:gd name="connsiteX8" fmla="*/ 260350 w 2209800"/>
              <a:gd name="connsiteY8" fmla="*/ 1104900 h 1104900"/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409700 w 2209800"/>
              <a:gd name="connsiteY4" fmla="*/ 107950 h 1104900"/>
              <a:gd name="connsiteX5" fmla="*/ 685800 w 2209800"/>
              <a:gd name="connsiteY5" fmla="*/ 254000 h 1104900"/>
              <a:gd name="connsiteX6" fmla="*/ 0 w 2209800"/>
              <a:gd name="connsiteY6" fmla="*/ 704850 h 1104900"/>
              <a:gd name="connsiteX7" fmla="*/ 260350 w 2209800"/>
              <a:gd name="connsiteY7" fmla="*/ 1104900 h 1104900"/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426369 w 2209800"/>
              <a:gd name="connsiteY4" fmla="*/ 91281 h 1104900"/>
              <a:gd name="connsiteX5" fmla="*/ 685800 w 2209800"/>
              <a:gd name="connsiteY5" fmla="*/ 254000 h 1104900"/>
              <a:gd name="connsiteX6" fmla="*/ 0 w 2209800"/>
              <a:gd name="connsiteY6" fmla="*/ 704850 h 1104900"/>
              <a:gd name="connsiteX7" fmla="*/ 260350 w 2209800"/>
              <a:gd name="connsiteY7" fmla="*/ 1104900 h 1104900"/>
              <a:gd name="connsiteX0" fmla="*/ 260350 w 2209800"/>
              <a:gd name="connsiteY0" fmla="*/ 1149945 h 1149945"/>
              <a:gd name="connsiteX1" fmla="*/ 1797050 w 2209800"/>
              <a:gd name="connsiteY1" fmla="*/ 1149945 h 1149945"/>
              <a:gd name="connsiteX2" fmla="*/ 2209800 w 2209800"/>
              <a:gd name="connsiteY2" fmla="*/ 635595 h 1149945"/>
              <a:gd name="connsiteX3" fmla="*/ 2012950 w 2209800"/>
              <a:gd name="connsiteY3" fmla="*/ 45045 h 1149945"/>
              <a:gd name="connsiteX4" fmla="*/ 1426369 w 2209800"/>
              <a:gd name="connsiteY4" fmla="*/ 136326 h 1149945"/>
              <a:gd name="connsiteX5" fmla="*/ 685800 w 2209800"/>
              <a:gd name="connsiteY5" fmla="*/ 299045 h 1149945"/>
              <a:gd name="connsiteX6" fmla="*/ 0 w 2209800"/>
              <a:gd name="connsiteY6" fmla="*/ 749895 h 1149945"/>
              <a:gd name="connsiteX7" fmla="*/ 260350 w 2209800"/>
              <a:gd name="connsiteY7" fmla="*/ 1149945 h 1149945"/>
              <a:gd name="connsiteX0" fmla="*/ 260350 w 2209800"/>
              <a:gd name="connsiteY0" fmla="*/ 1151694 h 1151694"/>
              <a:gd name="connsiteX1" fmla="*/ 1797050 w 2209800"/>
              <a:gd name="connsiteY1" fmla="*/ 1151694 h 1151694"/>
              <a:gd name="connsiteX2" fmla="*/ 2209800 w 2209800"/>
              <a:gd name="connsiteY2" fmla="*/ 637344 h 1151694"/>
              <a:gd name="connsiteX3" fmla="*/ 2022475 w 2209800"/>
              <a:gd name="connsiteY3" fmla="*/ 42032 h 1151694"/>
              <a:gd name="connsiteX4" fmla="*/ 1426369 w 2209800"/>
              <a:gd name="connsiteY4" fmla="*/ 138075 h 1151694"/>
              <a:gd name="connsiteX5" fmla="*/ 685800 w 2209800"/>
              <a:gd name="connsiteY5" fmla="*/ 300794 h 1151694"/>
              <a:gd name="connsiteX6" fmla="*/ 0 w 2209800"/>
              <a:gd name="connsiteY6" fmla="*/ 751644 h 1151694"/>
              <a:gd name="connsiteX7" fmla="*/ 260350 w 2209800"/>
              <a:gd name="connsiteY7" fmla="*/ 1151694 h 1151694"/>
              <a:gd name="connsiteX0" fmla="*/ 260350 w 2209800"/>
              <a:gd name="connsiteY0" fmla="*/ 1205145 h 1205145"/>
              <a:gd name="connsiteX1" fmla="*/ 1797050 w 2209800"/>
              <a:gd name="connsiteY1" fmla="*/ 1205145 h 1205145"/>
              <a:gd name="connsiteX2" fmla="*/ 2209800 w 2209800"/>
              <a:gd name="connsiteY2" fmla="*/ 690795 h 1205145"/>
              <a:gd name="connsiteX3" fmla="*/ 2022475 w 2209800"/>
              <a:gd name="connsiteY3" fmla="*/ 95483 h 1205145"/>
              <a:gd name="connsiteX4" fmla="*/ 1426369 w 2209800"/>
              <a:gd name="connsiteY4" fmla="*/ 191526 h 1205145"/>
              <a:gd name="connsiteX5" fmla="*/ 685800 w 2209800"/>
              <a:gd name="connsiteY5" fmla="*/ 354245 h 1205145"/>
              <a:gd name="connsiteX6" fmla="*/ 0 w 2209800"/>
              <a:gd name="connsiteY6" fmla="*/ 805095 h 1205145"/>
              <a:gd name="connsiteX7" fmla="*/ 260350 w 2209800"/>
              <a:gd name="connsiteY7" fmla="*/ 1205145 h 1205145"/>
              <a:gd name="connsiteX0" fmla="*/ 260350 w 2209800"/>
              <a:gd name="connsiteY0" fmla="*/ 1205145 h 1205145"/>
              <a:gd name="connsiteX1" fmla="*/ 1797050 w 2209800"/>
              <a:gd name="connsiteY1" fmla="*/ 1205145 h 1205145"/>
              <a:gd name="connsiteX2" fmla="*/ 2209800 w 2209800"/>
              <a:gd name="connsiteY2" fmla="*/ 690795 h 1205145"/>
              <a:gd name="connsiteX3" fmla="*/ 2022475 w 2209800"/>
              <a:gd name="connsiteY3" fmla="*/ 95483 h 1205145"/>
              <a:gd name="connsiteX4" fmla="*/ 1426369 w 2209800"/>
              <a:gd name="connsiteY4" fmla="*/ 191526 h 1205145"/>
              <a:gd name="connsiteX5" fmla="*/ 685800 w 2209800"/>
              <a:gd name="connsiteY5" fmla="*/ 354245 h 1205145"/>
              <a:gd name="connsiteX6" fmla="*/ 0 w 2209800"/>
              <a:gd name="connsiteY6" fmla="*/ 805095 h 1205145"/>
              <a:gd name="connsiteX7" fmla="*/ 260350 w 2209800"/>
              <a:gd name="connsiteY7" fmla="*/ 1205145 h 1205145"/>
              <a:gd name="connsiteX0" fmla="*/ 260350 w 2216944"/>
              <a:gd name="connsiteY0" fmla="*/ 1205145 h 1205145"/>
              <a:gd name="connsiteX1" fmla="*/ 1797050 w 2216944"/>
              <a:gd name="connsiteY1" fmla="*/ 1205145 h 1205145"/>
              <a:gd name="connsiteX2" fmla="*/ 2216944 w 2216944"/>
              <a:gd name="connsiteY2" fmla="*/ 705083 h 1205145"/>
              <a:gd name="connsiteX3" fmla="*/ 2022475 w 2216944"/>
              <a:gd name="connsiteY3" fmla="*/ 95483 h 1205145"/>
              <a:gd name="connsiteX4" fmla="*/ 1426369 w 2216944"/>
              <a:gd name="connsiteY4" fmla="*/ 191526 h 1205145"/>
              <a:gd name="connsiteX5" fmla="*/ 685800 w 2216944"/>
              <a:gd name="connsiteY5" fmla="*/ 354245 h 1205145"/>
              <a:gd name="connsiteX6" fmla="*/ 0 w 2216944"/>
              <a:gd name="connsiteY6" fmla="*/ 805095 h 1205145"/>
              <a:gd name="connsiteX7" fmla="*/ 260350 w 2216944"/>
              <a:gd name="connsiteY7" fmla="*/ 1205145 h 1205145"/>
              <a:gd name="connsiteX0" fmla="*/ 260350 w 2227794"/>
              <a:gd name="connsiteY0" fmla="*/ 1205145 h 1205145"/>
              <a:gd name="connsiteX1" fmla="*/ 1797050 w 2227794"/>
              <a:gd name="connsiteY1" fmla="*/ 1205145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7050 w 2227794"/>
              <a:gd name="connsiteY1" fmla="*/ 1205145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9431 w 2227794"/>
              <a:gd name="connsiteY1" fmla="*/ 1164664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9431 w 2227794"/>
              <a:gd name="connsiteY1" fmla="*/ 1164664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88925 w 2227794"/>
              <a:gd name="connsiteY0" fmla="*/ 1157520 h 1164664"/>
              <a:gd name="connsiteX1" fmla="*/ 1799431 w 2227794"/>
              <a:gd name="connsiteY1" fmla="*/ 1164664 h 1164664"/>
              <a:gd name="connsiteX2" fmla="*/ 2216944 w 2227794"/>
              <a:gd name="connsiteY2" fmla="*/ 705083 h 1164664"/>
              <a:gd name="connsiteX3" fmla="*/ 2022475 w 2227794"/>
              <a:gd name="connsiteY3" fmla="*/ 95483 h 1164664"/>
              <a:gd name="connsiteX4" fmla="*/ 1426369 w 2227794"/>
              <a:gd name="connsiteY4" fmla="*/ 191526 h 1164664"/>
              <a:gd name="connsiteX5" fmla="*/ 685800 w 2227794"/>
              <a:gd name="connsiteY5" fmla="*/ 354245 h 1164664"/>
              <a:gd name="connsiteX6" fmla="*/ 0 w 2227794"/>
              <a:gd name="connsiteY6" fmla="*/ 805095 h 1164664"/>
              <a:gd name="connsiteX7" fmla="*/ 288925 w 2227794"/>
              <a:gd name="connsiteY7" fmla="*/ 1157520 h 1164664"/>
              <a:gd name="connsiteX0" fmla="*/ 288925 w 2227794"/>
              <a:gd name="connsiteY0" fmla="*/ 1157520 h 1164664"/>
              <a:gd name="connsiteX1" fmla="*/ 1799431 w 2227794"/>
              <a:gd name="connsiteY1" fmla="*/ 1164664 h 1164664"/>
              <a:gd name="connsiteX2" fmla="*/ 2216944 w 2227794"/>
              <a:gd name="connsiteY2" fmla="*/ 705083 h 1164664"/>
              <a:gd name="connsiteX3" fmla="*/ 2022475 w 2227794"/>
              <a:gd name="connsiteY3" fmla="*/ 95483 h 1164664"/>
              <a:gd name="connsiteX4" fmla="*/ 1426369 w 2227794"/>
              <a:gd name="connsiteY4" fmla="*/ 191526 h 1164664"/>
              <a:gd name="connsiteX5" fmla="*/ 685800 w 2227794"/>
              <a:gd name="connsiteY5" fmla="*/ 354245 h 1164664"/>
              <a:gd name="connsiteX6" fmla="*/ 0 w 2227794"/>
              <a:gd name="connsiteY6" fmla="*/ 805095 h 1164664"/>
              <a:gd name="connsiteX7" fmla="*/ 288925 w 2227794"/>
              <a:gd name="connsiteY7" fmla="*/ 1157520 h 1164664"/>
              <a:gd name="connsiteX0" fmla="*/ 390126 w 2328995"/>
              <a:gd name="connsiteY0" fmla="*/ 1157520 h 1164664"/>
              <a:gd name="connsiteX1" fmla="*/ 1900632 w 2328995"/>
              <a:gd name="connsiteY1" fmla="*/ 1164664 h 1164664"/>
              <a:gd name="connsiteX2" fmla="*/ 2318145 w 2328995"/>
              <a:gd name="connsiteY2" fmla="*/ 705083 h 1164664"/>
              <a:gd name="connsiteX3" fmla="*/ 2123676 w 2328995"/>
              <a:gd name="connsiteY3" fmla="*/ 95483 h 1164664"/>
              <a:gd name="connsiteX4" fmla="*/ 1527570 w 2328995"/>
              <a:gd name="connsiteY4" fmla="*/ 191526 h 1164664"/>
              <a:gd name="connsiteX5" fmla="*/ 787001 w 2328995"/>
              <a:gd name="connsiteY5" fmla="*/ 354245 h 1164664"/>
              <a:gd name="connsiteX6" fmla="*/ 101201 w 2328995"/>
              <a:gd name="connsiteY6" fmla="*/ 805095 h 1164664"/>
              <a:gd name="connsiteX7" fmla="*/ 390126 w 2328995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38397" h="1164664">
                <a:moveTo>
                  <a:pt x="399528" y="1157520"/>
                </a:moveTo>
                <a:lnTo>
                  <a:pt x="1910034" y="1164664"/>
                </a:lnTo>
                <a:cubicBezTo>
                  <a:pt x="2016661" y="1128946"/>
                  <a:pt x="2266163" y="1043220"/>
                  <a:pt x="2327547" y="705083"/>
                </a:cubicBezTo>
                <a:cubicBezTo>
                  <a:pt x="2336542" y="575703"/>
                  <a:pt x="2390783" y="351070"/>
                  <a:pt x="2133078" y="95483"/>
                </a:cubicBezTo>
                <a:cubicBezTo>
                  <a:pt x="2004226" y="-24109"/>
                  <a:pt x="1708686" y="-69882"/>
                  <a:pt x="1536972" y="191526"/>
                </a:cubicBezTo>
                <a:cubicBezTo>
                  <a:pt x="1252016" y="79078"/>
                  <a:pt x="983728" y="114267"/>
                  <a:pt x="796403" y="354245"/>
                </a:cubicBezTo>
                <a:cubicBezTo>
                  <a:pt x="439215" y="199728"/>
                  <a:pt x="53453" y="485743"/>
                  <a:pt x="110603" y="805095"/>
                </a:cubicBezTo>
                <a:cubicBezTo>
                  <a:pt x="-116939" y="979720"/>
                  <a:pt x="19851" y="1149582"/>
                  <a:pt x="399528" y="1157520"/>
                </a:cubicBezTo>
                <a:close/>
              </a:path>
            </a:pathLst>
          </a:custGeom>
          <a:solidFill>
            <a:schemeClr val="accent1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1"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ctr"/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Ý kiến của khách hàng</a:t>
            </a:r>
          </a:p>
        </p:txBody>
      </p:sp>
      <p:sp>
        <p:nvSpPr>
          <p:cNvPr id="10" name="Freeform 9"/>
          <p:cNvSpPr/>
          <p:nvPr/>
        </p:nvSpPr>
        <p:spPr>
          <a:xfrm>
            <a:off x="5599696" y="1665679"/>
            <a:ext cx="2673873" cy="979347"/>
          </a:xfrm>
          <a:custGeom>
            <a:avLst/>
            <a:gdLst>
              <a:gd name="connsiteX0" fmla="*/ 123825 w 2679700"/>
              <a:gd name="connsiteY0" fmla="*/ 1006475 h 1006475"/>
              <a:gd name="connsiteX1" fmla="*/ 2200275 w 2679700"/>
              <a:gd name="connsiteY1" fmla="*/ 1006475 h 1006475"/>
              <a:gd name="connsiteX2" fmla="*/ 2679700 w 2679700"/>
              <a:gd name="connsiteY2" fmla="*/ 806450 h 1006475"/>
              <a:gd name="connsiteX3" fmla="*/ 2501900 w 2679700"/>
              <a:gd name="connsiteY3" fmla="*/ 396875 h 1006475"/>
              <a:gd name="connsiteX4" fmla="*/ 1666875 w 2679700"/>
              <a:gd name="connsiteY4" fmla="*/ 0 h 1006475"/>
              <a:gd name="connsiteX5" fmla="*/ 600075 w 2679700"/>
              <a:gd name="connsiteY5" fmla="*/ 25400 h 1006475"/>
              <a:gd name="connsiteX6" fmla="*/ 0 w 2679700"/>
              <a:gd name="connsiteY6" fmla="*/ 615950 h 1006475"/>
              <a:gd name="connsiteX7" fmla="*/ 123825 w 2679700"/>
              <a:gd name="connsiteY7" fmla="*/ 1006475 h 1006475"/>
              <a:gd name="connsiteX0" fmla="*/ 123825 w 2679700"/>
              <a:gd name="connsiteY0" fmla="*/ 1006475 h 1006475"/>
              <a:gd name="connsiteX1" fmla="*/ 2200275 w 2679700"/>
              <a:gd name="connsiteY1" fmla="*/ 1006475 h 1006475"/>
              <a:gd name="connsiteX2" fmla="*/ 2679700 w 2679700"/>
              <a:gd name="connsiteY2" fmla="*/ 806450 h 1006475"/>
              <a:gd name="connsiteX3" fmla="*/ 2501900 w 2679700"/>
              <a:gd name="connsiteY3" fmla="*/ 396875 h 1006475"/>
              <a:gd name="connsiteX4" fmla="*/ 1666875 w 2679700"/>
              <a:gd name="connsiteY4" fmla="*/ 0 h 1006475"/>
              <a:gd name="connsiteX5" fmla="*/ 600075 w 2679700"/>
              <a:gd name="connsiteY5" fmla="*/ 25400 h 1006475"/>
              <a:gd name="connsiteX6" fmla="*/ 0 w 2679700"/>
              <a:gd name="connsiteY6" fmla="*/ 615950 h 1006475"/>
              <a:gd name="connsiteX7" fmla="*/ 123825 w 2679700"/>
              <a:gd name="connsiteY7" fmla="*/ 1006475 h 1006475"/>
              <a:gd name="connsiteX0" fmla="*/ 123825 w 2679700"/>
              <a:gd name="connsiteY0" fmla="*/ 1006475 h 1006475"/>
              <a:gd name="connsiteX1" fmla="*/ 2200275 w 2679700"/>
              <a:gd name="connsiteY1" fmla="*/ 1006475 h 1006475"/>
              <a:gd name="connsiteX2" fmla="*/ 2679700 w 2679700"/>
              <a:gd name="connsiteY2" fmla="*/ 806450 h 1006475"/>
              <a:gd name="connsiteX3" fmla="*/ 2501900 w 2679700"/>
              <a:gd name="connsiteY3" fmla="*/ 396875 h 1006475"/>
              <a:gd name="connsiteX4" fmla="*/ 1666875 w 2679700"/>
              <a:gd name="connsiteY4" fmla="*/ 0 h 1006475"/>
              <a:gd name="connsiteX5" fmla="*/ 600075 w 2679700"/>
              <a:gd name="connsiteY5" fmla="*/ 25400 h 1006475"/>
              <a:gd name="connsiteX6" fmla="*/ 0 w 2679700"/>
              <a:gd name="connsiteY6" fmla="*/ 615950 h 1006475"/>
              <a:gd name="connsiteX7" fmla="*/ 123825 w 2679700"/>
              <a:gd name="connsiteY7" fmla="*/ 1006475 h 1006475"/>
              <a:gd name="connsiteX0" fmla="*/ 123825 w 2704185"/>
              <a:gd name="connsiteY0" fmla="*/ 1006475 h 1006475"/>
              <a:gd name="connsiteX1" fmla="*/ 2200275 w 2704185"/>
              <a:gd name="connsiteY1" fmla="*/ 1006475 h 1006475"/>
              <a:gd name="connsiteX2" fmla="*/ 2679700 w 2704185"/>
              <a:gd name="connsiteY2" fmla="*/ 806450 h 1006475"/>
              <a:gd name="connsiteX3" fmla="*/ 2501900 w 2704185"/>
              <a:gd name="connsiteY3" fmla="*/ 396875 h 1006475"/>
              <a:gd name="connsiteX4" fmla="*/ 1666875 w 2704185"/>
              <a:gd name="connsiteY4" fmla="*/ 0 h 1006475"/>
              <a:gd name="connsiteX5" fmla="*/ 600075 w 2704185"/>
              <a:gd name="connsiteY5" fmla="*/ 25400 h 1006475"/>
              <a:gd name="connsiteX6" fmla="*/ 0 w 2704185"/>
              <a:gd name="connsiteY6" fmla="*/ 615950 h 1006475"/>
              <a:gd name="connsiteX7" fmla="*/ 123825 w 2704185"/>
              <a:gd name="connsiteY7" fmla="*/ 1006475 h 1006475"/>
              <a:gd name="connsiteX0" fmla="*/ 123825 w 2710992"/>
              <a:gd name="connsiteY0" fmla="*/ 1006475 h 1006475"/>
              <a:gd name="connsiteX1" fmla="*/ 2200275 w 2710992"/>
              <a:gd name="connsiteY1" fmla="*/ 1006475 h 1006475"/>
              <a:gd name="connsiteX2" fmla="*/ 2679700 w 2710992"/>
              <a:gd name="connsiteY2" fmla="*/ 806450 h 1006475"/>
              <a:gd name="connsiteX3" fmla="*/ 2501900 w 2710992"/>
              <a:gd name="connsiteY3" fmla="*/ 396875 h 1006475"/>
              <a:gd name="connsiteX4" fmla="*/ 1666875 w 2710992"/>
              <a:gd name="connsiteY4" fmla="*/ 0 h 1006475"/>
              <a:gd name="connsiteX5" fmla="*/ 600075 w 2710992"/>
              <a:gd name="connsiteY5" fmla="*/ 25400 h 1006475"/>
              <a:gd name="connsiteX6" fmla="*/ 0 w 2710992"/>
              <a:gd name="connsiteY6" fmla="*/ 615950 h 1006475"/>
              <a:gd name="connsiteX7" fmla="*/ 123825 w 2710992"/>
              <a:gd name="connsiteY7" fmla="*/ 1006475 h 1006475"/>
              <a:gd name="connsiteX0" fmla="*/ 123825 w 2710992"/>
              <a:gd name="connsiteY0" fmla="*/ 1006475 h 1006475"/>
              <a:gd name="connsiteX1" fmla="*/ 2200275 w 2710992"/>
              <a:gd name="connsiteY1" fmla="*/ 1006475 h 1006475"/>
              <a:gd name="connsiteX2" fmla="*/ 2679700 w 2710992"/>
              <a:gd name="connsiteY2" fmla="*/ 806450 h 1006475"/>
              <a:gd name="connsiteX3" fmla="*/ 2501900 w 2710992"/>
              <a:gd name="connsiteY3" fmla="*/ 396875 h 1006475"/>
              <a:gd name="connsiteX4" fmla="*/ 1666875 w 2710992"/>
              <a:gd name="connsiteY4" fmla="*/ 0 h 1006475"/>
              <a:gd name="connsiteX5" fmla="*/ 600075 w 2710992"/>
              <a:gd name="connsiteY5" fmla="*/ 25400 h 1006475"/>
              <a:gd name="connsiteX6" fmla="*/ 0 w 2710992"/>
              <a:gd name="connsiteY6" fmla="*/ 615950 h 1006475"/>
              <a:gd name="connsiteX7" fmla="*/ 123825 w 2710992"/>
              <a:gd name="connsiteY7" fmla="*/ 1006475 h 1006475"/>
              <a:gd name="connsiteX0" fmla="*/ 123825 w 2710992"/>
              <a:gd name="connsiteY0" fmla="*/ 1101363 h 1101363"/>
              <a:gd name="connsiteX1" fmla="*/ 2200275 w 2710992"/>
              <a:gd name="connsiteY1" fmla="*/ 1101363 h 1101363"/>
              <a:gd name="connsiteX2" fmla="*/ 2679700 w 2710992"/>
              <a:gd name="connsiteY2" fmla="*/ 901338 h 1101363"/>
              <a:gd name="connsiteX3" fmla="*/ 2501900 w 2710992"/>
              <a:gd name="connsiteY3" fmla="*/ 491763 h 1101363"/>
              <a:gd name="connsiteX4" fmla="*/ 1666875 w 2710992"/>
              <a:gd name="connsiteY4" fmla="*/ 94888 h 1101363"/>
              <a:gd name="connsiteX5" fmla="*/ 600075 w 2710992"/>
              <a:gd name="connsiteY5" fmla="*/ 120288 h 1101363"/>
              <a:gd name="connsiteX6" fmla="*/ 0 w 2710992"/>
              <a:gd name="connsiteY6" fmla="*/ 710838 h 1101363"/>
              <a:gd name="connsiteX7" fmla="*/ 123825 w 2710992"/>
              <a:gd name="connsiteY7" fmla="*/ 1101363 h 1101363"/>
              <a:gd name="connsiteX0" fmla="*/ 123825 w 2710992"/>
              <a:gd name="connsiteY0" fmla="*/ 1173121 h 1173121"/>
              <a:gd name="connsiteX1" fmla="*/ 2200275 w 2710992"/>
              <a:gd name="connsiteY1" fmla="*/ 1173121 h 1173121"/>
              <a:gd name="connsiteX2" fmla="*/ 2679700 w 2710992"/>
              <a:gd name="connsiteY2" fmla="*/ 973096 h 1173121"/>
              <a:gd name="connsiteX3" fmla="*/ 2501900 w 2710992"/>
              <a:gd name="connsiteY3" fmla="*/ 563521 h 1173121"/>
              <a:gd name="connsiteX4" fmla="*/ 1666875 w 2710992"/>
              <a:gd name="connsiteY4" fmla="*/ 166646 h 1173121"/>
              <a:gd name="connsiteX5" fmla="*/ 600075 w 2710992"/>
              <a:gd name="connsiteY5" fmla="*/ 192046 h 1173121"/>
              <a:gd name="connsiteX6" fmla="*/ 0 w 2710992"/>
              <a:gd name="connsiteY6" fmla="*/ 782596 h 1173121"/>
              <a:gd name="connsiteX7" fmla="*/ 123825 w 2710992"/>
              <a:gd name="connsiteY7" fmla="*/ 1173121 h 1173121"/>
              <a:gd name="connsiteX0" fmla="*/ 123825 w 2710992"/>
              <a:gd name="connsiteY0" fmla="*/ 1285704 h 1285704"/>
              <a:gd name="connsiteX1" fmla="*/ 2200275 w 2710992"/>
              <a:gd name="connsiteY1" fmla="*/ 1285704 h 1285704"/>
              <a:gd name="connsiteX2" fmla="*/ 2679700 w 2710992"/>
              <a:gd name="connsiteY2" fmla="*/ 1085679 h 1285704"/>
              <a:gd name="connsiteX3" fmla="*/ 2501900 w 2710992"/>
              <a:gd name="connsiteY3" fmla="*/ 676104 h 1285704"/>
              <a:gd name="connsiteX4" fmla="*/ 1666875 w 2710992"/>
              <a:gd name="connsiteY4" fmla="*/ 279229 h 1285704"/>
              <a:gd name="connsiteX5" fmla="*/ 600075 w 2710992"/>
              <a:gd name="connsiteY5" fmla="*/ 304629 h 1285704"/>
              <a:gd name="connsiteX6" fmla="*/ 0 w 2710992"/>
              <a:gd name="connsiteY6" fmla="*/ 895179 h 1285704"/>
              <a:gd name="connsiteX7" fmla="*/ 123825 w 2710992"/>
              <a:gd name="connsiteY7" fmla="*/ 1285704 h 1285704"/>
              <a:gd name="connsiteX0" fmla="*/ 123825 w 2710992"/>
              <a:gd name="connsiteY0" fmla="*/ 1285704 h 1285704"/>
              <a:gd name="connsiteX1" fmla="*/ 2200275 w 2710992"/>
              <a:gd name="connsiteY1" fmla="*/ 1285704 h 1285704"/>
              <a:gd name="connsiteX2" fmla="*/ 2679700 w 2710992"/>
              <a:gd name="connsiteY2" fmla="*/ 1085679 h 1285704"/>
              <a:gd name="connsiteX3" fmla="*/ 2501900 w 2710992"/>
              <a:gd name="connsiteY3" fmla="*/ 676104 h 1285704"/>
              <a:gd name="connsiteX4" fmla="*/ 1666875 w 2710992"/>
              <a:gd name="connsiteY4" fmla="*/ 279229 h 1285704"/>
              <a:gd name="connsiteX5" fmla="*/ 600075 w 2710992"/>
              <a:gd name="connsiteY5" fmla="*/ 304629 h 1285704"/>
              <a:gd name="connsiteX6" fmla="*/ 0 w 2710992"/>
              <a:gd name="connsiteY6" fmla="*/ 895179 h 1285704"/>
              <a:gd name="connsiteX7" fmla="*/ 123825 w 2710992"/>
              <a:gd name="connsiteY7" fmla="*/ 1285704 h 1285704"/>
              <a:gd name="connsiteX0" fmla="*/ 216585 w 2803752"/>
              <a:gd name="connsiteY0" fmla="*/ 1285704 h 1285704"/>
              <a:gd name="connsiteX1" fmla="*/ 2293035 w 2803752"/>
              <a:gd name="connsiteY1" fmla="*/ 1285704 h 1285704"/>
              <a:gd name="connsiteX2" fmla="*/ 2772460 w 2803752"/>
              <a:gd name="connsiteY2" fmla="*/ 1085679 h 1285704"/>
              <a:gd name="connsiteX3" fmla="*/ 2594660 w 2803752"/>
              <a:gd name="connsiteY3" fmla="*/ 676104 h 1285704"/>
              <a:gd name="connsiteX4" fmla="*/ 1759635 w 2803752"/>
              <a:gd name="connsiteY4" fmla="*/ 279229 h 1285704"/>
              <a:gd name="connsiteX5" fmla="*/ 692835 w 2803752"/>
              <a:gd name="connsiteY5" fmla="*/ 304629 h 1285704"/>
              <a:gd name="connsiteX6" fmla="*/ 92760 w 2803752"/>
              <a:gd name="connsiteY6" fmla="*/ 895179 h 1285704"/>
              <a:gd name="connsiteX7" fmla="*/ 216585 w 2803752"/>
              <a:gd name="connsiteY7" fmla="*/ 1285704 h 1285704"/>
              <a:gd name="connsiteX0" fmla="*/ 319131 w 2906298"/>
              <a:gd name="connsiteY0" fmla="*/ 1285704 h 1285704"/>
              <a:gd name="connsiteX1" fmla="*/ 2395581 w 2906298"/>
              <a:gd name="connsiteY1" fmla="*/ 1285704 h 1285704"/>
              <a:gd name="connsiteX2" fmla="*/ 2875006 w 2906298"/>
              <a:gd name="connsiteY2" fmla="*/ 1085679 h 1285704"/>
              <a:gd name="connsiteX3" fmla="*/ 2697206 w 2906298"/>
              <a:gd name="connsiteY3" fmla="*/ 676104 h 1285704"/>
              <a:gd name="connsiteX4" fmla="*/ 1862181 w 2906298"/>
              <a:gd name="connsiteY4" fmla="*/ 279229 h 1285704"/>
              <a:gd name="connsiteX5" fmla="*/ 795381 w 2906298"/>
              <a:gd name="connsiteY5" fmla="*/ 304629 h 1285704"/>
              <a:gd name="connsiteX6" fmla="*/ 195306 w 2906298"/>
              <a:gd name="connsiteY6" fmla="*/ 895179 h 1285704"/>
              <a:gd name="connsiteX7" fmla="*/ 319131 w 2906298"/>
              <a:gd name="connsiteY7" fmla="*/ 1285704 h 1285704"/>
              <a:gd name="connsiteX0" fmla="*/ 420994 w 3008161"/>
              <a:gd name="connsiteY0" fmla="*/ 1285704 h 1285704"/>
              <a:gd name="connsiteX1" fmla="*/ 2497444 w 3008161"/>
              <a:gd name="connsiteY1" fmla="*/ 1285704 h 1285704"/>
              <a:gd name="connsiteX2" fmla="*/ 2976869 w 3008161"/>
              <a:gd name="connsiteY2" fmla="*/ 1085679 h 1285704"/>
              <a:gd name="connsiteX3" fmla="*/ 2799069 w 3008161"/>
              <a:gd name="connsiteY3" fmla="*/ 676104 h 1285704"/>
              <a:gd name="connsiteX4" fmla="*/ 1964044 w 3008161"/>
              <a:gd name="connsiteY4" fmla="*/ 279229 h 1285704"/>
              <a:gd name="connsiteX5" fmla="*/ 897244 w 3008161"/>
              <a:gd name="connsiteY5" fmla="*/ 304629 h 1285704"/>
              <a:gd name="connsiteX6" fmla="*/ 297169 w 3008161"/>
              <a:gd name="connsiteY6" fmla="*/ 895179 h 1285704"/>
              <a:gd name="connsiteX7" fmla="*/ 420994 w 3008161"/>
              <a:gd name="connsiteY7" fmla="*/ 1285704 h 1285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8161" h="1285704">
                <a:moveTo>
                  <a:pt x="420994" y="1285704"/>
                </a:moveTo>
                <a:lnTo>
                  <a:pt x="2497444" y="1285704"/>
                </a:lnTo>
                <a:cubicBezTo>
                  <a:pt x="2800127" y="1269829"/>
                  <a:pt x="2934536" y="1209504"/>
                  <a:pt x="2976869" y="1085679"/>
                </a:cubicBezTo>
                <a:cubicBezTo>
                  <a:pt x="3073177" y="872954"/>
                  <a:pt x="2928186" y="730079"/>
                  <a:pt x="2799069" y="676104"/>
                </a:cubicBezTo>
                <a:cubicBezTo>
                  <a:pt x="2787427" y="258062"/>
                  <a:pt x="2299536" y="49571"/>
                  <a:pt x="1964044" y="279229"/>
                </a:cubicBezTo>
                <a:cubicBezTo>
                  <a:pt x="1792594" y="-106004"/>
                  <a:pt x="1087744" y="-88013"/>
                  <a:pt x="897244" y="304629"/>
                </a:cubicBezTo>
                <a:cubicBezTo>
                  <a:pt x="468619" y="101429"/>
                  <a:pt x="1894" y="488779"/>
                  <a:pt x="297169" y="895179"/>
                </a:cubicBezTo>
                <a:cubicBezTo>
                  <a:pt x="-188606" y="965029"/>
                  <a:pt x="-29856" y="1266654"/>
                  <a:pt x="420994" y="1285704"/>
                </a:cubicBezTo>
                <a:close/>
              </a:path>
            </a:pathLst>
          </a:custGeom>
          <a:solidFill>
            <a:schemeClr val="accent3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5593830" y="2847534"/>
            <a:ext cx="2825266" cy="923471"/>
          </a:xfrm>
          <a:custGeom>
            <a:avLst/>
            <a:gdLst>
              <a:gd name="connsiteX0" fmla="*/ 257175 w 2320925"/>
              <a:gd name="connsiteY0" fmla="*/ 1203325 h 1203325"/>
              <a:gd name="connsiteX1" fmla="*/ 2070100 w 2320925"/>
              <a:gd name="connsiteY1" fmla="*/ 1203325 h 1203325"/>
              <a:gd name="connsiteX2" fmla="*/ 2320925 w 2320925"/>
              <a:gd name="connsiteY2" fmla="*/ 508000 h 1203325"/>
              <a:gd name="connsiteX3" fmla="*/ 2089150 w 2320925"/>
              <a:gd name="connsiteY3" fmla="*/ 349250 h 1203325"/>
              <a:gd name="connsiteX4" fmla="*/ 1863725 w 2320925"/>
              <a:gd name="connsiteY4" fmla="*/ 123825 h 1203325"/>
              <a:gd name="connsiteX5" fmla="*/ 1435100 w 2320925"/>
              <a:gd name="connsiteY5" fmla="*/ 0 h 1203325"/>
              <a:gd name="connsiteX6" fmla="*/ 936625 w 2320925"/>
              <a:gd name="connsiteY6" fmla="*/ 31750 h 1203325"/>
              <a:gd name="connsiteX7" fmla="*/ 650875 w 2320925"/>
              <a:gd name="connsiteY7" fmla="*/ 177800 h 1203325"/>
              <a:gd name="connsiteX8" fmla="*/ 0 w 2320925"/>
              <a:gd name="connsiteY8" fmla="*/ 415925 h 1203325"/>
              <a:gd name="connsiteX9" fmla="*/ 82550 w 2320925"/>
              <a:gd name="connsiteY9" fmla="*/ 1111250 h 1203325"/>
              <a:gd name="connsiteX10" fmla="*/ 257175 w 2320925"/>
              <a:gd name="connsiteY10" fmla="*/ 1203325 h 1203325"/>
              <a:gd name="connsiteX0" fmla="*/ 366911 w 2430661"/>
              <a:gd name="connsiteY0" fmla="*/ 1203325 h 1203325"/>
              <a:gd name="connsiteX1" fmla="*/ 2179836 w 2430661"/>
              <a:gd name="connsiteY1" fmla="*/ 1203325 h 1203325"/>
              <a:gd name="connsiteX2" fmla="*/ 2430661 w 2430661"/>
              <a:gd name="connsiteY2" fmla="*/ 508000 h 1203325"/>
              <a:gd name="connsiteX3" fmla="*/ 2198886 w 2430661"/>
              <a:gd name="connsiteY3" fmla="*/ 349250 h 1203325"/>
              <a:gd name="connsiteX4" fmla="*/ 1973461 w 2430661"/>
              <a:gd name="connsiteY4" fmla="*/ 123825 h 1203325"/>
              <a:gd name="connsiteX5" fmla="*/ 1544836 w 2430661"/>
              <a:gd name="connsiteY5" fmla="*/ 0 h 1203325"/>
              <a:gd name="connsiteX6" fmla="*/ 1046361 w 2430661"/>
              <a:gd name="connsiteY6" fmla="*/ 31750 h 1203325"/>
              <a:gd name="connsiteX7" fmla="*/ 760611 w 2430661"/>
              <a:gd name="connsiteY7" fmla="*/ 177800 h 1203325"/>
              <a:gd name="connsiteX8" fmla="*/ 109736 w 2430661"/>
              <a:gd name="connsiteY8" fmla="*/ 415925 h 1203325"/>
              <a:gd name="connsiteX9" fmla="*/ 192286 w 2430661"/>
              <a:gd name="connsiteY9" fmla="*/ 1111250 h 1203325"/>
              <a:gd name="connsiteX10" fmla="*/ 366911 w 2430661"/>
              <a:gd name="connsiteY10" fmla="*/ 1203325 h 1203325"/>
              <a:gd name="connsiteX0" fmla="*/ 423812 w 2487562"/>
              <a:gd name="connsiteY0" fmla="*/ 1203325 h 1203325"/>
              <a:gd name="connsiteX1" fmla="*/ 2236737 w 2487562"/>
              <a:gd name="connsiteY1" fmla="*/ 1203325 h 1203325"/>
              <a:gd name="connsiteX2" fmla="*/ 2487562 w 2487562"/>
              <a:gd name="connsiteY2" fmla="*/ 508000 h 1203325"/>
              <a:gd name="connsiteX3" fmla="*/ 2255787 w 2487562"/>
              <a:gd name="connsiteY3" fmla="*/ 349250 h 1203325"/>
              <a:gd name="connsiteX4" fmla="*/ 2030362 w 2487562"/>
              <a:gd name="connsiteY4" fmla="*/ 123825 h 1203325"/>
              <a:gd name="connsiteX5" fmla="*/ 1601737 w 2487562"/>
              <a:gd name="connsiteY5" fmla="*/ 0 h 1203325"/>
              <a:gd name="connsiteX6" fmla="*/ 1103262 w 2487562"/>
              <a:gd name="connsiteY6" fmla="*/ 31750 h 1203325"/>
              <a:gd name="connsiteX7" fmla="*/ 817512 w 2487562"/>
              <a:gd name="connsiteY7" fmla="*/ 177800 h 1203325"/>
              <a:gd name="connsiteX8" fmla="*/ 166637 w 2487562"/>
              <a:gd name="connsiteY8" fmla="*/ 415925 h 1203325"/>
              <a:gd name="connsiteX9" fmla="*/ 249187 w 2487562"/>
              <a:gd name="connsiteY9" fmla="*/ 1111250 h 1203325"/>
              <a:gd name="connsiteX10" fmla="*/ 423812 w 2487562"/>
              <a:gd name="connsiteY10" fmla="*/ 1203325 h 1203325"/>
              <a:gd name="connsiteX0" fmla="*/ 423812 w 2487562"/>
              <a:gd name="connsiteY0" fmla="*/ 1203325 h 1203325"/>
              <a:gd name="connsiteX1" fmla="*/ 2236737 w 2487562"/>
              <a:gd name="connsiteY1" fmla="*/ 1203325 h 1203325"/>
              <a:gd name="connsiteX2" fmla="*/ 2487562 w 2487562"/>
              <a:gd name="connsiteY2" fmla="*/ 508000 h 1203325"/>
              <a:gd name="connsiteX3" fmla="*/ 2255787 w 2487562"/>
              <a:gd name="connsiteY3" fmla="*/ 349250 h 1203325"/>
              <a:gd name="connsiteX4" fmla="*/ 2030362 w 2487562"/>
              <a:gd name="connsiteY4" fmla="*/ 123825 h 1203325"/>
              <a:gd name="connsiteX5" fmla="*/ 1601737 w 2487562"/>
              <a:gd name="connsiteY5" fmla="*/ 0 h 1203325"/>
              <a:gd name="connsiteX6" fmla="*/ 1103262 w 2487562"/>
              <a:gd name="connsiteY6" fmla="*/ 31750 h 1203325"/>
              <a:gd name="connsiteX7" fmla="*/ 817512 w 2487562"/>
              <a:gd name="connsiteY7" fmla="*/ 177800 h 1203325"/>
              <a:gd name="connsiteX8" fmla="*/ 166637 w 2487562"/>
              <a:gd name="connsiteY8" fmla="*/ 415925 h 1203325"/>
              <a:gd name="connsiteX9" fmla="*/ 249187 w 2487562"/>
              <a:gd name="connsiteY9" fmla="*/ 1111250 h 1203325"/>
              <a:gd name="connsiteX10" fmla="*/ 423812 w 2487562"/>
              <a:gd name="connsiteY10" fmla="*/ 1203325 h 1203325"/>
              <a:gd name="connsiteX0" fmla="*/ 423812 w 2487562"/>
              <a:gd name="connsiteY0" fmla="*/ 1203325 h 1203325"/>
              <a:gd name="connsiteX1" fmla="*/ 2236737 w 2487562"/>
              <a:gd name="connsiteY1" fmla="*/ 1203325 h 1203325"/>
              <a:gd name="connsiteX2" fmla="*/ 2487562 w 2487562"/>
              <a:gd name="connsiteY2" fmla="*/ 508000 h 1203325"/>
              <a:gd name="connsiteX3" fmla="*/ 2255787 w 2487562"/>
              <a:gd name="connsiteY3" fmla="*/ 349250 h 1203325"/>
              <a:gd name="connsiteX4" fmla="*/ 2030362 w 2487562"/>
              <a:gd name="connsiteY4" fmla="*/ 123825 h 1203325"/>
              <a:gd name="connsiteX5" fmla="*/ 1601737 w 2487562"/>
              <a:gd name="connsiteY5" fmla="*/ 0 h 1203325"/>
              <a:gd name="connsiteX6" fmla="*/ 1103262 w 2487562"/>
              <a:gd name="connsiteY6" fmla="*/ 31750 h 1203325"/>
              <a:gd name="connsiteX7" fmla="*/ 817512 w 2487562"/>
              <a:gd name="connsiteY7" fmla="*/ 177800 h 1203325"/>
              <a:gd name="connsiteX8" fmla="*/ 166637 w 2487562"/>
              <a:gd name="connsiteY8" fmla="*/ 415925 h 1203325"/>
              <a:gd name="connsiteX9" fmla="*/ 249187 w 2487562"/>
              <a:gd name="connsiteY9" fmla="*/ 1111250 h 1203325"/>
              <a:gd name="connsiteX10" fmla="*/ 423812 w 2487562"/>
              <a:gd name="connsiteY10" fmla="*/ 1203325 h 1203325"/>
              <a:gd name="connsiteX0" fmla="*/ 423812 w 2487562"/>
              <a:gd name="connsiteY0" fmla="*/ 1203325 h 1203325"/>
              <a:gd name="connsiteX1" fmla="*/ 2236737 w 2487562"/>
              <a:gd name="connsiteY1" fmla="*/ 1203325 h 1203325"/>
              <a:gd name="connsiteX2" fmla="*/ 2487562 w 2487562"/>
              <a:gd name="connsiteY2" fmla="*/ 508000 h 1203325"/>
              <a:gd name="connsiteX3" fmla="*/ 2255787 w 2487562"/>
              <a:gd name="connsiteY3" fmla="*/ 349250 h 1203325"/>
              <a:gd name="connsiteX4" fmla="*/ 2030362 w 2487562"/>
              <a:gd name="connsiteY4" fmla="*/ 123825 h 1203325"/>
              <a:gd name="connsiteX5" fmla="*/ 1601737 w 2487562"/>
              <a:gd name="connsiteY5" fmla="*/ 0 h 1203325"/>
              <a:gd name="connsiteX6" fmla="*/ 1103262 w 2487562"/>
              <a:gd name="connsiteY6" fmla="*/ 31750 h 1203325"/>
              <a:gd name="connsiteX7" fmla="*/ 817512 w 2487562"/>
              <a:gd name="connsiteY7" fmla="*/ 177800 h 1203325"/>
              <a:gd name="connsiteX8" fmla="*/ 166637 w 2487562"/>
              <a:gd name="connsiteY8" fmla="*/ 415925 h 1203325"/>
              <a:gd name="connsiteX9" fmla="*/ 249187 w 2487562"/>
              <a:gd name="connsiteY9" fmla="*/ 1111250 h 1203325"/>
              <a:gd name="connsiteX10" fmla="*/ 423812 w 2487562"/>
              <a:gd name="connsiteY10" fmla="*/ 1203325 h 1203325"/>
              <a:gd name="connsiteX0" fmla="*/ 423812 w 2487562"/>
              <a:gd name="connsiteY0" fmla="*/ 1203325 h 1203325"/>
              <a:gd name="connsiteX1" fmla="*/ 2236737 w 2487562"/>
              <a:gd name="connsiteY1" fmla="*/ 1203325 h 1203325"/>
              <a:gd name="connsiteX2" fmla="*/ 2487562 w 2487562"/>
              <a:gd name="connsiteY2" fmla="*/ 508000 h 1203325"/>
              <a:gd name="connsiteX3" fmla="*/ 2255787 w 2487562"/>
              <a:gd name="connsiteY3" fmla="*/ 349250 h 1203325"/>
              <a:gd name="connsiteX4" fmla="*/ 2030362 w 2487562"/>
              <a:gd name="connsiteY4" fmla="*/ 123825 h 1203325"/>
              <a:gd name="connsiteX5" fmla="*/ 1601737 w 2487562"/>
              <a:gd name="connsiteY5" fmla="*/ 0 h 1203325"/>
              <a:gd name="connsiteX6" fmla="*/ 1103262 w 2487562"/>
              <a:gd name="connsiteY6" fmla="*/ 31750 h 1203325"/>
              <a:gd name="connsiteX7" fmla="*/ 817512 w 2487562"/>
              <a:gd name="connsiteY7" fmla="*/ 177800 h 1203325"/>
              <a:gd name="connsiteX8" fmla="*/ 166637 w 2487562"/>
              <a:gd name="connsiteY8" fmla="*/ 415925 h 1203325"/>
              <a:gd name="connsiteX9" fmla="*/ 249187 w 2487562"/>
              <a:gd name="connsiteY9" fmla="*/ 1111250 h 1203325"/>
              <a:gd name="connsiteX10" fmla="*/ 423812 w 2487562"/>
              <a:gd name="connsiteY10" fmla="*/ 1203325 h 1203325"/>
              <a:gd name="connsiteX0" fmla="*/ 423812 w 2487562"/>
              <a:gd name="connsiteY0" fmla="*/ 1203325 h 1203325"/>
              <a:gd name="connsiteX1" fmla="*/ 2236737 w 2487562"/>
              <a:gd name="connsiteY1" fmla="*/ 1203325 h 1203325"/>
              <a:gd name="connsiteX2" fmla="*/ 2487562 w 2487562"/>
              <a:gd name="connsiteY2" fmla="*/ 508000 h 1203325"/>
              <a:gd name="connsiteX3" fmla="*/ 2255787 w 2487562"/>
              <a:gd name="connsiteY3" fmla="*/ 349250 h 1203325"/>
              <a:gd name="connsiteX4" fmla="*/ 2030362 w 2487562"/>
              <a:gd name="connsiteY4" fmla="*/ 123825 h 1203325"/>
              <a:gd name="connsiteX5" fmla="*/ 1601737 w 2487562"/>
              <a:gd name="connsiteY5" fmla="*/ 0 h 1203325"/>
              <a:gd name="connsiteX6" fmla="*/ 1103262 w 2487562"/>
              <a:gd name="connsiteY6" fmla="*/ 31750 h 1203325"/>
              <a:gd name="connsiteX7" fmla="*/ 817512 w 2487562"/>
              <a:gd name="connsiteY7" fmla="*/ 177800 h 1203325"/>
              <a:gd name="connsiteX8" fmla="*/ 166637 w 2487562"/>
              <a:gd name="connsiteY8" fmla="*/ 415925 h 1203325"/>
              <a:gd name="connsiteX9" fmla="*/ 249187 w 2487562"/>
              <a:gd name="connsiteY9" fmla="*/ 1111250 h 1203325"/>
              <a:gd name="connsiteX10" fmla="*/ 423812 w 2487562"/>
              <a:gd name="connsiteY10" fmla="*/ 1203325 h 1203325"/>
              <a:gd name="connsiteX0" fmla="*/ 423812 w 2487562"/>
              <a:gd name="connsiteY0" fmla="*/ 1203325 h 1203325"/>
              <a:gd name="connsiteX1" fmla="*/ 2236737 w 2487562"/>
              <a:gd name="connsiteY1" fmla="*/ 1203325 h 1203325"/>
              <a:gd name="connsiteX2" fmla="*/ 2487562 w 2487562"/>
              <a:gd name="connsiteY2" fmla="*/ 508000 h 1203325"/>
              <a:gd name="connsiteX3" fmla="*/ 2255787 w 2487562"/>
              <a:gd name="connsiteY3" fmla="*/ 349250 h 1203325"/>
              <a:gd name="connsiteX4" fmla="*/ 2030362 w 2487562"/>
              <a:gd name="connsiteY4" fmla="*/ 123825 h 1203325"/>
              <a:gd name="connsiteX5" fmla="*/ 1601737 w 2487562"/>
              <a:gd name="connsiteY5" fmla="*/ 0 h 1203325"/>
              <a:gd name="connsiteX6" fmla="*/ 1103262 w 2487562"/>
              <a:gd name="connsiteY6" fmla="*/ 31750 h 1203325"/>
              <a:gd name="connsiteX7" fmla="*/ 817512 w 2487562"/>
              <a:gd name="connsiteY7" fmla="*/ 177800 h 1203325"/>
              <a:gd name="connsiteX8" fmla="*/ 166637 w 2487562"/>
              <a:gd name="connsiteY8" fmla="*/ 415925 h 1203325"/>
              <a:gd name="connsiteX9" fmla="*/ 249187 w 2487562"/>
              <a:gd name="connsiteY9" fmla="*/ 1111250 h 1203325"/>
              <a:gd name="connsiteX10" fmla="*/ 423812 w 2487562"/>
              <a:gd name="connsiteY10" fmla="*/ 1203325 h 1203325"/>
              <a:gd name="connsiteX0" fmla="*/ 423812 w 2487562"/>
              <a:gd name="connsiteY0" fmla="*/ 1203325 h 1203325"/>
              <a:gd name="connsiteX1" fmla="*/ 2236737 w 2487562"/>
              <a:gd name="connsiteY1" fmla="*/ 1203325 h 1203325"/>
              <a:gd name="connsiteX2" fmla="*/ 2487562 w 2487562"/>
              <a:gd name="connsiteY2" fmla="*/ 508000 h 1203325"/>
              <a:gd name="connsiteX3" fmla="*/ 2255787 w 2487562"/>
              <a:gd name="connsiteY3" fmla="*/ 349250 h 1203325"/>
              <a:gd name="connsiteX4" fmla="*/ 2030362 w 2487562"/>
              <a:gd name="connsiteY4" fmla="*/ 123825 h 1203325"/>
              <a:gd name="connsiteX5" fmla="*/ 1601737 w 2487562"/>
              <a:gd name="connsiteY5" fmla="*/ 0 h 1203325"/>
              <a:gd name="connsiteX6" fmla="*/ 1103262 w 2487562"/>
              <a:gd name="connsiteY6" fmla="*/ 31750 h 1203325"/>
              <a:gd name="connsiteX7" fmla="*/ 817512 w 2487562"/>
              <a:gd name="connsiteY7" fmla="*/ 123825 h 1203325"/>
              <a:gd name="connsiteX8" fmla="*/ 166637 w 2487562"/>
              <a:gd name="connsiteY8" fmla="*/ 415925 h 1203325"/>
              <a:gd name="connsiteX9" fmla="*/ 249187 w 2487562"/>
              <a:gd name="connsiteY9" fmla="*/ 1111250 h 1203325"/>
              <a:gd name="connsiteX10" fmla="*/ 423812 w 2487562"/>
              <a:gd name="connsiteY10" fmla="*/ 1203325 h 1203325"/>
              <a:gd name="connsiteX0" fmla="*/ 423812 w 2487562"/>
              <a:gd name="connsiteY0" fmla="*/ 1210965 h 1210965"/>
              <a:gd name="connsiteX1" fmla="*/ 2236737 w 2487562"/>
              <a:gd name="connsiteY1" fmla="*/ 1210965 h 1210965"/>
              <a:gd name="connsiteX2" fmla="*/ 2487562 w 2487562"/>
              <a:gd name="connsiteY2" fmla="*/ 515640 h 1210965"/>
              <a:gd name="connsiteX3" fmla="*/ 2255787 w 2487562"/>
              <a:gd name="connsiteY3" fmla="*/ 356890 h 1210965"/>
              <a:gd name="connsiteX4" fmla="*/ 2030362 w 2487562"/>
              <a:gd name="connsiteY4" fmla="*/ 131465 h 1210965"/>
              <a:gd name="connsiteX5" fmla="*/ 1601737 w 2487562"/>
              <a:gd name="connsiteY5" fmla="*/ 7640 h 1210965"/>
              <a:gd name="connsiteX6" fmla="*/ 1103262 w 2487562"/>
              <a:gd name="connsiteY6" fmla="*/ 39390 h 1210965"/>
              <a:gd name="connsiteX7" fmla="*/ 817512 w 2487562"/>
              <a:gd name="connsiteY7" fmla="*/ 131465 h 1210965"/>
              <a:gd name="connsiteX8" fmla="*/ 166637 w 2487562"/>
              <a:gd name="connsiteY8" fmla="*/ 423565 h 1210965"/>
              <a:gd name="connsiteX9" fmla="*/ 249187 w 2487562"/>
              <a:gd name="connsiteY9" fmla="*/ 1118890 h 1210965"/>
              <a:gd name="connsiteX10" fmla="*/ 423812 w 2487562"/>
              <a:gd name="connsiteY10" fmla="*/ 1210965 h 1210965"/>
              <a:gd name="connsiteX0" fmla="*/ 423812 w 2487562"/>
              <a:gd name="connsiteY0" fmla="*/ 1224763 h 1224763"/>
              <a:gd name="connsiteX1" fmla="*/ 2236737 w 2487562"/>
              <a:gd name="connsiteY1" fmla="*/ 1224763 h 1224763"/>
              <a:gd name="connsiteX2" fmla="*/ 2487562 w 2487562"/>
              <a:gd name="connsiteY2" fmla="*/ 529438 h 1224763"/>
              <a:gd name="connsiteX3" fmla="*/ 2255787 w 2487562"/>
              <a:gd name="connsiteY3" fmla="*/ 370688 h 1224763"/>
              <a:gd name="connsiteX4" fmla="*/ 2030362 w 2487562"/>
              <a:gd name="connsiteY4" fmla="*/ 145263 h 1224763"/>
              <a:gd name="connsiteX5" fmla="*/ 1601737 w 2487562"/>
              <a:gd name="connsiteY5" fmla="*/ 21438 h 1224763"/>
              <a:gd name="connsiteX6" fmla="*/ 1112787 w 2487562"/>
              <a:gd name="connsiteY6" fmla="*/ 30963 h 1224763"/>
              <a:gd name="connsiteX7" fmla="*/ 817512 w 2487562"/>
              <a:gd name="connsiteY7" fmla="*/ 145263 h 1224763"/>
              <a:gd name="connsiteX8" fmla="*/ 166637 w 2487562"/>
              <a:gd name="connsiteY8" fmla="*/ 437363 h 1224763"/>
              <a:gd name="connsiteX9" fmla="*/ 249187 w 2487562"/>
              <a:gd name="connsiteY9" fmla="*/ 1132688 h 1224763"/>
              <a:gd name="connsiteX10" fmla="*/ 423812 w 2487562"/>
              <a:gd name="connsiteY10" fmla="*/ 1224763 h 1224763"/>
              <a:gd name="connsiteX0" fmla="*/ 423812 w 2487562"/>
              <a:gd name="connsiteY0" fmla="*/ 1276040 h 1276040"/>
              <a:gd name="connsiteX1" fmla="*/ 2236737 w 2487562"/>
              <a:gd name="connsiteY1" fmla="*/ 1276040 h 1276040"/>
              <a:gd name="connsiteX2" fmla="*/ 2487562 w 2487562"/>
              <a:gd name="connsiteY2" fmla="*/ 580715 h 1276040"/>
              <a:gd name="connsiteX3" fmla="*/ 2255787 w 2487562"/>
              <a:gd name="connsiteY3" fmla="*/ 421965 h 1276040"/>
              <a:gd name="connsiteX4" fmla="*/ 2030362 w 2487562"/>
              <a:gd name="connsiteY4" fmla="*/ 196540 h 1276040"/>
              <a:gd name="connsiteX5" fmla="*/ 1601737 w 2487562"/>
              <a:gd name="connsiteY5" fmla="*/ 72715 h 1276040"/>
              <a:gd name="connsiteX6" fmla="*/ 1112787 w 2487562"/>
              <a:gd name="connsiteY6" fmla="*/ 82240 h 1276040"/>
              <a:gd name="connsiteX7" fmla="*/ 817512 w 2487562"/>
              <a:gd name="connsiteY7" fmla="*/ 196540 h 1276040"/>
              <a:gd name="connsiteX8" fmla="*/ 166637 w 2487562"/>
              <a:gd name="connsiteY8" fmla="*/ 488640 h 1276040"/>
              <a:gd name="connsiteX9" fmla="*/ 249187 w 2487562"/>
              <a:gd name="connsiteY9" fmla="*/ 1183965 h 1276040"/>
              <a:gd name="connsiteX10" fmla="*/ 423812 w 2487562"/>
              <a:gd name="connsiteY10" fmla="*/ 1276040 h 1276040"/>
              <a:gd name="connsiteX0" fmla="*/ 423812 w 2487562"/>
              <a:gd name="connsiteY0" fmla="*/ 1359584 h 1359584"/>
              <a:gd name="connsiteX1" fmla="*/ 2236737 w 2487562"/>
              <a:gd name="connsiteY1" fmla="*/ 1359584 h 1359584"/>
              <a:gd name="connsiteX2" fmla="*/ 2487562 w 2487562"/>
              <a:gd name="connsiteY2" fmla="*/ 664259 h 1359584"/>
              <a:gd name="connsiteX3" fmla="*/ 2255787 w 2487562"/>
              <a:gd name="connsiteY3" fmla="*/ 505509 h 1359584"/>
              <a:gd name="connsiteX4" fmla="*/ 2030362 w 2487562"/>
              <a:gd name="connsiteY4" fmla="*/ 280084 h 1359584"/>
              <a:gd name="connsiteX5" fmla="*/ 1601737 w 2487562"/>
              <a:gd name="connsiteY5" fmla="*/ 156259 h 1359584"/>
              <a:gd name="connsiteX6" fmla="*/ 1112787 w 2487562"/>
              <a:gd name="connsiteY6" fmla="*/ 165784 h 1359584"/>
              <a:gd name="connsiteX7" fmla="*/ 817512 w 2487562"/>
              <a:gd name="connsiteY7" fmla="*/ 280084 h 1359584"/>
              <a:gd name="connsiteX8" fmla="*/ 166637 w 2487562"/>
              <a:gd name="connsiteY8" fmla="*/ 572184 h 1359584"/>
              <a:gd name="connsiteX9" fmla="*/ 249187 w 2487562"/>
              <a:gd name="connsiteY9" fmla="*/ 1267509 h 1359584"/>
              <a:gd name="connsiteX10" fmla="*/ 423812 w 2487562"/>
              <a:gd name="connsiteY10" fmla="*/ 1359584 h 1359584"/>
              <a:gd name="connsiteX0" fmla="*/ 423812 w 2487562"/>
              <a:gd name="connsiteY0" fmla="*/ 1359584 h 1359584"/>
              <a:gd name="connsiteX1" fmla="*/ 2236737 w 2487562"/>
              <a:gd name="connsiteY1" fmla="*/ 1359584 h 1359584"/>
              <a:gd name="connsiteX2" fmla="*/ 2487562 w 2487562"/>
              <a:gd name="connsiteY2" fmla="*/ 664259 h 1359584"/>
              <a:gd name="connsiteX3" fmla="*/ 2255787 w 2487562"/>
              <a:gd name="connsiteY3" fmla="*/ 505509 h 1359584"/>
              <a:gd name="connsiteX4" fmla="*/ 2030362 w 2487562"/>
              <a:gd name="connsiteY4" fmla="*/ 280084 h 1359584"/>
              <a:gd name="connsiteX5" fmla="*/ 1601737 w 2487562"/>
              <a:gd name="connsiteY5" fmla="*/ 156259 h 1359584"/>
              <a:gd name="connsiteX6" fmla="*/ 1112787 w 2487562"/>
              <a:gd name="connsiteY6" fmla="*/ 165784 h 1359584"/>
              <a:gd name="connsiteX7" fmla="*/ 817512 w 2487562"/>
              <a:gd name="connsiteY7" fmla="*/ 280084 h 1359584"/>
              <a:gd name="connsiteX8" fmla="*/ 166637 w 2487562"/>
              <a:gd name="connsiteY8" fmla="*/ 572184 h 1359584"/>
              <a:gd name="connsiteX9" fmla="*/ 249187 w 2487562"/>
              <a:gd name="connsiteY9" fmla="*/ 1267509 h 1359584"/>
              <a:gd name="connsiteX10" fmla="*/ 423812 w 2487562"/>
              <a:gd name="connsiteY10" fmla="*/ 1359584 h 1359584"/>
              <a:gd name="connsiteX0" fmla="*/ 423812 w 2487562"/>
              <a:gd name="connsiteY0" fmla="*/ 1359584 h 1359584"/>
              <a:gd name="connsiteX1" fmla="*/ 2236737 w 2487562"/>
              <a:gd name="connsiteY1" fmla="*/ 1359584 h 1359584"/>
              <a:gd name="connsiteX2" fmla="*/ 2487562 w 2487562"/>
              <a:gd name="connsiteY2" fmla="*/ 664259 h 1359584"/>
              <a:gd name="connsiteX3" fmla="*/ 2255787 w 2487562"/>
              <a:gd name="connsiteY3" fmla="*/ 505509 h 1359584"/>
              <a:gd name="connsiteX4" fmla="*/ 2030362 w 2487562"/>
              <a:gd name="connsiteY4" fmla="*/ 280084 h 1359584"/>
              <a:gd name="connsiteX5" fmla="*/ 1601737 w 2487562"/>
              <a:gd name="connsiteY5" fmla="*/ 156259 h 1359584"/>
              <a:gd name="connsiteX6" fmla="*/ 1112787 w 2487562"/>
              <a:gd name="connsiteY6" fmla="*/ 165784 h 1359584"/>
              <a:gd name="connsiteX7" fmla="*/ 817512 w 2487562"/>
              <a:gd name="connsiteY7" fmla="*/ 280084 h 1359584"/>
              <a:gd name="connsiteX8" fmla="*/ 166637 w 2487562"/>
              <a:gd name="connsiteY8" fmla="*/ 572184 h 1359584"/>
              <a:gd name="connsiteX9" fmla="*/ 249187 w 2487562"/>
              <a:gd name="connsiteY9" fmla="*/ 1267509 h 1359584"/>
              <a:gd name="connsiteX10" fmla="*/ 423812 w 2487562"/>
              <a:gd name="connsiteY10" fmla="*/ 1359584 h 1359584"/>
              <a:gd name="connsiteX0" fmla="*/ 423812 w 2487562"/>
              <a:gd name="connsiteY0" fmla="*/ 1359584 h 1359584"/>
              <a:gd name="connsiteX1" fmla="*/ 2236737 w 2487562"/>
              <a:gd name="connsiteY1" fmla="*/ 1359584 h 1359584"/>
              <a:gd name="connsiteX2" fmla="*/ 2487562 w 2487562"/>
              <a:gd name="connsiteY2" fmla="*/ 664259 h 1359584"/>
              <a:gd name="connsiteX3" fmla="*/ 2255787 w 2487562"/>
              <a:gd name="connsiteY3" fmla="*/ 505509 h 1359584"/>
              <a:gd name="connsiteX4" fmla="*/ 2030362 w 2487562"/>
              <a:gd name="connsiteY4" fmla="*/ 280084 h 1359584"/>
              <a:gd name="connsiteX5" fmla="*/ 1601737 w 2487562"/>
              <a:gd name="connsiteY5" fmla="*/ 156259 h 1359584"/>
              <a:gd name="connsiteX6" fmla="*/ 1112787 w 2487562"/>
              <a:gd name="connsiteY6" fmla="*/ 165784 h 1359584"/>
              <a:gd name="connsiteX7" fmla="*/ 817512 w 2487562"/>
              <a:gd name="connsiteY7" fmla="*/ 280084 h 1359584"/>
              <a:gd name="connsiteX8" fmla="*/ 166637 w 2487562"/>
              <a:gd name="connsiteY8" fmla="*/ 572184 h 1359584"/>
              <a:gd name="connsiteX9" fmla="*/ 249187 w 2487562"/>
              <a:gd name="connsiteY9" fmla="*/ 1267509 h 1359584"/>
              <a:gd name="connsiteX10" fmla="*/ 423812 w 2487562"/>
              <a:gd name="connsiteY10" fmla="*/ 1359584 h 1359584"/>
              <a:gd name="connsiteX0" fmla="*/ 423812 w 2487562"/>
              <a:gd name="connsiteY0" fmla="*/ 1359584 h 1359584"/>
              <a:gd name="connsiteX1" fmla="*/ 2236737 w 2487562"/>
              <a:gd name="connsiteY1" fmla="*/ 1359584 h 1359584"/>
              <a:gd name="connsiteX2" fmla="*/ 2487562 w 2487562"/>
              <a:gd name="connsiteY2" fmla="*/ 664259 h 1359584"/>
              <a:gd name="connsiteX3" fmla="*/ 2255787 w 2487562"/>
              <a:gd name="connsiteY3" fmla="*/ 505509 h 1359584"/>
              <a:gd name="connsiteX4" fmla="*/ 2030362 w 2487562"/>
              <a:gd name="connsiteY4" fmla="*/ 280084 h 1359584"/>
              <a:gd name="connsiteX5" fmla="*/ 1601737 w 2487562"/>
              <a:gd name="connsiteY5" fmla="*/ 156259 h 1359584"/>
              <a:gd name="connsiteX6" fmla="*/ 1112787 w 2487562"/>
              <a:gd name="connsiteY6" fmla="*/ 165784 h 1359584"/>
              <a:gd name="connsiteX7" fmla="*/ 817512 w 2487562"/>
              <a:gd name="connsiteY7" fmla="*/ 280084 h 1359584"/>
              <a:gd name="connsiteX8" fmla="*/ 166637 w 2487562"/>
              <a:gd name="connsiteY8" fmla="*/ 572184 h 1359584"/>
              <a:gd name="connsiteX9" fmla="*/ 249187 w 2487562"/>
              <a:gd name="connsiteY9" fmla="*/ 1267509 h 1359584"/>
              <a:gd name="connsiteX10" fmla="*/ 423812 w 2487562"/>
              <a:gd name="connsiteY10" fmla="*/ 1359584 h 1359584"/>
              <a:gd name="connsiteX0" fmla="*/ 423812 w 2487562"/>
              <a:gd name="connsiteY0" fmla="*/ 1359584 h 1359584"/>
              <a:gd name="connsiteX1" fmla="*/ 2236737 w 2487562"/>
              <a:gd name="connsiteY1" fmla="*/ 1359584 h 1359584"/>
              <a:gd name="connsiteX2" fmla="*/ 2487562 w 2487562"/>
              <a:gd name="connsiteY2" fmla="*/ 664259 h 1359584"/>
              <a:gd name="connsiteX3" fmla="*/ 2255787 w 2487562"/>
              <a:gd name="connsiteY3" fmla="*/ 505509 h 1359584"/>
              <a:gd name="connsiteX4" fmla="*/ 2030362 w 2487562"/>
              <a:gd name="connsiteY4" fmla="*/ 280084 h 1359584"/>
              <a:gd name="connsiteX5" fmla="*/ 1601737 w 2487562"/>
              <a:gd name="connsiteY5" fmla="*/ 156259 h 1359584"/>
              <a:gd name="connsiteX6" fmla="*/ 1112787 w 2487562"/>
              <a:gd name="connsiteY6" fmla="*/ 165784 h 1359584"/>
              <a:gd name="connsiteX7" fmla="*/ 817512 w 2487562"/>
              <a:gd name="connsiteY7" fmla="*/ 280084 h 1359584"/>
              <a:gd name="connsiteX8" fmla="*/ 166637 w 2487562"/>
              <a:gd name="connsiteY8" fmla="*/ 572184 h 1359584"/>
              <a:gd name="connsiteX9" fmla="*/ 249187 w 2487562"/>
              <a:gd name="connsiteY9" fmla="*/ 1267509 h 1359584"/>
              <a:gd name="connsiteX10" fmla="*/ 423812 w 2487562"/>
              <a:gd name="connsiteY10" fmla="*/ 1359584 h 1359584"/>
              <a:gd name="connsiteX0" fmla="*/ 423812 w 2487562"/>
              <a:gd name="connsiteY0" fmla="*/ 1359584 h 1359584"/>
              <a:gd name="connsiteX1" fmla="*/ 2236737 w 2487562"/>
              <a:gd name="connsiteY1" fmla="*/ 1359584 h 1359584"/>
              <a:gd name="connsiteX2" fmla="*/ 2487562 w 2487562"/>
              <a:gd name="connsiteY2" fmla="*/ 664259 h 1359584"/>
              <a:gd name="connsiteX3" fmla="*/ 2255787 w 2487562"/>
              <a:gd name="connsiteY3" fmla="*/ 505509 h 1359584"/>
              <a:gd name="connsiteX4" fmla="*/ 2030362 w 2487562"/>
              <a:gd name="connsiteY4" fmla="*/ 280084 h 1359584"/>
              <a:gd name="connsiteX5" fmla="*/ 1601737 w 2487562"/>
              <a:gd name="connsiteY5" fmla="*/ 156259 h 1359584"/>
              <a:gd name="connsiteX6" fmla="*/ 1112787 w 2487562"/>
              <a:gd name="connsiteY6" fmla="*/ 165784 h 1359584"/>
              <a:gd name="connsiteX7" fmla="*/ 817512 w 2487562"/>
              <a:gd name="connsiteY7" fmla="*/ 280084 h 1359584"/>
              <a:gd name="connsiteX8" fmla="*/ 166637 w 2487562"/>
              <a:gd name="connsiteY8" fmla="*/ 572184 h 1359584"/>
              <a:gd name="connsiteX9" fmla="*/ 249187 w 2487562"/>
              <a:gd name="connsiteY9" fmla="*/ 1267509 h 1359584"/>
              <a:gd name="connsiteX10" fmla="*/ 423812 w 2487562"/>
              <a:gd name="connsiteY10" fmla="*/ 1359584 h 1359584"/>
              <a:gd name="connsiteX0" fmla="*/ 423812 w 2487562"/>
              <a:gd name="connsiteY0" fmla="*/ 1359584 h 1359584"/>
              <a:gd name="connsiteX1" fmla="*/ 2236737 w 2487562"/>
              <a:gd name="connsiteY1" fmla="*/ 1359584 h 1359584"/>
              <a:gd name="connsiteX2" fmla="*/ 2487562 w 2487562"/>
              <a:gd name="connsiteY2" fmla="*/ 664259 h 1359584"/>
              <a:gd name="connsiteX3" fmla="*/ 2255787 w 2487562"/>
              <a:gd name="connsiteY3" fmla="*/ 505509 h 1359584"/>
              <a:gd name="connsiteX4" fmla="*/ 2030362 w 2487562"/>
              <a:gd name="connsiteY4" fmla="*/ 280084 h 1359584"/>
              <a:gd name="connsiteX5" fmla="*/ 1601737 w 2487562"/>
              <a:gd name="connsiteY5" fmla="*/ 156259 h 1359584"/>
              <a:gd name="connsiteX6" fmla="*/ 1112787 w 2487562"/>
              <a:gd name="connsiteY6" fmla="*/ 165784 h 1359584"/>
              <a:gd name="connsiteX7" fmla="*/ 817512 w 2487562"/>
              <a:gd name="connsiteY7" fmla="*/ 280084 h 1359584"/>
              <a:gd name="connsiteX8" fmla="*/ 166637 w 2487562"/>
              <a:gd name="connsiteY8" fmla="*/ 572184 h 1359584"/>
              <a:gd name="connsiteX9" fmla="*/ 249187 w 2487562"/>
              <a:gd name="connsiteY9" fmla="*/ 1267509 h 1359584"/>
              <a:gd name="connsiteX10" fmla="*/ 423812 w 2487562"/>
              <a:gd name="connsiteY10" fmla="*/ 1359584 h 1359584"/>
              <a:gd name="connsiteX0" fmla="*/ 423812 w 2488256"/>
              <a:gd name="connsiteY0" fmla="*/ 1359584 h 1359584"/>
              <a:gd name="connsiteX1" fmla="*/ 2236737 w 2488256"/>
              <a:gd name="connsiteY1" fmla="*/ 1359584 h 1359584"/>
              <a:gd name="connsiteX2" fmla="*/ 2487562 w 2488256"/>
              <a:gd name="connsiteY2" fmla="*/ 664259 h 1359584"/>
              <a:gd name="connsiteX3" fmla="*/ 2255787 w 2488256"/>
              <a:gd name="connsiteY3" fmla="*/ 505509 h 1359584"/>
              <a:gd name="connsiteX4" fmla="*/ 2030362 w 2488256"/>
              <a:gd name="connsiteY4" fmla="*/ 280084 h 1359584"/>
              <a:gd name="connsiteX5" fmla="*/ 1601737 w 2488256"/>
              <a:gd name="connsiteY5" fmla="*/ 156259 h 1359584"/>
              <a:gd name="connsiteX6" fmla="*/ 1112787 w 2488256"/>
              <a:gd name="connsiteY6" fmla="*/ 165784 h 1359584"/>
              <a:gd name="connsiteX7" fmla="*/ 817512 w 2488256"/>
              <a:gd name="connsiteY7" fmla="*/ 280084 h 1359584"/>
              <a:gd name="connsiteX8" fmla="*/ 166637 w 2488256"/>
              <a:gd name="connsiteY8" fmla="*/ 572184 h 1359584"/>
              <a:gd name="connsiteX9" fmla="*/ 249187 w 2488256"/>
              <a:gd name="connsiteY9" fmla="*/ 1267509 h 1359584"/>
              <a:gd name="connsiteX10" fmla="*/ 423812 w 2488256"/>
              <a:gd name="connsiteY10" fmla="*/ 1359584 h 1359584"/>
              <a:gd name="connsiteX0" fmla="*/ 423812 w 2613718"/>
              <a:gd name="connsiteY0" fmla="*/ 1359584 h 1359584"/>
              <a:gd name="connsiteX1" fmla="*/ 2236737 w 2613718"/>
              <a:gd name="connsiteY1" fmla="*/ 1359584 h 1359584"/>
              <a:gd name="connsiteX2" fmla="*/ 2487562 w 2613718"/>
              <a:gd name="connsiteY2" fmla="*/ 664259 h 1359584"/>
              <a:gd name="connsiteX3" fmla="*/ 2255787 w 2613718"/>
              <a:gd name="connsiteY3" fmla="*/ 505509 h 1359584"/>
              <a:gd name="connsiteX4" fmla="*/ 2030362 w 2613718"/>
              <a:gd name="connsiteY4" fmla="*/ 280084 h 1359584"/>
              <a:gd name="connsiteX5" fmla="*/ 1601737 w 2613718"/>
              <a:gd name="connsiteY5" fmla="*/ 156259 h 1359584"/>
              <a:gd name="connsiteX6" fmla="*/ 1112787 w 2613718"/>
              <a:gd name="connsiteY6" fmla="*/ 165784 h 1359584"/>
              <a:gd name="connsiteX7" fmla="*/ 817512 w 2613718"/>
              <a:gd name="connsiteY7" fmla="*/ 280084 h 1359584"/>
              <a:gd name="connsiteX8" fmla="*/ 166637 w 2613718"/>
              <a:gd name="connsiteY8" fmla="*/ 572184 h 1359584"/>
              <a:gd name="connsiteX9" fmla="*/ 249187 w 2613718"/>
              <a:gd name="connsiteY9" fmla="*/ 1267509 h 1359584"/>
              <a:gd name="connsiteX10" fmla="*/ 423812 w 2613718"/>
              <a:gd name="connsiteY10" fmla="*/ 1359584 h 1359584"/>
              <a:gd name="connsiteX0" fmla="*/ 423812 w 2679088"/>
              <a:gd name="connsiteY0" fmla="*/ 1359584 h 1359584"/>
              <a:gd name="connsiteX1" fmla="*/ 2236737 w 2679088"/>
              <a:gd name="connsiteY1" fmla="*/ 1359584 h 1359584"/>
              <a:gd name="connsiteX2" fmla="*/ 2487562 w 2679088"/>
              <a:gd name="connsiteY2" fmla="*/ 664259 h 1359584"/>
              <a:gd name="connsiteX3" fmla="*/ 2255787 w 2679088"/>
              <a:gd name="connsiteY3" fmla="*/ 505509 h 1359584"/>
              <a:gd name="connsiteX4" fmla="*/ 2030362 w 2679088"/>
              <a:gd name="connsiteY4" fmla="*/ 280084 h 1359584"/>
              <a:gd name="connsiteX5" fmla="*/ 1601737 w 2679088"/>
              <a:gd name="connsiteY5" fmla="*/ 156259 h 1359584"/>
              <a:gd name="connsiteX6" fmla="*/ 1112787 w 2679088"/>
              <a:gd name="connsiteY6" fmla="*/ 165784 h 1359584"/>
              <a:gd name="connsiteX7" fmla="*/ 817512 w 2679088"/>
              <a:gd name="connsiteY7" fmla="*/ 280084 h 1359584"/>
              <a:gd name="connsiteX8" fmla="*/ 166637 w 2679088"/>
              <a:gd name="connsiteY8" fmla="*/ 572184 h 1359584"/>
              <a:gd name="connsiteX9" fmla="*/ 249187 w 2679088"/>
              <a:gd name="connsiteY9" fmla="*/ 1267509 h 1359584"/>
              <a:gd name="connsiteX10" fmla="*/ 423812 w 2679088"/>
              <a:gd name="connsiteY10" fmla="*/ 1359584 h 1359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79088" h="1359584">
                <a:moveTo>
                  <a:pt x="423812" y="1359584"/>
                </a:moveTo>
                <a:lnTo>
                  <a:pt x="2236737" y="1359584"/>
                </a:lnTo>
                <a:cubicBezTo>
                  <a:pt x="2656895" y="1356409"/>
                  <a:pt x="2851629" y="896034"/>
                  <a:pt x="2487562" y="664259"/>
                </a:cubicBezTo>
                <a:cubicBezTo>
                  <a:pt x="2492854" y="595467"/>
                  <a:pt x="2472745" y="428251"/>
                  <a:pt x="2255787" y="505509"/>
                </a:cubicBezTo>
                <a:cubicBezTo>
                  <a:pt x="2253670" y="392267"/>
                  <a:pt x="2242029" y="279026"/>
                  <a:pt x="2030362" y="280084"/>
                </a:cubicBezTo>
                <a:cubicBezTo>
                  <a:pt x="2004962" y="137209"/>
                  <a:pt x="1795412" y="-21541"/>
                  <a:pt x="1601737" y="156259"/>
                </a:cubicBezTo>
                <a:cubicBezTo>
                  <a:pt x="1470504" y="-88216"/>
                  <a:pt x="1209095" y="-15191"/>
                  <a:pt x="1112787" y="165784"/>
                </a:cubicBezTo>
                <a:cubicBezTo>
                  <a:pt x="1008012" y="122392"/>
                  <a:pt x="865137" y="98051"/>
                  <a:pt x="817512" y="280084"/>
                </a:cubicBezTo>
                <a:cubicBezTo>
                  <a:pt x="568804" y="70534"/>
                  <a:pt x="53395" y="245159"/>
                  <a:pt x="166637" y="572184"/>
                </a:cubicBezTo>
                <a:cubicBezTo>
                  <a:pt x="-110646" y="775384"/>
                  <a:pt x="-13280" y="1102409"/>
                  <a:pt x="249187" y="1267509"/>
                </a:cubicBezTo>
                <a:cubicBezTo>
                  <a:pt x="288345" y="1352176"/>
                  <a:pt x="346554" y="1357467"/>
                  <a:pt x="423812" y="1359584"/>
                </a:cubicBezTo>
                <a:close/>
              </a:path>
            </a:pathLst>
          </a:custGeom>
          <a:solidFill>
            <a:schemeClr val="accent2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5583547" y="3935193"/>
            <a:ext cx="2759467" cy="1077678"/>
          </a:xfrm>
          <a:custGeom>
            <a:avLst/>
            <a:gdLst>
              <a:gd name="connsiteX0" fmla="*/ 171450 w 2209800"/>
              <a:gd name="connsiteY0" fmla="*/ 1162050 h 1162050"/>
              <a:gd name="connsiteX1" fmla="*/ 2076450 w 2209800"/>
              <a:gd name="connsiteY1" fmla="*/ 1162050 h 1162050"/>
              <a:gd name="connsiteX2" fmla="*/ 2209800 w 2209800"/>
              <a:gd name="connsiteY2" fmla="*/ 476250 h 1162050"/>
              <a:gd name="connsiteX3" fmla="*/ 1701800 w 2209800"/>
              <a:gd name="connsiteY3" fmla="*/ 0 h 1162050"/>
              <a:gd name="connsiteX4" fmla="*/ 1235075 w 2209800"/>
              <a:gd name="connsiteY4" fmla="*/ 63500 h 1162050"/>
              <a:gd name="connsiteX5" fmla="*/ 720725 w 2209800"/>
              <a:gd name="connsiteY5" fmla="*/ 79375 h 1162050"/>
              <a:gd name="connsiteX6" fmla="*/ 177800 w 2209800"/>
              <a:gd name="connsiteY6" fmla="*/ 320675 h 1162050"/>
              <a:gd name="connsiteX7" fmla="*/ 6350 w 2209800"/>
              <a:gd name="connsiteY7" fmla="*/ 552450 h 1162050"/>
              <a:gd name="connsiteX8" fmla="*/ 0 w 2209800"/>
              <a:gd name="connsiteY8" fmla="*/ 790575 h 1162050"/>
              <a:gd name="connsiteX9" fmla="*/ 171450 w 2209800"/>
              <a:gd name="connsiteY9" fmla="*/ 1162050 h 1162050"/>
              <a:gd name="connsiteX0" fmla="*/ 171450 w 2273864"/>
              <a:gd name="connsiteY0" fmla="*/ 1162050 h 1162050"/>
              <a:gd name="connsiteX1" fmla="*/ 2076450 w 2273864"/>
              <a:gd name="connsiteY1" fmla="*/ 1162050 h 1162050"/>
              <a:gd name="connsiteX2" fmla="*/ 2209800 w 2273864"/>
              <a:gd name="connsiteY2" fmla="*/ 476250 h 1162050"/>
              <a:gd name="connsiteX3" fmla="*/ 1701800 w 2273864"/>
              <a:gd name="connsiteY3" fmla="*/ 0 h 1162050"/>
              <a:gd name="connsiteX4" fmla="*/ 1235075 w 2273864"/>
              <a:gd name="connsiteY4" fmla="*/ 63500 h 1162050"/>
              <a:gd name="connsiteX5" fmla="*/ 720725 w 2273864"/>
              <a:gd name="connsiteY5" fmla="*/ 79375 h 1162050"/>
              <a:gd name="connsiteX6" fmla="*/ 177800 w 2273864"/>
              <a:gd name="connsiteY6" fmla="*/ 320675 h 1162050"/>
              <a:gd name="connsiteX7" fmla="*/ 6350 w 2273864"/>
              <a:gd name="connsiteY7" fmla="*/ 552450 h 1162050"/>
              <a:gd name="connsiteX8" fmla="*/ 0 w 2273864"/>
              <a:gd name="connsiteY8" fmla="*/ 790575 h 1162050"/>
              <a:gd name="connsiteX9" fmla="*/ 171450 w 2273864"/>
              <a:gd name="connsiteY9" fmla="*/ 1162050 h 1162050"/>
              <a:gd name="connsiteX0" fmla="*/ 171450 w 2413593"/>
              <a:gd name="connsiteY0" fmla="*/ 1162050 h 1162050"/>
              <a:gd name="connsiteX1" fmla="*/ 2076450 w 2413593"/>
              <a:gd name="connsiteY1" fmla="*/ 1162050 h 1162050"/>
              <a:gd name="connsiteX2" fmla="*/ 2209800 w 2413593"/>
              <a:gd name="connsiteY2" fmla="*/ 476250 h 1162050"/>
              <a:gd name="connsiteX3" fmla="*/ 1701800 w 2413593"/>
              <a:gd name="connsiteY3" fmla="*/ 0 h 1162050"/>
              <a:gd name="connsiteX4" fmla="*/ 1235075 w 2413593"/>
              <a:gd name="connsiteY4" fmla="*/ 63500 h 1162050"/>
              <a:gd name="connsiteX5" fmla="*/ 720725 w 2413593"/>
              <a:gd name="connsiteY5" fmla="*/ 79375 h 1162050"/>
              <a:gd name="connsiteX6" fmla="*/ 177800 w 2413593"/>
              <a:gd name="connsiteY6" fmla="*/ 320675 h 1162050"/>
              <a:gd name="connsiteX7" fmla="*/ 6350 w 2413593"/>
              <a:gd name="connsiteY7" fmla="*/ 552450 h 1162050"/>
              <a:gd name="connsiteX8" fmla="*/ 0 w 2413593"/>
              <a:gd name="connsiteY8" fmla="*/ 790575 h 1162050"/>
              <a:gd name="connsiteX9" fmla="*/ 171450 w 2413593"/>
              <a:gd name="connsiteY9" fmla="*/ 1162050 h 1162050"/>
              <a:gd name="connsiteX0" fmla="*/ 171450 w 2413593"/>
              <a:gd name="connsiteY0" fmla="*/ 1162050 h 1162050"/>
              <a:gd name="connsiteX1" fmla="*/ 2076450 w 2413593"/>
              <a:gd name="connsiteY1" fmla="*/ 1162050 h 1162050"/>
              <a:gd name="connsiteX2" fmla="*/ 2209800 w 2413593"/>
              <a:gd name="connsiteY2" fmla="*/ 476250 h 1162050"/>
              <a:gd name="connsiteX3" fmla="*/ 1701800 w 2413593"/>
              <a:gd name="connsiteY3" fmla="*/ 0 h 1162050"/>
              <a:gd name="connsiteX4" fmla="*/ 1235075 w 2413593"/>
              <a:gd name="connsiteY4" fmla="*/ 63500 h 1162050"/>
              <a:gd name="connsiteX5" fmla="*/ 720725 w 2413593"/>
              <a:gd name="connsiteY5" fmla="*/ 79375 h 1162050"/>
              <a:gd name="connsiteX6" fmla="*/ 177800 w 2413593"/>
              <a:gd name="connsiteY6" fmla="*/ 320675 h 1162050"/>
              <a:gd name="connsiteX7" fmla="*/ 6350 w 2413593"/>
              <a:gd name="connsiteY7" fmla="*/ 552450 h 1162050"/>
              <a:gd name="connsiteX8" fmla="*/ 0 w 2413593"/>
              <a:gd name="connsiteY8" fmla="*/ 790575 h 1162050"/>
              <a:gd name="connsiteX9" fmla="*/ 171450 w 2413593"/>
              <a:gd name="connsiteY9" fmla="*/ 1162050 h 1162050"/>
              <a:gd name="connsiteX0" fmla="*/ 171450 w 2413593"/>
              <a:gd name="connsiteY0" fmla="*/ 1139825 h 1139825"/>
              <a:gd name="connsiteX1" fmla="*/ 2076450 w 2413593"/>
              <a:gd name="connsiteY1" fmla="*/ 1139825 h 1139825"/>
              <a:gd name="connsiteX2" fmla="*/ 2209800 w 2413593"/>
              <a:gd name="connsiteY2" fmla="*/ 454025 h 1139825"/>
              <a:gd name="connsiteX3" fmla="*/ 1704975 w 2413593"/>
              <a:gd name="connsiteY3" fmla="*/ 0 h 1139825"/>
              <a:gd name="connsiteX4" fmla="*/ 1235075 w 2413593"/>
              <a:gd name="connsiteY4" fmla="*/ 41275 h 1139825"/>
              <a:gd name="connsiteX5" fmla="*/ 720725 w 2413593"/>
              <a:gd name="connsiteY5" fmla="*/ 57150 h 1139825"/>
              <a:gd name="connsiteX6" fmla="*/ 177800 w 2413593"/>
              <a:gd name="connsiteY6" fmla="*/ 298450 h 1139825"/>
              <a:gd name="connsiteX7" fmla="*/ 6350 w 2413593"/>
              <a:gd name="connsiteY7" fmla="*/ 530225 h 1139825"/>
              <a:gd name="connsiteX8" fmla="*/ 0 w 2413593"/>
              <a:gd name="connsiteY8" fmla="*/ 768350 h 1139825"/>
              <a:gd name="connsiteX9" fmla="*/ 171450 w 2413593"/>
              <a:gd name="connsiteY9" fmla="*/ 1139825 h 1139825"/>
              <a:gd name="connsiteX0" fmla="*/ 171450 w 2413593"/>
              <a:gd name="connsiteY0" fmla="*/ 1261427 h 1261427"/>
              <a:gd name="connsiteX1" fmla="*/ 2076450 w 2413593"/>
              <a:gd name="connsiteY1" fmla="*/ 1261427 h 1261427"/>
              <a:gd name="connsiteX2" fmla="*/ 2209800 w 2413593"/>
              <a:gd name="connsiteY2" fmla="*/ 575627 h 1261427"/>
              <a:gd name="connsiteX3" fmla="*/ 1704975 w 2413593"/>
              <a:gd name="connsiteY3" fmla="*/ 121602 h 1261427"/>
              <a:gd name="connsiteX4" fmla="*/ 1235075 w 2413593"/>
              <a:gd name="connsiteY4" fmla="*/ 162877 h 1261427"/>
              <a:gd name="connsiteX5" fmla="*/ 720725 w 2413593"/>
              <a:gd name="connsiteY5" fmla="*/ 178752 h 1261427"/>
              <a:gd name="connsiteX6" fmla="*/ 177800 w 2413593"/>
              <a:gd name="connsiteY6" fmla="*/ 420052 h 1261427"/>
              <a:gd name="connsiteX7" fmla="*/ 6350 w 2413593"/>
              <a:gd name="connsiteY7" fmla="*/ 651827 h 1261427"/>
              <a:gd name="connsiteX8" fmla="*/ 0 w 2413593"/>
              <a:gd name="connsiteY8" fmla="*/ 889952 h 1261427"/>
              <a:gd name="connsiteX9" fmla="*/ 171450 w 2413593"/>
              <a:gd name="connsiteY9" fmla="*/ 1261427 h 1261427"/>
              <a:gd name="connsiteX0" fmla="*/ 171450 w 2413593"/>
              <a:gd name="connsiteY0" fmla="*/ 1261427 h 1261427"/>
              <a:gd name="connsiteX1" fmla="*/ 2076450 w 2413593"/>
              <a:gd name="connsiteY1" fmla="*/ 1261427 h 1261427"/>
              <a:gd name="connsiteX2" fmla="*/ 2209800 w 2413593"/>
              <a:gd name="connsiteY2" fmla="*/ 575627 h 1261427"/>
              <a:gd name="connsiteX3" fmla="*/ 1704975 w 2413593"/>
              <a:gd name="connsiteY3" fmla="*/ 121602 h 1261427"/>
              <a:gd name="connsiteX4" fmla="*/ 1235075 w 2413593"/>
              <a:gd name="connsiteY4" fmla="*/ 162877 h 1261427"/>
              <a:gd name="connsiteX5" fmla="*/ 720725 w 2413593"/>
              <a:gd name="connsiteY5" fmla="*/ 178752 h 1261427"/>
              <a:gd name="connsiteX6" fmla="*/ 177800 w 2413593"/>
              <a:gd name="connsiteY6" fmla="*/ 420052 h 1261427"/>
              <a:gd name="connsiteX7" fmla="*/ 6350 w 2413593"/>
              <a:gd name="connsiteY7" fmla="*/ 651827 h 1261427"/>
              <a:gd name="connsiteX8" fmla="*/ 0 w 2413593"/>
              <a:gd name="connsiteY8" fmla="*/ 889952 h 1261427"/>
              <a:gd name="connsiteX9" fmla="*/ 171450 w 2413593"/>
              <a:gd name="connsiteY9" fmla="*/ 1261427 h 1261427"/>
              <a:gd name="connsiteX0" fmla="*/ 171450 w 2413593"/>
              <a:gd name="connsiteY0" fmla="*/ 1261427 h 1261427"/>
              <a:gd name="connsiteX1" fmla="*/ 2076450 w 2413593"/>
              <a:gd name="connsiteY1" fmla="*/ 1261427 h 1261427"/>
              <a:gd name="connsiteX2" fmla="*/ 2209800 w 2413593"/>
              <a:gd name="connsiteY2" fmla="*/ 575627 h 1261427"/>
              <a:gd name="connsiteX3" fmla="*/ 1704975 w 2413593"/>
              <a:gd name="connsiteY3" fmla="*/ 121602 h 1261427"/>
              <a:gd name="connsiteX4" fmla="*/ 1235075 w 2413593"/>
              <a:gd name="connsiteY4" fmla="*/ 162877 h 1261427"/>
              <a:gd name="connsiteX5" fmla="*/ 720725 w 2413593"/>
              <a:gd name="connsiteY5" fmla="*/ 178752 h 1261427"/>
              <a:gd name="connsiteX6" fmla="*/ 177800 w 2413593"/>
              <a:gd name="connsiteY6" fmla="*/ 420052 h 1261427"/>
              <a:gd name="connsiteX7" fmla="*/ 6350 w 2413593"/>
              <a:gd name="connsiteY7" fmla="*/ 651827 h 1261427"/>
              <a:gd name="connsiteX8" fmla="*/ 0 w 2413593"/>
              <a:gd name="connsiteY8" fmla="*/ 889952 h 1261427"/>
              <a:gd name="connsiteX9" fmla="*/ 171450 w 2413593"/>
              <a:gd name="connsiteY9" fmla="*/ 1261427 h 1261427"/>
              <a:gd name="connsiteX0" fmla="*/ 171450 w 2413593"/>
              <a:gd name="connsiteY0" fmla="*/ 1261427 h 1261427"/>
              <a:gd name="connsiteX1" fmla="*/ 2076450 w 2413593"/>
              <a:gd name="connsiteY1" fmla="*/ 1261427 h 1261427"/>
              <a:gd name="connsiteX2" fmla="*/ 2209800 w 2413593"/>
              <a:gd name="connsiteY2" fmla="*/ 575627 h 1261427"/>
              <a:gd name="connsiteX3" fmla="*/ 1704975 w 2413593"/>
              <a:gd name="connsiteY3" fmla="*/ 121602 h 1261427"/>
              <a:gd name="connsiteX4" fmla="*/ 1235075 w 2413593"/>
              <a:gd name="connsiteY4" fmla="*/ 162877 h 1261427"/>
              <a:gd name="connsiteX5" fmla="*/ 720725 w 2413593"/>
              <a:gd name="connsiteY5" fmla="*/ 178752 h 1261427"/>
              <a:gd name="connsiteX6" fmla="*/ 177800 w 2413593"/>
              <a:gd name="connsiteY6" fmla="*/ 420052 h 1261427"/>
              <a:gd name="connsiteX7" fmla="*/ 6350 w 2413593"/>
              <a:gd name="connsiteY7" fmla="*/ 651827 h 1261427"/>
              <a:gd name="connsiteX8" fmla="*/ 0 w 2413593"/>
              <a:gd name="connsiteY8" fmla="*/ 889952 h 1261427"/>
              <a:gd name="connsiteX9" fmla="*/ 171450 w 2413593"/>
              <a:gd name="connsiteY9" fmla="*/ 1261427 h 1261427"/>
              <a:gd name="connsiteX0" fmla="*/ 171450 w 2413593"/>
              <a:gd name="connsiteY0" fmla="*/ 1261427 h 1261427"/>
              <a:gd name="connsiteX1" fmla="*/ 2076450 w 2413593"/>
              <a:gd name="connsiteY1" fmla="*/ 1261427 h 1261427"/>
              <a:gd name="connsiteX2" fmla="*/ 2209800 w 2413593"/>
              <a:gd name="connsiteY2" fmla="*/ 575627 h 1261427"/>
              <a:gd name="connsiteX3" fmla="*/ 1704975 w 2413593"/>
              <a:gd name="connsiteY3" fmla="*/ 121602 h 1261427"/>
              <a:gd name="connsiteX4" fmla="*/ 1235075 w 2413593"/>
              <a:gd name="connsiteY4" fmla="*/ 162877 h 1261427"/>
              <a:gd name="connsiteX5" fmla="*/ 720725 w 2413593"/>
              <a:gd name="connsiteY5" fmla="*/ 178752 h 1261427"/>
              <a:gd name="connsiteX6" fmla="*/ 177800 w 2413593"/>
              <a:gd name="connsiteY6" fmla="*/ 420052 h 1261427"/>
              <a:gd name="connsiteX7" fmla="*/ 6350 w 2413593"/>
              <a:gd name="connsiteY7" fmla="*/ 651827 h 1261427"/>
              <a:gd name="connsiteX8" fmla="*/ 0 w 2413593"/>
              <a:gd name="connsiteY8" fmla="*/ 889952 h 1261427"/>
              <a:gd name="connsiteX9" fmla="*/ 171450 w 2413593"/>
              <a:gd name="connsiteY9" fmla="*/ 1261427 h 1261427"/>
              <a:gd name="connsiteX0" fmla="*/ 171450 w 2413593"/>
              <a:gd name="connsiteY0" fmla="*/ 1319019 h 1319019"/>
              <a:gd name="connsiteX1" fmla="*/ 2076450 w 2413593"/>
              <a:gd name="connsiteY1" fmla="*/ 1319019 h 1319019"/>
              <a:gd name="connsiteX2" fmla="*/ 2209800 w 2413593"/>
              <a:gd name="connsiteY2" fmla="*/ 633219 h 1319019"/>
              <a:gd name="connsiteX3" fmla="*/ 1704975 w 2413593"/>
              <a:gd name="connsiteY3" fmla="*/ 179194 h 1319019"/>
              <a:gd name="connsiteX4" fmla="*/ 1235075 w 2413593"/>
              <a:gd name="connsiteY4" fmla="*/ 220469 h 1319019"/>
              <a:gd name="connsiteX5" fmla="*/ 720725 w 2413593"/>
              <a:gd name="connsiteY5" fmla="*/ 236344 h 1319019"/>
              <a:gd name="connsiteX6" fmla="*/ 177800 w 2413593"/>
              <a:gd name="connsiteY6" fmla="*/ 477644 h 1319019"/>
              <a:gd name="connsiteX7" fmla="*/ 6350 w 2413593"/>
              <a:gd name="connsiteY7" fmla="*/ 709419 h 1319019"/>
              <a:gd name="connsiteX8" fmla="*/ 0 w 2413593"/>
              <a:gd name="connsiteY8" fmla="*/ 947544 h 1319019"/>
              <a:gd name="connsiteX9" fmla="*/ 171450 w 2413593"/>
              <a:gd name="connsiteY9" fmla="*/ 1319019 h 1319019"/>
              <a:gd name="connsiteX0" fmla="*/ 171450 w 2413593"/>
              <a:gd name="connsiteY0" fmla="*/ 1319019 h 1319019"/>
              <a:gd name="connsiteX1" fmla="*/ 2076450 w 2413593"/>
              <a:gd name="connsiteY1" fmla="*/ 1319019 h 1319019"/>
              <a:gd name="connsiteX2" fmla="*/ 2209800 w 2413593"/>
              <a:gd name="connsiteY2" fmla="*/ 633219 h 1319019"/>
              <a:gd name="connsiteX3" fmla="*/ 1704975 w 2413593"/>
              <a:gd name="connsiteY3" fmla="*/ 179194 h 1319019"/>
              <a:gd name="connsiteX4" fmla="*/ 1235075 w 2413593"/>
              <a:gd name="connsiteY4" fmla="*/ 220469 h 1319019"/>
              <a:gd name="connsiteX5" fmla="*/ 720725 w 2413593"/>
              <a:gd name="connsiteY5" fmla="*/ 236344 h 1319019"/>
              <a:gd name="connsiteX6" fmla="*/ 177800 w 2413593"/>
              <a:gd name="connsiteY6" fmla="*/ 477644 h 1319019"/>
              <a:gd name="connsiteX7" fmla="*/ 6350 w 2413593"/>
              <a:gd name="connsiteY7" fmla="*/ 709419 h 1319019"/>
              <a:gd name="connsiteX8" fmla="*/ 0 w 2413593"/>
              <a:gd name="connsiteY8" fmla="*/ 947544 h 1319019"/>
              <a:gd name="connsiteX9" fmla="*/ 171450 w 2413593"/>
              <a:gd name="connsiteY9" fmla="*/ 1319019 h 1319019"/>
              <a:gd name="connsiteX0" fmla="*/ 171450 w 2413593"/>
              <a:gd name="connsiteY0" fmla="*/ 1319019 h 1319019"/>
              <a:gd name="connsiteX1" fmla="*/ 2076450 w 2413593"/>
              <a:gd name="connsiteY1" fmla="*/ 1319019 h 1319019"/>
              <a:gd name="connsiteX2" fmla="*/ 2209800 w 2413593"/>
              <a:gd name="connsiteY2" fmla="*/ 633219 h 1319019"/>
              <a:gd name="connsiteX3" fmla="*/ 1704975 w 2413593"/>
              <a:gd name="connsiteY3" fmla="*/ 179194 h 1319019"/>
              <a:gd name="connsiteX4" fmla="*/ 1235075 w 2413593"/>
              <a:gd name="connsiteY4" fmla="*/ 220469 h 1319019"/>
              <a:gd name="connsiteX5" fmla="*/ 720725 w 2413593"/>
              <a:gd name="connsiteY5" fmla="*/ 236344 h 1319019"/>
              <a:gd name="connsiteX6" fmla="*/ 177800 w 2413593"/>
              <a:gd name="connsiteY6" fmla="*/ 477644 h 1319019"/>
              <a:gd name="connsiteX7" fmla="*/ 6350 w 2413593"/>
              <a:gd name="connsiteY7" fmla="*/ 709419 h 1319019"/>
              <a:gd name="connsiteX8" fmla="*/ 0 w 2413593"/>
              <a:gd name="connsiteY8" fmla="*/ 947544 h 1319019"/>
              <a:gd name="connsiteX9" fmla="*/ 171450 w 2413593"/>
              <a:gd name="connsiteY9" fmla="*/ 1319019 h 1319019"/>
              <a:gd name="connsiteX0" fmla="*/ 171450 w 2413593"/>
              <a:gd name="connsiteY0" fmla="*/ 1319019 h 1319019"/>
              <a:gd name="connsiteX1" fmla="*/ 2076450 w 2413593"/>
              <a:gd name="connsiteY1" fmla="*/ 1319019 h 1319019"/>
              <a:gd name="connsiteX2" fmla="*/ 2209800 w 2413593"/>
              <a:gd name="connsiteY2" fmla="*/ 633219 h 1319019"/>
              <a:gd name="connsiteX3" fmla="*/ 1704975 w 2413593"/>
              <a:gd name="connsiteY3" fmla="*/ 179194 h 1319019"/>
              <a:gd name="connsiteX4" fmla="*/ 1235075 w 2413593"/>
              <a:gd name="connsiteY4" fmla="*/ 220469 h 1319019"/>
              <a:gd name="connsiteX5" fmla="*/ 720725 w 2413593"/>
              <a:gd name="connsiteY5" fmla="*/ 236344 h 1319019"/>
              <a:gd name="connsiteX6" fmla="*/ 177800 w 2413593"/>
              <a:gd name="connsiteY6" fmla="*/ 477644 h 1319019"/>
              <a:gd name="connsiteX7" fmla="*/ 6350 w 2413593"/>
              <a:gd name="connsiteY7" fmla="*/ 709419 h 1319019"/>
              <a:gd name="connsiteX8" fmla="*/ 0 w 2413593"/>
              <a:gd name="connsiteY8" fmla="*/ 947544 h 1319019"/>
              <a:gd name="connsiteX9" fmla="*/ 171450 w 2413593"/>
              <a:gd name="connsiteY9" fmla="*/ 1319019 h 1319019"/>
              <a:gd name="connsiteX0" fmla="*/ 222960 w 2465103"/>
              <a:gd name="connsiteY0" fmla="*/ 1319019 h 1319019"/>
              <a:gd name="connsiteX1" fmla="*/ 2127960 w 2465103"/>
              <a:gd name="connsiteY1" fmla="*/ 1319019 h 1319019"/>
              <a:gd name="connsiteX2" fmla="*/ 2261310 w 2465103"/>
              <a:gd name="connsiteY2" fmla="*/ 633219 h 1319019"/>
              <a:gd name="connsiteX3" fmla="*/ 1756485 w 2465103"/>
              <a:gd name="connsiteY3" fmla="*/ 179194 h 1319019"/>
              <a:gd name="connsiteX4" fmla="*/ 1286585 w 2465103"/>
              <a:gd name="connsiteY4" fmla="*/ 220469 h 1319019"/>
              <a:gd name="connsiteX5" fmla="*/ 772235 w 2465103"/>
              <a:gd name="connsiteY5" fmla="*/ 236344 h 1319019"/>
              <a:gd name="connsiteX6" fmla="*/ 229310 w 2465103"/>
              <a:gd name="connsiteY6" fmla="*/ 477644 h 1319019"/>
              <a:gd name="connsiteX7" fmla="*/ 57860 w 2465103"/>
              <a:gd name="connsiteY7" fmla="*/ 709419 h 1319019"/>
              <a:gd name="connsiteX8" fmla="*/ 51510 w 2465103"/>
              <a:gd name="connsiteY8" fmla="*/ 947544 h 1319019"/>
              <a:gd name="connsiteX9" fmla="*/ 222960 w 2465103"/>
              <a:gd name="connsiteY9" fmla="*/ 1319019 h 1319019"/>
              <a:gd name="connsiteX0" fmla="*/ 222960 w 2465103"/>
              <a:gd name="connsiteY0" fmla="*/ 1319019 h 1319019"/>
              <a:gd name="connsiteX1" fmla="*/ 2127960 w 2465103"/>
              <a:gd name="connsiteY1" fmla="*/ 1319019 h 1319019"/>
              <a:gd name="connsiteX2" fmla="*/ 2261310 w 2465103"/>
              <a:gd name="connsiteY2" fmla="*/ 633219 h 1319019"/>
              <a:gd name="connsiteX3" fmla="*/ 1756485 w 2465103"/>
              <a:gd name="connsiteY3" fmla="*/ 179194 h 1319019"/>
              <a:gd name="connsiteX4" fmla="*/ 1286585 w 2465103"/>
              <a:gd name="connsiteY4" fmla="*/ 220469 h 1319019"/>
              <a:gd name="connsiteX5" fmla="*/ 772235 w 2465103"/>
              <a:gd name="connsiteY5" fmla="*/ 236344 h 1319019"/>
              <a:gd name="connsiteX6" fmla="*/ 229310 w 2465103"/>
              <a:gd name="connsiteY6" fmla="*/ 477644 h 1319019"/>
              <a:gd name="connsiteX7" fmla="*/ 57860 w 2465103"/>
              <a:gd name="connsiteY7" fmla="*/ 709419 h 1319019"/>
              <a:gd name="connsiteX8" fmla="*/ 51510 w 2465103"/>
              <a:gd name="connsiteY8" fmla="*/ 947544 h 1319019"/>
              <a:gd name="connsiteX9" fmla="*/ 222960 w 2465103"/>
              <a:gd name="connsiteY9" fmla="*/ 1319019 h 1319019"/>
              <a:gd name="connsiteX0" fmla="*/ 226648 w 2468791"/>
              <a:gd name="connsiteY0" fmla="*/ 1319019 h 1319019"/>
              <a:gd name="connsiteX1" fmla="*/ 2131648 w 2468791"/>
              <a:gd name="connsiteY1" fmla="*/ 1319019 h 1319019"/>
              <a:gd name="connsiteX2" fmla="*/ 2264998 w 2468791"/>
              <a:gd name="connsiteY2" fmla="*/ 633219 h 1319019"/>
              <a:gd name="connsiteX3" fmla="*/ 1760173 w 2468791"/>
              <a:gd name="connsiteY3" fmla="*/ 179194 h 1319019"/>
              <a:gd name="connsiteX4" fmla="*/ 1290273 w 2468791"/>
              <a:gd name="connsiteY4" fmla="*/ 220469 h 1319019"/>
              <a:gd name="connsiteX5" fmla="*/ 775923 w 2468791"/>
              <a:gd name="connsiteY5" fmla="*/ 236344 h 1319019"/>
              <a:gd name="connsiteX6" fmla="*/ 232998 w 2468791"/>
              <a:gd name="connsiteY6" fmla="*/ 477644 h 1319019"/>
              <a:gd name="connsiteX7" fmla="*/ 61548 w 2468791"/>
              <a:gd name="connsiteY7" fmla="*/ 709419 h 1319019"/>
              <a:gd name="connsiteX8" fmla="*/ 55198 w 2468791"/>
              <a:gd name="connsiteY8" fmla="*/ 947544 h 1319019"/>
              <a:gd name="connsiteX9" fmla="*/ 226648 w 2468791"/>
              <a:gd name="connsiteY9" fmla="*/ 1319019 h 1319019"/>
              <a:gd name="connsiteX0" fmla="*/ 282836 w 2524979"/>
              <a:gd name="connsiteY0" fmla="*/ 1319019 h 1319019"/>
              <a:gd name="connsiteX1" fmla="*/ 2187836 w 2524979"/>
              <a:gd name="connsiteY1" fmla="*/ 1319019 h 1319019"/>
              <a:gd name="connsiteX2" fmla="*/ 2321186 w 2524979"/>
              <a:gd name="connsiteY2" fmla="*/ 633219 h 1319019"/>
              <a:gd name="connsiteX3" fmla="*/ 1816361 w 2524979"/>
              <a:gd name="connsiteY3" fmla="*/ 179194 h 1319019"/>
              <a:gd name="connsiteX4" fmla="*/ 1346461 w 2524979"/>
              <a:gd name="connsiteY4" fmla="*/ 220469 h 1319019"/>
              <a:gd name="connsiteX5" fmla="*/ 832111 w 2524979"/>
              <a:gd name="connsiteY5" fmla="*/ 236344 h 1319019"/>
              <a:gd name="connsiteX6" fmla="*/ 289186 w 2524979"/>
              <a:gd name="connsiteY6" fmla="*/ 477644 h 1319019"/>
              <a:gd name="connsiteX7" fmla="*/ 117736 w 2524979"/>
              <a:gd name="connsiteY7" fmla="*/ 709419 h 1319019"/>
              <a:gd name="connsiteX8" fmla="*/ 111386 w 2524979"/>
              <a:gd name="connsiteY8" fmla="*/ 947544 h 1319019"/>
              <a:gd name="connsiteX9" fmla="*/ 282836 w 2524979"/>
              <a:gd name="connsiteY9" fmla="*/ 1319019 h 1319019"/>
              <a:gd name="connsiteX0" fmla="*/ 336258 w 2578401"/>
              <a:gd name="connsiteY0" fmla="*/ 1319019 h 1319019"/>
              <a:gd name="connsiteX1" fmla="*/ 2241258 w 2578401"/>
              <a:gd name="connsiteY1" fmla="*/ 1319019 h 1319019"/>
              <a:gd name="connsiteX2" fmla="*/ 2374608 w 2578401"/>
              <a:gd name="connsiteY2" fmla="*/ 633219 h 1319019"/>
              <a:gd name="connsiteX3" fmla="*/ 1869783 w 2578401"/>
              <a:gd name="connsiteY3" fmla="*/ 179194 h 1319019"/>
              <a:gd name="connsiteX4" fmla="*/ 1399883 w 2578401"/>
              <a:gd name="connsiteY4" fmla="*/ 220469 h 1319019"/>
              <a:gd name="connsiteX5" fmla="*/ 885533 w 2578401"/>
              <a:gd name="connsiteY5" fmla="*/ 236344 h 1319019"/>
              <a:gd name="connsiteX6" fmla="*/ 342608 w 2578401"/>
              <a:gd name="connsiteY6" fmla="*/ 477644 h 1319019"/>
              <a:gd name="connsiteX7" fmla="*/ 171158 w 2578401"/>
              <a:gd name="connsiteY7" fmla="*/ 709419 h 1319019"/>
              <a:gd name="connsiteX8" fmla="*/ 164808 w 2578401"/>
              <a:gd name="connsiteY8" fmla="*/ 947544 h 1319019"/>
              <a:gd name="connsiteX9" fmla="*/ 336258 w 2578401"/>
              <a:gd name="connsiteY9" fmla="*/ 1319019 h 1319019"/>
              <a:gd name="connsiteX0" fmla="*/ 323711 w 2565854"/>
              <a:gd name="connsiteY0" fmla="*/ 1319019 h 1319019"/>
              <a:gd name="connsiteX1" fmla="*/ 2228711 w 2565854"/>
              <a:gd name="connsiteY1" fmla="*/ 1319019 h 1319019"/>
              <a:gd name="connsiteX2" fmla="*/ 2362061 w 2565854"/>
              <a:gd name="connsiteY2" fmla="*/ 633219 h 1319019"/>
              <a:gd name="connsiteX3" fmla="*/ 1857236 w 2565854"/>
              <a:gd name="connsiteY3" fmla="*/ 179194 h 1319019"/>
              <a:gd name="connsiteX4" fmla="*/ 1387336 w 2565854"/>
              <a:gd name="connsiteY4" fmla="*/ 220469 h 1319019"/>
              <a:gd name="connsiteX5" fmla="*/ 872986 w 2565854"/>
              <a:gd name="connsiteY5" fmla="*/ 236344 h 1319019"/>
              <a:gd name="connsiteX6" fmla="*/ 330061 w 2565854"/>
              <a:gd name="connsiteY6" fmla="*/ 477644 h 1319019"/>
              <a:gd name="connsiteX7" fmla="*/ 158611 w 2565854"/>
              <a:gd name="connsiteY7" fmla="*/ 709419 h 1319019"/>
              <a:gd name="connsiteX8" fmla="*/ 152261 w 2565854"/>
              <a:gd name="connsiteY8" fmla="*/ 947544 h 1319019"/>
              <a:gd name="connsiteX9" fmla="*/ 323711 w 2565854"/>
              <a:gd name="connsiteY9" fmla="*/ 1319019 h 1319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65854" h="1319019">
                <a:moveTo>
                  <a:pt x="323711" y="1319019"/>
                </a:moveTo>
                <a:lnTo>
                  <a:pt x="2228711" y="1319019"/>
                </a:lnTo>
                <a:cubicBezTo>
                  <a:pt x="2606536" y="1287269"/>
                  <a:pt x="2689086" y="814194"/>
                  <a:pt x="2362061" y="633219"/>
                </a:cubicBezTo>
                <a:cubicBezTo>
                  <a:pt x="2659453" y="331594"/>
                  <a:pt x="2283744" y="-176406"/>
                  <a:pt x="1857236" y="179194"/>
                </a:cubicBezTo>
                <a:cubicBezTo>
                  <a:pt x="1719653" y="50077"/>
                  <a:pt x="1540794" y="32086"/>
                  <a:pt x="1387336" y="220469"/>
                </a:cubicBezTo>
                <a:cubicBezTo>
                  <a:pt x="1247636" y="-148889"/>
                  <a:pt x="936486" y="8802"/>
                  <a:pt x="872986" y="236344"/>
                </a:cubicBezTo>
                <a:cubicBezTo>
                  <a:pt x="609461" y="94527"/>
                  <a:pt x="301486" y="241636"/>
                  <a:pt x="330061" y="477644"/>
                </a:cubicBezTo>
                <a:cubicBezTo>
                  <a:pt x="104636" y="466002"/>
                  <a:pt x="41136" y="613111"/>
                  <a:pt x="158611" y="709419"/>
                </a:cubicBezTo>
                <a:cubicBezTo>
                  <a:pt x="70769" y="788794"/>
                  <a:pt x="84528" y="880869"/>
                  <a:pt x="152261" y="947544"/>
                </a:cubicBezTo>
                <a:cubicBezTo>
                  <a:pt x="-127139" y="1033269"/>
                  <a:pt x="6211" y="1299969"/>
                  <a:pt x="323711" y="1319019"/>
                </a:cubicBezTo>
                <a:close/>
              </a:path>
            </a:pathLst>
          </a:custGeom>
          <a:solidFill>
            <a:schemeClr val="tx2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3" name="Group 11"/>
          <p:cNvGrpSpPr>
            <a:grpSpLocks/>
          </p:cNvGrpSpPr>
          <p:nvPr/>
        </p:nvGrpSpPr>
        <p:grpSpPr bwMode="auto">
          <a:xfrm>
            <a:off x="8419096" y="1004465"/>
            <a:ext cx="329732" cy="458704"/>
            <a:chOff x="2057400" y="2332412"/>
            <a:chExt cx="324766" cy="568896"/>
          </a:xfrm>
        </p:grpSpPr>
        <p:sp>
          <p:nvSpPr>
            <p:cNvPr id="14" name="Oval 13"/>
            <p:cNvSpPr/>
            <p:nvPr/>
          </p:nvSpPr>
          <p:spPr>
            <a:xfrm>
              <a:off x="2057400" y="2743747"/>
              <a:ext cx="157505" cy="157561"/>
            </a:xfrm>
            <a:prstGeom prst="ellipse">
              <a:avLst/>
            </a:prstGeom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214905" y="2562481"/>
              <a:ext cx="158898" cy="157561"/>
            </a:xfrm>
            <a:prstGeom prst="ellipse">
              <a:avLst/>
            </a:prstGeom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224661" y="2332412"/>
              <a:ext cx="157505" cy="157562"/>
            </a:xfrm>
            <a:prstGeom prst="ellipse">
              <a:avLst/>
            </a:prstGeom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 rot="20620448">
            <a:off x="8368678" y="2254643"/>
            <a:ext cx="279439" cy="460719"/>
            <a:chOff x="2057400" y="2332412"/>
            <a:chExt cx="324766" cy="568896"/>
          </a:xfrm>
          <a:solidFill>
            <a:schemeClr val="accent3"/>
          </a:solidFill>
        </p:grpSpPr>
        <p:sp>
          <p:nvSpPr>
            <p:cNvPr id="18" name="Oval 17"/>
            <p:cNvSpPr/>
            <p:nvPr/>
          </p:nvSpPr>
          <p:spPr>
            <a:xfrm>
              <a:off x="2057400" y="2743200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215508" y="2562301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224058" y="2332412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 rot="20620448">
            <a:off x="8335091" y="4585467"/>
            <a:ext cx="320550" cy="443074"/>
            <a:chOff x="2057400" y="2332412"/>
            <a:chExt cx="324766" cy="568896"/>
          </a:xfrm>
          <a:solidFill>
            <a:schemeClr val="tx2"/>
          </a:solidFill>
        </p:grpSpPr>
        <p:sp>
          <p:nvSpPr>
            <p:cNvPr id="22" name="Oval 21"/>
            <p:cNvSpPr/>
            <p:nvPr/>
          </p:nvSpPr>
          <p:spPr>
            <a:xfrm>
              <a:off x="2057400" y="2743200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2215508" y="2562301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224058" y="2332412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 rot="21164505">
            <a:off x="8386466" y="3368008"/>
            <a:ext cx="293615" cy="385997"/>
            <a:chOff x="2057400" y="2332412"/>
            <a:chExt cx="324766" cy="568896"/>
          </a:xfrm>
          <a:solidFill>
            <a:schemeClr val="accent2"/>
          </a:solidFill>
        </p:grpSpPr>
        <p:sp>
          <p:nvSpPr>
            <p:cNvPr id="26" name="Oval 25"/>
            <p:cNvSpPr/>
            <p:nvPr/>
          </p:nvSpPr>
          <p:spPr>
            <a:xfrm>
              <a:off x="2057400" y="2743200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2215508" y="2562301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2224058" y="2332412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9" name="Rectangle 31"/>
          <p:cNvSpPr>
            <a:spLocks noChangeArrowheads="1"/>
          </p:cNvSpPr>
          <p:nvPr/>
        </p:nvSpPr>
        <p:spPr bwMode="auto">
          <a:xfrm>
            <a:off x="5807135" y="1901489"/>
            <a:ext cx="246643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1"/>
            <a:r>
              <a:rPr lang="vi-VN" dirty="0">
                <a:solidFill>
                  <a:schemeClr val="bg1"/>
                </a:solidFill>
                <a:latin typeface="+mn-lt"/>
              </a:rPr>
              <a:t>Cảm nhận của khách hàng</a:t>
            </a:r>
          </a:p>
        </p:txBody>
      </p:sp>
      <p:sp>
        <p:nvSpPr>
          <p:cNvPr id="30" name="Rectangle 31"/>
          <p:cNvSpPr>
            <a:spLocks noChangeArrowheads="1"/>
          </p:cNvSpPr>
          <p:nvPr/>
        </p:nvSpPr>
        <p:spPr bwMode="auto">
          <a:xfrm>
            <a:off x="5703184" y="4380981"/>
            <a:ext cx="28664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1"/>
            <a:r>
              <a:rPr lang="vi-VN" dirty="0">
                <a:solidFill>
                  <a:schemeClr val="bg1"/>
                </a:solidFill>
                <a:latin typeface="+mn-lt"/>
              </a:rPr>
              <a:t>Mối quan tâm HCI</a:t>
            </a:r>
          </a:p>
        </p:txBody>
      </p:sp>
      <p:sp>
        <p:nvSpPr>
          <p:cNvPr id="31" name="Rectangle 31"/>
          <p:cNvSpPr>
            <a:spLocks noChangeArrowheads="1"/>
          </p:cNvSpPr>
          <p:nvPr/>
        </p:nvSpPr>
        <p:spPr bwMode="auto">
          <a:xfrm>
            <a:off x="6026150" y="3156863"/>
            <a:ext cx="17960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1"/>
            <a:r>
              <a:rPr lang="vi-VN" dirty="0">
                <a:solidFill>
                  <a:schemeClr val="bg1"/>
                </a:solidFill>
                <a:latin typeface="+mn-lt"/>
              </a:rPr>
              <a:t>Mục tiêu</a:t>
            </a:r>
          </a:p>
        </p:txBody>
      </p:sp>
      <p:sp>
        <p:nvSpPr>
          <p:cNvPr id="32" name="TextShape 4"/>
          <p:cNvSpPr txBox="1"/>
          <p:nvPr/>
        </p:nvSpPr>
        <p:spPr>
          <a:xfrm>
            <a:off x="76320" y="474984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r>
              <a:rPr lang="en-US" sz="1300" spc="-1" dirty="0">
                <a:solidFill>
                  <a:srgbClr val="51B148"/>
                </a:solidFill>
                <a:uFill>
                  <a:solidFill>
                    <a:srgbClr val="FFFFFF"/>
                  </a:solidFill>
                </a:uFill>
                <a:latin typeface="Dosis Light"/>
              </a:rPr>
              <a:t>4</a:t>
            </a:r>
            <a:endParaRPr lang="en-US" sz="1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922278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29" grpId="0"/>
      <p:bldP spid="30" grpId="0"/>
      <p:bldP spid="3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2">
            <a:extLst>
              <a:ext uri="{FF2B5EF4-FFF2-40B4-BE49-F238E27FC236}">
                <a16:creationId xmlns:a16="http://schemas.microsoft.com/office/drawing/2014/main" id="{7EF3A507-5849-458E-9167-3B1F8521CC82}"/>
              </a:ext>
            </a:extLst>
          </p:cNvPr>
          <p:cNvSpPr txBox="1"/>
          <p:nvPr/>
        </p:nvSpPr>
        <p:spPr>
          <a:xfrm>
            <a:off x="2927872" y="-159657"/>
            <a:ext cx="6181344" cy="1431960"/>
          </a:xfrm>
          <a:prstGeom prst="rect">
            <a:avLst/>
          </a:prstGeom>
          <a:noFill/>
          <a:ln>
            <a:noFill/>
          </a:ln>
        </p:spPr>
        <p:txBody>
          <a:bodyPr tIns="91440" bIns="91440" anchor="b"/>
          <a:lstStyle/>
          <a:p>
            <a:pPr>
              <a:lnSpc>
                <a:spcPct val="100000"/>
              </a:lnSpc>
            </a:pPr>
            <a:r>
              <a:rPr lang="en-US" sz="3600" b="1" strike="noStrike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Thành</a:t>
            </a:r>
            <a:r>
              <a:rPr lang="en-US" sz="3600" b="1" strike="noStrike" spc="-1" dirty="0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 </a:t>
            </a:r>
            <a:r>
              <a:rPr lang="en-US" sz="3600" b="1" strike="noStrike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phần</a:t>
            </a:r>
            <a:r>
              <a:rPr lang="en-US" sz="3600" b="1" strike="noStrike" spc="-1" dirty="0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 </a:t>
            </a:r>
            <a:r>
              <a:rPr lang="en-US" sz="3600" b="1" strike="noStrike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của</a:t>
            </a:r>
            <a:r>
              <a:rPr lang="en-US" sz="3600" b="1" strike="noStrike" spc="-1" dirty="0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 </a:t>
            </a:r>
            <a:r>
              <a:rPr lang="en-US" sz="3600" b="1" strike="noStrike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bảng</a:t>
            </a:r>
            <a:r>
              <a:rPr lang="en-US" sz="3600" b="1" strike="noStrike" spc="-1" dirty="0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 </a:t>
            </a:r>
            <a:r>
              <a:rPr lang="en-US" sz="3600" b="1" strike="noStrike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câu</a:t>
            </a:r>
            <a:r>
              <a:rPr lang="en-US" sz="3600" b="1" strike="noStrike" spc="-1" dirty="0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 </a:t>
            </a:r>
            <a:r>
              <a:rPr lang="en-US" sz="3600" b="1" strike="noStrike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hỏi</a:t>
            </a:r>
            <a:r>
              <a:rPr lang="en-US" sz="3600" b="1" strike="noStrike" spc="-1" dirty="0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 ?</a:t>
            </a:r>
            <a:endParaRPr lang="en-US" sz="14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TextShape 2">
            <a:extLst>
              <a:ext uri="{FF2B5EF4-FFF2-40B4-BE49-F238E27FC236}">
                <a16:creationId xmlns:a16="http://schemas.microsoft.com/office/drawing/2014/main" id="{275D45F6-5C31-48B9-ABE6-D89A81EF6C5B}"/>
              </a:ext>
            </a:extLst>
          </p:cNvPr>
          <p:cNvSpPr txBox="1"/>
          <p:nvPr/>
        </p:nvSpPr>
        <p:spPr>
          <a:xfrm>
            <a:off x="3141805" y="1127160"/>
            <a:ext cx="5753478" cy="30013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lstStyle/>
          <a:p>
            <a:pPr marL="457200" indent="-380520" algn="just">
              <a:lnSpc>
                <a:spcPct val="100000"/>
              </a:lnSpc>
              <a:buClr>
                <a:srgbClr val="9BCF63"/>
              </a:buClr>
              <a:buFont typeface="Pontano Sans"/>
              <a:buChar char="⊷"/>
            </a:pPr>
            <a:r>
              <a:rPr lang="en-US" sz="2400" b="1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b="1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62430" indent="-285750" algn="just">
              <a:lnSpc>
                <a:spcPct val="100000"/>
              </a:lnSpc>
              <a:buClr>
                <a:srgbClr val="9BCF63"/>
              </a:buClr>
              <a:buFont typeface="Arial" panose="020B0604020202020204" pitchFamily="34" charset="0"/>
              <a:buChar char="•"/>
            </a:pP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62430" indent="-285750" algn="just">
              <a:lnSpc>
                <a:spcPct val="100000"/>
              </a:lnSpc>
              <a:buClr>
                <a:srgbClr val="9BCF63"/>
              </a:buClr>
              <a:buFont typeface="Arial" panose="020B0604020202020204" pitchFamily="34" charset="0"/>
              <a:buChar char="•"/>
            </a:pP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380520" algn="just">
              <a:lnSpc>
                <a:spcPct val="100000"/>
              </a:lnSpc>
              <a:buClr>
                <a:srgbClr val="9BCF63"/>
              </a:buClr>
              <a:buFont typeface="Pontano Sans"/>
              <a:buChar char="⊷"/>
            </a:pPr>
            <a:r>
              <a:rPr lang="en-US" sz="2400" b="1" strike="noStrike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Phần</a:t>
            </a:r>
            <a:r>
              <a:rPr lang="en-US" sz="2400" b="1" strike="noStrike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z="2400" b="1" strike="noStrike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nội</a:t>
            </a:r>
            <a:r>
              <a:rPr lang="en-US" sz="2400" b="1" strike="noStrike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dung:</a:t>
            </a:r>
          </a:p>
          <a:p>
            <a:pPr marL="362430" indent="-285750" algn="just">
              <a:lnSpc>
                <a:spcPct val="100000"/>
              </a:lnSpc>
              <a:buClr>
                <a:srgbClr val="9BCF63"/>
              </a:buClr>
              <a:buFont typeface="Arial" panose="020B0604020202020204" pitchFamily="34" charset="0"/>
              <a:buChar char="•"/>
            </a:pP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làm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&gt;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&gt;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62430" indent="-285750" algn="just">
              <a:lnSpc>
                <a:spcPct val="100000"/>
              </a:lnSpc>
              <a:buClr>
                <a:srgbClr val="9BCF63"/>
              </a:buClr>
              <a:buFont typeface="Arial" panose="020B0604020202020204" pitchFamily="34" charset="0"/>
              <a:buChar char="•"/>
            </a:pPr>
            <a:r>
              <a:rPr lang="en-US" sz="2200" b="0" strike="noStrike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Xen </a:t>
            </a:r>
            <a:r>
              <a:rPr lang="en-US" sz="2200" b="0" strike="noStrike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200" b="0" strike="noStrike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strike="noStrike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0" strike="noStrike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strike="noStrike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b="0" strike="noStrike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strike="noStrike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b="0" strike="noStrike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strike="noStrike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200" b="0" strike="noStrike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strike="noStrike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200" b="0" strike="noStrike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strike="noStrike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0" strike="noStrike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strike="noStrike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200" b="0" strike="noStrike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dung.</a:t>
            </a:r>
          </a:p>
          <a:p>
            <a:pPr marL="362430" indent="-285750" algn="just">
              <a:lnSpc>
                <a:spcPct val="100000"/>
              </a:lnSpc>
              <a:buClr>
                <a:srgbClr val="9BCF63"/>
              </a:buClr>
              <a:buFont typeface="Arial" panose="020B0604020202020204" pitchFamily="34" charset="0"/>
              <a:buChar char="•"/>
            </a:pP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a ra 1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Shape 5"/>
          <p:cNvSpPr txBox="1"/>
          <p:nvPr/>
        </p:nvSpPr>
        <p:spPr>
          <a:xfrm>
            <a:off x="76320" y="474984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r>
              <a:rPr lang="en-US" sz="1300" spc="-1" dirty="0">
                <a:solidFill>
                  <a:srgbClr val="51B148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42</a:t>
            </a:r>
            <a:endParaRPr lang="en-US" sz="1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013537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2">
            <a:extLst>
              <a:ext uri="{FF2B5EF4-FFF2-40B4-BE49-F238E27FC236}">
                <a16:creationId xmlns:a16="http://schemas.microsoft.com/office/drawing/2014/main" id="{5D41E9C4-4754-4C9F-AC5C-DBF606FCAACB}"/>
              </a:ext>
            </a:extLst>
          </p:cNvPr>
          <p:cNvSpPr txBox="1"/>
          <p:nvPr/>
        </p:nvSpPr>
        <p:spPr>
          <a:xfrm>
            <a:off x="3656323" y="325417"/>
            <a:ext cx="6181344" cy="690480"/>
          </a:xfrm>
          <a:prstGeom prst="rect">
            <a:avLst/>
          </a:prstGeom>
          <a:noFill/>
          <a:ln>
            <a:noFill/>
          </a:ln>
        </p:spPr>
        <p:txBody>
          <a:bodyPr tIns="91440" bIns="91440" anchor="b"/>
          <a:lstStyle/>
          <a:p>
            <a:pPr>
              <a:lnSpc>
                <a:spcPct val="100000"/>
              </a:lnSpc>
            </a:pPr>
            <a:r>
              <a:rPr lang="en-US" sz="4000" b="1" strike="noStrike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Thiết</a:t>
            </a:r>
            <a:r>
              <a:rPr lang="en-US" sz="4000" b="1" strike="noStrike" spc="-1" dirty="0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 </a:t>
            </a:r>
            <a:r>
              <a:rPr lang="en-US" sz="4000" b="1" strike="noStrike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kế</a:t>
            </a:r>
            <a:r>
              <a:rPr lang="en-US" sz="4000" b="1" strike="noStrike" spc="-1" dirty="0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 </a:t>
            </a:r>
            <a:r>
              <a:rPr lang="en-US" sz="4000" b="1" strike="noStrike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bảng</a:t>
            </a:r>
            <a:r>
              <a:rPr lang="en-US" sz="4000" b="1" strike="noStrike" spc="-1" dirty="0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 </a:t>
            </a:r>
            <a:r>
              <a:rPr lang="en-US" sz="4000" b="1" strike="noStrike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câu</a:t>
            </a:r>
            <a:r>
              <a:rPr lang="en-US" sz="4000" b="1" strike="noStrike" spc="-1" dirty="0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 </a:t>
            </a:r>
            <a:r>
              <a:rPr lang="en-US" sz="4000" b="1" strike="noStrike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hỏi</a:t>
            </a:r>
            <a:endParaRPr lang="en-US" sz="40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TextShape 2">
            <a:extLst>
              <a:ext uri="{FF2B5EF4-FFF2-40B4-BE49-F238E27FC236}">
                <a16:creationId xmlns:a16="http://schemas.microsoft.com/office/drawing/2014/main" id="{BACF2313-8644-4239-8651-556AD71640C4}"/>
              </a:ext>
            </a:extLst>
          </p:cNvPr>
          <p:cNvSpPr txBox="1"/>
          <p:nvPr/>
        </p:nvSpPr>
        <p:spPr>
          <a:xfrm>
            <a:off x="3873325" y="1683554"/>
            <a:ext cx="5117056" cy="30013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lstStyle/>
          <a:p>
            <a:pPr marL="457200" indent="-380520" algn="just">
              <a:lnSpc>
                <a:spcPct val="100000"/>
              </a:lnSpc>
              <a:buClr>
                <a:srgbClr val="9BCF63"/>
              </a:buClr>
              <a:buFont typeface="Pontano Sans"/>
              <a:buChar char="⊷"/>
            </a:pP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380520" algn="just">
              <a:lnSpc>
                <a:spcPct val="100000"/>
              </a:lnSpc>
              <a:buClr>
                <a:srgbClr val="9BCF63"/>
              </a:buClr>
              <a:buFont typeface="Pontano Sans"/>
              <a:buChar char="⊷"/>
            </a:pP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380520" algn="just">
              <a:lnSpc>
                <a:spcPct val="100000"/>
              </a:lnSpc>
              <a:buClr>
                <a:srgbClr val="9BCF63"/>
              </a:buClr>
              <a:buFont typeface="Pontano Sans"/>
              <a:buChar char="⊷"/>
            </a:pP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380520" algn="just">
              <a:lnSpc>
                <a:spcPct val="100000"/>
              </a:lnSpc>
              <a:buClr>
                <a:srgbClr val="9BCF63"/>
              </a:buClr>
              <a:buFont typeface="Pontano Sans"/>
              <a:buChar char="⊷"/>
            </a:pP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về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Shape 5"/>
          <p:cNvSpPr txBox="1"/>
          <p:nvPr/>
        </p:nvSpPr>
        <p:spPr>
          <a:xfrm>
            <a:off x="76320" y="474984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r>
              <a:rPr lang="en-US" sz="1300" spc="-1" dirty="0">
                <a:solidFill>
                  <a:srgbClr val="51B148"/>
                </a:solidFill>
                <a:uFill>
                  <a:solidFill>
                    <a:srgbClr val="FFFFFF"/>
                  </a:solidFill>
                </a:uFill>
                <a:latin typeface="Dosis Light"/>
              </a:rPr>
              <a:t>43</a:t>
            </a:r>
            <a:endParaRPr lang="en-US" sz="1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199460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4000" b="-8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2">
            <a:extLst>
              <a:ext uri="{FF2B5EF4-FFF2-40B4-BE49-F238E27FC236}">
                <a16:creationId xmlns:a16="http://schemas.microsoft.com/office/drawing/2014/main" id="{010A920C-B80C-4C7F-B2BB-0D996E25ED3C}"/>
              </a:ext>
            </a:extLst>
          </p:cNvPr>
          <p:cNvSpPr txBox="1"/>
          <p:nvPr/>
        </p:nvSpPr>
        <p:spPr>
          <a:xfrm>
            <a:off x="3643086" y="109095"/>
            <a:ext cx="6181344" cy="690480"/>
          </a:xfrm>
          <a:prstGeom prst="rect">
            <a:avLst/>
          </a:prstGeom>
          <a:noFill/>
          <a:ln>
            <a:noFill/>
          </a:ln>
        </p:spPr>
        <p:txBody>
          <a:bodyPr tIns="91440" bIns="91440" anchor="b"/>
          <a:lstStyle/>
          <a:p>
            <a:pPr>
              <a:lnSpc>
                <a:spcPct val="100000"/>
              </a:lnSpc>
            </a:pPr>
            <a:r>
              <a:rPr lang="en-US" sz="3600" b="1" strike="noStrike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Th</a:t>
            </a:r>
            <a:r>
              <a:rPr lang="en-US" sz="3600" b="1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ứ</a:t>
            </a:r>
            <a:r>
              <a:rPr lang="en-US" sz="3600" b="1" spc="-1" dirty="0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 </a:t>
            </a:r>
            <a:r>
              <a:rPr lang="en-US" sz="3600" b="1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tự</a:t>
            </a:r>
            <a:r>
              <a:rPr lang="en-US" sz="3600" b="1" spc="-1" dirty="0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 </a:t>
            </a:r>
            <a:r>
              <a:rPr lang="en-US" sz="3600" b="1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các</a:t>
            </a:r>
            <a:r>
              <a:rPr lang="en-US" sz="3600" b="1" spc="-1" dirty="0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 </a:t>
            </a:r>
            <a:r>
              <a:rPr lang="en-US" sz="3600" b="1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câu</a:t>
            </a:r>
            <a:r>
              <a:rPr lang="en-US" sz="3600" b="1" spc="-1" dirty="0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 </a:t>
            </a:r>
            <a:r>
              <a:rPr lang="en-US" sz="3600" b="1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hỏi</a:t>
            </a:r>
            <a:endParaRPr lang="en-US" sz="14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TextShape 2">
            <a:extLst>
              <a:ext uri="{FF2B5EF4-FFF2-40B4-BE49-F238E27FC236}">
                <a16:creationId xmlns:a16="http://schemas.microsoft.com/office/drawing/2014/main" id="{8760D850-4AD2-4FF9-A18C-0E92AE12769D}"/>
              </a:ext>
            </a:extLst>
          </p:cNvPr>
          <p:cNvSpPr txBox="1"/>
          <p:nvPr/>
        </p:nvSpPr>
        <p:spPr>
          <a:xfrm>
            <a:off x="4026944" y="1859118"/>
            <a:ext cx="5117056" cy="30013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lstStyle/>
          <a:p>
            <a:pPr marL="457200" indent="-380520" algn="just">
              <a:lnSpc>
                <a:spcPct val="100000"/>
              </a:lnSpc>
              <a:buClr>
                <a:srgbClr val="9BCF63"/>
              </a:buClr>
              <a:buFont typeface="Pontano Sans"/>
              <a:buChar char="⊷"/>
            </a:pP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380520" algn="just">
              <a:lnSpc>
                <a:spcPct val="100000"/>
              </a:lnSpc>
              <a:buClr>
                <a:srgbClr val="9BCF63"/>
              </a:buClr>
              <a:buFont typeface="Pontano Sans"/>
              <a:buChar char="⊷"/>
            </a:pP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cũng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dung t</a:t>
            </a:r>
            <a:r>
              <a:rPr lang="vi-VN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380520" algn="just">
              <a:lnSpc>
                <a:spcPct val="100000"/>
              </a:lnSpc>
              <a:buClr>
                <a:srgbClr val="9BCF63"/>
              </a:buClr>
              <a:buFont typeface="Pontano Sans"/>
              <a:buChar char="⊷"/>
            </a:pP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a ra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dung ít gay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cãi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Shape 5"/>
          <p:cNvSpPr txBox="1"/>
          <p:nvPr/>
        </p:nvSpPr>
        <p:spPr>
          <a:xfrm>
            <a:off x="76320" y="474984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r>
              <a:rPr lang="en-US" sz="1300" spc="-1" dirty="0">
                <a:solidFill>
                  <a:srgbClr val="51B148"/>
                </a:solidFill>
                <a:uFill>
                  <a:solidFill>
                    <a:srgbClr val="FFFFFF"/>
                  </a:solidFill>
                </a:uFill>
                <a:latin typeface="Dosis Light"/>
              </a:rPr>
              <a:t>44</a:t>
            </a:r>
            <a:endParaRPr lang="en-US" sz="1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107507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1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TextShape 1"/>
          <p:cNvSpPr txBox="1"/>
          <p:nvPr/>
        </p:nvSpPr>
        <p:spPr>
          <a:xfrm>
            <a:off x="5106779" y="182160"/>
            <a:ext cx="4020120" cy="609480"/>
          </a:xfrm>
          <a:prstGeom prst="rect">
            <a:avLst/>
          </a:prstGeom>
          <a:noFill/>
          <a:ln>
            <a:noFill/>
          </a:ln>
        </p:spPr>
        <p:txBody>
          <a:bodyPr tIns="91440" bIns="91440" anchor="b"/>
          <a:lstStyle/>
          <a:p>
            <a:pPr>
              <a:lnSpc>
                <a:spcPct val="100000"/>
              </a:lnSpc>
            </a:pPr>
            <a:r>
              <a:rPr lang="en-US" sz="3500" b="1" strike="noStrike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Quy</a:t>
            </a:r>
            <a:r>
              <a:rPr lang="en-US" sz="3500" b="1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 </a:t>
            </a:r>
            <a:r>
              <a:rPr lang="en-US" sz="3500" b="1" strike="noStrike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trình</a:t>
            </a:r>
            <a:endParaRPr lang="en-US" sz="3500" b="1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9" name="TextShape 3"/>
          <p:cNvSpPr txBox="1"/>
          <p:nvPr/>
        </p:nvSpPr>
        <p:spPr>
          <a:xfrm>
            <a:off x="76320" y="474984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pPr>
              <a:lnSpc>
                <a:spcPct val="100000"/>
              </a:lnSpc>
            </a:pPr>
            <a:fld id="{421C36C1-AC35-467D-B872-73629BB81B77}" type="slidenum">
              <a:rPr lang="en-US" sz="13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43</a:t>
            </a:fld>
            <a:endParaRPr lang="en-US" sz="1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20" name="CustomShape 4"/>
          <p:cNvSpPr/>
          <p:nvPr/>
        </p:nvSpPr>
        <p:spPr>
          <a:xfrm>
            <a:off x="463320" y="418320"/>
            <a:ext cx="1417320" cy="1380240"/>
          </a:xfrm>
          <a:custGeom>
            <a:avLst/>
            <a:gdLst/>
            <a:ahLst/>
            <a:cxnLst/>
            <a:rect l="l" t="t" r="r" b="b"/>
            <a:pathLst>
              <a:path w="20712" h="20174">
                <a:moveTo>
                  <a:pt x="10356" y="2858"/>
                </a:moveTo>
                <a:lnTo>
                  <a:pt x="10722" y="2882"/>
                </a:lnTo>
                <a:lnTo>
                  <a:pt x="11089" y="2907"/>
                </a:lnTo>
                <a:lnTo>
                  <a:pt x="11455" y="2956"/>
                </a:lnTo>
                <a:lnTo>
                  <a:pt x="11821" y="3004"/>
                </a:lnTo>
                <a:lnTo>
                  <a:pt x="12163" y="3102"/>
                </a:lnTo>
                <a:lnTo>
                  <a:pt x="12505" y="3200"/>
                </a:lnTo>
                <a:lnTo>
                  <a:pt x="12847" y="3298"/>
                </a:lnTo>
                <a:lnTo>
                  <a:pt x="13165" y="3444"/>
                </a:lnTo>
                <a:lnTo>
                  <a:pt x="13482" y="3591"/>
                </a:lnTo>
                <a:lnTo>
                  <a:pt x="13800" y="3737"/>
                </a:lnTo>
                <a:lnTo>
                  <a:pt x="14093" y="3908"/>
                </a:lnTo>
                <a:lnTo>
                  <a:pt x="14386" y="4104"/>
                </a:lnTo>
                <a:lnTo>
                  <a:pt x="14679" y="4299"/>
                </a:lnTo>
                <a:lnTo>
                  <a:pt x="14948" y="4519"/>
                </a:lnTo>
                <a:lnTo>
                  <a:pt x="15216" y="4739"/>
                </a:lnTo>
                <a:lnTo>
                  <a:pt x="15460" y="4983"/>
                </a:lnTo>
                <a:lnTo>
                  <a:pt x="15705" y="5227"/>
                </a:lnTo>
                <a:lnTo>
                  <a:pt x="15925" y="5496"/>
                </a:lnTo>
                <a:lnTo>
                  <a:pt x="16144" y="5764"/>
                </a:lnTo>
                <a:lnTo>
                  <a:pt x="16340" y="6057"/>
                </a:lnTo>
                <a:lnTo>
                  <a:pt x="16535" y="6350"/>
                </a:lnTo>
                <a:lnTo>
                  <a:pt x="16706" y="6644"/>
                </a:lnTo>
                <a:lnTo>
                  <a:pt x="16853" y="6961"/>
                </a:lnTo>
                <a:lnTo>
                  <a:pt x="16999" y="7279"/>
                </a:lnTo>
                <a:lnTo>
                  <a:pt x="17146" y="7596"/>
                </a:lnTo>
                <a:lnTo>
                  <a:pt x="17243" y="7938"/>
                </a:lnTo>
                <a:lnTo>
                  <a:pt x="17341" y="8280"/>
                </a:lnTo>
                <a:lnTo>
                  <a:pt x="17439" y="8622"/>
                </a:lnTo>
                <a:lnTo>
                  <a:pt x="17488" y="8988"/>
                </a:lnTo>
                <a:lnTo>
                  <a:pt x="17536" y="9354"/>
                </a:lnTo>
                <a:lnTo>
                  <a:pt x="17561" y="9721"/>
                </a:lnTo>
                <a:lnTo>
                  <a:pt x="17585" y="10087"/>
                </a:lnTo>
                <a:lnTo>
                  <a:pt x="17561" y="10454"/>
                </a:lnTo>
                <a:lnTo>
                  <a:pt x="17536" y="10820"/>
                </a:lnTo>
                <a:lnTo>
                  <a:pt x="17488" y="11186"/>
                </a:lnTo>
                <a:lnTo>
                  <a:pt x="17439" y="11553"/>
                </a:lnTo>
                <a:lnTo>
                  <a:pt x="17341" y="11894"/>
                </a:lnTo>
                <a:lnTo>
                  <a:pt x="17243" y="12236"/>
                </a:lnTo>
                <a:lnTo>
                  <a:pt x="17146" y="12578"/>
                </a:lnTo>
                <a:lnTo>
                  <a:pt x="16999" y="12896"/>
                </a:lnTo>
                <a:lnTo>
                  <a:pt x="16853" y="13213"/>
                </a:lnTo>
                <a:lnTo>
                  <a:pt x="16706" y="13531"/>
                </a:lnTo>
                <a:lnTo>
                  <a:pt x="16535" y="13824"/>
                </a:lnTo>
                <a:lnTo>
                  <a:pt x="16340" y="14117"/>
                </a:lnTo>
                <a:lnTo>
                  <a:pt x="16144" y="14410"/>
                </a:lnTo>
                <a:lnTo>
                  <a:pt x="15925" y="14679"/>
                </a:lnTo>
                <a:lnTo>
                  <a:pt x="15705" y="14947"/>
                </a:lnTo>
                <a:lnTo>
                  <a:pt x="15460" y="15192"/>
                </a:lnTo>
                <a:lnTo>
                  <a:pt x="15216" y="15436"/>
                </a:lnTo>
                <a:lnTo>
                  <a:pt x="14948" y="15656"/>
                </a:lnTo>
                <a:lnTo>
                  <a:pt x="14679" y="15875"/>
                </a:lnTo>
                <a:lnTo>
                  <a:pt x="14386" y="16071"/>
                </a:lnTo>
                <a:lnTo>
                  <a:pt x="14093" y="16266"/>
                </a:lnTo>
                <a:lnTo>
                  <a:pt x="13800" y="16437"/>
                </a:lnTo>
                <a:lnTo>
                  <a:pt x="13482" y="16584"/>
                </a:lnTo>
                <a:lnTo>
                  <a:pt x="13165" y="16730"/>
                </a:lnTo>
                <a:lnTo>
                  <a:pt x="12847" y="16877"/>
                </a:lnTo>
                <a:lnTo>
                  <a:pt x="12505" y="16974"/>
                </a:lnTo>
                <a:lnTo>
                  <a:pt x="12163" y="17072"/>
                </a:lnTo>
                <a:lnTo>
                  <a:pt x="11821" y="17170"/>
                </a:lnTo>
                <a:lnTo>
                  <a:pt x="11455" y="17219"/>
                </a:lnTo>
                <a:lnTo>
                  <a:pt x="11089" y="17268"/>
                </a:lnTo>
                <a:lnTo>
                  <a:pt x="10722" y="17292"/>
                </a:lnTo>
                <a:lnTo>
                  <a:pt x="10356" y="17316"/>
                </a:lnTo>
                <a:lnTo>
                  <a:pt x="9990" y="17292"/>
                </a:lnTo>
                <a:lnTo>
                  <a:pt x="9623" y="17268"/>
                </a:lnTo>
                <a:lnTo>
                  <a:pt x="9257" y="17219"/>
                </a:lnTo>
                <a:lnTo>
                  <a:pt x="8891" y="17170"/>
                </a:lnTo>
                <a:lnTo>
                  <a:pt x="8549" y="17072"/>
                </a:lnTo>
                <a:lnTo>
                  <a:pt x="8207" y="16974"/>
                </a:lnTo>
                <a:lnTo>
                  <a:pt x="7865" y="16877"/>
                </a:lnTo>
                <a:lnTo>
                  <a:pt x="7547" y="16730"/>
                </a:lnTo>
                <a:lnTo>
                  <a:pt x="7230" y="16584"/>
                </a:lnTo>
                <a:lnTo>
                  <a:pt x="6912" y="16437"/>
                </a:lnTo>
                <a:lnTo>
                  <a:pt x="6619" y="16266"/>
                </a:lnTo>
                <a:lnTo>
                  <a:pt x="6326" y="16071"/>
                </a:lnTo>
                <a:lnTo>
                  <a:pt x="6033" y="15875"/>
                </a:lnTo>
                <a:lnTo>
                  <a:pt x="5765" y="15656"/>
                </a:lnTo>
                <a:lnTo>
                  <a:pt x="5496" y="15436"/>
                </a:lnTo>
                <a:lnTo>
                  <a:pt x="5252" y="15192"/>
                </a:lnTo>
                <a:lnTo>
                  <a:pt x="5007" y="14947"/>
                </a:lnTo>
                <a:lnTo>
                  <a:pt x="4788" y="14679"/>
                </a:lnTo>
                <a:lnTo>
                  <a:pt x="4568" y="14410"/>
                </a:lnTo>
                <a:lnTo>
                  <a:pt x="4372" y="14117"/>
                </a:lnTo>
                <a:lnTo>
                  <a:pt x="4177" y="13824"/>
                </a:lnTo>
                <a:lnTo>
                  <a:pt x="4006" y="13531"/>
                </a:lnTo>
                <a:lnTo>
                  <a:pt x="3860" y="13213"/>
                </a:lnTo>
                <a:lnTo>
                  <a:pt x="3713" y="12896"/>
                </a:lnTo>
                <a:lnTo>
                  <a:pt x="3566" y="12578"/>
                </a:lnTo>
                <a:lnTo>
                  <a:pt x="3469" y="12236"/>
                </a:lnTo>
                <a:lnTo>
                  <a:pt x="3371" y="11894"/>
                </a:lnTo>
                <a:lnTo>
                  <a:pt x="3273" y="11553"/>
                </a:lnTo>
                <a:lnTo>
                  <a:pt x="3225" y="11186"/>
                </a:lnTo>
                <a:lnTo>
                  <a:pt x="3176" y="10820"/>
                </a:lnTo>
                <a:lnTo>
                  <a:pt x="3151" y="10454"/>
                </a:lnTo>
                <a:lnTo>
                  <a:pt x="3127" y="10087"/>
                </a:lnTo>
                <a:lnTo>
                  <a:pt x="3151" y="9721"/>
                </a:lnTo>
                <a:lnTo>
                  <a:pt x="3176" y="9354"/>
                </a:lnTo>
                <a:lnTo>
                  <a:pt x="3225" y="8988"/>
                </a:lnTo>
                <a:lnTo>
                  <a:pt x="3273" y="8622"/>
                </a:lnTo>
                <a:lnTo>
                  <a:pt x="3371" y="8280"/>
                </a:lnTo>
                <a:lnTo>
                  <a:pt x="3469" y="7938"/>
                </a:lnTo>
                <a:lnTo>
                  <a:pt x="3566" y="7596"/>
                </a:lnTo>
                <a:lnTo>
                  <a:pt x="3713" y="7279"/>
                </a:lnTo>
                <a:lnTo>
                  <a:pt x="3860" y="6961"/>
                </a:lnTo>
                <a:lnTo>
                  <a:pt x="4006" y="6644"/>
                </a:lnTo>
                <a:lnTo>
                  <a:pt x="4177" y="6350"/>
                </a:lnTo>
                <a:lnTo>
                  <a:pt x="4372" y="6057"/>
                </a:lnTo>
                <a:lnTo>
                  <a:pt x="4568" y="5764"/>
                </a:lnTo>
                <a:lnTo>
                  <a:pt x="4788" y="5496"/>
                </a:lnTo>
                <a:lnTo>
                  <a:pt x="5007" y="5227"/>
                </a:lnTo>
                <a:lnTo>
                  <a:pt x="5252" y="4983"/>
                </a:lnTo>
                <a:lnTo>
                  <a:pt x="5496" y="4739"/>
                </a:lnTo>
                <a:lnTo>
                  <a:pt x="5765" y="4519"/>
                </a:lnTo>
                <a:lnTo>
                  <a:pt x="6033" y="4299"/>
                </a:lnTo>
                <a:lnTo>
                  <a:pt x="6326" y="4104"/>
                </a:lnTo>
                <a:lnTo>
                  <a:pt x="6619" y="3908"/>
                </a:lnTo>
                <a:lnTo>
                  <a:pt x="6912" y="3737"/>
                </a:lnTo>
                <a:lnTo>
                  <a:pt x="7230" y="3591"/>
                </a:lnTo>
                <a:lnTo>
                  <a:pt x="7547" y="3444"/>
                </a:lnTo>
                <a:lnTo>
                  <a:pt x="7865" y="3298"/>
                </a:lnTo>
                <a:lnTo>
                  <a:pt x="8207" y="3200"/>
                </a:lnTo>
                <a:lnTo>
                  <a:pt x="8549" y="3102"/>
                </a:lnTo>
                <a:lnTo>
                  <a:pt x="8891" y="3004"/>
                </a:lnTo>
                <a:lnTo>
                  <a:pt x="9257" y="2956"/>
                </a:lnTo>
                <a:lnTo>
                  <a:pt x="9623" y="2907"/>
                </a:lnTo>
                <a:lnTo>
                  <a:pt x="9990" y="2882"/>
                </a:lnTo>
                <a:lnTo>
                  <a:pt x="10356" y="2858"/>
                </a:lnTo>
                <a:close/>
                <a:moveTo>
                  <a:pt x="8060" y="0"/>
                </a:moveTo>
                <a:lnTo>
                  <a:pt x="6717" y="2516"/>
                </a:lnTo>
                <a:lnTo>
                  <a:pt x="3908" y="2003"/>
                </a:lnTo>
                <a:lnTo>
                  <a:pt x="3786" y="4861"/>
                </a:lnTo>
                <a:lnTo>
                  <a:pt x="1026" y="5593"/>
                </a:lnTo>
                <a:lnTo>
                  <a:pt x="2174" y="8207"/>
                </a:lnTo>
                <a:lnTo>
                  <a:pt x="1" y="10087"/>
                </a:lnTo>
                <a:lnTo>
                  <a:pt x="2174" y="11968"/>
                </a:lnTo>
                <a:lnTo>
                  <a:pt x="1026" y="14581"/>
                </a:lnTo>
                <a:lnTo>
                  <a:pt x="3786" y="15314"/>
                </a:lnTo>
                <a:lnTo>
                  <a:pt x="3908" y="18171"/>
                </a:lnTo>
                <a:lnTo>
                  <a:pt x="6717" y="17658"/>
                </a:lnTo>
                <a:lnTo>
                  <a:pt x="8060" y="20174"/>
                </a:lnTo>
                <a:lnTo>
                  <a:pt x="10356" y="18489"/>
                </a:lnTo>
                <a:lnTo>
                  <a:pt x="12652" y="20174"/>
                </a:lnTo>
                <a:lnTo>
                  <a:pt x="13995" y="17658"/>
                </a:lnTo>
                <a:lnTo>
                  <a:pt x="16804" y="18171"/>
                </a:lnTo>
                <a:lnTo>
                  <a:pt x="16926" y="15314"/>
                </a:lnTo>
                <a:lnTo>
                  <a:pt x="19686" y="14581"/>
                </a:lnTo>
                <a:lnTo>
                  <a:pt x="18538" y="11968"/>
                </a:lnTo>
                <a:lnTo>
                  <a:pt x="20711" y="10087"/>
                </a:lnTo>
                <a:lnTo>
                  <a:pt x="18538" y="8207"/>
                </a:lnTo>
                <a:lnTo>
                  <a:pt x="19686" y="5593"/>
                </a:lnTo>
                <a:lnTo>
                  <a:pt x="16926" y="4861"/>
                </a:lnTo>
                <a:lnTo>
                  <a:pt x="16804" y="2003"/>
                </a:lnTo>
                <a:lnTo>
                  <a:pt x="13995" y="2516"/>
                </a:lnTo>
                <a:lnTo>
                  <a:pt x="12652" y="0"/>
                </a:lnTo>
                <a:lnTo>
                  <a:pt x="10356" y="1686"/>
                </a:lnTo>
                <a:lnTo>
                  <a:pt x="8060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1" name="CustomShape 5"/>
          <p:cNvSpPr/>
          <p:nvPr/>
        </p:nvSpPr>
        <p:spPr>
          <a:xfrm>
            <a:off x="711000" y="647280"/>
            <a:ext cx="922320" cy="922320"/>
          </a:xfrm>
          <a:custGeom>
            <a:avLst/>
            <a:gdLst/>
            <a:ahLst/>
            <a:cxnLst/>
            <a:rect l="l" t="t" r="r" b="b"/>
            <a:pathLst>
              <a:path w="13482" h="13482">
                <a:moveTo>
                  <a:pt x="6741" y="0"/>
                </a:moveTo>
                <a:lnTo>
                  <a:pt x="6399" y="25"/>
                </a:lnTo>
                <a:lnTo>
                  <a:pt x="6057" y="49"/>
                </a:lnTo>
                <a:lnTo>
                  <a:pt x="5715" y="98"/>
                </a:lnTo>
                <a:lnTo>
                  <a:pt x="5398" y="147"/>
                </a:lnTo>
                <a:lnTo>
                  <a:pt x="5056" y="220"/>
                </a:lnTo>
                <a:lnTo>
                  <a:pt x="4738" y="318"/>
                </a:lnTo>
                <a:lnTo>
                  <a:pt x="4421" y="416"/>
                </a:lnTo>
                <a:lnTo>
                  <a:pt x="4128" y="538"/>
                </a:lnTo>
                <a:lnTo>
                  <a:pt x="3835" y="684"/>
                </a:lnTo>
                <a:lnTo>
                  <a:pt x="3542" y="831"/>
                </a:lnTo>
                <a:lnTo>
                  <a:pt x="3249" y="977"/>
                </a:lnTo>
                <a:lnTo>
                  <a:pt x="2980" y="1173"/>
                </a:lnTo>
                <a:lnTo>
                  <a:pt x="2711" y="1344"/>
                </a:lnTo>
                <a:lnTo>
                  <a:pt x="2467" y="1539"/>
                </a:lnTo>
                <a:lnTo>
                  <a:pt x="2223" y="1759"/>
                </a:lnTo>
                <a:lnTo>
                  <a:pt x="1979" y="1979"/>
                </a:lnTo>
                <a:lnTo>
                  <a:pt x="1759" y="2223"/>
                </a:lnTo>
                <a:lnTo>
                  <a:pt x="1539" y="2467"/>
                </a:lnTo>
                <a:lnTo>
                  <a:pt x="1344" y="2711"/>
                </a:lnTo>
                <a:lnTo>
                  <a:pt x="1173" y="2980"/>
                </a:lnTo>
                <a:lnTo>
                  <a:pt x="977" y="3249"/>
                </a:lnTo>
                <a:lnTo>
                  <a:pt x="831" y="3542"/>
                </a:lnTo>
                <a:lnTo>
                  <a:pt x="684" y="3835"/>
                </a:lnTo>
                <a:lnTo>
                  <a:pt x="538" y="4128"/>
                </a:lnTo>
                <a:lnTo>
                  <a:pt x="416" y="4421"/>
                </a:lnTo>
                <a:lnTo>
                  <a:pt x="318" y="4738"/>
                </a:lnTo>
                <a:lnTo>
                  <a:pt x="220" y="5056"/>
                </a:lnTo>
                <a:lnTo>
                  <a:pt x="147" y="5398"/>
                </a:lnTo>
                <a:lnTo>
                  <a:pt x="98" y="5715"/>
                </a:lnTo>
                <a:lnTo>
                  <a:pt x="49" y="6057"/>
                </a:lnTo>
                <a:lnTo>
                  <a:pt x="25" y="6399"/>
                </a:lnTo>
                <a:lnTo>
                  <a:pt x="0" y="6741"/>
                </a:lnTo>
                <a:lnTo>
                  <a:pt x="25" y="7083"/>
                </a:lnTo>
                <a:lnTo>
                  <a:pt x="49" y="7425"/>
                </a:lnTo>
                <a:lnTo>
                  <a:pt x="98" y="7767"/>
                </a:lnTo>
                <a:lnTo>
                  <a:pt x="147" y="8084"/>
                </a:lnTo>
                <a:lnTo>
                  <a:pt x="220" y="8426"/>
                </a:lnTo>
                <a:lnTo>
                  <a:pt x="318" y="8744"/>
                </a:lnTo>
                <a:lnTo>
                  <a:pt x="416" y="9061"/>
                </a:lnTo>
                <a:lnTo>
                  <a:pt x="538" y="9354"/>
                </a:lnTo>
                <a:lnTo>
                  <a:pt x="684" y="9648"/>
                </a:lnTo>
                <a:lnTo>
                  <a:pt x="831" y="9941"/>
                </a:lnTo>
                <a:lnTo>
                  <a:pt x="977" y="10234"/>
                </a:lnTo>
                <a:lnTo>
                  <a:pt x="1173" y="10502"/>
                </a:lnTo>
                <a:lnTo>
                  <a:pt x="1344" y="10771"/>
                </a:lnTo>
                <a:lnTo>
                  <a:pt x="1539" y="11015"/>
                </a:lnTo>
                <a:lnTo>
                  <a:pt x="1759" y="11259"/>
                </a:lnTo>
                <a:lnTo>
                  <a:pt x="1979" y="11504"/>
                </a:lnTo>
                <a:lnTo>
                  <a:pt x="2223" y="11723"/>
                </a:lnTo>
                <a:lnTo>
                  <a:pt x="2467" y="11943"/>
                </a:lnTo>
                <a:lnTo>
                  <a:pt x="2711" y="12139"/>
                </a:lnTo>
                <a:lnTo>
                  <a:pt x="2980" y="12310"/>
                </a:lnTo>
                <a:lnTo>
                  <a:pt x="3249" y="12505"/>
                </a:lnTo>
                <a:lnTo>
                  <a:pt x="3542" y="12652"/>
                </a:lnTo>
                <a:lnTo>
                  <a:pt x="3835" y="12798"/>
                </a:lnTo>
                <a:lnTo>
                  <a:pt x="4128" y="12945"/>
                </a:lnTo>
                <a:lnTo>
                  <a:pt x="4421" y="13067"/>
                </a:lnTo>
                <a:lnTo>
                  <a:pt x="4738" y="13164"/>
                </a:lnTo>
                <a:lnTo>
                  <a:pt x="5056" y="13262"/>
                </a:lnTo>
                <a:lnTo>
                  <a:pt x="5398" y="13335"/>
                </a:lnTo>
                <a:lnTo>
                  <a:pt x="5715" y="13384"/>
                </a:lnTo>
                <a:lnTo>
                  <a:pt x="6057" y="13433"/>
                </a:lnTo>
                <a:lnTo>
                  <a:pt x="6399" y="13458"/>
                </a:lnTo>
                <a:lnTo>
                  <a:pt x="6741" y="13482"/>
                </a:lnTo>
                <a:lnTo>
                  <a:pt x="7083" y="13458"/>
                </a:lnTo>
                <a:lnTo>
                  <a:pt x="7425" y="13433"/>
                </a:lnTo>
                <a:lnTo>
                  <a:pt x="7767" y="13384"/>
                </a:lnTo>
                <a:lnTo>
                  <a:pt x="8084" y="13335"/>
                </a:lnTo>
                <a:lnTo>
                  <a:pt x="8426" y="13262"/>
                </a:lnTo>
                <a:lnTo>
                  <a:pt x="8744" y="13164"/>
                </a:lnTo>
                <a:lnTo>
                  <a:pt x="9061" y="13067"/>
                </a:lnTo>
                <a:lnTo>
                  <a:pt x="9354" y="12945"/>
                </a:lnTo>
                <a:lnTo>
                  <a:pt x="9647" y="12798"/>
                </a:lnTo>
                <a:lnTo>
                  <a:pt x="9940" y="12652"/>
                </a:lnTo>
                <a:lnTo>
                  <a:pt x="10234" y="12505"/>
                </a:lnTo>
                <a:lnTo>
                  <a:pt x="10502" y="12310"/>
                </a:lnTo>
                <a:lnTo>
                  <a:pt x="10771" y="12139"/>
                </a:lnTo>
                <a:lnTo>
                  <a:pt x="11015" y="11943"/>
                </a:lnTo>
                <a:lnTo>
                  <a:pt x="11259" y="11723"/>
                </a:lnTo>
                <a:lnTo>
                  <a:pt x="11504" y="11504"/>
                </a:lnTo>
                <a:lnTo>
                  <a:pt x="11723" y="11259"/>
                </a:lnTo>
                <a:lnTo>
                  <a:pt x="11943" y="11015"/>
                </a:lnTo>
                <a:lnTo>
                  <a:pt x="12139" y="10771"/>
                </a:lnTo>
                <a:lnTo>
                  <a:pt x="12310" y="10502"/>
                </a:lnTo>
                <a:lnTo>
                  <a:pt x="12505" y="10234"/>
                </a:lnTo>
                <a:lnTo>
                  <a:pt x="12651" y="9941"/>
                </a:lnTo>
                <a:lnTo>
                  <a:pt x="12798" y="9648"/>
                </a:lnTo>
                <a:lnTo>
                  <a:pt x="12945" y="9354"/>
                </a:lnTo>
                <a:lnTo>
                  <a:pt x="13067" y="9061"/>
                </a:lnTo>
                <a:lnTo>
                  <a:pt x="13164" y="8744"/>
                </a:lnTo>
                <a:lnTo>
                  <a:pt x="13262" y="8426"/>
                </a:lnTo>
                <a:lnTo>
                  <a:pt x="13335" y="8084"/>
                </a:lnTo>
                <a:lnTo>
                  <a:pt x="13384" y="7767"/>
                </a:lnTo>
                <a:lnTo>
                  <a:pt x="13433" y="7425"/>
                </a:lnTo>
                <a:lnTo>
                  <a:pt x="13457" y="7083"/>
                </a:lnTo>
                <a:lnTo>
                  <a:pt x="13482" y="6741"/>
                </a:lnTo>
                <a:lnTo>
                  <a:pt x="13457" y="6399"/>
                </a:lnTo>
                <a:lnTo>
                  <a:pt x="13433" y="6057"/>
                </a:lnTo>
                <a:lnTo>
                  <a:pt x="13384" y="5715"/>
                </a:lnTo>
                <a:lnTo>
                  <a:pt x="13335" y="5398"/>
                </a:lnTo>
                <a:lnTo>
                  <a:pt x="13262" y="5056"/>
                </a:lnTo>
                <a:lnTo>
                  <a:pt x="13164" y="4738"/>
                </a:lnTo>
                <a:lnTo>
                  <a:pt x="13067" y="4421"/>
                </a:lnTo>
                <a:lnTo>
                  <a:pt x="12945" y="4128"/>
                </a:lnTo>
                <a:lnTo>
                  <a:pt x="12798" y="3835"/>
                </a:lnTo>
                <a:lnTo>
                  <a:pt x="12651" y="3542"/>
                </a:lnTo>
                <a:lnTo>
                  <a:pt x="12505" y="3249"/>
                </a:lnTo>
                <a:lnTo>
                  <a:pt x="12310" y="2980"/>
                </a:lnTo>
                <a:lnTo>
                  <a:pt x="12139" y="2711"/>
                </a:lnTo>
                <a:lnTo>
                  <a:pt x="11943" y="2467"/>
                </a:lnTo>
                <a:lnTo>
                  <a:pt x="11723" y="2223"/>
                </a:lnTo>
                <a:lnTo>
                  <a:pt x="11504" y="1979"/>
                </a:lnTo>
                <a:lnTo>
                  <a:pt x="11259" y="1759"/>
                </a:lnTo>
                <a:lnTo>
                  <a:pt x="11015" y="1539"/>
                </a:lnTo>
                <a:lnTo>
                  <a:pt x="10771" y="1344"/>
                </a:lnTo>
                <a:lnTo>
                  <a:pt x="10502" y="1173"/>
                </a:lnTo>
                <a:lnTo>
                  <a:pt x="10234" y="977"/>
                </a:lnTo>
                <a:lnTo>
                  <a:pt x="9940" y="831"/>
                </a:lnTo>
                <a:lnTo>
                  <a:pt x="9647" y="684"/>
                </a:lnTo>
                <a:lnTo>
                  <a:pt x="9354" y="538"/>
                </a:lnTo>
                <a:lnTo>
                  <a:pt x="9061" y="416"/>
                </a:lnTo>
                <a:lnTo>
                  <a:pt x="8744" y="318"/>
                </a:lnTo>
                <a:lnTo>
                  <a:pt x="8426" y="220"/>
                </a:lnTo>
                <a:lnTo>
                  <a:pt x="8084" y="147"/>
                </a:lnTo>
                <a:lnTo>
                  <a:pt x="7767" y="98"/>
                </a:lnTo>
                <a:lnTo>
                  <a:pt x="7425" y="49"/>
                </a:lnTo>
                <a:lnTo>
                  <a:pt x="7083" y="25"/>
                </a:lnTo>
                <a:lnTo>
                  <a:pt x="6741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2" name="CustomShape 6"/>
          <p:cNvSpPr/>
          <p:nvPr/>
        </p:nvSpPr>
        <p:spPr>
          <a:xfrm>
            <a:off x="2027160" y="916560"/>
            <a:ext cx="1417320" cy="800280"/>
          </a:xfrm>
          <a:custGeom>
            <a:avLst/>
            <a:gdLst/>
            <a:ahLst/>
            <a:cxnLst/>
            <a:rect l="l" t="t" r="r" b="b"/>
            <a:pathLst>
              <a:path w="19198" h="10845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3" name="CustomShape 7"/>
          <p:cNvSpPr/>
          <p:nvPr/>
        </p:nvSpPr>
        <p:spPr>
          <a:xfrm>
            <a:off x="2404800" y="3207600"/>
            <a:ext cx="374760" cy="372960"/>
          </a:xfrm>
          <a:custGeom>
            <a:avLst/>
            <a:gdLst/>
            <a:ahLst/>
            <a:cxnLst/>
            <a:rect l="l" t="t" r="r" b="b"/>
            <a:pathLst>
              <a:path w="5057" h="5032">
                <a:moveTo>
                  <a:pt x="4812" y="1"/>
                </a:moveTo>
                <a:lnTo>
                  <a:pt x="4372" y="74"/>
                </a:lnTo>
                <a:lnTo>
                  <a:pt x="3762" y="196"/>
                </a:lnTo>
                <a:lnTo>
                  <a:pt x="3053" y="392"/>
                </a:lnTo>
                <a:lnTo>
                  <a:pt x="2321" y="636"/>
                </a:lnTo>
                <a:lnTo>
                  <a:pt x="1612" y="929"/>
                </a:lnTo>
                <a:lnTo>
                  <a:pt x="1295" y="1075"/>
                </a:lnTo>
                <a:lnTo>
                  <a:pt x="1026" y="1222"/>
                </a:lnTo>
                <a:lnTo>
                  <a:pt x="782" y="1368"/>
                </a:lnTo>
                <a:lnTo>
                  <a:pt x="611" y="1515"/>
                </a:lnTo>
                <a:lnTo>
                  <a:pt x="489" y="1662"/>
                </a:lnTo>
                <a:lnTo>
                  <a:pt x="367" y="1808"/>
                </a:lnTo>
                <a:lnTo>
                  <a:pt x="269" y="1979"/>
                </a:lnTo>
                <a:lnTo>
                  <a:pt x="172" y="2150"/>
                </a:lnTo>
                <a:lnTo>
                  <a:pt x="123" y="2321"/>
                </a:lnTo>
                <a:lnTo>
                  <a:pt x="74" y="2492"/>
                </a:lnTo>
                <a:lnTo>
                  <a:pt x="25" y="2687"/>
                </a:lnTo>
                <a:lnTo>
                  <a:pt x="1" y="2858"/>
                </a:lnTo>
                <a:lnTo>
                  <a:pt x="1" y="3054"/>
                </a:lnTo>
                <a:lnTo>
                  <a:pt x="25" y="3225"/>
                </a:lnTo>
                <a:lnTo>
                  <a:pt x="49" y="3420"/>
                </a:lnTo>
                <a:lnTo>
                  <a:pt x="98" y="3591"/>
                </a:lnTo>
                <a:lnTo>
                  <a:pt x="172" y="3762"/>
                </a:lnTo>
                <a:lnTo>
                  <a:pt x="245" y="3933"/>
                </a:lnTo>
                <a:lnTo>
                  <a:pt x="342" y="4104"/>
                </a:lnTo>
                <a:lnTo>
                  <a:pt x="440" y="4250"/>
                </a:lnTo>
                <a:lnTo>
                  <a:pt x="2638" y="2052"/>
                </a:lnTo>
                <a:lnTo>
                  <a:pt x="2736" y="2003"/>
                </a:lnTo>
                <a:lnTo>
                  <a:pt x="2809" y="1979"/>
                </a:lnTo>
                <a:lnTo>
                  <a:pt x="2907" y="2003"/>
                </a:lnTo>
                <a:lnTo>
                  <a:pt x="2980" y="2052"/>
                </a:lnTo>
                <a:lnTo>
                  <a:pt x="3029" y="2126"/>
                </a:lnTo>
                <a:lnTo>
                  <a:pt x="3053" y="2223"/>
                </a:lnTo>
                <a:lnTo>
                  <a:pt x="3029" y="2321"/>
                </a:lnTo>
                <a:lnTo>
                  <a:pt x="2980" y="2394"/>
                </a:lnTo>
                <a:lnTo>
                  <a:pt x="782" y="4592"/>
                </a:lnTo>
                <a:lnTo>
                  <a:pt x="953" y="4690"/>
                </a:lnTo>
                <a:lnTo>
                  <a:pt x="1100" y="4788"/>
                </a:lnTo>
                <a:lnTo>
                  <a:pt x="1271" y="4885"/>
                </a:lnTo>
                <a:lnTo>
                  <a:pt x="1466" y="4934"/>
                </a:lnTo>
                <a:lnTo>
                  <a:pt x="1637" y="4983"/>
                </a:lnTo>
                <a:lnTo>
                  <a:pt x="1808" y="5008"/>
                </a:lnTo>
                <a:lnTo>
                  <a:pt x="2003" y="5032"/>
                </a:lnTo>
                <a:lnTo>
                  <a:pt x="2174" y="5032"/>
                </a:lnTo>
                <a:lnTo>
                  <a:pt x="2370" y="5008"/>
                </a:lnTo>
                <a:lnTo>
                  <a:pt x="2541" y="4983"/>
                </a:lnTo>
                <a:lnTo>
                  <a:pt x="2712" y="4934"/>
                </a:lnTo>
                <a:lnTo>
                  <a:pt x="2907" y="4861"/>
                </a:lnTo>
                <a:lnTo>
                  <a:pt x="3053" y="4788"/>
                </a:lnTo>
                <a:lnTo>
                  <a:pt x="3224" y="4690"/>
                </a:lnTo>
                <a:lnTo>
                  <a:pt x="3371" y="4568"/>
                </a:lnTo>
                <a:lnTo>
                  <a:pt x="3517" y="4421"/>
                </a:lnTo>
                <a:lnTo>
                  <a:pt x="3664" y="4250"/>
                </a:lnTo>
                <a:lnTo>
                  <a:pt x="3835" y="4006"/>
                </a:lnTo>
                <a:lnTo>
                  <a:pt x="3981" y="3738"/>
                </a:lnTo>
                <a:lnTo>
                  <a:pt x="4128" y="3420"/>
                </a:lnTo>
                <a:lnTo>
                  <a:pt x="4397" y="2736"/>
                </a:lnTo>
                <a:lnTo>
                  <a:pt x="4641" y="1979"/>
                </a:lnTo>
                <a:lnTo>
                  <a:pt x="4836" y="1271"/>
                </a:lnTo>
                <a:lnTo>
                  <a:pt x="4983" y="660"/>
                </a:lnTo>
                <a:lnTo>
                  <a:pt x="5032" y="221"/>
                </a:lnTo>
                <a:lnTo>
                  <a:pt x="5056" y="98"/>
                </a:lnTo>
                <a:lnTo>
                  <a:pt x="5032" y="25"/>
                </a:lnTo>
                <a:lnTo>
                  <a:pt x="4958" y="1"/>
                </a:lnTo>
                <a:close/>
              </a:path>
            </a:pathLst>
          </a:custGeom>
          <a:solidFill>
            <a:srgbClr val="B8F56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4" name="CustomShape 8"/>
          <p:cNvSpPr/>
          <p:nvPr/>
        </p:nvSpPr>
        <p:spPr>
          <a:xfrm>
            <a:off x="1781640" y="3267360"/>
            <a:ext cx="1095480" cy="1410840"/>
          </a:xfrm>
          <a:custGeom>
            <a:avLst/>
            <a:gdLst/>
            <a:ahLst/>
            <a:cxnLst/>
            <a:rect l="l" t="t" r="r" b="b"/>
            <a:pathLst>
              <a:path w="14776" h="19027">
                <a:moveTo>
                  <a:pt x="7400" y="1"/>
                </a:moveTo>
                <a:lnTo>
                  <a:pt x="7254" y="25"/>
                </a:lnTo>
                <a:lnTo>
                  <a:pt x="7132" y="50"/>
                </a:lnTo>
                <a:lnTo>
                  <a:pt x="7034" y="123"/>
                </a:lnTo>
                <a:lnTo>
                  <a:pt x="6936" y="196"/>
                </a:lnTo>
                <a:lnTo>
                  <a:pt x="6863" y="294"/>
                </a:lnTo>
                <a:lnTo>
                  <a:pt x="6790" y="392"/>
                </a:lnTo>
                <a:lnTo>
                  <a:pt x="6765" y="514"/>
                </a:lnTo>
                <a:lnTo>
                  <a:pt x="6741" y="636"/>
                </a:lnTo>
                <a:lnTo>
                  <a:pt x="6741" y="4226"/>
                </a:lnTo>
                <a:lnTo>
                  <a:pt x="6887" y="4592"/>
                </a:lnTo>
                <a:lnTo>
                  <a:pt x="7009" y="4959"/>
                </a:lnTo>
                <a:lnTo>
                  <a:pt x="7058" y="5325"/>
                </a:lnTo>
                <a:lnTo>
                  <a:pt x="7083" y="5716"/>
                </a:lnTo>
                <a:lnTo>
                  <a:pt x="7058" y="6107"/>
                </a:lnTo>
                <a:lnTo>
                  <a:pt x="7009" y="6473"/>
                </a:lnTo>
                <a:lnTo>
                  <a:pt x="6887" y="6864"/>
                </a:lnTo>
                <a:lnTo>
                  <a:pt x="6741" y="7230"/>
                </a:lnTo>
                <a:lnTo>
                  <a:pt x="6741" y="13629"/>
                </a:lnTo>
                <a:lnTo>
                  <a:pt x="6203" y="13678"/>
                </a:lnTo>
                <a:lnTo>
                  <a:pt x="5666" y="13775"/>
                </a:lnTo>
                <a:lnTo>
                  <a:pt x="5153" y="13897"/>
                </a:lnTo>
                <a:lnTo>
                  <a:pt x="4640" y="14044"/>
                </a:lnTo>
                <a:lnTo>
                  <a:pt x="4152" y="14239"/>
                </a:lnTo>
                <a:lnTo>
                  <a:pt x="3688" y="14459"/>
                </a:lnTo>
                <a:lnTo>
                  <a:pt x="3224" y="14703"/>
                </a:lnTo>
                <a:lnTo>
                  <a:pt x="2784" y="14972"/>
                </a:lnTo>
                <a:lnTo>
                  <a:pt x="2369" y="15265"/>
                </a:lnTo>
                <a:lnTo>
                  <a:pt x="1954" y="15583"/>
                </a:lnTo>
                <a:lnTo>
                  <a:pt x="1588" y="15925"/>
                </a:lnTo>
                <a:lnTo>
                  <a:pt x="1221" y="16291"/>
                </a:lnTo>
                <a:lnTo>
                  <a:pt x="879" y="16682"/>
                </a:lnTo>
                <a:lnTo>
                  <a:pt x="562" y="17097"/>
                </a:lnTo>
                <a:lnTo>
                  <a:pt x="269" y="17512"/>
                </a:lnTo>
                <a:lnTo>
                  <a:pt x="0" y="17952"/>
                </a:lnTo>
                <a:lnTo>
                  <a:pt x="293" y="18074"/>
                </a:lnTo>
                <a:lnTo>
                  <a:pt x="611" y="18196"/>
                </a:lnTo>
                <a:lnTo>
                  <a:pt x="1319" y="18391"/>
                </a:lnTo>
                <a:lnTo>
                  <a:pt x="2125" y="18587"/>
                </a:lnTo>
                <a:lnTo>
                  <a:pt x="3053" y="18733"/>
                </a:lnTo>
                <a:lnTo>
                  <a:pt x="4030" y="18855"/>
                </a:lnTo>
                <a:lnTo>
                  <a:pt x="5104" y="18953"/>
                </a:lnTo>
                <a:lnTo>
                  <a:pt x="6228" y="19002"/>
                </a:lnTo>
                <a:lnTo>
                  <a:pt x="7376" y="19026"/>
                </a:lnTo>
                <a:lnTo>
                  <a:pt x="8548" y="19002"/>
                </a:lnTo>
                <a:lnTo>
                  <a:pt x="9672" y="18953"/>
                </a:lnTo>
                <a:lnTo>
                  <a:pt x="10746" y="18855"/>
                </a:lnTo>
                <a:lnTo>
                  <a:pt x="11723" y="18733"/>
                </a:lnTo>
                <a:lnTo>
                  <a:pt x="12651" y="18587"/>
                </a:lnTo>
                <a:lnTo>
                  <a:pt x="13457" y="18391"/>
                </a:lnTo>
                <a:lnTo>
                  <a:pt x="14165" y="18196"/>
                </a:lnTo>
                <a:lnTo>
                  <a:pt x="14483" y="18074"/>
                </a:lnTo>
                <a:lnTo>
                  <a:pt x="14776" y="17952"/>
                </a:lnTo>
                <a:lnTo>
                  <a:pt x="14507" y="17512"/>
                </a:lnTo>
                <a:lnTo>
                  <a:pt x="14214" y="17097"/>
                </a:lnTo>
                <a:lnTo>
                  <a:pt x="13897" y="16682"/>
                </a:lnTo>
                <a:lnTo>
                  <a:pt x="13555" y="16291"/>
                </a:lnTo>
                <a:lnTo>
                  <a:pt x="13188" y="15925"/>
                </a:lnTo>
                <a:lnTo>
                  <a:pt x="12822" y="15583"/>
                </a:lnTo>
                <a:lnTo>
                  <a:pt x="12407" y="15265"/>
                </a:lnTo>
                <a:lnTo>
                  <a:pt x="11992" y="14972"/>
                </a:lnTo>
                <a:lnTo>
                  <a:pt x="11552" y="14703"/>
                </a:lnTo>
                <a:lnTo>
                  <a:pt x="11088" y="14459"/>
                </a:lnTo>
                <a:lnTo>
                  <a:pt x="10624" y="14239"/>
                </a:lnTo>
                <a:lnTo>
                  <a:pt x="10136" y="14044"/>
                </a:lnTo>
                <a:lnTo>
                  <a:pt x="9623" y="13897"/>
                </a:lnTo>
                <a:lnTo>
                  <a:pt x="9110" y="13775"/>
                </a:lnTo>
                <a:lnTo>
                  <a:pt x="8573" y="13678"/>
                </a:lnTo>
                <a:lnTo>
                  <a:pt x="8035" y="13629"/>
                </a:lnTo>
                <a:lnTo>
                  <a:pt x="8035" y="3347"/>
                </a:lnTo>
                <a:lnTo>
                  <a:pt x="7913" y="3054"/>
                </a:lnTo>
                <a:lnTo>
                  <a:pt x="7840" y="2761"/>
                </a:lnTo>
                <a:lnTo>
                  <a:pt x="7791" y="2467"/>
                </a:lnTo>
                <a:lnTo>
                  <a:pt x="7767" y="2174"/>
                </a:lnTo>
                <a:lnTo>
                  <a:pt x="7791" y="1857"/>
                </a:lnTo>
                <a:lnTo>
                  <a:pt x="7840" y="1564"/>
                </a:lnTo>
                <a:lnTo>
                  <a:pt x="7913" y="1271"/>
                </a:lnTo>
                <a:lnTo>
                  <a:pt x="8035" y="978"/>
                </a:lnTo>
                <a:lnTo>
                  <a:pt x="8035" y="636"/>
                </a:lnTo>
                <a:lnTo>
                  <a:pt x="8011" y="514"/>
                </a:lnTo>
                <a:lnTo>
                  <a:pt x="7986" y="392"/>
                </a:lnTo>
                <a:lnTo>
                  <a:pt x="7913" y="294"/>
                </a:lnTo>
                <a:lnTo>
                  <a:pt x="7840" y="196"/>
                </a:lnTo>
                <a:lnTo>
                  <a:pt x="7742" y="123"/>
                </a:lnTo>
                <a:lnTo>
                  <a:pt x="7644" y="50"/>
                </a:lnTo>
                <a:lnTo>
                  <a:pt x="7522" y="25"/>
                </a:lnTo>
                <a:lnTo>
                  <a:pt x="7400" y="1"/>
                </a:lnTo>
                <a:close/>
              </a:path>
            </a:pathLst>
          </a:custGeom>
          <a:solidFill>
            <a:srgbClr val="B8F56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5" name="CustomShape 9"/>
          <p:cNvSpPr/>
          <p:nvPr/>
        </p:nvSpPr>
        <p:spPr>
          <a:xfrm>
            <a:off x="1748880" y="3390480"/>
            <a:ext cx="508680" cy="508680"/>
          </a:xfrm>
          <a:custGeom>
            <a:avLst/>
            <a:gdLst/>
            <a:ahLst/>
            <a:cxnLst/>
            <a:rect l="l" t="t" r="r" b="b"/>
            <a:pathLst>
              <a:path w="6864" h="6864">
                <a:moveTo>
                  <a:pt x="74" y="1"/>
                </a:moveTo>
                <a:lnTo>
                  <a:pt x="25" y="25"/>
                </a:lnTo>
                <a:lnTo>
                  <a:pt x="0" y="74"/>
                </a:lnTo>
                <a:lnTo>
                  <a:pt x="0" y="123"/>
                </a:lnTo>
                <a:lnTo>
                  <a:pt x="0" y="318"/>
                </a:lnTo>
                <a:lnTo>
                  <a:pt x="25" y="587"/>
                </a:lnTo>
                <a:lnTo>
                  <a:pt x="74" y="929"/>
                </a:lnTo>
                <a:lnTo>
                  <a:pt x="269" y="1759"/>
                </a:lnTo>
                <a:lnTo>
                  <a:pt x="538" y="2736"/>
                </a:lnTo>
                <a:lnTo>
                  <a:pt x="880" y="3737"/>
                </a:lnTo>
                <a:lnTo>
                  <a:pt x="1051" y="4226"/>
                </a:lnTo>
                <a:lnTo>
                  <a:pt x="1246" y="4690"/>
                </a:lnTo>
                <a:lnTo>
                  <a:pt x="1441" y="5105"/>
                </a:lnTo>
                <a:lnTo>
                  <a:pt x="1661" y="5496"/>
                </a:lnTo>
                <a:lnTo>
                  <a:pt x="1857" y="5813"/>
                </a:lnTo>
                <a:lnTo>
                  <a:pt x="2076" y="6057"/>
                </a:lnTo>
                <a:lnTo>
                  <a:pt x="2272" y="6228"/>
                </a:lnTo>
                <a:lnTo>
                  <a:pt x="2492" y="6399"/>
                </a:lnTo>
                <a:lnTo>
                  <a:pt x="2711" y="6521"/>
                </a:lnTo>
                <a:lnTo>
                  <a:pt x="2956" y="6644"/>
                </a:lnTo>
                <a:lnTo>
                  <a:pt x="3200" y="6741"/>
                </a:lnTo>
                <a:lnTo>
                  <a:pt x="3444" y="6815"/>
                </a:lnTo>
                <a:lnTo>
                  <a:pt x="3688" y="6863"/>
                </a:lnTo>
                <a:lnTo>
                  <a:pt x="4201" y="6863"/>
                </a:lnTo>
                <a:lnTo>
                  <a:pt x="4445" y="6839"/>
                </a:lnTo>
                <a:lnTo>
                  <a:pt x="4690" y="6815"/>
                </a:lnTo>
                <a:lnTo>
                  <a:pt x="4958" y="6741"/>
                </a:lnTo>
                <a:lnTo>
                  <a:pt x="5178" y="6644"/>
                </a:lnTo>
                <a:lnTo>
                  <a:pt x="5422" y="6521"/>
                </a:lnTo>
                <a:lnTo>
                  <a:pt x="5642" y="6399"/>
                </a:lnTo>
                <a:lnTo>
                  <a:pt x="5862" y="6228"/>
                </a:lnTo>
                <a:lnTo>
                  <a:pt x="2198" y="2565"/>
                </a:lnTo>
                <a:lnTo>
                  <a:pt x="2150" y="2492"/>
                </a:lnTo>
                <a:lnTo>
                  <a:pt x="2125" y="2394"/>
                </a:lnTo>
                <a:lnTo>
                  <a:pt x="2150" y="2296"/>
                </a:lnTo>
                <a:lnTo>
                  <a:pt x="2198" y="2199"/>
                </a:lnTo>
                <a:lnTo>
                  <a:pt x="2296" y="2150"/>
                </a:lnTo>
                <a:lnTo>
                  <a:pt x="2394" y="2125"/>
                </a:lnTo>
                <a:lnTo>
                  <a:pt x="2492" y="2150"/>
                </a:lnTo>
                <a:lnTo>
                  <a:pt x="2565" y="2199"/>
                </a:lnTo>
                <a:lnTo>
                  <a:pt x="6228" y="5862"/>
                </a:lnTo>
                <a:lnTo>
                  <a:pt x="6375" y="5642"/>
                </a:lnTo>
                <a:lnTo>
                  <a:pt x="6521" y="5422"/>
                </a:lnTo>
                <a:lnTo>
                  <a:pt x="6643" y="5203"/>
                </a:lnTo>
                <a:lnTo>
                  <a:pt x="6741" y="4958"/>
                </a:lnTo>
                <a:lnTo>
                  <a:pt x="6814" y="4714"/>
                </a:lnTo>
                <a:lnTo>
                  <a:pt x="6839" y="4446"/>
                </a:lnTo>
                <a:lnTo>
                  <a:pt x="6863" y="4201"/>
                </a:lnTo>
                <a:lnTo>
                  <a:pt x="6863" y="3933"/>
                </a:lnTo>
                <a:lnTo>
                  <a:pt x="6839" y="3688"/>
                </a:lnTo>
                <a:lnTo>
                  <a:pt x="6814" y="3444"/>
                </a:lnTo>
                <a:lnTo>
                  <a:pt x="6741" y="3200"/>
                </a:lnTo>
                <a:lnTo>
                  <a:pt x="6643" y="2956"/>
                </a:lnTo>
                <a:lnTo>
                  <a:pt x="6521" y="2711"/>
                </a:lnTo>
                <a:lnTo>
                  <a:pt x="6399" y="2492"/>
                </a:lnTo>
                <a:lnTo>
                  <a:pt x="6228" y="2272"/>
                </a:lnTo>
                <a:lnTo>
                  <a:pt x="6057" y="2076"/>
                </a:lnTo>
                <a:lnTo>
                  <a:pt x="5813" y="1857"/>
                </a:lnTo>
                <a:lnTo>
                  <a:pt x="5496" y="1661"/>
                </a:lnTo>
                <a:lnTo>
                  <a:pt x="5105" y="1466"/>
                </a:lnTo>
                <a:lnTo>
                  <a:pt x="4690" y="1246"/>
                </a:lnTo>
                <a:lnTo>
                  <a:pt x="4226" y="1051"/>
                </a:lnTo>
                <a:lnTo>
                  <a:pt x="3737" y="880"/>
                </a:lnTo>
                <a:lnTo>
                  <a:pt x="2736" y="538"/>
                </a:lnTo>
                <a:lnTo>
                  <a:pt x="1759" y="269"/>
                </a:lnTo>
                <a:lnTo>
                  <a:pt x="928" y="74"/>
                </a:lnTo>
                <a:lnTo>
                  <a:pt x="587" y="25"/>
                </a:lnTo>
                <a:lnTo>
                  <a:pt x="318" y="1"/>
                </a:lnTo>
                <a:close/>
              </a:path>
            </a:pathLst>
          </a:custGeom>
          <a:solidFill>
            <a:srgbClr val="B8F56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6" name="CustomShape 10"/>
          <p:cNvSpPr/>
          <p:nvPr/>
        </p:nvSpPr>
        <p:spPr>
          <a:xfrm>
            <a:off x="1119600" y="2269080"/>
            <a:ext cx="1775160" cy="981000"/>
          </a:xfrm>
          <a:custGeom>
            <a:avLst/>
            <a:gdLst/>
            <a:ahLst/>
            <a:cxnLst/>
            <a:rect l="l" t="t" r="r" b="b"/>
            <a:pathLst>
              <a:path w="19002" h="10503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7" name="CustomShape 11"/>
          <p:cNvSpPr/>
          <p:nvPr/>
        </p:nvSpPr>
        <p:spPr>
          <a:xfrm>
            <a:off x="3404520" y="595080"/>
            <a:ext cx="696240" cy="393120"/>
          </a:xfrm>
          <a:custGeom>
            <a:avLst/>
            <a:gdLst/>
            <a:ahLst/>
            <a:cxnLst/>
            <a:rect l="l" t="t" r="r" b="b"/>
            <a:pathLst>
              <a:path w="19198" h="10845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E0019F7-DFC2-45E2-BC9B-917176F08BBD}"/>
              </a:ext>
            </a:extLst>
          </p:cNvPr>
          <p:cNvSpPr/>
          <p:nvPr/>
        </p:nvSpPr>
        <p:spPr>
          <a:xfrm>
            <a:off x="4338394" y="916560"/>
            <a:ext cx="1041215" cy="653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/>
              <a:t>Chuẩn</a:t>
            </a:r>
            <a:r>
              <a:rPr lang="en-US" sz="1300" dirty="0"/>
              <a:t> </a:t>
            </a:r>
            <a:r>
              <a:rPr lang="en-US" sz="1300" dirty="0" err="1"/>
              <a:t>bị</a:t>
            </a:r>
            <a:endParaRPr lang="en-US" sz="13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74FA8C1-6065-4602-82C3-4EFCE6417924}"/>
              </a:ext>
            </a:extLst>
          </p:cNvPr>
          <p:cNvSpPr/>
          <p:nvPr/>
        </p:nvSpPr>
        <p:spPr>
          <a:xfrm>
            <a:off x="4338393" y="2106540"/>
            <a:ext cx="1041215" cy="653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/>
              <a:t>Thiết</a:t>
            </a:r>
            <a:r>
              <a:rPr lang="en-US" sz="1300" dirty="0"/>
              <a:t> </a:t>
            </a:r>
            <a:r>
              <a:rPr lang="en-US" sz="1300" dirty="0" err="1"/>
              <a:t>kế</a:t>
            </a:r>
            <a:endParaRPr lang="en-US" sz="13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9E4AC46-7AB4-41E4-8AE9-80B25DA261FE}"/>
              </a:ext>
            </a:extLst>
          </p:cNvPr>
          <p:cNvSpPr/>
          <p:nvPr/>
        </p:nvSpPr>
        <p:spPr>
          <a:xfrm>
            <a:off x="4338392" y="3390480"/>
            <a:ext cx="1041215" cy="653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Quản</a:t>
            </a:r>
            <a:r>
              <a:rPr lang="en-US" dirty="0"/>
              <a:t> </a:t>
            </a:r>
            <a:r>
              <a:rPr lang="en-US" dirty="0" err="1"/>
              <a:t>lý</a:t>
            </a:r>
            <a:endParaRPr lang="en-US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9AACBDF-032C-4ED6-90E2-C799F6263557}"/>
              </a:ext>
            </a:extLst>
          </p:cNvPr>
          <p:cNvSpPr/>
          <p:nvPr/>
        </p:nvSpPr>
        <p:spPr>
          <a:xfrm>
            <a:off x="6596232" y="916560"/>
            <a:ext cx="1041215" cy="653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/>
              <a:t>Chọn</a:t>
            </a:r>
            <a:r>
              <a:rPr lang="en-US" sz="1300" dirty="0"/>
              <a:t> </a:t>
            </a:r>
            <a:r>
              <a:rPr lang="en-US" sz="1300" dirty="0" err="1"/>
              <a:t>lựa</a:t>
            </a:r>
            <a:r>
              <a:rPr lang="en-US" sz="1300" dirty="0"/>
              <a:t> </a:t>
            </a:r>
            <a:r>
              <a:rPr lang="en-US" sz="1300" dirty="0" err="1"/>
              <a:t>từ</a:t>
            </a:r>
            <a:r>
              <a:rPr lang="en-US" sz="1300" dirty="0"/>
              <a:t> </a:t>
            </a:r>
            <a:r>
              <a:rPr lang="en-US" sz="1300" dirty="0" err="1"/>
              <a:t>ngữ</a:t>
            </a:r>
            <a:endParaRPr lang="en-US" sz="1300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22F11FB-A953-460C-88AC-42CAC6A9F2AB}"/>
              </a:ext>
            </a:extLst>
          </p:cNvPr>
          <p:cNvSpPr/>
          <p:nvPr/>
        </p:nvSpPr>
        <p:spPr>
          <a:xfrm>
            <a:off x="6596232" y="2106540"/>
            <a:ext cx="1041215" cy="653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/>
              <a:t>Mở</a:t>
            </a:r>
            <a:r>
              <a:rPr lang="en-US" sz="1300" dirty="0"/>
              <a:t> </a:t>
            </a:r>
            <a:r>
              <a:rPr lang="en-US" sz="1300" dirty="0" err="1"/>
              <a:t>rộng</a:t>
            </a:r>
            <a:endParaRPr lang="en-US" sz="1300" dirty="0"/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6A1091F3-B326-442D-9140-1867A687CED2}"/>
              </a:ext>
            </a:extLst>
          </p:cNvPr>
          <p:cNvSpPr/>
          <p:nvPr/>
        </p:nvSpPr>
        <p:spPr>
          <a:xfrm rot="16200000">
            <a:off x="5881405" y="1053374"/>
            <a:ext cx="274133" cy="3842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2FC4C915-3A04-4A8E-9BB3-FC37719E1DFB}"/>
              </a:ext>
            </a:extLst>
          </p:cNvPr>
          <p:cNvSpPr/>
          <p:nvPr/>
        </p:nvSpPr>
        <p:spPr>
          <a:xfrm>
            <a:off x="6996873" y="1645937"/>
            <a:ext cx="274133" cy="3842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16BB65FA-33BA-4309-94F7-85225F787243}"/>
              </a:ext>
            </a:extLst>
          </p:cNvPr>
          <p:cNvSpPr/>
          <p:nvPr/>
        </p:nvSpPr>
        <p:spPr>
          <a:xfrm rot="5400000">
            <a:off x="5850853" y="2225743"/>
            <a:ext cx="274133" cy="3842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9FBDFBB9-3351-423E-901E-CB5565B89014}"/>
              </a:ext>
            </a:extLst>
          </p:cNvPr>
          <p:cNvSpPr/>
          <p:nvPr/>
        </p:nvSpPr>
        <p:spPr>
          <a:xfrm>
            <a:off x="4721932" y="2883095"/>
            <a:ext cx="274133" cy="3842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  <p:bldP spid="17" grpId="0" animBg="1"/>
      <p:bldP spid="3" grpId="0" animBg="1"/>
      <p:bldP spid="19" grpId="0" animBg="1"/>
      <p:bldP spid="20" grpId="0" animBg="1"/>
      <p:bldP spid="2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2">
            <a:extLst>
              <a:ext uri="{FF2B5EF4-FFF2-40B4-BE49-F238E27FC236}">
                <a16:creationId xmlns:a16="http://schemas.microsoft.com/office/drawing/2014/main" id="{33BF3CC2-E581-4271-816C-24B49D782896}"/>
              </a:ext>
            </a:extLst>
          </p:cNvPr>
          <p:cNvSpPr txBox="1"/>
          <p:nvPr/>
        </p:nvSpPr>
        <p:spPr>
          <a:xfrm>
            <a:off x="1843198" y="0"/>
            <a:ext cx="7454188" cy="1227804"/>
          </a:xfrm>
          <a:prstGeom prst="rect">
            <a:avLst/>
          </a:prstGeom>
          <a:noFill/>
          <a:ln>
            <a:noFill/>
          </a:ln>
        </p:spPr>
        <p:txBody>
          <a:bodyPr tIns="91440" bIns="91440" anchor="b"/>
          <a:lstStyle/>
          <a:p>
            <a:pPr>
              <a:lnSpc>
                <a:spcPct val="100000"/>
              </a:lnSpc>
            </a:pPr>
            <a:r>
              <a:rPr lang="en-US" sz="3600" b="1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</a:rPr>
              <a:t>Đánh</a:t>
            </a:r>
            <a:r>
              <a:rPr lang="en-US" sz="3600" b="1" spc="-1" dirty="0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</a:rPr>
              <a:t> </a:t>
            </a:r>
            <a:r>
              <a:rPr lang="en-US" sz="3600" b="1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</a:rPr>
              <a:t>giá</a:t>
            </a:r>
            <a:r>
              <a:rPr lang="en-US" sz="3600" b="1" spc="-1" dirty="0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</a:rPr>
              <a:t> </a:t>
            </a:r>
            <a:r>
              <a:rPr lang="en-US" sz="3600" b="1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</a:rPr>
              <a:t>ph</a:t>
            </a:r>
            <a:r>
              <a:rPr lang="vi-VN" sz="3600" b="1" spc="-1" dirty="0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</a:rPr>
              <a:t>ư</a:t>
            </a:r>
            <a:r>
              <a:rPr lang="en-US" sz="3600" b="1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</a:rPr>
              <a:t>ơng</a:t>
            </a:r>
            <a:r>
              <a:rPr lang="en-US" sz="3600" b="1" spc="-1" dirty="0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</a:rPr>
              <a:t> </a:t>
            </a:r>
            <a:r>
              <a:rPr lang="en-US" sz="3600" b="1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</a:rPr>
              <a:t>pháp</a:t>
            </a:r>
            <a:r>
              <a:rPr lang="en-US" sz="3600" b="1" spc="-1" dirty="0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</a:rPr>
              <a:t> </a:t>
            </a:r>
            <a:r>
              <a:rPr lang="en-US" sz="3600" b="1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</a:rPr>
              <a:t>bảng</a:t>
            </a:r>
            <a:r>
              <a:rPr lang="en-US" sz="3600" b="1" spc="-1" dirty="0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</a:rPr>
              <a:t> </a:t>
            </a:r>
            <a:r>
              <a:rPr lang="en-US" sz="3600" b="1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</a:rPr>
              <a:t>câu</a:t>
            </a:r>
            <a:r>
              <a:rPr lang="en-US" sz="3600" b="1" spc="-1" dirty="0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</a:rPr>
              <a:t> </a:t>
            </a:r>
            <a:r>
              <a:rPr lang="en-US" sz="3600" b="1" spc="-1" dirty="0" err="1">
                <a:solidFill>
                  <a:srgbClr val="9BCF63"/>
                </a:solidFill>
                <a:uFill>
                  <a:solidFill>
                    <a:srgbClr val="FFFFFF"/>
                  </a:solidFill>
                </a:uFill>
                <a:latin typeface="Dosis Light"/>
              </a:rPr>
              <a:t>hỏi</a:t>
            </a:r>
            <a:endParaRPr lang="en-US" sz="14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TextShape 2">
            <a:extLst>
              <a:ext uri="{FF2B5EF4-FFF2-40B4-BE49-F238E27FC236}">
                <a16:creationId xmlns:a16="http://schemas.microsoft.com/office/drawing/2014/main" id="{7A72925F-8E42-47AE-BF37-41F3941C8A16}"/>
              </a:ext>
            </a:extLst>
          </p:cNvPr>
          <p:cNvSpPr txBox="1"/>
          <p:nvPr/>
        </p:nvSpPr>
        <p:spPr>
          <a:xfrm>
            <a:off x="3357677" y="1071090"/>
            <a:ext cx="5661965" cy="30013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lstStyle/>
          <a:p>
            <a:pPr marL="457200" indent="-380520" algn="just">
              <a:lnSpc>
                <a:spcPct val="100000"/>
              </a:lnSpc>
              <a:buClr>
                <a:srgbClr val="9BCF63"/>
              </a:buClr>
              <a:buFont typeface="Pontano Sans"/>
              <a:buChar char="⊷"/>
            </a:pPr>
            <a:r>
              <a:rPr lang="en-US" sz="2400" b="1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2400" b="1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62430" indent="-285750" algn="just">
              <a:lnSpc>
                <a:spcPct val="100000"/>
              </a:lnSpc>
              <a:buClr>
                <a:srgbClr val="9BCF63"/>
              </a:buClr>
              <a:buFont typeface="Arial" panose="020B0604020202020204" pitchFamily="34" charset="0"/>
              <a:buChar char="•"/>
            </a:pP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62430" indent="-285750" algn="just">
              <a:lnSpc>
                <a:spcPct val="100000"/>
              </a:lnSpc>
              <a:buClr>
                <a:srgbClr val="9BCF63"/>
              </a:buClr>
              <a:buFont typeface="Arial" panose="020B0604020202020204" pitchFamily="34" charset="0"/>
              <a:buChar char="•"/>
            </a:pP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62430" indent="-285750" algn="just">
              <a:lnSpc>
                <a:spcPct val="100000"/>
              </a:lnSpc>
              <a:buClr>
                <a:srgbClr val="9BCF63"/>
              </a:buClr>
              <a:buFont typeface="Arial" panose="020B0604020202020204" pitchFamily="34" charset="0"/>
              <a:buChar char="•"/>
            </a:pPr>
            <a:r>
              <a:rPr lang="en-US" sz="2200" b="0" strike="noStrike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ó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62430" indent="-285750" algn="just">
              <a:lnSpc>
                <a:spcPct val="100000"/>
              </a:lnSpc>
              <a:buClr>
                <a:srgbClr val="9BCF63"/>
              </a:buClr>
              <a:buFont typeface="Arial" panose="020B0604020202020204" pitchFamily="34" charset="0"/>
              <a:buChar char="•"/>
            </a:pPr>
            <a:endParaRPr lang="en-US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380520" algn="just">
              <a:lnSpc>
                <a:spcPct val="100000"/>
              </a:lnSpc>
              <a:buClr>
                <a:srgbClr val="9BCF63"/>
              </a:buClr>
              <a:buFont typeface="Pontano Sans"/>
              <a:buChar char="⊷"/>
            </a:pPr>
            <a:r>
              <a:rPr lang="en-US" sz="2400" b="1" strike="noStrike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Nh</a:t>
            </a:r>
            <a:r>
              <a:rPr lang="vi-VN" sz="2400" b="1" strike="noStrike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ư</a:t>
            </a:r>
            <a:r>
              <a:rPr lang="en-US" sz="2400" b="1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ợc</a:t>
            </a:r>
            <a:r>
              <a:rPr lang="en-US" sz="2400" b="1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 </a:t>
            </a:r>
            <a:r>
              <a:rPr lang="en-US" sz="2400" b="1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điểm</a:t>
            </a:r>
            <a:r>
              <a:rPr lang="en-US" sz="2400" b="1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Pontano Sans"/>
                <a:cs typeface="Times New Roman" panose="02020603050405020304" pitchFamily="18" charset="0"/>
              </a:rPr>
              <a:t>:</a:t>
            </a:r>
            <a:endParaRPr lang="en-US" sz="2400" b="1" strike="noStrike" spc="-1" dirty="0">
              <a:solidFill>
                <a:srgbClr val="484F56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ea typeface="Pontano Sans"/>
              <a:cs typeface="Times New Roman" panose="02020603050405020304" pitchFamily="18" charset="0"/>
            </a:endParaRPr>
          </a:p>
          <a:p>
            <a:pPr marL="362430" indent="-285750" algn="just">
              <a:lnSpc>
                <a:spcPct val="100000"/>
              </a:lnSpc>
              <a:buClr>
                <a:srgbClr val="9BCF63"/>
              </a:buClr>
              <a:buFont typeface="Arial" panose="020B0604020202020204" pitchFamily="34" charset="0"/>
              <a:buChar char="•"/>
            </a:pP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trung thực.</a:t>
            </a:r>
          </a:p>
          <a:p>
            <a:pPr marL="362430" indent="-285750" algn="just">
              <a:lnSpc>
                <a:spcPct val="100000"/>
              </a:lnSpc>
              <a:buClr>
                <a:srgbClr val="9BCF63"/>
              </a:buClr>
              <a:buFont typeface="Arial" panose="020B0604020202020204" pitchFamily="34" charset="0"/>
              <a:buChar char="•"/>
            </a:pPr>
            <a:r>
              <a:rPr lang="en-US" sz="2200" b="0" strike="noStrike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lang="en-US" sz="2200" b="0" strike="noStrike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strike="noStrike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200" b="0" strike="noStrike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200" b="0" strike="noStrike" spc="-1" dirty="0" err="1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200" b="0" strike="noStrike" spc="-1" dirty="0">
                <a:solidFill>
                  <a:srgbClr val="484F56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Shape 5"/>
          <p:cNvSpPr txBox="1"/>
          <p:nvPr/>
        </p:nvSpPr>
        <p:spPr>
          <a:xfrm>
            <a:off x="76320" y="474984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r>
              <a:rPr lang="en-US" sz="1300" spc="-1" dirty="0">
                <a:solidFill>
                  <a:srgbClr val="51B148"/>
                </a:solidFill>
                <a:uFill>
                  <a:solidFill>
                    <a:srgbClr val="FFFFFF"/>
                  </a:solidFill>
                </a:uFill>
                <a:latin typeface="Dosis Light"/>
              </a:rPr>
              <a:t>46</a:t>
            </a:r>
            <a:endParaRPr lang="en-US" sz="1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684756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TextShape 1"/>
          <p:cNvSpPr txBox="1"/>
          <p:nvPr/>
        </p:nvSpPr>
        <p:spPr>
          <a:xfrm>
            <a:off x="76320" y="474984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pPr>
              <a:lnSpc>
                <a:spcPct val="100000"/>
              </a:lnSpc>
            </a:pPr>
            <a:fld id="{D4047979-15D5-444C-92E0-A0E5EE0A38F2}" type="slidenum">
              <a:rPr lang="en-US" sz="13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45</a:t>
            </a:fld>
            <a:endParaRPr lang="en-US" sz="1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25" name="TextShape 2"/>
          <p:cNvSpPr txBox="1"/>
          <p:nvPr/>
        </p:nvSpPr>
        <p:spPr>
          <a:xfrm>
            <a:off x="350460" y="1452391"/>
            <a:ext cx="5845629" cy="862200"/>
          </a:xfrm>
          <a:prstGeom prst="rect">
            <a:avLst/>
          </a:prstGeom>
          <a:noFill/>
          <a:ln>
            <a:noFill/>
          </a:ln>
        </p:spPr>
        <p:txBody>
          <a:bodyPr tIns="91440" bIns="91440" anchor="b"/>
          <a:lstStyle/>
          <a:p>
            <a:pPr>
              <a:lnSpc>
                <a:spcPct val="100000"/>
              </a:lnSpc>
            </a:pPr>
            <a:r>
              <a:rPr lang="en-US" sz="9600" b="0" strike="noStrike" spc="-1" dirty="0">
                <a:solidFill>
                  <a:srgbClr val="51B148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t>Thanks!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7" name="CustomShape 4"/>
          <p:cNvSpPr/>
          <p:nvPr/>
        </p:nvSpPr>
        <p:spPr>
          <a:xfrm>
            <a:off x="5020200" y="816480"/>
            <a:ext cx="2713320" cy="2467800"/>
          </a:xfrm>
          <a:custGeom>
            <a:avLst/>
            <a:gdLst/>
            <a:ahLst/>
            <a:cxnLst/>
            <a:rect l="l" t="t" r="r" b="b"/>
            <a:pathLst>
              <a:path w="16218" h="14752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51B1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8" name="CustomShape 5"/>
          <p:cNvSpPr/>
          <p:nvPr/>
        </p:nvSpPr>
        <p:spPr>
          <a:xfrm rot="2241600">
            <a:off x="6269760" y="3348720"/>
            <a:ext cx="1651320" cy="1002240"/>
          </a:xfrm>
          <a:custGeom>
            <a:avLst/>
            <a:gdLst/>
            <a:ahLst/>
            <a:cxnLst/>
            <a:rect l="l" t="t" r="r" b="b"/>
            <a:pathLst>
              <a:path w="15412" h="9354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9" name="CustomShape 6"/>
          <p:cNvSpPr/>
          <p:nvPr/>
        </p:nvSpPr>
        <p:spPr>
          <a:xfrm rot="14857800">
            <a:off x="7585920" y="2562840"/>
            <a:ext cx="640440" cy="997920"/>
          </a:xfrm>
          <a:custGeom>
            <a:avLst/>
            <a:gdLst/>
            <a:ahLst/>
            <a:cxnLst/>
            <a:rect l="l" t="t" r="r" b="b"/>
            <a:pathLst>
              <a:path w="6004" h="8967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rgbClr val="B8F56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TextShape 4"/>
          <p:cNvSpPr txBox="1"/>
          <p:nvPr/>
        </p:nvSpPr>
        <p:spPr>
          <a:xfrm>
            <a:off x="76320" y="474984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fld id="{519F37F6-6114-4D19-A0F6-FA43145BFEEB}" type="slidenum">
              <a:rPr lang="en-US" sz="1300" spc="-1">
                <a:solidFill>
                  <a:srgbClr val="51B148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pPr/>
              <a:t>5</a:t>
            </a:fld>
            <a:endParaRPr lang="en-US" sz="1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199509" y="-204538"/>
            <a:ext cx="2838433" cy="1143000"/>
          </a:xfrm>
        </p:spPr>
        <p:txBody>
          <a:bodyPr/>
          <a:lstStyle/>
          <a:p>
            <a:r>
              <a:rPr lang="vi-VN" b="1" dirty="0">
                <a:solidFill>
                  <a:srgbClr val="92D050"/>
                </a:solidFill>
                <a:latin typeface="Arial" panose="020B0604020202020204" pitchFamily="34" charset="0"/>
              </a:rPr>
              <a:t>Chuẩn bị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17" y="698021"/>
            <a:ext cx="6841693" cy="44430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24" y="848976"/>
            <a:ext cx="7606142" cy="39008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96" y="740585"/>
            <a:ext cx="7009914" cy="43645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085" y="698021"/>
            <a:ext cx="6993846" cy="43303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24" y="695883"/>
            <a:ext cx="6797586" cy="429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463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TextShape 5"/>
          <p:cNvSpPr txBox="1"/>
          <p:nvPr/>
        </p:nvSpPr>
        <p:spPr>
          <a:xfrm>
            <a:off x="76320" y="474984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fld id="{382B1E79-161B-43C3-83B4-F4244CE00D3A}" type="slidenum">
              <a:rPr lang="en-US" sz="1300" spc="-1">
                <a:solidFill>
                  <a:srgbClr val="51B148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pPr/>
              <a:t>6</a:t>
            </a:fld>
            <a:endParaRPr lang="en-US" sz="1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965902" y="657752"/>
            <a:ext cx="5960382" cy="4601862"/>
            <a:chOff x="2835275" y="541638"/>
            <a:chExt cx="7096210" cy="6395099"/>
          </a:xfrm>
        </p:grpSpPr>
        <p:sp>
          <p:nvSpPr>
            <p:cNvPr id="503" name="TextShape 2"/>
            <p:cNvSpPr txBox="1"/>
            <p:nvPr/>
          </p:nvSpPr>
          <p:spPr>
            <a:xfrm>
              <a:off x="6325560" y="1268640"/>
              <a:ext cx="2360880" cy="2364120"/>
            </a:xfrm>
            <a:prstGeom prst="rect">
              <a:avLst/>
            </a:prstGeom>
            <a:noFill/>
            <a:ln>
              <a:noFill/>
            </a:ln>
          </p:spPr>
          <p:txBody>
            <a:bodyPr tIns="91440" bIns="91440"/>
            <a:lstStyle/>
            <a:p>
              <a:endPara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endParaRPr>
            </a:p>
          </p:txBody>
        </p:sp>
        <p:sp>
          <p:nvSpPr>
            <p:cNvPr id="504" name="TextShape 3"/>
            <p:cNvSpPr txBox="1"/>
            <p:nvPr/>
          </p:nvSpPr>
          <p:spPr>
            <a:xfrm>
              <a:off x="3822120" y="1268640"/>
              <a:ext cx="2360880" cy="2364120"/>
            </a:xfrm>
            <a:prstGeom prst="rect">
              <a:avLst/>
            </a:prstGeom>
            <a:noFill/>
            <a:ln>
              <a:noFill/>
            </a:ln>
          </p:spPr>
          <p:txBody>
            <a:bodyPr tIns="91440" bIns="91440"/>
            <a:lstStyle/>
            <a:p>
              <a:endPara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endParaRPr>
            </a:p>
          </p:txBody>
        </p:sp>
        <p:sp>
          <p:nvSpPr>
            <p:cNvPr id="8" name="Round Same Side Corner Rectangle 7"/>
            <p:cNvSpPr/>
            <p:nvPr/>
          </p:nvSpPr>
          <p:spPr>
            <a:xfrm rot="16200000">
              <a:off x="5325347" y="-1743947"/>
              <a:ext cx="989013" cy="5969156"/>
            </a:xfrm>
            <a:prstGeom prst="round2SameRect">
              <a:avLst>
                <a:gd name="adj1" fmla="val 23321"/>
                <a:gd name="adj2" fmla="val 0"/>
              </a:avLst>
            </a:prstGeom>
            <a:gradFill flip="none" rotWithShape="1">
              <a:gsLst>
                <a:gs pos="0">
                  <a:schemeClr val="accent3"/>
                </a:gs>
                <a:gs pos="99000">
                  <a:schemeClr val="accent3">
                    <a:lumMod val="75000"/>
                  </a:schemeClr>
                </a:gs>
              </a:gsLst>
              <a:lin ang="5400000" scaled="1"/>
              <a:tileRect/>
            </a:gradFill>
            <a:ln w="3175">
              <a:noFill/>
            </a:ln>
            <a:effectLst>
              <a:outerShdw blurRad="50800" dist="381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Round Same Side Corner Rectangle 8"/>
            <p:cNvSpPr/>
            <p:nvPr/>
          </p:nvSpPr>
          <p:spPr>
            <a:xfrm rot="5400000" flipH="1">
              <a:off x="8842533" y="680176"/>
              <a:ext cx="989013" cy="1142134"/>
            </a:xfrm>
            <a:prstGeom prst="round2SameRect">
              <a:avLst>
                <a:gd name="adj1" fmla="val 34679"/>
                <a:gd name="adj2" fmla="val 0"/>
              </a:avLst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/>
                </a:gs>
              </a:gsLst>
              <a:lin ang="16200000" scaled="1"/>
              <a:tileRect/>
            </a:gradFill>
            <a:ln w="3175"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Round Same Side Corner Rectangle 9"/>
            <p:cNvSpPr/>
            <p:nvPr/>
          </p:nvSpPr>
          <p:spPr>
            <a:xfrm rot="16200000">
              <a:off x="5306118" y="-538854"/>
              <a:ext cx="989012" cy="5930695"/>
            </a:xfrm>
            <a:prstGeom prst="round2SameRect">
              <a:avLst>
                <a:gd name="adj1" fmla="val 23321"/>
                <a:gd name="adj2" fmla="val 0"/>
              </a:avLst>
            </a:prstGeom>
            <a:gradFill flip="none" rotWithShape="1">
              <a:gsLst>
                <a:gs pos="0">
                  <a:schemeClr val="accent2"/>
                </a:gs>
                <a:gs pos="99000">
                  <a:schemeClr val="accent2">
                    <a:lumMod val="75000"/>
                  </a:schemeClr>
                </a:gs>
              </a:gsLst>
              <a:lin ang="5400000" scaled="1"/>
              <a:tileRect/>
            </a:gradFill>
            <a:ln w="3175">
              <a:noFill/>
            </a:ln>
            <a:effectLst>
              <a:outerShdw blurRad="50800" dist="381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" name="Round Same Side Corner Rectangle 10"/>
            <p:cNvSpPr/>
            <p:nvPr/>
          </p:nvSpPr>
          <p:spPr>
            <a:xfrm rot="5400000" flipH="1">
              <a:off x="8842533" y="1855427"/>
              <a:ext cx="989012" cy="1142134"/>
            </a:xfrm>
            <a:prstGeom prst="round2SameRect">
              <a:avLst>
                <a:gd name="adj1" fmla="val 34679"/>
                <a:gd name="adj2" fmla="val 0"/>
              </a:avLst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/>
                </a:gs>
              </a:gsLst>
              <a:lin ang="16200000" scaled="1"/>
              <a:tileRect/>
            </a:gradFill>
            <a:ln w="3175"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" name="Round Same Side Corner Rectangle 11"/>
            <p:cNvSpPr/>
            <p:nvPr/>
          </p:nvSpPr>
          <p:spPr>
            <a:xfrm rot="16200000">
              <a:off x="5351145" y="650681"/>
              <a:ext cx="987425" cy="6019165"/>
            </a:xfrm>
            <a:prstGeom prst="round2SameRect">
              <a:avLst>
                <a:gd name="adj1" fmla="val 23321"/>
                <a:gd name="adj2" fmla="val 0"/>
              </a:avLst>
            </a:prstGeom>
            <a:gradFill flip="none" rotWithShape="1">
              <a:gsLst>
                <a:gs pos="0">
                  <a:schemeClr val="tx2"/>
                </a:gs>
                <a:gs pos="99000">
                  <a:schemeClr val="tx2">
                    <a:lumMod val="75000"/>
                  </a:schemeClr>
                </a:gs>
              </a:gsLst>
              <a:lin ang="5400000" scaled="1"/>
              <a:tileRect/>
            </a:gradFill>
            <a:ln w="3175">
              <a:noFill/>
            </a:ln>
            <a:effectLst>
              <a:outerShdw blurRad="50800" dist="381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Round Same Side Corner Rectangle 12"/>
            <p:cNvSpPr/>
            <p:nvPr/>
          </p:nvSpPr>
          <p:spPr>
            <a:xfrm rot="5400000" flipH="1">
              <a:off x="8846343" y="3089200"/>
              <a:ext cx="987425" cy="1142134"/>
            </a:xfrm>
            <a:prstGeom prst="round2SameRect">
              <a:avLst>
                <a:gd name="adj1" fmla="val 34679"/>
                <a:gd name="adj2" fmla="val 0"/>
              </a:avLst>
            </a:prstGeom>
            <a:gradFill flip="none" rotWithShape="1">
              <a:gsLst>
                <a:gs pos="0">
                  <a:schemeClr val="tx2">
                    <a:lumMod val="7500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  <a:ln w="3175"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Round Same Side Corner Rectangle 13"/>
            <p:cNvSpPr/>
            <p:nvPr/>
          </p:nvSpPr>
          <p:spPr>
            <a:xfrm rot="16200000">
              <a:off x="5351146" y="1824354"/>
              <a:ext cx="987425" cy="6019166"/>
            </a:xfrm>
            <a:prstGeom prst="round2SameRect">
              <a:avLst>
                <a:gd name="adj1" fmla="val 23321"/>
                <a:gd name="adj2" fmla="val 0"/>
              </a:avLst>
            </a:prstGeom>
            <a:gradFill flip="none" rotWithShape="1">
              <a:gsLst>
                <a:gs pos="0">
                  <a:schemeClr val="accent1"/>
                </a:gs>
                <a:gs pos="99000">
                  <a:schemeClr val="accent1">
                    <a:lumMod val="75000"/>
                  </a:schemeClr>
                </a:gs>
              </a:gsLst>
              <a:lin ang="5400000" scaled="1"/>
              <a:tileRect/>
            </a:gradFill>
            <a:ln w="3175">
              <a:noFill/>
            </a:ln>
            <a:effectLst>
              <a:outerShdw blurRad="50800" dist="381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Round Same Side Corner Rectangle 14"/>
            <p:cNvSpPr/>
            <p:nvPr/>
          </p:nvSpPr>
          <p:spPr>
            <a:xfrm rot="5400000" flipH="1">
              <a:off x="8874245" y="4270410"/>
              <a:ext cx="987425" cy="1127054"/>
            </a:xfrm>
            <a:prstGeom prst="round2SameRect">
              <a:avLst>
                <a:gd name="adj1" fmla="val 34679"/>
                <a:gd name="adj2" fmla="val 0"/>
              </a:avLst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/>
                </a:gs>
              </a:gsLst>
              <a:lin ang="16200000" scaled="1"/>
              <a:tileRect/>
            </a:gradFill>
            <a:ln w="3175"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" name="TextBox 8"/>
            <p:cNvSpPr txBox="1">
              <a:spLocks noChangeArrowheads="1"/>
            </p:cNvSpPr>
            <p:nvPr/>
          </p:nvSpPr>
          <p:spPr bwMode="auto">
            <a:xfrm>
              <a:off x="9041730" y="896436"/>
              <a:ext cx="564752" cy="708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Comic Sans MS" pitchFamily="66" charset="0"/>
                </a:rPr>
                <a:t>1</a:t>
              </a:r>
            </a:p>
          </p:txBody>
        </p:sp>
        <p:sp>
          <p:nvSpPr>
            <p:cNvPr id="17" name="TextBox 33"/>
            <p:cNvSpPr txBox="1">
              <a:spLocks noChangeArrowheads="1"/>
            </p:cNvSpPr>
            <p:nvPr/>
          </p:nvSpPr>
          <p:spPr bwMode="auto">
            <a:xfrm>
              <a:off x="9041729" y="2071688"/>
              <a:ext cx="564752" cy="708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Comic Sans MS" pitchFamily="66" charset="0"/>
                </a:rPr>
                <a:t>2</a:t>
              </a:r>
            </a:p>
          </p:txBody>
        </p:sp>
        <p:sp>
          <p:nvSpPr>
            <p:cNvPr id="18" name="TextBox 34"/>
            <p:cNvSpPr txBox="1">
              <a:spLocks noChangeArrowheads="1"/>
            </p:cNvSpPr>
            <p:nvPr/>
          </p:nvSpPr>
          <p:spPr bwMode="auto">
            <a:xfrm>
              <a:off x="9044746" y="3306254"/>
              <a:ext cx="564752" cy="708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Comic Sans MS" pitchFamily="66" charset="0"/>
                </a:rPr>
                <a:t>3</a:t>
              </a:r>
            </a:p>
          </p:txBody>
        </p:sp>
        <p:sp>
          <p:nvSpPr>
            <p:cNvPr id="19" name="TextBox 35"/>
            <p:cNvSpPr txBox="1">
              <a:spLocks noChangeArrowheads="1"/>
            </p:cNvSpPr>
            <p:nvPr/>
          </p:nvSpPr>
          <p:spPr bwMode="auto">
            <a:xfrm>
              <a:off x="9080188" y="4479924"/>
              <a:ext cx="564752" cy="708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Comic Sans MS" pitchFamily="66" charset="0"/>
                </a:rPr>
                <a:t>4</a:t>
              </a:r>
            </a:p>
          </p:txBody>
        </p:sp>
        <p:sp>
          <p:nvSpPr>
            <p:cNvPr id="20" name="Rectangle 32"/>
            <p:cNvSpPr>
              <a:spLocks noChangeArrowheads="1"/>
            </p:cNvSpPr>
            <p:nvPr/>
          </p:nvSpPr>
          <p:spPr bwMode="auto">
            <a:xfrm>
              <a:off x="3044458" y="1031224"/>
              <a:ext cx="488076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vi-VN" sz="2000" dirty="0">
                  <a:solidFill>
                    <a:schemeClr val="bg1"/>
                  </a:solidFill>
                  <a:latin typeface="+mn-lt"/>
                </a:rPr>
                <a:t>Đọc tài liệu liên quan</a:t>
              </a:r>
            </a:p>
          </p:txBody>
        </p:sp>
        <p:sp>
          <p:nvSpPr>
            <p:cNvPr id="21" name="Rectangle 37"/>
            <p:cNvSpPr>
              <a:spLocks noChangeArrowheads="1"/>
            </p:cNvSpPr>
            <p:nvPr/>
          </p:nvSpPr>
          <p:spPr bwMode="auto">
            <a:xfrm>
              <a:off x="3027178" y="2156575"/>
              <a:ext cx="488076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vi-VN" sz="2000" dirty="0">
                  <a:solidFill>
                    <a:schemeClr val="bg1"/>
                  </a:solidFill>
                  <a:latin typeface="+mn-lt"/>
                </a:rPr>
                <a:t>Đặt mục tiêu của cuộc phỏng vấn</a:t>
              </a:r>
            </a:p>
          </p:txBody>
        </p:sp>
        <p:sp>
          <p:nvSpPr>
            <p:cNvPr id="22" name="Rectangle 38"/>
            <p:cNvSpPr>
              <a:spLocks noChangeArrowheads="1"/>
            </p:cNvSpPr>
            <p:nvPr/>
          </p:nvSpPr>
          <p:spPr bwMode="auto">
            <a:xfrm>
              <a:off x="3027178" y="3399121"/>
              <a:ext cx="488076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vi-VN" sz="2000" dirty="0">
                  <a:solidFill>
                    <a:schemeClr val="bg1"/>
                  </a:solidFill>
                  <a:latin typeface="+mn-lt"/>
                </a:rPr>
                <a:t>Quyết định người được phỏng vấn</a:t>
              </a:r>
            </a:p>
          </p:txBody>
        </p:sp>
        <p:sp>
          <p:nvSpPr>
            <p:cNvPr id="23" name="Rectangle 39"/>
            <p:cNvSpPr>
              <a:spLocks noChangeArrowheads="1"/>
            </p:cNvSpPr>
            <p:nvPr/>
          </p:nvSpPr>
          <p:spPr bwMode="auto">
            <a:xfrm>
              <a:off x="2991034" y="4555711"/>
              <a:ext cx="544821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vi-VN" sz="2000" dirty="0">
                  <a:solidFill>
                    <a:schemeClr val="bg1"/>
                  </a:solidFill>
                </a:rPr>
                <a:t>Chuẩn bị 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vi-VN" sz="2000" dirty="0">
                  <a:solidFill>
                    <a:schemeClr val="bg1"/>
                  </a:solidFill>
                </a:rPr>
                <a:t>ho người được phỏng vấn</a:t>
              </a:r>
            </a:p>
          </p:txBody>
        </p:sp>
        <p:sp>
          <p:nvSpPr>
            <p:cNvPr id="24" name="Round Same Side Corner Rectangle 23"/>
            <p:cNvSpPr/>
            <p:nvPr/>
          </p:nvSpPr>
          <p:spPr>
            <a:xfrm rot="16200000">
              <a:off x="5351145" y="3014973"/>
              <a:ext cx="989013" cy="6017577"/>
            </a:xfrm>
            <a:prstGeom prst="round2SameRect">
              <a:avLst>
                <a:gd name="adj1" fmla="val 23321"/>
                <a:gd name="adj2" fmla="val 0"/>
              </a:avLst>
            </a:prstGeom>
            <a:gradFill flip="none" rotWithShape="1">
              <a:gsLst>
                <a:gs pos="0">
                  <a:schemeClr val="accent3"/>
                </a:gs>
                <a:gs pos="99000">
                  <a:schemeClr val="accent3">
                    <a:lumMod val="75000"/>
                  </a:schemeClr>
                </a:gs>
              </a:gsLst>
              <a:lin ang="5400000" scaled="1"/>
              <a:tileRect/>
            </a:gradFill>
            <a:ln w="3175">
              <a:noFill/>
            </a:ln>
            <a:effectLst>
              <a:outerShdw blurRad="50800" dist="381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" name="Round Same Side Corner Rectangle 24"/>
            <p:cNvSpPr/>
            <p:nvPr/>
          </p:nvSpPr>
          <p:spPr>
            <a:xfrm rot="5400000" flipH="1">
              <a:off x="8860630" y="5461780"/>
              <a:ext cx="989013" cy="1142134"/>
            </a:xfrm>
            <a:prstGeom prst="round2SameRect">
              <a:avLst>
                <a:gd name="adj1" fmla="val 34679"/>
                <a:gd name="adj2" fmla="val 0"/>
              </a:avLst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/>
                </a:gs>
              </a:gsLst>
              <a:lin ang="16200000" scaled="1"/>
              <a:tileRect/>
            </a:gradFill>
            <a:ln w="3175"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6" name="TextBox 8"/>
            <p:cNvSpPr txBox="1">
              <a:spLocks noChangeArrowheads="1"/>
            </p:cNvSpPr>
            <p:nvPr/>
          </p:nvSpPr>
          <p:spPr bwMode="auto">
            <a:xfrm>
              <a:off x="9063797" y="5684394"/>
              <a:ext cx="564752" cy="708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Comic Sans MS" pitchFamily="66" charset="0"/>
                </a:rPr>
                <a:t>5</a:t>
              </a:r>
            </a:p>
          </p:txBody>
        </p:sp>
        <p:sp>
          <p:nvSpPr>
            <p:cNvPr id="27" name="Rectangle 32"/>
            <p:cNvSpPr>
              <a:spLocks noChangeArrowheads="1"/>
            </p:cNvSpPr>
            <p:nvPr/>
          </p:nvSpPr>
          <p:spPr bwMode="auto">
            <a:xfrm>
              <a:off x="3011487" y="5774017"/>
              <a:ext cx="588565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vi-VN" sz="2000" dirty="0">
                  <a:solidFill>
                    <a:schemeClr val="bg1"/>
                  </a:solidFill>
                  <a:latin typeface="+mn-lt"/>
                </a:rPr>
                <a:t>Chọn loại câu hỏi và mô hình phỏng vấn</a:t>
              </a:r>
            </a:p>
          </p:txBody>
        </p:sp>
        <p:pic>
          <p:nvPicPr>
            <p:cNvPr id="28" name="Picture 345" descr="shadow_1_m">
              <a:extLst>
                <a:ext uri="{FF2B5EF4-FFF2-40B4-BE49-F238E27FC236}">
                  <a16:creationId xmlns:a16="http://schemas.microsoft.com/office/drawing/2014/main" id="{D0FB97F6-866F-4006-A702-C60AB18BFD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t="61411"/>
            <a:stretch>
              <a:fillRect/>
            </a:stretch>
          </p:blipFill>
          <p:spPr bwMode="gray">
            <a:xfrm rot="16200000" flipH="1" flipV="1">
              <a:off x="7741575" y="1298956"/>
              <a:ext cx="1742131" cy="2274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345" descr="shadow_1_m">
              <a:extLst>
                <a:ext uri="{FF2B5EF4-FFF2-40B4-BE49-F238E27FC236}">
                  <a16:creationId xmlns:a16="http://schemas.microsoft.com/office/drawing/2014/main" id="{40DFD28C-91DD-4F99-B315-DF46BEF2AA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t="61411"/>
            <a:stretch>
              <a:fillRect/>
            </a:stretch>
          </p:blipFill>
          <p:spPr bwMode="gray">
            <a:xfrm rot="16200000" flipH="1" flipV="1">
              <a:off x="7689068" y="5874114"/>
              <a:ext cx="1879777" cy="245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3217166" y="-159126"/>
            <a:ext cx="2838433" cy="1143000"/>
          </a:xfrm>
        </p:spPr>
        <p:txBody>
          <a:bodyPr/>
          <a:lstStyle/>
          <a:p>
            <a:r>
              <a:rPr lang="vi-VN" b="1" dirty="0">
                <a:solidFill>
                  <a:srgbClr val="92D050"/>
                </a:solidFill>
                <a:latin typeface="Arial" panose="020B0604020202020204" pitchFamily="34" charset="0"/>
              </a:rPr>
              <a:t>Chuẩn bị</a:t>
            </a:r>
          </a:p>
        </p:txBody>
      </p:sp>
    </p:spTree>
    <p:extLst>
      <p:ext uri="{BB962C8B-B14F-4D97-AF65-F5344CB8AC3E}">
        <p14:creationId xmlns:p14="http://schemas.microsoft.com/office/powerpoint/2010/main" val="27322596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 txBox="1">
            <a:spLocks/>
          </p:cNvSpPr>
          <p:nvPr/>
        </p:nvSpPr>
        <p:spPr>
          <a:xfrm>
            <a:off x="1911199" y="-909"/>
            <a:ext cx="5524802" cy="8699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b="1" dirty="0">
                <a:solidFill>
                  <a:srgbClr val="92D050"/>
                </a:solidFill>
                <a:latin typeface="Arial" panose="020B0604020202020204" pitchFamily="34" charset="0"/>
              </a:rPr>
              <a:t>ác </a:t>
            </a:r>
            <a:r>
              <a:rPr lang="en-US" b="1" dirty="0">
                <a:solidFill>
                  <a:srgbClr val="92D050"/>
                </a:solidFill>
                <a:latin typeface="Arial" panose="020B0604020202020204" pitchFamily="34" charset="0"/>
              </a:rPr>
              <a:t>d</a:t>
            </a:r>
            <a:r>
              <a:rPr lang="vi-VN" b="1" dirty="0">
                <a:solidFill>
                  <a:srgbClr val="92D050"/>
                </a:solidFill>
                <a:latin typeface="Arial" panose="020B0604020202020204" pitchFamily="34" charset="0"/>
              </a:rPr>
              <a:t>ạng câu hỏi</a:t>
            </a:r>
          </a:p>
        </p:txBody>
      </p:sp>
      <p:sp>
        <p:nvSpPr>
          <p:cNvPr id="37" name="TextShape 5"/>
          <p:cNvSpPr txBox="1"/>
          <p:nvPr/>
        </p:nvSpPr>
        <p:spPr>
          <a:xfrm>
            <a:off x="76320" y="474984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r>
              <a:rPr lang="en-US" sz="1300" spc="-1" dirty="0">
                <a:solidFill>
                  <a:srgbClr val="51B148"/>
                </a:solidFill>
                <a:uFill>
                  <a:solidFill>
                    <a:srgbClr val="FFFFFF"/>
                  </a:solidFill>
                </a:uFill>
                <a:latin typeface="Dosis Light"/>
              </a:rPr>
              <a:t>7</a:t>
            </a:r>
            <a:endParaRPr lang="en-US" sz="1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7121F5-CA52-4716-8EAA-266742DD5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109" y="726825"/>
            <a:ext cx="7267575" cy="42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49773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TextShape 4"/>
          <p:cNvSpPr txBox="1"/>
          <p:nvPr/>
        </p:nvSpPr>
        <p:spPr>
          <a:xfrm>
            <a:off x="76320" y="474984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fld id="{519F37F6-6114-4D19-A0F6-FA43145BFEEB}" type="slidenum">
              <a:rPr lang="en-US" sz="1300" spc="-1">
                <a:solidFill>
                  <a:srgbClr val="51B148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pPr/>
              <a:t>8</a:t>
            </a:fld>
            <a:endParaRPr lang="en-US" sz="13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3218723" y="122401"/>
            <a:ext cx="4201526" cy="858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b="1" dirty="0">
                <a:solidFill>
                  <a:srgbClr val="92D050"/>
                </a:solidFill>
                <a:latin typeface="Arial" panose="020B0604020202020204" pitchFamily="34" charset="0"/>
              </a:rPr>
              <a:t>Câu hỏi </a:t>
            </a:r>
            <a:r>
              <a:rPr lang="en-US" b="1" dirty="0">
                <a:solidFill>
                  <a:srgbClr val="92D050"/>
                </a:solidFill>
                <a:latin typeface="Arial" panose="020B0604020202020204" pitchFamily="34" charset="0"/>
              </a:rPr>
              <a:t>đ</a:t>
            </a:r>
            <a:r>
              <a:rPr lang="vi-VN" b="1" dirty="0">
                <a:solidFill>
                  <a:srgbClr val="92D050"/>
                </a:solidFill>
                <a:latin typeface="Arial" panose="020B0604020202020204" pitchFamily="34" charset="0"/>
              </a:rPr>
              <a:t>óng</a:t>
            </a:r>
          </a:p>
        </p:txBody>
      </p:sp>
      <p:grpSp>
        <p:nvGrpSpPr>
          <p:cNvPr id="6" name="Group 48"/>
          <p:cNvGrpSpPr>
            <a:grpSpLocks/>
          </p:cNvGrpSpPr>
          <p:nvPr/>
        </p:nvGrpSpPr>
        <p:grpSpPr bwMode="auto">
          <a:xfrm>
            <a:off x="2705879" y="987171"/>
            <a:ext cx="6252884" cy="2657475"/>
            <a:chOff x="1417211" y="3791423"/>
            <a:chExt cx="3299964" cy="2735968"/>
          </a:xfrm>
        </p:grpSpPr>
        <p:grpSp>
          <p:nvGrpSpPr>
            <p:cNvPr id="7" name="Group 49"/>
            <p:cNvGrpSpPr>
              <a:grpSpLocks/>
            </p:cNvGrpSpPr>
            <p:nvPr/>
          </p:nvGrpSpPr>
          <p:grpSpPr bwMode="auto">
            <a:xfrm>
              <a:off x="1417212" y="3791423"/>
              <a:ext cx="3299963" cy="1465637"/>
              <a:chOff x="899886" y="870946"/>
              <a:chExt cx="3299963" cy="1586196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899885" y="1257614"/>
                <a:ext cx="3299964" cy="805989"/>
              </a:xfrm>
              <a:prstGeom prst="rect">
                <a:avLst/>
              </a:prstGeom>
              <a:gradFill flip="none" rotWithShape="1">
                <a:gsLst>
                  <a:gs pos="20000">
                    <a:schemeClr val="accent5"/>
                  </a:gs>
                  <a:gs pos="0">
                    <a:schemeClr val="accent5">
                      <a:lumMod val="75000"/>
                    </a:schemeClr>
                  </a:gs>
                  <a:gs pos="80000">
                    <a:schemeClr val="accent5"/>
                  </a:gs>
                  <a:gs pos="50000">
                    <a:schemeClr val="accent5">
                      <a:lumMod val="80000"/>
                      <a:lumOff val="20000"/>
                    </a:schemeClr>
                  </a:gs>
                  <a:gs pos="100000">
                    <a:schemeClr val="accent5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508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pic>
            <p:nvPicPr>
              <p:cNvPr id="13" name="Picture 345" descr="shadow_1_m"/>
              <p:cNvPicPr>
                <a:picLocks noChangeAspect="1" noChangeArrowheads="1"/>
              </p:cNvPicPr>
              <p:nvPr/>
            </p:nvPicPr>
            <p:blipFill>
              <a:blip r:embed="rId3"/>
              <a:srcRect t="61411"/>
              <a:stretch>
                <a:fillRect/>
              </a:stretch>
            </p:blipFill>
            <p:spPr bwMode="gray">
              <a:xfrm rot="5400000" flipV="1">
                <a:off x="146193" y="1624639"/>
                <a:ext cx="1586195" cy="788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" name="Picture 345" descr="shadow_1_m"/>
              <p:cNvPicPr>
                <a:picLocks noChangeAspect="1" noChangeArrowheads="1"/>
              </p:cNvPicPr>
              <p:nvPr/>
            </p:nvPicPr>
            <p:blipFill>
              <a:blip r:embed="rId4"/>
              <a:srcRect t="61411"/>
              <a:stretch>
                <a:fillRect/>
              </a:stretch>
            </p:blipFill>
            <p:spPr bwMode="gray">
              <a:xfrm rot="-5400000" flipH="1" flipV="1">
                <a:off x="3361846" y="1619139"/>
                <a:ext cx="1586195" cy="898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8" name="Group 50"/>
            <p:cNvGrpSpPr>
              <a:grpSpLocks/>
            </p:cNvGrpSpPr>
            <p:nvPr/>
          </p:nvGrpSpPr>
          <p:grpSpPr bwMode="auto">
            <a:xfrm>
              <a:off x="1417211" y="5061754"/>
              <a:ext cx="3299964" cy="1465637"/>
              <a:chOff x="899885" y="2202229"/>
              <a:chExt cx="3299964" cy="1586196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899885" y="2588894"/>
                <a:ext cx="3299964" cy="805989"/>
              </a:xfrm>
              <a:prstGeom prst="rect">
                <a:avLst/>
              </a:prstGeom>
              <a:gradFill flip="none" rotWithShape="1">
                <a:gsLst>
                  <a:gs pos="20000">
                    <a:schemeClr val="accent4"/>
                  </a:gs>
                  <a:gs pos="0">
                    <a:schemeClr val="accent4">
                      <a:lumMod val="75000"/>
                    </a:schemeClr>
                  </a:gs>
                  <a:gs pos="80000">
                    <a:schemeClr val="accent4"/>
                  </a:gs>
                  <a:gs pos="50000">
                    <a:schemeClr val="accent4">
                      <a:lumMod val="80000"/>
                      <a:lumOff val="20000"/>
                    </a:schemeClr>
                  </a:gs>
                  <a:gs pos="100000">
                    <a:schemeClr val="accent4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508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pic>
            <p:nvPicPr>
              <p:cNvPr id="10" name="Picture 345" descr="shadow_1_m"/>
              <p:cNvPicPr>
                <a:picLocks noChangeAspect="1" noChangeArrowheads="1"/>
              </p:cNvPicPr>
              <p:nvPr/>
            </p:nvPicPr>
            <p:blipFill>
              <a:blip r:embed="rId3"/>
              <a:srcRect t="61411"/>
              <a:stretch>
                <a:fillRect/>
              </a:stretch>
            </p:blipFill>
            <p:spPr bwMode="gray">
              <a:xfrm rot="5400000" flipV="1">
                <a:off x="146193" y="2955921"/>
                <a:ext cx="1586195" cy="788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345" descr="shadow_1_m"/>
              <p:cNvPicPr>
                <a:picLocks noChangeAspect="1" noChangeArrowheads="1"/>
              </p:cNvPicPr>
              <p:nvPr/>
            </p:nvPicPr>
            <p:blipFill>
              <a:blip r:embed="rId4"/>
              <a:srcRect t="61411"/>
              <a:stretch>
                <a:fillRect/>
              </a:stretch>
            </p:blipFill>
            <p:spPr bwMode="gray">
              <a:xfrm rot="-5400000" flipH="1" flipV="1">
                <a:off x="3361846" y="2950422"/>
                <a:ext cx="1586195" cy="898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5" name="Rectangle 14"/>
          <p:cNvSpPr/>
          <p:nvPr/>
        </p:nvSpPr>
        <p:spPr>
          <a:xfrm>
            <a:off x="3759927" y="1522965"/>
            <a:ext cx="410534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100" dirty="0">
                <a:solidFill>
                  <a:schemeClr val="bg1"/>
                </a:solidFill>
              </a:rPr>
              <a:t>Giới hạn được số câu trả lời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553751" y="2620436"/>
            <a:ext cx="49661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100" dirty="0">
                <a:solidFill>
                  <a:schemeClr val="bg1"/>
                </a:solidFill>
              </a:rPr>
              <a:t>Có thể nhận được thông tin đáng giá,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vi-VN" sz="2100" dirty="0">
                <a:solidFill>
                  <a:schemeClr val="bg1"/>
                </a:solidFill>
              </a:rPr>
              <a:t>ng tin cậy và dễ dàng phân tích</a:t>
            </a:r>
          </a:p>
        </p:txBody>
      </p:sp>
      <p:grpSp>
        <p:nvGrpSpPr>
          <p:cNvPr id="17" name="Group 104"/>
          <p:cNvGrpSpPr>
            <a:grpSpLocks/>
          </p:cNvGrpSpPr>
          <p:nvPr/>
        </p:nvGrpSpPr>
        <p:grpSpPr bwMode="auto">
          <a:xfrm>
            <a:off x="2714171" y="3472185"/>
            <a:ext cx="6185036" cy="1567601"/>
            <a:chOff x="899886" y="870946"/>
            <a:chExt cx="3299963" cy="1586196"/>
          </a:xfrm>
        </p:grpSpPr>
        <p:sp>
          <p:nvSpPr>
            <p:cNvPr id="18" name="Rectangle 17"/>
            <p:cNvSpPr/>
            <p:nvPr/>
          </p:nvSpPr>
          <p:spPr>
            <a:xfrm>
              <a:off x="899886" y="1257613"/>
              <a:ext cx="3299963" cy="80598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508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  <p:pic>
          <p:nvPicPr>
            <p:cNvPr id="19" name="Picture 345" descr="shadow_1_m"/>
            <p:cNvPicPr>
              <a:picLocks noChangeAspect="1" noChangeArrowheads="1"/>
            </p:cNvPicPr>
            <p:nvPr/>
          </p:nvPicPr>
          <p:blipFill>
            <a:blip r:embed="rId5"/>
            <a:srcRect t="61411"/>
            <a:stretch>
              <a:fillRect/>
            </a:stretch>
          </p:blipFill>
          <p:spPr bwMode="gray">
            <a:xfrm rot="5400000" flipV="1">
              <a:off x="146193" y="1624639"/>
              <a:ext cx="1586195" cy="788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345" descr="shadow_1_m"/>
            <p:cNvPicPr>
              <a:picLocks noChangeAspect="1" noChangeArrowheads="1"/>
            </p:cNvPicPr>
            <p:nvPr/>
          </p:nvPicPr>
          <p:blipFill>
            <a:blip r:embed="rId6"/>
            <a:srcRect t="61411"/>
            <a:stretch>
              <a:fillRect/>
            </a:stretch>
          </p:blipFill>
          <p:spPr bwMode="gray">
            <a:xfrm rot="-5400000" flipH="1" flipV="1">
              <a:off x="3361846" y="1619139"/>
              <a:ext cx="1586195" cy="898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Rectangle 20"/>
          <p:cNvSpPr/>
          <p:nvPr/>
        </p:nvSpPr>
        <p:spPr>
          <a:xfrm>
            <a:off x="3599589" y="4056381"/>
            <a:ext cx="529961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100" dirty="0">
                <a:solidFill>
                  <a:schemeClr val="bg1"/>
                </a:solidFill>
              </a:rPr>
              <a:t> Người phỏng vấn dễ dàng thực hiện</a:t>
            </a:r>
          </a:p>
        </p:txBody>
      </p:sp>
    </p:spTree>
    <p:extLst>
      <p:ext uri="{BB962C8B-B14F-4D97-AF65-F5344CB8AC3E}">
        <p14:creationId xmlns:p14="http://schemas.microsoft.com/office/powerpoint/2010/main" val="4020148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1" grpId="0"/>
      <p:bldP spid="15" grpId="0"/>
      <p:bldP spid="16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TextShape 4"/>
          <p:cNvSpPr txBox="1"/>
          <p:nvPr/>
        </p:nvSpPr>
        <p:spPr>
          <a:xfrm>
            <a:off x="76320" y="474984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fld id="{519F37F6-6114-4D19-A0F6-FA43145BFEEB}" type="slidenum">
              <a:rPr lang="en-US" sz="1300" spc="-1">
                <a:solidFill>
                  <a:srgbClr val="51B148"/>
                </a:solidFill>
                <a:uFill>
                  <a:solidFill>
                    <a:srgbClr val="FFFFFF"/>
                  </a:solidFill>
                </a:uFill>
                <a:latin typeface="Dosis Light"/>
                <a:ea typeface="Dosis Light"/>
              </a:rPr>
              <a:pPr/>
              <a:t>9</a:t>
            </a:fld>
            <a:endParaRPr lang="en-US" sz="13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3218723" y="122401"/>
            <a:ext cx="4201526" cy="858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b="1" dirty="0">
                <a:solidFill>
                  <a:srgbClr val="92D050"/>
                </a:solidFill>
              </a:rPr>
              <a:t>Câu hỏi </a:t>
            </a:r>
            <a:r>
              <a:rPr lang="en-US" b="1" dirty="0">
                <a:solidFill>
                  <a:srgbClr val="92D050"/>
                </a:solidFill>
              </a:rPr>
              <a:t>đ</a:t>
            </a:r>
            <a:r>
              <a:rPr lang="vi-VN" b="1" dirty="0">
                <a:solidFill>
                  <a:srgbClr val="92D050"/>
                </a:solidFill>
              </a:rPr>
              <a:t>óng</a:t>
            </a:r>
          </a:p>
        </p:txBody>
      </p:sp>
      <p:grpSp>
        <p:nvGrpSpPr>
          <p:cNvPr id="23" name="Group 16"/>
          <p:cNvGrpSpPr>
            <a:grpSpLocks/>
          </p:cNvGrpSpPr>
          <p:nvPr/>
        </p:nvGrpSpPr>
        <p:grpSpPr bwMode="auto">
          <a:xfrm>
            <a:off x="1416366" y="884863"/>
            <a:ext cx="3604713" cy="3755167"/>
            <a:chOff x="4862513" y="3124200"/>
            <a:chExt cx="2833687" cy="1498604"/>
          </a:xfrm>
        </p:grpSpPr>
        <p:sp>
          <p:nvSpPr>
            <p:cNvPr id="24" name="Rectangle 23"/>
            <p:cNvSpPr/>
            <p:nvPr/>
          </p:nvSpPr>
          <p:spPr>
            <a:xfrm>
              <a:off x="4873626" y="3124204"/>
              <a:ext cx="2822574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873626" y="3124200"/>
              <a:ext cx="2822574" cy="381000"/>
            </a:xfrm>
            <a:prstGeom prst="rect">
              <a:avLst/>
            </a:prstGeom>
            <a:solidFill>
              <a:schemeClr val="accent2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100" dirty="0" err="1">
                  <a:latin typeface="Arial" panose="020B0604020202020204" pitchFamily="34" charset="0"/>
                  <a:cs typeface="Arial" panose="020B0604020202020204" pitchFamily="34" charset="0"/>
                </a:rPr>
                <a:t>Ưu</a:t>
              </a:r>
              <a:r>
                <a:rPr lang="en-US" sz="2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endParaRPr lang="en-US" sz="2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4862513" y="3568700"/>
              <a:ext cx="2822574" cy="0"/>
            </a:xfrm>
            <a:prstGeom prst="line">
              <a:avLst/>
            </a:prstGeom>
            <a:ln w="1270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1337996" y="2056548"/>
            <a:ext cx="376145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vi-VN" sz="2100" dirty="0"/>
              <a:t>Tiết kiệm thời gian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vi-VN" sz="2100" dirty="0"/>
              <a:t>Dễ so sánh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vi-VN" sz="2100" dirty="0"/>
              <a:t>Mau nắm được vấn đề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vi-VN" sz="2100" dirty="0"/>
              <a:t>Điều khiển được cuộc trò chuyện.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vi-VN" sz="2100" dirty="0"/>
              <a:t>Bao phủ được lượng lớn thông tin 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endParaRPr lang="vi-VN" sz="2100" dirty="0"/>
          </a:p>
        </p:txBody>
      </p:sp>
      <p:grpSp>
        <p:nvGrpSpPr>
          <p:cNvPr id="28" name="Group 17"/>
          <p:cNvGrpSpPr>
            <a:grpSpLocks/>
          </p:cNvGrpSpPr>
          <p:nvPr/>
        </p:nvGrpSpPr>
        <p:grpSpPr bwMode="auto">
          <a:xfrm>
            <a:off x="5328047" y="910223"/>
            <a:ext cx="3590576" cy="3766323"/>
            <a:chOff x="4862513" y="4923972"/>
            <a:chExt cx="2833687" cy="1498600"/>
          </a:xfrm>
        </p:grpSpPr>
        <p:sp>
          <p:nvSpPr>
            <p:cNvPr id="29" name="Rectangle 28"/>
            <p:cNvSpPr/>
            <p:nvPr/>
          </p:nvSpPr>
          <p:spPr>
            <a:xfrm>
              <a:off x="4873626" y="4923972"/>
              <a:ext cx="2822574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873626" y="4923972"/>
              <a:ext cx="2822574" cy="381000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100" dirty="0" err="1">
                  <a:latin typeface="Arial" panose="020B0604020202020204" pitchFamily="34" charset="0"/>
                  <a:cs typeface="Arial" panose="020B0604020202020204" pitchFamily="34" charset="0"/>
                </a:rPr>
                <a:t>Nhược</a:t>
              </a:r>
              <a:r>
                <a:rPr lang="en-US" sz="2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endParaRPr lang="en-US" sz="2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4862513" y="5384347"/>
              <a:ext cx="2822574" cy="0"/>
            </a:xfrm>
            <a:prstGeom prst="line">
              <a:avLst/>
            </a:prstGeom>
            <a:ln w="12700">
              <a:solidFill>
                <a:schemeClr val="accent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5342601" y="2130594"/>
            <a:ext cx="368207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vi-VN" sz="2100" dirty="0">
                <a:latin typeface="Arial" panose="020B0604020202020204" pitchFamily="34" charset="0"/>
                <a:cs typeface="Arial" panose="020B0604020202020204" pitchFamily="34" charset="0"/>
              </a:rPr>
              <a:t>ây nhàm chán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vi-VN" sz="2100" dirty="0">
                <a:latin typeface="Arial" panose="020B0604020202020204" pitchFamily="34" charset="0"/>
                <a:cs typeface="Arial" panose="020B0604020202020204" pitchFamily="34" charset="0"/>
              </a:rPr>
              <a:t>Khó lấy  được nhiều thông tin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vi-VN" sz="2100" dirty="0">
                <a:latin typeface="Arial" panose="020B0604020202020204" pitchFamily="34" charset="0"/>
                <a:cs typeface="Arial" panose="020B0604020202020204" pitchFamily="34" charset="0"/>
              </a:rPr>
              <a:t>Mất đi ý tưởng chính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vi-VN" sz="2100" dirty="0">
                <a:latin typeface="Arial" panose="020B0604020202020204" pitchFamily="34" charset="0"/>
                <a:cs typeface="Arial" panose="020B0604020202020204" pitchFamily="34" charset="0"/>
              </a:rPr>
              <a:t>Khó kết nối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vi-VN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9880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786</TotalTime>
  <Words>1549</Words>
  <Application>Microsoft Office PowerPoint</Application>
  <PresentationFormat>On-screen Show (16:9)</PresentationFormat>
  <Paragraphs>263</Paragraphs>
  <Slides>45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45</vt:i4>
      </vt:variant>
    </vt:vector>
  </HeadingPairs>
  <TitlesOfParts>
    <vt:vector size="60" baseType="lpstr">
      <vt:lpstr>맑은 고딕</vt:lpstr>
      <vt:lpstr>Arial</vt:lpstr>
      <vt:lpstr>Calibri</vt:lpstr>
      <vt:lpstr>Comic Sans MS</vt:lpstr>
      <vt:lpstr>DejaVu Sans</vt:lpstr>
      <vt:lpstr>Dosis Light</vt:lpstr>
      <vt:lpstr>Pontano Sans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Chuẩn bị</vt:lpstr>
      <vt:lpstr>Chuẩn bị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hỏi lưỡng cực</vt:lpstr>
      <vt:lpstr>Câu hỏi dò xét, làm rõ</vt:lpstr>
      <vt:lpstr>Sắp xếp câu hỏi</vt:lpstr>
      <vt:lpstr>Cấu trúc kim tự tháp</vt:lpstr>
      <vt:lpstr>Cấu trúc phễu</vt:lpstr>
      <vt:lpstr>Cấu trúc kim cương</vt:lpstr>
      <vt:lpstr>Kết thúc cuộc phỏng vấn</vt:lpstr>
      <vt:lpstr>Viết báo cáo sau khi phỏng vấn</vt:lpstr>
      <vt:lpstr>PowerPoint Presentation</vt:lpstr>
      <vt:lpstr>PowerPoint Presentation</vt:lpstr>
      <vt:lpstr>PowerPoint Presentation</vt:lpstr>
      <vt:lpstr>Phương pháp JAD</vt:lpstr>
      <vt:lpstr>Khi nào sử dụng JAD ???</vt:lpstr>
      <vt:lpstr>Đối tượng </vt:lpstr>
      <vt:lpstr>Địa điểm tổ chức các buổi họp JAD</vt:lpstr>
      <vt:lpstr>Ưu và khuyết điểm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Nguyễn Hoài Quốc Trung</dc:creator>
  <dc:description/>
  <cp:lastModifiedBy>NQH</cp:lastModifiedBy>
  <cp:revision>34</cp:revision>
  <dcterms:modified xsi:type="dcterms:W3CDTF">2018-09-03T00:25:48Z</dcterms:modified>
  <dc:language>en-US</dc:language>
</cp:coreProperties>
</file>