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1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51" r:id="rId91"/>
    <p:sldId id="352" r:id="rId92"/>
    <p:sldId id="353" r:id="rId93"/>
    <p:sldId id="354" r:id="rId94"/>
    <p:sldId id="355" r:id="rId95"/>
    <p:sldId id="356" r:id="rId96"/>
    <p:sldId id="357" r:id="rId97"/>
    <p:sldId id="358" r:id="rId98"/>
    <p:sldId id="359" r:id="rId99"/>
    <p:sldId id="360" r:id="rId100"/>
    <p:sldId id="361" r:id="rId101"/>
    <p:sldId id="362" r:id="rId102"/>
    <p:sldId id="363" r:id="rId103"/>
    <p:sldId id="364" r:id="rId104"/>
    <p:sldId id="365" r:id="rId105"/>
    <p:sldId id="366" r:id="rId106"/>
    <p:sldId id="367" r:id="rId107"/>
    <p:sldId id="368" r:id="rId108"/>
    <p:sldId id="369" r:id="rId109"/>
    <p:sldId id="370" r:id="rId110"/>
    <p:sldId id="371" r:id="rId111"/>
    <p:sldId id="372" r:id="rId112"/>
    <p:sldId id="373" r:id="rId113"/>
    <p:sldId id="374" r:id="rId114"/>
    <p:sldId id="375" r:id="rId115"/>
    <p:sldId id="376" r:id="rId116"/>
    <p:sldId id="377" r:id="rId117"/>
    <p:sldId id="378" r:id="rId118"/>
    <p:sldId id="379" r:id="rId119"/>
    <p:sldId id="381" r:id="rId120"/>
    <p:sldId id="380" r:id="rId121"/>
    <p:sldId id="382" r:id="rId122"/>
    <p:sldId id="383" r:id="rId123"/>
    <p:sldId id="385" r:id="rId124"/>
    <p:sldId id="345" r:id="rId125"/>
    <p:sldId id="346" r:id="rId126"/>
    <p:sldId id="347" r:id="rId127"/>
    <p:sldId id="348" r:id="rId128"/>
    <p:sldId id="386" r:id="rId129"/>
    <p:sldId id="387" r:id="rId130"/>
    <p:sldId id="388" r:id="rId131"/>
    <p:sldId id="389" r:id="rId132"/>
    <p:sldId id="390" r:id="rId133"/>
    <p:sldId id="391" r:id="rId134"/>
    <p:sldId id="349" r:id="rId135"/>
    <p:sldId id="350" r:id="rId136"/>
  </p:sldIdLst>
  <p:sldSz cx="9144000" cy="5143500" type="screen16x9"/>
  <p:notesSz cx="6858000" cy="9144000"/>
  <p:embeddedFontLst>
    <p:embeddedFont>
      <p:font typeface="Barlow" panose="020B0604020202020204" charset="0"/>
      <p:regular r:id="rId138"/>
      <p:bold r:id="rId139"/>
      <p:italic r:id="rId140"/>
      <p:boldItalic r:id="rId141"/>
    </p:embeddedFont>
    <p:embeddedFont>
      <p:font typeface="Barlow Light" panose="020B0604020202020204" charset="0"/>
      <p:regular r:id="rId142"/>
      <p:bold r:id="rId143"/>
      <p:italic r:id="rId144"/>
      <p:boldItalic r:id="rId145"/>
    </p:embeddedFont>
    <p:embeddedFont>
      <p:font typeface="Calibri" panose="020F0502020204030204" pitchFamily="34" charset="0"/>
      <p:regular r:id="rId146"/>
      <p:bold r:id="rId147"/>
      <p:italic r:id="rId148"/>
      <p:boldItalic r:id="rId149"/>
    </p:embeddedFont>
    <p:embeddedFont>
      <p:font typeface="Cambria" panose="02040503050406030204" pitchFamily="18" charset="0"/>
      <p:regular r:id="rId150"/>
      <p:bold r:id="rId151"/>
      <p:italic r:id="rId152"/>
      <p:boldItalic r:id="rId153"/>
    </p:embeddedFont>
    <p:embeddedFont>
      <p:font typeface="Corbel" panose="020B0503020204020204" pitchFamily="34" charset="0"/>
      <p:regular r:id="rId154"/>
      <p:bold r:id="rId155"/>
      <p:italic r:id="rId156"/>
      <p:boldItalic r:id="rId157"/>
    </p:embeddedFont>
    <p:embeddedFont>
      <p:font typeface="Miriam Libre" panose="020B0604020202020204" charset="-79"/>
      <p:regular r:id="rId158"/>
      <p:bold r:id="rId159"/>
    </p:embeddedFont>
    <p:embeddedFont>
      <p:font typeface="Roboto" panose="020B0604020202020204" charset="0"/>
      <p:regular r:id="rId160"/>
      <p:bold r:id="rId161"/>
      <p:italic r:id="rId162"/>
      <p:boldItalic r:id="rId163"/>
    </p:embeddedFont>
    <p:embeddedFont>
      <p:font typeface="Wingdings 3" panose="05040102010807070707" pitchFamily="18" charset="2"/>
      <p:regular r:id="rId16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4B40DB9-6E6B-4457-A114-5ECAC7D8D8B4}">
  <a:tblStyle styleId="{D4B40DB9-6E6B-4457-A114-5ECAC7D8D8B4}"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5823" autoAdjust="0"/>
  </p:normalViewPr>
  <p:slideViewPr>
    <p:cSldViewPr snapToGrid="0">
      <p:cViewPr varScale="1">
        <p:scale>
          <a:sx n="48" d="100"/>
          <a:sy n="48" d="100"/>
        </p:scale>
        <p:origin x="193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font" Target="fonts/font1.fntdata"/><Relationship Id="rId154" Type="http://schemas.openxmlformats.org/officeDocument/2006/relationships/font" Target="fonts/font17.fntdata"/><Relationship Id="rId159" Type="http://schemas.openxmlformats.org/officeDocument/2006/relationships/font" Target="fonts/font22.fntdata"/><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font" Target="fonts/font7.fntdata"/><Relationship Id="rId149" Type="http://schemas.openxmlformats.org/officeDocument/2006/relationships/font" Target="fonts/font12.fntdata"/><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font" Target="fonts/font23.fntdata"/><Relationship Id="rId165"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font" Target="fonts/font2.fntdata"/><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font" Target="fonts/font13.fntdata"/><Relationship Id="rId155" Type="http://schemas.openxmlformats.org/officeDocument/2006/relationships/font" Target="fonts/font18.fntdata"/><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font" Target="fonts/font3.fntdata"/><Relationship Id="rId145" Type="http://schemas.openxmlformats.org/officeDocument/2006/relationships/font" Target="fonts/font8.fntdata"/><Relationship Id="rId161" Type="http://schemas.openxmlformats.org/officeDocument/2006/relationships/font" Target="fonts/font24.fntdata"/><Relationship Id="rId16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font" Target="fonts/font6.fntdata"/><Relationship Id="rId148" Type="http://schemas.openxmlformats.org/officeDocument/2006/relationships/font" Target="fonts/font11.fntdata"/><Relationship Id="rId151" Type="http://schemas.openxmlformats.org/officeDocument/2006/relationships/font" Target="fonts/font14.fntdata"/><Relationship Id="rId156" Type="http://schemas.openxmlformats.org/officeDocument/2006/relationships/font" Target="fonts/font19.fntdata"/><Relationship Id="rId164" Type="http://schemas.openxmlformats.org/officeDocument/2006/relationships/font" Target="fonts/font27.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font" Target="fonts/font4.fntdata"/><Relationship Id="rId146" Type="http://schemas.openxmlformats.org/officeDocument/2006/relationships/font" Target="fonts/font9.fntdata"/><Relationship Id="rId16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font" Target="fonts/font25.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font" Target="fonts/font20.fntdata"/><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font" Target="fonts/font15.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font" Target="fonts/font10.fntdata"/><Relationship Id="rId16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font" Target="fonts/font5.fntdata"/><Relationship Id="rId163" Type="http://schemas.openxmlformats.org/officeDocument/2006/relationships/font" Target="fonts/font26.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notesMaster" Target="notesMasters/notesMaster1.xml"/><Relationship Id="rId158" Type="http://schemas.openxmlformats.org/officeDocument/2006/relationships/font" Target="fonts/font21.fntdata"/><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3" Type="http://schemas.openxmlformats.org/officeDocument/2006/relationships/hyperlink" Target="https://freetuts.net/web-dong-la-gi-web-tinh-la-gi-343.html" TargetMode="External"/><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3" Type="http://schemas.openxmlformats.org/officeDocument/2006/relationships/hyperlink" Target="https://freetuts.net/web-dong-la-gi-web-tinh-la-gi-343.html" TargetMode="External"/><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3" Type="http://schemas.openxmlformats.org/officeDocument/2006/relationships/hyperlink" Target="https://vi.wikipedia.org/w/index.php?title=Ng%C6%B0%E1%BB%9Di_d%C3%B9ng_(m%C3%A1y_t%C3%ADnh)&amp;action=edit&amp;redlink=1" TargetMode="External"/><Relationship Id="rId2" Type="http://schemas.openxmlformats.org/officeDocument/2006/relationships/slide" Target="../slides/slide89.xml"/><Relationship Id="rId1" Type="http://schemas.openxmlformats.org/officeDocument/2006/relationships/notesMaster" Target="../notesMasters/notesMaster1.xml"/><Relationship Id="rId6" Type="http://schemas.openxmlformats.org/officeDocument/2006/relationships/hyperlink" Target="https://vi.wikipedia.org/wiki/Chu%E1%BB%99t_(m%C3%A1y_t%C3%ADnh)" TargetMode="External"/><Relationship Id="rId5" Type="http://schemas.openxmlformats.org/officeDocument/2006/relationships/hyperlink" Target="https://vi.wikipedia.org/wiki/M%C3%A0n_h%C3%ACnh_m%C3%A1y_t%C3%ADnh" TargetMode="External"/><Relationship Id="rId4" Type="http://schemas.openxmlformats.org/officeDocument/2006/relationships/hyperlink" Target="https://vi.wikipedia.org/w/index.php?title=Con_tr%E1%BB%8F_(giao_di%E1%BB%87n_ng%C6%B0%E1%BB%9Di_d%C3%B9ng_%C4%91%E1%BB%93_h%E1%BB%8Da)&amp;action=edit&amp;redlink=1"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3" name="Google Shape;14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3" name="Google Shape;213;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1100" b="0" i="0" u="none" strike="noStrike" cap="none">
                <a:solidFill>
                  <a:schemeClr val="dk1"/>
                </a:solidFill>
                <a:latin typeface="Arial"/>
                <a:ea typeface="Arial"/>
                <a:cs typeface="Arial"/>
                <a:sym typeface="Arial"/>
              </a:rPr>
              <a:t>External Output is the way of communications that organizations have with their customers, vendors, suppliers, industry, and competitors. </a:t>
            </a:r>
            <a:br>
              <a:rPr lang="en-US"/>
            </a:br>
            <a:endParaRPr/>
          </a:p>
          <a:p>
            <a:pPr marL="0" marR="0" lvl="0" indent="0" algn="l" rtl="0">
              <a:lnSpc>
                <a:spcPct val="100000"/>
              </a:lnSpc>
              <a:spcBef>
                <a:spcPts val="0"/>
              </a:spcBef>
              <a:spcAft>
                <a:spcPts val="0"/>
              </a:spcAft>
              <a:buClr>
                <a:srgbClr val="000000"/>
              </a:buClr>
              <a:buSzPts val="1100"/>
              <a:buFont typeface="Arial"/>
              <a:buNone/>
            </a:pPr>
            <a:r>
              <a:rPr lang="en-US"/>
              <a:t>Many external documents must include instructions to the recipient if they are to be used correctly.</a:t>
            </a: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defRPr/>
            </a:pPr>
            <a:r>
              <a:rPr lang="vi-VN" altLang="en-US"/>
              <a:t>Văn bản có thể bao gồm một số của hàng, cột, và các thanh cuộn cho phép người dùng nhập vào và xem văn bản lớn hơn kích thước của khu vực hộp</a:t>
            </a:r>
            <a:endParaRPr lang="en-US" altLang="en-US"/>
          </a:p>
          <a:p>
            <a:pPr eaLnBrk="1" hangingPunct="1">
              <a:defRPr/>
            </a:pPr>
            <a:endParaRPr lang="en-US" altLang="en-US"/>
          </a:p>
          <a:p>
            <a:pPr eaLnBrk="1" hangingPunct="1">
              <a:defRPr/>
            </a:pPr>
            <a:r>
              <a:rPr lang="en-US" altLang="en-US"/>
              <a:t>Text area dung để nhập văn bản có kích th</a:t>
            </a:r>
            <a:r>
              <a:rPr lang="vi-VN" altLang="en-US"/>
              <a:t>ư</a:t>
            </a:r>
            <a:r>
              <a:rPr lang="en-US" altLang="en-US"/>
              <a:t>ớc (độ dài) lớn h</a:t>
            </a:r>
            <a:r>
              <a:rPr lang="vi-VN" altLang="en-US"/>
              <a:t>ơ</a:t>
            </a:r>
            <a:r>
              <a:rPr lang="en-US" altLang="en-US"/>
              <a:t>n các loại bình th</a:t>
            </a:r>
            <a:r>
              <a:rPr lang="vi-VN" altLang="en-US"/>
              <a:t>ư</a:t>
            </a:r>
            <a:r>
              <a:rPr lang="en-US" altLang="en-US"/>
              <a:t>ơng, từ 500 </a:t>
            </a:r>
            <a:r>
              <a:rPr lang="en-US" altLang="en-US">
                <a:sym typeface="Wingdings" panose="05000000000000000000" pitchFamily="2" charset="2"/>
              </a:rPr>
              <a:t> 1000 ký tự (có thể h</a:t>
            </a:r>
            <a:r>
              <a:rPr lang="vi-VN" altLang="en-US">
                <a:sym typeface="Wingdings" panose="05000000000000000000" pitchFamily="2" charset="2"/>
              </a:rPr>
              <a:t>ơ</a:t>
            </a:r>
            <a:r>
              <a:rPr lang="en-US" altLang="en-US">
                <a:sym typeface="Wingdings" panose="05000000000000000000" pitchFamily="2" charset="2"/>
              </a:rPr>
              <a:t>n 5000)</a:t>
            </a:r>
            <a:endParaRPr lang="en-US" altLang="en-US"/>
          </a:p>
          <a:p>
            <a:pPr eaLnBrk="1" hangingPunct="1">
              <a:defRPr/>
            </a:pPr>
            <a:r>
              <a:rPr lang="vi-VN" altLang="en-US"/>
              <a:t>Có thể xem dữ liệu lớn hơn </a:t>
            </a:r>
            <a:r>
              <a:rPr lang="en-US" altLang="en-US"/>
              <a:t>khi dung Box Area</a:t>
            </a:r>
          </a:p>
          <a:p>
            <a:pPr marL="139700" indent="0">
              <a:buNone/>
            </a:pPr>
            <a:endParaRPr lang="en-US"/>
          </a:p>
        </p:txBody>
      </p:sp>
    </p:spTree>
    <p:extLst>
      <p:ext uri="{BB962C8B-B14F-4D97-AF65-F5344CB8AC3E}">
        <p14:creationId xmlns:p14="http://schemas.microsoft.com/office/powerpoint/2010/main" val="279961363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defRPr/>
            </a:pPr>
            <a:r>
              <a:rPr lang="vi-VN" altLang="en-US"/>
              <a:t>Văn bản có thể bao gồm một số của hàng, cột, và các thanh cuộn cho phép người dùng nhập vào và xem văn bản lớn hơn kích thước của khu vực hộp</a:t>
            </a:r>
            <a:endParaRPr lang="en-US" altLang="en-US"/>
          </a:p>
          <a:p>
            <a:pPr eaLnBrk="1" hangingPunct="1">
              <a:defRPr/>
            </a:pPr>
            <a:endParaRPr lang="en-US" altLang="en-US"/>
          </a:p>
          <a:p>
            <a:pPr eaLnBrk="1" hangingPunct="1">
              <a:defRPr/>
            </a:pPr>
            <a:r>
              <a:rPr lang="en-US" altLang="en-US"/>
              <a:t>Text area dung để nhập văn bản có kích th</a:t>
            </a:r>
            <a:r>
              <a:rPr lang="vi-VN" altLang="en-US"/>
              <a:t>ư</a:t>
            </a:r>
            <a:r>
              <a:rPr lang="en-US" altLang="en-US"/>
              <a:t>ớc (độ dài) lớn h</a:t>
            </a:r>
            <a:r>
              <a:rPr lang="vi-VN" altLang="en-US"/>
              <a:t>ơ</a:t>
            </a:r>
            <a:r>
              <a:rPr lang="en-US" altLang="en-US"/>
              <a:t>n các loại bình th</a:t>
            </a:r>
            <a:r>
              <a:rPr lang="vi-VN" altLang="en-US"/>
              <a:t>ư</a:t>
            </a:r>
            <a:r>
              <a:rPr lang="en-US" altLang="en-US"/>
              <a:t>ơng, từ 500 </a:t>
            </a:r>
            <a:r>
              <a:rPr lang="en-US" altLang="en-US">
                <a:sym typeface="Wingdings" panose="05000000000000000000" pitchFamily="2" charset="2"/>
              </a:rPr>
              <a:t> 1000 ký tự (có thể h</a:t>
            </a:r>
            <a:r>
              <a:rPr lang="vi-VN" altLang="en-US">
                <a:sym typeface="Wingdings" panose="05000000000000000000" pitchFamily="2" charset="2"/>
              </a:rPr>
              <a:t>ơ</a:t>
            </a:r>
            <a:r>
              <a:rPr lang="en-US" altLang="en-US">
                <a:sym typeface="Wingdings" panose="05000000000000000000" pitchFamily="2" charset="2"/>
              </a:rPr>
              <a:t>n 5000)</a:t>
            </a:r>
            <a:endParaRPr lang="en-US" altLang="en-US"/>
          </a:p>
          <a:p>
            <a:pPr eaLnBrk="1" hangingPunct="1">
              <a:defRPr/>
            </a:pPr>
            <a:r>
              <a:rPr lang="vi-VN" altLang="en-US"/>
              <a:t>Có thể xem dữ liệu lớn hơn </a:t>
            </a:r>
            <a:r>
              <a:rPr lang="en-US" altLang="en-US"/>
              <a:t>khi dung Box Area</a:t>
            </a:r>
          </a:p>
          <a:p>
            <a:pPr eaLnBrk="1" hangingPunct="1">
              <a:defRPr/>
            </a:pPr>
            <a:r>
              <a:rPr lang="en-US" altLang="en-US"/>
              <a:t>Về cách xử lý:</a:t>
            </a:r>
          </a:p>
          <a:p>
            <a:pPr marL="171450" indent="-171450" eaLnBrk="1" hangingPunct="1">
              <a:buFontTx/>
              <a:buChar char="-"/>
              <a:defRPr/>
            </a:pPr>
            <a:r>
              <a:rPr lang="en-US" altLang="en-US"/>
              <a:t>Hard-return đ</a:t>
            </a:r>
            <a:r>
              <a:rPr lang="vi-VN" altLang="en-US"/>
              <a:t>ư</a:t>
            </a:r>
            <a:r>
              <a:rPr lang="en-US" altLang="en-US"/>
              <a:t>ợc dung để *buộc* dòng mới </a:t>
            </a:r>
          </a:p>
          <a:p>
            <a:pPr marL="171450" indent="-171450" eaLnBrk="1" hangingPunct="1">
              <a:buFont typeface="Wingdings" panose="05000000000000000000" pitchFamily="2" charset="2"/>
              <a:buChar char="à"/>
              <a:defRPr/>
            </a:pPr>
            <a:r>
              <a:rPr lang="en-US" altLang="en-US">
                <a:sym typeface="Wingdings" panose="05000000000000000000" pitchFamily="2" charset="2"/>
              </a:rPr>
              <a:t>“Return” là </a:t>
            </a:r>
            <a:r>
              <a:rPr lang="vi-VN"/>
              <a:t>quá trình nhảy từ cuối một dòng văn bản đến đầu dòng tiếp theo.</a:t>
            </a:r>
            <a:r>
              <a:rPr lang="en-US"/>
              <a:t> HARD RETURN và SOFT RETURN</a:t>
            </a:r>
          </a:p>
          <a:p>
            <a:pPr marL="171450" indent="-171450" eaLnBrk="1" hangingPunct="1">
              <a:buFont typeface="Wingdings" panose="05000000000000000000" pitchFamily="2" charset="2"/>
              <a:buChar char="à"/>
              <a:defRPr/>
            </a:pPr>
            <a:r>
              <a:rPr lang="en-US" altLang="en-US"/>
              <a:t>Thực chất hard return là một biểu t</a:t>
            </a:r>
            <a:r>
              <a:rPr lang="vi-VN" altLang="en-US"/>
              <a:t>ư</a:t>
            </a:r>
            <a:r>
              <a:rPr lang="en-US" altLang="en-US"/>
              <a:t>ợng đ</a:t>
            </a:r>
            <a:r>
              <a:rPr lang="vi-VN" altLang="en-US"/>
              <a:t>ư</a:t>
            </a:r>
            <a:r>
              <a:rPr lang="en-US" altLang="en-US"/>
              <a:t>ợc chèn vô văn bản khi bạn ấn ENTER lúc chỉnh sửa tài liệu</a:t>
            </a:r>
          </a:p>
          <a:p>
            <a:pPr marL="171450" indent="-171450" eaLnBrk="1" hangingPunct="1">
              <a:buFontTx/>
              <a:buChar char="-"/>
              <a:defRPr/>
            </a:pPr>
            <a:r>
              <a:rPr lang="en-US" altLang="en-US"/>
              <a:t>Sử dụng “word wrap” trong text area </a:t>
            </a:r>
            <a:r>
              <a:rPr lang="en-US" altLang="en-US">
                <a:sym typeface="Wingdings" panose="05000000000000000000" pitchFamily="2" charset="2"/>
              </a:rPr>
              <a:t> tránh việc văn bản quá dài sẽ hiện thanh cuộn ngang</a:t>
            </a:r>
            <a:endParaRPr lang="en-US" altLang="en-US"/>
          </a:p>
          <a:p>
            <a:pPr marL="139700" indent="0">
              <a:buNone/>
            </a:pPr>
            <a:endParaRPr lang="en-US"/>
          </a:p>
        </p:txBody>
      </p:sp>
    </p:spTree>
    <p:extLst>
      <p:ext uri="{BB962C8B-B14F-4D97-AF65-F5344CB8AC3E}">
        <p14:creationId xmlns:p14="http://schemas.microsoft.com/office/powerpoint/2010/main" val="392810563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9182379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9780710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r>
              <a:rPr lang="en-US" altLang="en-US"/>
              <a:t>Each message box </a:t>
            </a:r>
            <a:r>
              <a:rPr lang="vi-VN" altLang="en-US"/>
              <a:t>sẽ xuất hiện trong một cửa sổ hình chữ nhật và </a:t>
            </a:r>
            <a:r>
              <a:rPr lang="en-US" altLang="en-US"/>
              <a:t>sẽ thông báo </a:t>
            </a:r>
            <a:r>
              <a:rPr lang="vi-VN" altLang="en-US"/>
              <a:t>thông điệp để người dùng biết chính xác những gì đang xảy ra và những hành động nào có thể xảy ra.</a:t>
            </a:r>
            <a:endParaRPr lang="en-US" altLang="en-US"/>
          </a:p>
          <a:p>
            <a:pPr eaLnBrk="1" hangingPunct="1"/>
            <a:endParaRPr lang="en-US" altLang="en-US"/>
          </a:p>
          <a:p>
            <a:pPr eaLnBrk="1" hangingPunct="1"/>
            <a:r>
              <a:rPr lang="en-US" altLang="en-US"/>
              <a:t>**Calculate Total, Add Order, OK, are examples of command buttons.**</a:t>
            </a:r>
          </a:p>
          <a:p>
            <a:pPr eaLnBrk="1" hangingPunct="1"/>
            <a:br>
              <a:rPr lang="vi-VN" altLang="en-US"/>
            </a:br>
            <a:r>
              <a:rPr lang="vi-VN" altLang="en-US"/>
              <a:t>Các nút lệnh thực hiện một hành động khi người dùng chọn nó</a:t>
            </a:r>
            <a:endParaRPr lang="en-US" altLang="en-US"/>
          </a:p>
          <a:p>
            <a:pPr eaLnBrk="1" hangingPunct="1"/>
            <a:endParaRPr lang="en-US" altLang="en-US"/>
          </a:p>
          <a:p>
            <a:pPr eaLnBrk="1" hangingPunct="1"/>
            <a:endParaRPr lang="en-US" altLang="en-US"/>
          </a:p>
        </p:txBody>
      </p:sp>
    </p:spTree>
    <p:extLst>
      <p:ext uri="{BB962C8B-B14F-4D97-AF65-F5344CB8AC3E}">
        <p14:creationId xmlns:p14="http://schemas.microsoft.com/office/powerpoint/2010/main" val="166478470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a:t>****************NOT KNOW*****************</a:t>
            </a:r>
          </a:p>
          <a:p>
            <a:r>
              <a:rPr lang="vi-VN" altLang="en-US"/>
              <a:t>Mỗi điều khiển trong giao diện GUI lưu trữ dữ liệu được liên kết với điều khiển</a:t>
            </a:r>
            <a:br>
              <a:rPr lang="vi-VN" altLang="en-US"/>
            </a:br>
            <a:r>
              <a:rPr lang="vi-VN" altLang="en-US"/>
              <a:t>Các trang web sử dụng một cặp tên và giá trị được truyền đến máy chủ hoặc trong một email được gửi cùng với biểu mẫu</a:t>
            </a:r>
            <a:endParaRPr lang="en-US" altLang="en-US"/>
          </a:p>
          <a:p>
            <a:endParaRPr lang="en-US"/>
          </a:p>
        </p:txBody>
      </p:sp>
    </p:spTree>
    <p:extLst>
      <p:ext uri="{BB962C8B-B14F-4D97-AF65-F5344CB8AC3E}">
        <p14:creationId xmlns:p14="http://schemas.microsoft.com/office/powerpoint/2010/main" val="28487516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defRPr/>
            </a:pPr>
            <a:r>
              <a:rPr lang="vi-VN"/>
              <a:t>Được sử dụng để giữ lại thông tin về loại trình duyệt đang được sử dụng; hệ điều hành của người xem, v.v. Đôi khi một trường ẩn sẽ chứa trường khóa được sử dụng để định vị bản ghi cho khách hàng hoặc phiên duyệt web.</a:t>
            </a:r>
            <a:endParaRPr lang="en-US"/>
          </a:p>
          <a:p>
            <a:pPr eaLnBrk="1" hangingPunct="1">
              <a:defRPr/>
            </a:pPr>
            <a:endParaRPr lang="en-US" altLang="en-US"/>
          </a:p>
          <a:p>
            <a:pPr marL="171450" indent="-171450" eaLnBrk="1" hangingPunct="1">
              <a:buFont typeface="Arial" panose="020B0604020202020204" pitchFamily="34" charset="0"/>
              <a:buChar char="•"/>
              <a:defRPr/>
            </a:pPr>
            <a:r>
              <a:rPr lang="vi-VN"/>
              <a:t>Không hiển thị với người xem</a:t>
            </a:r>
            <a:endParaRPr lang="en-US"/>
          </a:p>
          <a:p>
            <a:pPr marL="171450" indent="-171450" eaLnBrk="1" hangingPunct="1">
              <a:buFont typeface="Arial" panose="020B0604020202020204" pitchFamily="34" charset="0"/>
              <a:buChar char="•"/>
              <a:defRPr/>
            </a:pPr>
            <a:r>
              <a:rPr lang="vi-VN"/>
              <a:t>Không chiếm bất kỳ không gian nào trên trang Web</a:t>
            </a:r>
            <a:endParaRPr lang="en-US"/>
          </a:p>
          <a:p>
            <a:pPr marL="171450" indent="-171450" eaLnBrk="1" hangingPunct="1">
              <a:buFont typeface="Arial" panose="020B0604020202020204" pitchFamily="34" charset="0"/>
              <a:buChar char="•"/>
              <a:defRPr/>
            </a:pPr>
            <a:r>
              <a:rPr lang="vi-VN"/>
              <a:t>Chỉ có thể chứa tên và giá trị</a:t>
            </a:r>
            <a:endParaRPr lang="en-US"/>
          </a:p>
          <a:p>
            <a:pPr marL="171450" indent="-171450" eaLnBrk="1" hangingPunct="1">
              <a:buFont typeface="Arial" panose="020B0604020202020204" pitchFamily="34" charset="0"/>
              <a:buChar char="•"/>
              <a:defRPr/>
            </a:pPr>
            <a:r>
              <a:rPr lang="vi-VN"/>
              <a:t>Được sử dụng để lưu trữ các giá trị được gửi từ một biểu mẫu Web đến máy chủ</a:t>
            </a:r>
            <a:endParaRPr lang="en-US" altLang="en-US"/>
          </a:p>
          <a:p>
            <a:pPr eaLnBrk="1" hangingPunct="1">
              <a:defRPr/>
            </a:pPr>
            <a:endParaRPr lang="en-US" altLang="en-US"/>
          </a:p>
          <a:p>
            <a:pPr marL="139700" indent="0">
              <a:buNone/>
            </a:pPr>
            <a:endParaRPr lang="en-US"/>
          </a:p>
        </p:txBody>
      </p:sp>
    </p:spTree>
    <p:extLst>
      <p:ext uri="{BB962C8B-B14F-4D97-AF65-F5344CB8AC3E}">
        <p14:creationId xmlns:p14="http://schemas.microsoft.com/office/powerpoint/2010/main" val="1436776569"/>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defRPr/>
            </a:pPr>
            <a:r>
              <a:rPr lang="en-US"/>
              <a:t>Sự kiện có thể là nhấn nút, thay đổi giá trị, tập trung vào một tr</a:t>
            </a:r>
            <a:r>
              <a:rPr lang="vi-VN"/>
              <a:t>ư</a:t>
            </a:r>
            <a:r>
              <a:rPr lang="en-US"/>
              <a:t>ờng, làm mờ một tr</a:t>
            </a:r>
            <a:r>
              <a:rPr lang="vi-VN"/>
              <a:t>ư</a:t>
            </a:r>
            <a:r>
              <a:rPr lang="en-US"/>
              <a:t>ờng, tải trang web, nhận diện tổ hợp phím </a:t>
            </a:r>
            <a:r>
              <a:rPr lang="en-US">
                <a:sym typeface="Wingdings" panose="05000000000000000000" pitchFamily="2" charset="2"/>
              </a:rPr>
              <a:t> giúp cho ng</a:t>
            </a:r>
            <a:r>
              <a:rPr lang="vi-VN">
                <a:sym typeface="Wingdings" panose="05000000000000000000" pitchFamily="2" charset="2"/>
              </a:rPr>
              <a:t>ư</a:t>
            </a:r>
            <a:r>
              <a:rPr lang="en-US">
                <a:sym typeface="Wingdings" panose="05000000000000000000" pitchFamily="2" charset="2"/>
              </a:rPr>
              <a:t>ời dung tập trung, biết đ</a:t>
            </a:r>
            <a:r>
              <a:rPr lang="vi-VN">
                <a:sym typeface="Wingdings" panose="05000000000000000000" pitchFamily="2" charset="2"/>
              </a:rPr>
              <a:t>ư</a:t>
            </a:r>
            <a:r>
              <a:rPr lang="en-US">
                <a:sym typeface="Wingdings" panose="05000000000000000000" pitchFamily="2" charset="2"/>
              </a:rPr>
              <a:t>ợc mình phải điền cái gì, điền ở đâu, điền nh</a:t>
            </a:r>
            <a:r>
              <a:rPr lang="vi-VN">
                <a:sym typeface="Wingdings" panose="05000000000000000000" pitchFamily="2" charset="2"/>
              </a:rPr>
              <a:t>ư</a:t>
            </a:r>
            <a:r>
              <a:rPr lang="en-US">
                <a:sym typeface="Wingdings" panose="05000000000000000000" pitchFamily="2" charset="2"/>
              </a:rPr>
              <a:t> thế nào</a:t>
            </a:r>
            <a:endParaRPr lang="en-US"/>
          </a:p>
          <a:p>
            <a:pPr eaLnBrk="1" hangingPunct="1">
              <a:defRPr/>
            </a:pPr>
            <a:endParaRPr lang="en-US"/>
          </a:p>
          <a:p>
            <a:pPr eaLnBrk="1" hangingPunct="1">
              <a:defRPr/>
            </a:pPr>
            <a:r>
              <a:rPr lang="en-US"/>
              <a:t>Dùng để</a:t>
            </a:r>
            <a:r>
              <a:rPr lang="vi-VN"/>
              <a:t>:</a:t>
            </a:r>
            <a:endParaRPr lang="en-US"/>
          </a:p>
          <a:p>
            <a:pPr marL="171450" indent="-171450" eaLnBrk="1" hangingPunct="1">
              <a:buFont typeface="Arial" panose="020B0604020202020204" pitchFamily="34" charset="0"/>
              <a:buChar char="•"/>
              <a:defRPr/>
            </a:pPr>
            <a:r>
              <a:rPr lang="vi-VN"/>
              <a:t>liệt kê hàng loạt sự kiện có thể xảy ra</a:t>
            </a:r>
            <a:endParaRPr lang="en-US"/>
          </a:p>
          <a:p>
            <a:pPr marL="171450" indent="-171450" eaLnBrk="1" hangingPunct="1">
              <a:buFont typeface="Arial" panose="020B0604020202020204" pitchFamily="34" charset="0"/>
              <a:buChar char="•"/>
              <a:defRPr/>
            </a:pPr>
            <a:r>
              <a:rPr lang="vi-VN"/>
              <a:t>cho thấy điều gì sẽ xảy ra</a:t>
            </a:r>
            <a:endParaRPr lang="en-US"/>
          </a:p>
          <a:p>
            <a:pPr marL="171450" indent="-171450" eaLnBrk="1" hangingPunct="1">
              <a:buFont typeface="Arial" panose="020B0604020202020204" pitchFamily="34" charset="0"/>
              <a:buChar char="•"/>
              <a:defRPr/>
            </a:pPr>
            <a:r>
              <a:rPr lang="vi-VN"/>
              <a:t>xây dựng biểu mẫu web yêu cầu hành động tối thiểu từ người dùng</a:t>
            </a:r>
            <a:endParaRPr lang="en-US"/>
          </a:p>
          <a:p>
            <a:pPr marL="171450" indent="-171450" eaLnBrk="1" hangingPunct="1">
              <a:buFont typeface="Arial" panose="020B0604020202020204" pitchFamily="34" charset="0"/>
              <a:buChar char="•"/>
              <a:defRPr/>
            </a:pPr>
            <a:r>
              <a:rPr lang="vi-VN"/>
              <a:t>khám phá các cải tiến cho trang Web</a:t>
            </a:r>
            <a:br>
              <a:rPr lang="vi-VN"/>
            </a:br>
            <a:r>
              <a:rPr lang="vi-VN"/>
              <a:t>Sự kiện có thể được sử dụng để:</a:t>
            </a:r>
            <a:endParaRPr lang="en-US"/>
          </a:p>
          <a:p>
            <a:pPr marL="171450" indent="-171450" eaLnBrk="1" hangingPunct="1">
              <a:buFont typeface="Arial" panose="020B0604020202020204" pitchFamily="34" charset="0"/>
              <a:buChar char="•"/>
              <a:defRPr/>
            </a:pPr>
            <a:r>
              <a:rPr lang="vi-VN"/>
              <a:t>điều khiển điều hướng giữa các trang Web</a:t>
            </a:r>
            <a:endParaRPr lang="en-US"/>
          </a:p>
          <a:p>
            <a:pPr marL="171450" indent="-171450" eaLnBrk="1" hangingPunct="1">
              <a:buFont typeface="Arial" panose="020B0604020202020204" pitchFamily="34" charset="0"/>
              <a:buChar char="•"/>
              <a:defRPr/>
            </a:pPr>
            <a:r>
              <a:rPr lang="vi-VN"/>
              <a:t>thay đổi nội dung của danh sách thả xuống</a:t>
            </a:r>
            <a:endParaRPr lang="en-US" altLang="en-US"/>
          </a:p>
          <a:p>
            <a:pPr marL="139700" indent="0">
              <a:buNone/>
            </a:pPr>
            <a:endParaRPr lang="en-US"/>
          </a:p>
        </p:txBody>
      </p:sp>
    </p:spTree>
    <p:extLst>
      <p:ext uri="{BB962C8B-B14F-4D97-AF65-F5344CB8AC3E}">
        <p14:creationId xmlns:p14="http://schemas.microsoft.com/office/powerpoint/2010/main" val="279260816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defRPr/>
            </a:pPr>
            <a:r>
              <a:rPr lang="en-US"/>
              <a:t>Sự kiện có thể là nhấn nút, thay đổi giá trị, tập trung vào một tr</a:t>
            </a:r>
            <a:r>
              <a:rPr lang="vi-VN"/>
              <a:t>ư</a:t>
            </a:r>
            <a:r>
              <a:rPr lang="en-US"/>
              <a:t>ờng, làm mờ một tr</a:t>
            </a:r>
            <a:r>
              <a:rPr lang="vi-VN"/>
              <a:t>ư</a:t>
            </a:r>
            <a:r>
              <a:rPr lang="en-US"/>
              <a:t>ờng, tải trang web, nhận diện tổ hợp phím </a:t>
            </a:r>
            <a:r>
              <a:rPr lang="en-US">
                <a:sym typeface="Wingdings" panose="05000000000000000000" pitchFamily="2" charset="2"/>
              </a:rPr>
              <a:t> giúp cho ng</a:t>
            </a:r>
            <a:r>
              <a:rPr lang="vi-VN">
                <a:sym typeface="Wingdings" panose="05000000000000000000" pitchFamily="2" charset="2"/>
              </a:rPr>
              <a:t>ư</a:t>
            </a:r>
            <a:r>
              <a:rPr lang="en-US">
                <a:sym typeface="Wingdings" panose="05000000000000000000" pitchFamily="2" charset="2"/>
              </a:rPr>
              <a:t>ời dung tập trung, biết đ</a:t>
            </a:r>
            <a:r>
              <a:rPr lang="vi-VN">
                <a:sym typeface="Wingdings" panose="05000000000000000000" pitchFamily="2" charset="2"/>
              </a:rPr>
              <a:t>ư</a:t>
            </a:r>
            <a:r>
              <a:rPr lang="en-US">
                <a:sym typeface="Wingdings" panose="05000000000000000000" pitchFamily="2" charset="2"/>
              </a:rPr>
              <a:t>ợc mình phải điền cái gì, điền ở đâu, điền nh</a:t>
            </a:r>
            <a:r>
              <a:rPr lang="vi-VN">
                <a:sym typeface="Wingdings" panose="05000000000000000000" pitchFamily="2" charset="2"/>
              </a:rPr>
              <a:t>ư</a:t>
            </a:r>
            <a:r>
              <a:rPr lang="en-US">
                <a:sym typeface="Wingdings" panose="05000000000000000000" pitchFamily="2" charset="2"/>
              </a:rPr>
              <a:t> thế nào</a:t>
            </a:r>
            <a:endParaRPr lang="en-US"/>
          </a:p>
          <a:p>
            <a:pPr eaLnBrk="1" hangingPunct="1">
              <a:defRPr/>
            </a:pPr>
            <a:endParaRPr lang="en-US"/>
          </a:p>
          <a:p>
            <a:pPr eaLnBrk="1" hangingPunct="1">
              <a:defRPr/>
            </a:pPr>
            <a:r>
              <a:rPr lang="en-US"/>
              <a:t>Dùng để</a:t>
            </a:r>
            <a:r>
              <a:rPr lang="vi-VN"/>
              <a:t>:</a:t>
            </a:r>
            <a:endParaRPr lang="en-US"/>
          </a:p>
          <a:p>
            <a:pPr marL="171450" indent="-171450" eaLnBrk="1" hangingPunct="1">
              <a:buFont typeface="Arial" panose="020B0604020202020204" pitchFamily="34" charset="0"/>
              <a:buChar char="•"/>
              <a:defRPr/>
            </a:pPr>
            <a:r>
              <a:rPr lang="vi-VN"/>
              <a:t>liệt kê hàng loạt sự kiện có thể xảy ra</a:t>
            </a:r>
            <a:endParaRPr lang="en-US"/>
          </a:p>
          <a:p>
            <a:pPr marL="171450" indent="-171450" eaLnBrk="1" hangingPunct="1">
              <a:buFont typeface="Arial" panose="020B0604020202020204" pitchFamily="34" charset="0"/>
              <a:buChar char="•"/>
              <a:defRPr/>
            </a:pPr>
            <a:r>
              <a:rPr lang="vi-VN"/>
              <a:t>cho thấy điều gì sẽ xảy ra</a:t>
            </a:r>
            <a:endParaRPr lang="en-US"/>
          </a:p>
          <a:p>
            <a:pPr marL="171450" indent="-171450" eaLnBrk="1" hangingPunct="1">
              <a:buFont typeface="Arial" panose="020B0604020202020204" pitchFamily="34" charset="0"/>
              <a:buChar char="•"/>
              <a:defRPr/>
            </a:pPr>
            <a:r>
              <a:rPr lang="vi-VN"/>
              <a:t>xây dựng biểu mẫu web yêu cầu hành động tối thiểu từ người dùng</a:t>
            </a:r>
            <a:endParaRPr lang="en-US"/>
          </a:p>
          <a:p>
            <a:pPr marL="171450" indent="-171450" eaLnBrk="1" hangingPunct="1">
              <a:buFont typeface="Arial" panose="020B0604020202020204" pitchFamily="34" charset="0"/>
              <a:buChar char="•"/>
              <a:defRPr/>
            </a:pPr>
            <a:r>
              <a:rPr lang="vi-VN"/>
              <a:t>khám phá các cải tiến cho trang Web</a:t>
            </a:r>
            <a:br>
              <a:rPr lang="vi-VN"/>
            </a:br>
            <a:r>
              <a:rPr lang="vi-VN"/>
              <a:t>Sự kiện có thể được sử dụng để:</a:t>
            </a:r>
            <a:endParaRPr lang="en-US"/>
          </a:p>
          <a:p>
            <a:pPr marL="171450" indent="-171450" eaLnBrk="1" hangingPunct="1">
              <a:buFont typeface="Arial" panose="020B0604020202020204" pitchFamily="34" charset="0"/>
              <a:buChar char="•"/>
              <a:defRPr/>
            </a:pPr>
            <a:r>
              <a:rPr lang="vi-VN"/>
              <a:t>điều khiển điều hướng giữa các trang Web</a:t>
            </a:r>
            <a:endParaRPr lang="en-US"/>
          </a:p>
          <a:p>
            <a:pPr marL="171450" indent="-171450" eaLnBrk="1" hangingPunct="1">
              <a:buFont typeface="Arial" panose="020B0604020202020204" pitchFamily="34" charset="0"/>
              <a:buChar char="•"/>
              <a:defRPr/>
            </a:pPr>
            <a:r>
              <a:rPr lang="vi-VN"/>
              <a:t>thay đổi nội dung của danh sách thả xuống</a:t>
            </a:r>
            <a:endParaRPr lang="en-US" altLang="en-US"/>
          </a:p>
          <a:p>
            <a:pPr marL="139700" indent="0">
              <a:buNone/>
            </a:pPr>
            <a:endParaRPr lang="en-US"/>
          </a:p>
        </p:txBody>
      </p:sp>
    </p:spTree>
    <p:extLst>
      <p:ext uri="{BB962C8B-B14F-4D97-AF65-F5344CB8AC3E}">
        <p14:creationId xmlns:p14="http://schemas.microsoft.com/office/powerpoint/2010/main" val="4119059720"/>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defRPr/>
            </a:pPr>
            <a:r>
              <a:rPr lang="vi-VN"/>
              <a:t>Các trang web động sử dụng JavaScript để sửa đổi một số phần của trang Web hoặc một kiểu.</a:t>
            </a:r>
            <a:br>
              <a:rPr lang="vi-VN"/>
            </a:br>
            <a:br>
              <a:rPr lang="vi-VN"/>
            </a:br>
            <a:r>
              <a:rPr lang="vi-VN"/>
              <a:t>Tự sửa đổi nhanh chóng - vì chúng có ít gián đoạn hơn để gửi và nhận dữ liệu từ máy chủ.</a:t>
            </a:r>
            <a:endParaRPr lang="en-US"/>
          </a:p>
          <a:p>
            <a:pPr eaLnBrk="1" hangingPunct="1">
              <a:defRPr/>
            </a:pPr>
            <a:endParaRPr lang="en-US" altLang="en-US"/>
          </a:p>
          <a:p>
            <a:pPr eaLnBrk="1" hangingPunct="1">
              <a:defRPr/>
            </a:pPr>
            <a:r>
              <a:rPr lang="vi-VN"/>
              <a:t>Các trang web tự thay đổi do kết quả của một số hành động của người dùng</a:t>
            </a:r>
            <a:br>
              <a:rPr lang="vi-VN"/>
            </a:br>
            <a:r>
              <a:rPr lang="vi-VN"/>
              <a:t>Lợi thế</a:t>
            </a:r>
            <a:r>
              <a:rPr lang="en-US"/>
              <a:t>: </a:t>
            </a:r>
          </a:p>
          <a:p>
            <a:pPr marL="171450" indent="-171450" eaLnBrk="1" hangingPunct="1">
              <a:buFont typeface="Arial" panose="020B0604020202020204" pitchFamily="34" charset="0"/>
              <a:buChar char="•"/>
              <a:defRPr/>
            </a:pPr>
            <a:r>
              <a:rPr lang="vi-VN"/>
              <a:t>Tự sửa đổi nhanh</a:t>
            </a:r>
            <a:endParaRPr lang="en-US"/>
          </a:p>
          <a:p>
            <a:pPr eaLnBrk="1" hangingPunct="1">
              <a:buFont typeface="Arial" panose="020B0604020202020204" pitchFamily="34" charset="0"/>
              <a:buNone/>
              <a:defRPr/>
            </a:pPr>
            <a:r>
              <a:rPr lang="vi-VN"/>
              <a:t>Bất lợi</a:t>
            </a:r>
            <a:r>
              <a:rPr lang="en-US"/>
              <a:t>:</a:t>
            </a:r>
          </a:p>
          <a:p>
            <a:pPr marL="171450" indent="-171450" eaLnBrk="1" hangingPunct="1">
              <a:buFont typeface="Arial" panose="020B0604020202020204" pitchFamily="34" charset="0"/>
              <a:buChar char="•"/>
              <a:defRPr/>
            </a:pPr>
            <a:r>
              <a:rPr lang="vi-VN"/>
              <a:t>Sẽ không hoạt động nếu JavaScript bị tắt</a:t>
            </a:r>
            <a:endParaRPr lang="en-US"/>
          </a:p>
          <a:p>
            <a:pPr marL="171450" indent="-171450" eaLnBrk="1" hangingPunct="1">
              <a:buFont typeface="Arial" panose="020B0604020202020204" pitchFamily="34" charset="0"/>
              <a:buChar char="•"/>
              <a:defRPr/>
            </a:pPr>
            <a:r>
              <a:rPr lang="vi-VN"/>
              <a:t>Các trang web động có thể không tuân thủ Đạo luật về người khuyết tật Hoa Kỳ</a:t>
            </a:r>
            <a:endParaRPr lang="en-US" altLang="en-US"/>
          </a:p>
          <a:p>
            <a:pPr marL="139700" indent="0">
              <a:buNone/>
            </a:pPr>
            <a:endParaRPr lang="en-US"/>
          </a:p>
        </p:txBody>
      </p:sp>
    </p:spTree>
    <p:extLst>
      <p:ext uri="{BB962C8B-B14F-4D97-AF65-F5344CB8AC3E}">
        <p14:creationId xmlns:p14="http://schemas.microsoft.com/office/powerpoint/2010/main" val="14288672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 name="Google Shape;220;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US" sz="1100" b="0" i="0" u="none" strike="noStrike" cap="none">
                <a:solidFill>
                  <a:schemeClr val="dk1"/>
                </a:solidFill>
                <a:latin typeface="Arial"/>
                <a:ea typeface="Arial"/>
                <a:cs typeface="Arial"/>
                <a:sym typeface="Arial"/>
              </a:rPr>
              <a:t>Internal outputs include various reports to decision makers. </a:t>
            </a:r>
            <a:br>
              <a:rPr lang="en-US"/>
            </a:br>
            <a:endParaRPr/>
          </a:p>
          <a:p>
            <a:pPr marL="139700" lvl="0" indent="0" algn="l" rtl="0">
              <a:lnSpc>
                <a:spcPct val="100000"/>
              </a:lnSpc>
              <a:spcBef>
                <a:spcPts val="0"/>
              </a:spcBef>
              <a:spcAft>
                <a:spcPts val="0"/>
              </a:spcAft>
              <a:buSzPts val="1400"/>
              <a:buNone/>
            </a:pPr>
            <a:r>
              <a:rPr lang="en-US" sz="1100" b="0" i="0" u="none" strike="noStrike" cap="none">
                <a:solidFill>
                  <a:schemeClr val="dk1"/>
                </a:solidFill>
                <a:latin typeface="Arial"/>
                <a:ea typeface="Arial"/>
                <a:cs typeface="Arial"/>
                <a:sym typeface="Arial"/>
              </a:rPr>
              <a:t>Historical reports and exception reports that are output only at the time an exception occurs. </a:t>
            </a:r>
            <a:br>
              <a:rPr lang="en-US"/>
            </a:br>
            <a:endParaRPr/>
          </a:p>
          <a:p>
            <a:pPr marL="139700" lvl="0" indent="0" algn="l" rtl="0">
              <a:lnSpc>
                <a:spcPct val="100000"/>
              </a:lnSpc>
              <a:spcBef>
                <a:spcPts val="0"/>
              </a:spcBef>
              <a:spcAft>
                <a:spcPts val="0"/>
              </a:spcAft>
              <a:buSzPts val="1400"/>
              <a:buNone/>
            </a:pPr>
            <a:r>
              <a:rPr lang="en-US"/>
              <a:t>Example:</a:t>
            </a:r>
            <a:endParaRPr/>
          </a:p>
          <a:p>
            <a:pPr marL="171450" lvl="0" indent="-171450" algn="l" rtl="0">
              <a:lnSpc>
                <a:spcPct val="100000"/>
              </a:lnSpc>
              <a:spcBef>
                <a:spcPts val="0"/>
              </a:spcBef>
              <a:spcAft>
                <a:spcPts val="0"/>
              </a:spcAft>
              <a:buSzPts val="1400"/>
              <a:buFont typeface="Arial"/>
              <a:buChar char="-"/>
            </a:pPr>
            <a:r>
              <a:rPr lang="en-US" sz="1100" b="1" i="0" u="none" strike="noStrike" cap="none">
                <a:solidFill>
                  <a:schemeClr val="dk1"/>
                </a:solidFill>
                <a:latin typeface="Arial"/>
                <a:ea typeface="Arial"/>
                <a:cs typeface="Arial"/>
                <a:sym typeface="Arial"/>
              </a:rPr>
              <a:t>summary report: </a:t>
            </a:r>
            <a:r>
              <a:rPr lang="en-US" sz="1100" b="0" i="0" u="none" strike="noStrike" cap="none">
                <a:solidFill>
                  <a:schemeClr val="dk1"/>
                </a:solidFill>
                <a:latin typeface="Arial"/>
                <a:ea typeface="Arial"/>
                <a:cs typeface="Arial"/>
                <a:sym typeface="Arial"/>
              </a:rPr>
              <a:t>a report summarizing monthly sales totals. </a:t>
            </a:r>
            <a:endParaRPr/>
          </a:p>
          <a:p>
            <a:pPr marL="171450" lvl="0" indent="-171450" algn="l" rtl="0">
              <a:lnSpc>
                <a:spcPct val="100000"/>
              </a:lnSpc>
              <a:spcBef>
                <a:spcPts val="0"/>
              </a:spcBef>
              <a:spcAft>
                <a:spcPts val="0"/>
              </a:spcAft>
              <a:buSzPts val="1400"/>
              <a:buFont typeface="Arial"/>
              <a:buChar char="-"/>
            </a:pPr>
            <a:r>
              <a:rPr lang="en-US" sz="1100" b="1" i="0" u="none" strike="noStrike" cap="none">
                <a:solidFill>
                  <a:schemeClr val="dk1"/>
                </a:solidFill>
                <a:latin typeface="Arial"/>
                <a:ea typeface="Arial"/>
                <a:cs typeface="Arial"/>
                <a:sym typeface="Arial"/>
              </a:rPr>
              <a:t>detailed report: </a:t>
            </a:r>
            <a:r>
              <a:rPr lang="en-US" sz="1100" b="0" i="0" u="none" strike="noStrike" cap="none">
                <a:solidFill>
                  <a:schemeClr val="dk1"/>
                </a:solidFill>
                <a:latin typeface="Arial"/>
                <a:ea typeface="Arial"/>
                <a:cs typeface="Arial"/>
                <a:sym typeface="Arial"/>
              </a:rPr>
              <a:t>might give weekly sales by salesperson.</a:t>
            </a:r>
            <a:r>
              <a:rPr lang="en-US"/>
              <a:t> </a:t>
            </a:r>
            <a:endParaRPr/>
          </a:p>
          <a:p>
            <a:pPr marL="171450" lvl="0" indent="-171450" algn="l" rtl="0">
              <a:lnSpc>
                <a:spcPct val="100000"/>
              </a:lnSpc>
              <a:spcBef>
                <a:spcPts val="0"/>
              </a:spcBef>
              <a:spcAft>
                <a:spcPts val="0"/>
              </a:spcAft>
              <a:buSzPts val="1400"/>
              <a:buFont typeface="Arial"/>
              <a:buChar char="-"/>
            </a:pPr>
            <a:r>
              <a:rPr lang="en-US" sz="1100" b="1" i="0" u="none" strike="noStrike" cap="none">
                <a:solidFill>
                  <a:schemeClr val="dk1"/>
                </a:solidFill>
                <a:latin typeface="Arial"/>
                <a:ea typeface="Arial"/>
                <a:cs typeface="Arial"/>
                <a:sym typeface="Arial"/>
              </a:rPr>
              <a:t>exception reports: </a:t>
            </a:r>
            <a:r>
              <a:rPr lang="en-US" sz="1100" b="0" i="0" u="none" strike="noStrike" cap="none">
                <a:solidFill>
                  <a:schemeClr val="dk1"/>
                </a:solidFill>
                <a:latin typeface="Arial"/>
                <a:ea typeface="Arial"/>
                <a:cs typeface="Arial"/>
                <a:sym typeface="Arial"/>
              </a:rPr>
              <a:t>a listing of all employees with no absences for the year, a listing of all salespeople who did </a:t>
            </a:r>
            <a:r>
              <a:rPr lang="en-US" sz="1100" b="0" i="1" u="none" strike="noStrike" cap="none">
                <a:solidFill>
                  <a:schemeClr val="dk1"/>
                </a:solidFill>
                <a:latin typeface="Arial"/>
                <a:ea typeface="Arial"/>
                <a:cs typeface="Arial"/>
                <a:sym typeface="Arial"/>
              </a:rPr>
              <a:t>not </a:t>
            </a:r>
            <a:r>
              <a:rPr lang="en-US" sz="1100" b="0" i="0" u="none" strike="noStrike" cap="none">
                <a:solidFill>
                  <a:schemeClr val="dk1"/>
                </a:solidFill>
                <a:latin typeface="Arial"/>
                <a:ea typeface="Arial"/>
                <a:cs typeface="Arial"/>
                <a:sym typeface="Arial"/>
              </a:rPr>
              <a:t>meet their monthly sales quota, or a report on consumer complaints made in the last six months.</a:t>
            </a:r>
            <a:r>
              <a:rPr lang="en-US"/>
              <a:t> </a:t>
            </a:r>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defRPr/>
            </a:pPr>
            <a:r>
              <a:rPr lang="en-US"/>
              <a:t>đây là một công nghệ giúp chung ta tạo ra những </a:t>
            </a:r>
            <a:r>
              <a:rPr lang="en-US">
                <a:hlinkClick r:id="rId3" tooltip="Web động"/>
              </a:rPr>
              <a:t>Web động</a:t>
            </a:r>
            <a:r>
              <a:rPr lang="en-US"/>
              <a:t> mà hoàn toàn không reload lại trang</a:t>
            </a:r>
          </a:p>
          <a:p>
            <a:pPr marL="171450" indent="-171450">
              <a:buFont typeface="Arial" panose="020B0604020202020204" pitchFamily="34" charset="0"/>
              <a:buChar char="•"/>
              <a:defRPr/>
            </a:pPr>
            <a:r>
              <a:rPr lang="vi-VN"/>
              <a:t>Sử dụng JavaScript và XML</a:t>
            </a:r>
            <a:endParaRPr lang="en-US"/>
          </a:p>
          <a:p>
            <a:pPr marL="171450" indent="-171450">
              <a:buFont typeface="Arial" panose="020B0604020202020204" pitchFamily="34" charset="0"/>
              <a:buChar char="•"/>
              <a:defRPr/>
            </a:pPr>
            <a:r>
              <a:rPr lang="vi-VN"/>
              <a:t>Cho phép các nhà phát triển Web xây dựng một trang Web hoạt động giống như một chương trình máy tính để bàn truyền thống</a:t>
            </a:r>
            <a:endParaRPr lang="en-US"/>
          </a:p>
          <a:p>
            <a:pPr marL="171450" indent="-171450">
              <a:buFont typeface="Arial" panose="020B0604020202020204" pitchFamily="34" charset="0"/>
              <a:buChar char="•"/>
              <a:defRPr/>
            </a:pPr>
            <a:r>
              <a:rPr lang="vi-VN"/>
              <a:t>Dữ liệu có thể là tệp văn bản nhỏ hoặc tài liệu XML chứa nhiều khách hàng hoặc lặp lại dữ liệu</a:t>
            </a:r>
            <a:endParaRPr lang="en-US"/>
          </a:p>
          <a:p>
            <a:pPr marL="171450" indent="-171450">
              <a:buFont typeface="Arial" panose="020B0604020202020204" pitchFamily="34" charset="0"/>
              <a:buChar char="•"/>
              <a:defRPr/>
            </a:pPr>
            <a:r>
              <a:rPr lang="vi-VN"/>
              <a:t>Có lợi thế là làm cho Web hoạt động nhanh hơn và cung cấp trải nghiệm xem mượt mà hơn cho người dùng</a:t>
            </a:r>
            <a:endParaRPr lang="en-US"/>
          </a:p>
          <a:p>
            <a:pPr marL="171450" indent="-171450">
              <a:buFont typeface="Arial" panose="020B0604020202020204" pitchFamily="34" charset="0"/>
              <a:buChar char="•"/>
              <a:defRPr/>
            </a:pPr>
            <a:r>
              <a:rPr lang="vi-VN"/>
              <a:t>Những bất lợi là JavaScript phải được kích hoạt và trang Web có thể vi phạm Đạo luật về Người khuyết tật Hoa Kỳ</a:t>
            </a:r>
            <a:endParaRPr lang="en-US"/>
          </a:p>
          <a:p>
            <a:endParaRPr lang="en-US"/>
          </a:p>
        </p:txBody>
      </p:sp>
    </p:spTree>
    <p:extLst>
      <p:ext uri="{BB962C8B-B14F-4D97-AF65-F5344CB8AC3E}">
        <p14:creationId xmlns:p14="http://schemas.microsoft.com/office/powerpoint/2010/main" val="3857570354"/>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defRPr/>
            </a:pPr>
            <a:r>
              <a:rPr lang="en-US"/>
              <a:t>đây là một công nghệ giúp chung ta tạo ra những </a:t>
            </a:r>
            <a:r>
              <a:rPr lang="en-US">
                <a:hlinkClick r:id="rId3" tooltip="Web động"/>
              </a:rPr>
              <a:t>Web động</a:t>
            </a:r>
            <a:r>
              <a:rPr lang="en-US"/>
              <a:t> mà hoàn toàn không reload lại trang</a:t>
            </a:r>
          </a:p>
          <a:p>
            <a:pPr marL="171450" indent="-171450">
              <a:buFont typeface="Arial" panose="020B0604020202020204" pitchFamily="34" charset="0"/>
              <a:buChar char="•"/>
              <a:defRPr/>
            </a:pPr>
            <a:r>
              <a:rPr lang="vi-VN"/>
              <a:t>Sử dụng JavaScript và XML</a:t>
            </a:r>
            <a:endParaRPr lang="en-US"/>
          </a:p>
          <a:p>
            <a:pPr marL="171450" indent="-171450">
              <a:buFont typeface="Arial" panose="020B0604020202020204" pitchFamily="34" charset="0"/>
              <a:buChar char="•"/>
              <a:defRPr/>
            </a:pPr>
            <a:r>
              <a:rPr lang="vi-VN"/>
              <a:t>Cho phép các nhà phát triển Web xây dựng một trang Web hoạt động giống như một chương trình máy tính để bàn truyền thống</a:t>
            </a:r>
            <a:endParaRPr lang="en-US"/>
          </a:p>
          <a:p>
            <a:pPr marL="171450" indent="-171450">
              <a:buFont typeface="Arial" panose="020B0604020202020204" pitchFamily="34" charset="0"/>
              <a:buChar char="•"/>
              <a:defRPr/>
            </a:pPr>
            <a:r>
              <a:rPr lang="vi-VN"/>
              <a:t>Dữ liệu có thể là tệp văn bản nhỏ hoặc tài liệu XML chứa nhiều khách hàng hoặc lặp lại dữ liệu</a:t>
            </a:r>
            <a:endParaRPr lang="en-US"/>
          </a:p>
          <a:p>
            <a:pPr marL="171450" indent="-171450">
              <a:buFont typeface="Arial" panose="020B0604020202020204" pitchFamily="34" charset="0"/>
              <a:buChar char="•"/>
              <a:defRPr/>
            </a:pPr>
            <a:r>
              <a:rPr lang="vi-VN"/>
              <a:t>Có lợi thế là làm cho Web hoạt động nhanh hơn và cung cấp trải nghiệm xem mượt mà hơn cho người dùng</a:t>
            </a:r>
            <a:endParaRPr lang="en-US"/>
          </a:p>
          <a:p>
            <a:pPr marL="171450" indent="-171450">
              <a:buFont typeface="Arial" panose="020B0604020202020204" pitchFamily="34" charset="0"/>
              <a:buChar char="•"/>
              <a:defRPr/>
            </a:pPr>
            <a:r>
              <a:rPr lang="vi-VN"/>
              <a:t>Những bất lợi là JavaScript phải được kích hoạt và trang Web có thể vi phạm Đạo luật về Người khuyết tật Hoa Kỳ</a:t>
            </a:r>
            <a:endParaRPr lang="en-US"/>
          </a:p>
          <a:p>
            <a:endParaRPr lang="en-US"/>
          </a:p>
        </p:txBody>
      </p:sp>
    </p:spTree>
    <p:extLst>
      <p:ext uri="{BB962C8B-B14F-4D97-AF65-F5344CB8AC3E}">
        <p14:creationId xmlns:p14="http://schemas.microsoft.com/office/powerpoint/2010/main" val="556619746"/>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vi-VN" altLang="en-US"/>
              <a:t>Tuân thủ ADA tăng đối tượng mục tiêu của bạn</a:t>
            </a:r>
            <a:br>
              <a:rPr lang="vi-VN" altLang="en-US"/>
            </a:br>
            <a:r>
              <a:rPr lang="vi-VN" altLang="en-US"/>
              <a:t>Tuân thủ ADA Cải thiện nỗ lực SEO của bạn</a:t>
            </a:r>
            <a:r>
              <a:rPr lang="en-US" altLang="en-US"/>
              <a:t> **SEO: </a:t>
            </a:r>
            <a:r>
              <a:rPr lang="vi-VN" altLang="en-US"/>
              <a:t>Tối ưu hóa công cụ tìm kiếm</a:t>
            </a:r>
            <a:r>
              <a:rPr lang="en-US" altLang="en-US"/>
              <a:t> - </a:t>
            </a:r>
            <a:r>
              <a:rPr lang="en-US" altLang="en-US" b="1"/>
              <a:t>Search Engine Optimization</a:t>
            </a:r>
            <a:br>
              <a:rPr lang="vi-VN" altLang="en-US"/>
            </a:br>
            <a:r>
              <a:rPr lang="vi-VN" altLang="en-US"/>
              <a:t>Tuân thủ ADA có thể giúp danh tiếng của bạn</a:t>
            </a:r>
            <a:br>
              <a:rPr lang="vi-VN" altLang="en-US"/>
            </a:br>
            <a:r>
              <a:rPr lang="vi-VN" altLang="en-US"/>
              <a:t>Tuân thủ ADA có nghĩa là khả năng sử dụng trang web tốt hơn tổng thể</a:t>
            </a:r>
            <a:br>
              <a:rPr lang="vi-VN" altLang="en-US"/>
            </a:br>
            <a:r>
              <a:rPr lang="vi-VN" altLang="en-US"/>
              <a:t>Bạn có thể tránh hình phạt</a:t>
            </a:r>
            <a:endParaRPr lang="en-US" altLang="en-US"/>
          </a:p>
          <a:p>
            <a:endParaRPr lang="en-US" altLang="en-US"/>
          </a:p>
          <a:p>
            <a:r>
              <a:rPr lang="en-US" altLang="en-US"/>
              <a:t>https://blog.cws.net/5-reasons-your-website-should-be-ada-compliant/</a:t>
            </a:r>
          </a:p>
          <a:p>
            <a:r>
              <a:rPr lang="en-US" altLang="en-US">
                <a:sym typeface="Wingdings" panose="05000000000000000000" pitchFamily="2" charset="2"/>
              </a:rPr>
              <a:t> https://translate.google.com/translate?sl=en&amp;tl=vi&amp;js=y&amp;prev=_t&amp;hl=en&amp;ie=UTF-8&amp;u=https%3A%2F%2Fblog.cws.net%2F5-reasons-your-website-should-be-ada-compliant&amp;edit-text=</a:t>
            </a:r>
            <a:endParaRPr lang="en-US" altLang="en-US"/>
          </a:p>
          <a:p>
            <a:pPr marL="139700" indent="0">
              <a:buNone/>
            </a:pPr>
            <a:endParaRPr lang="en-US"/>
          </a:p>
        </p:txBody>
      </p:sp>
    </p:spTree>
    <p:extLst>
      <p:ext uri="{BB962C8B-B14F-4D97-AF65-F5344CB8AC3E}">
        <p14:creationId xmlns:p14="http://schemas.microsoft.com/office/powerpoint/2010/main" val="2319299560"/>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vi-VN" altLang="en-US"/>
              <a:t>Thêm chú thích cho video </a:t>
            </a:r>
            <a:br>
              <a:rPr lang="vi-VN" altLang="en-US"/>
            </a:br>
            <a:r>
              <a:rPr lang="vi-VN" altLang="en-US"/>
              <a:t>Thêm mô tả âm thanh </a:t>
            </a:r>
            <a:br>
              <a:rPr lang="vi-VN" altLang="en-US"/>
            </a:br>
            <a:r>
              <a:rPr lang="vi-VN" altLang="en-US"/>
              <a:t>Tạo bản ghi văn bản </a:t>
            </a:r>
            <a:br>
              <a:rPr lang="vi-VN" altLang="en-US"/>
            </a:br>
            <a:r>
              <a:rPr lang="vi-VN" altLang="en-US"/>
              <a:t>Tạo liên kết tới video thay vì nhúng nó vào các trang web </a:t>
            </a:r>
            <a:br>
              <a:rPr lang="vi-VN" altLang="en-US"/>
            </a:br>
            <a:r>
              <a:rPr lang="vi-VN" altLang="en-US"/>
              <a:t>Thêm liên kết vào phần tải xuống trình phát đa phương tiện </a:t>
            </a:r>
            <a:br>
              <a:rPr lang="vi-VN" altLang="en-US"/>
            </a:br>
            <a:r>
              <a:rPr lang="vi-VN" altLang="en-US"/>
              <a:t>Thêm liên kết bổ sung vào bảng điểm văn bản (cho video) </a:t>
            </a:r>
            <a:br>
              <a:rPr lang="vi-VN" altLang="en-US"/>
            </a:br>
            <a:r>
              <a:rPr lang="vi-VN" altLang="en-US"/>
              <a:t>Trang nên cung cấp các liên kết thay thế cho Bản đồ hình ảnh </a:t>
            </a:r>
          </a:p>
          <a:p>
            <a:endParaRPr lang="en-US" altLang="en-US"/>
          </a:p>
          <a:p>
            <a:r>
              <a:rPr lang="en-US" altLang="en-US"/>
              <a:t>https://www.appnet.com/make-website-ada-compliant</a:t>
            </a:r>
          </a:p>
          <a:p>
            <a:r>
              <a:rPr lang="en-US" altLang="en-US">
                <a:sym typeface="Wingdings" panose="05000000000000000000" pitchFamily="2" charset="2"/>
              </a:rPr>
              <a:t> https://translate.google.com/translate?sl=en&amp;tl=vi&amp;js=y&amp;prev=_t&amp;hl=en&amp;ie=UTF-8&amp;u=https%3A%2F%2Fwww.appnet.com%2Fmake-website-ada-compliant%2F&amp;edit-text=&amp;act=url</a:t>
            </a:r>
            <a:endParaRPr lang="en-US" altLang="en-US"/>
          </a:p>
        </p:txBody>
      </p:sp>
    </p:spTree>
    <p:extLst>
      <p:ext uri="{BB962C8B-B14F-4D97-AF65-F5344CB8AC3E}">
        <p14:creationId xmlns:p14="http://schemas.microsoft.com/office/powerpoint/2010/main" val="3283429531"/>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vi-VN" altLang="en-US"/>
              <a:t>Thêm chú thích cho video </a:t>
            </a:r>
            <a:br>
              <a:rPr lang="vi-VN" altLang="en-US"/>
            </a:br>
            <a:r>
              <a:rPr lang="vi-VN" altLang="en-US"/>
              <a:t>Thêm mô tả âm thanh </a:t>
            </a:r>
            <a:br>
              <a:rPr lang="vi-VN" altLang="en-US"/>
            </a:br>
            <a:r>
              <a:rPr lang="vi-VN" altLang="en-US"/>
              <a:t>Tạo bản ghi văn bản </a:t>
            </a:r>
            <a:br>
              <a:rPr lang="vi-VN" altLang="en-US"/>
            </a:br>
            <a:r>
              <a:rPr lang="vi-VN" altLang="en-US"/>
              <a:t>Tạo liên kết tới video thay vì nhúng nó vào các trang web </a:t>
            </a:r>
            <a:br>
              <a:rPr lang="vi-VN" altLang="en-US"/>
            </a:br>
            <a:r>
              <a:rPr lang="vi-VN" altLang="en-US"/>
              <a:t>Thêm liên kết vào phần tải xuống trình phát đa phương tiện </a:t>
            </a:r>
            <a:br>
              <a:rPr lang="vi-VN" altLang="en-US"/>
            </a:br>
            <a:r>
              <a:rPr lang="vi-VN" altLang="en-US"/>
              <a:t>Thêm liên kết bổ sung vào bảng điểm văn bản (cho video) </a:t>
            </a:r>
            <a:br>
              <a:rPr lang="vi-VN" altLang="en-US"/>
            </a:br>
            <a:r>
              <a:rPr lang="vi-VN" altLang="en-US"/>
              <a:t>Trang nên cung cấp các liên kết thay thế cho Bản đồ hình ảnh </a:t>
            </a:r>
          </a:p>
          <a:p>
            <a:endParaRPr lang="en-US" altLang="en-US"/>
          </a:p>
          <a:p>
            <a:r>
              <a:rPr lang="en-US" altLang="en-US"/>
              <a:t>https://www.appnet.com/make-website-ada-compliant</a:t>
            </a:r>
          </a:p>
          <a:p>
            <a:r>
              <a:rPr lang="en-US" altLang="en-US">
                <a:sym typeface="Wingdings" panose="05000000000000000000" pitchFamily="2" charset="2"/>
              </a:rPr>
              <a:t> https://translate.google.com/translate?sl=en&amp;tl=vi&amp;js=y&amp;prev=_t&amp;hl=en&amp;ie=UTF-8&amp;u=https%3A%2F%2Fwww.appnet.com%2Fmake-website-ada-compliant%2F&amp;edit-text=&amp;act=url</a:t>
            </a:r>
            <a:endParaRPr lang="en-US" altLang="en-US"/>
          </a:p>
        </p:txBody>
      </p:sp>
    </p:spTree>
    <p:extLst>
      <p:ext uri="{BB962C8B-B14F-4D97-AF65-F5344CB8AC3E}">
        <p14:creationId xmlns:p14="http://schemas.microsoft.com/office/powerpoint/2010/main" val="1429597716"/>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r>
              <a:rPr lang="vi-VN"/>
              <a:t>Tạo một tab riêng cho từng tính năng độc đáo</a:t>
            </a:r>
            <a:br>
              <a:rPr lang="vi-VN"/>
            </a:br>
            <a:r>
              <a:rPr lang="vi-VN"/>
              <a:t>Đặt các tab được sử dụng phổ biến nhất ở phía trước và hiển thị chúng trước</a:t>
            </a:r>
            <a:br>
              <a:rPr lang="vi-VN"/>
            </a:br>
            <a:r>
              <a:rPr lang="vi-VN"/>
              <a:t>Cân nhắc bao gồm ba nút cơ bản trong thiết kế của bạn</a:t>
            </a:r>
            <a:endParaRPr lang="en-US"/>
          </a:p>
          <a:p>
            <a:pPr marL="171450" indent="-171450">
              <a:buFont typeface="Arial" panose="020B0604020202020204" pitchFamily="34" charset="0"/>
              <a:buChar char="•"/>
              <a:defRPr/>
            </a:pPr>
            <a:r>
              <a:rPr lang="en-US"/>
              <a:t>OK</a:t>
            </a:r>
          </a:p>
          <a:p>
            <a:pPr marL="171450" indent="-171450">
              <a:buFont typeface="Arial" panose="020B0604020202020204" pitchFamily="34" charset="0"/>
              <a:buChar char="•"/>
              <a:defRPr/>
            </a:pPr>
            <a:r>
              <a:rPr lang="vi-VN"/>
              <a:t>Hủy bỏ</a:t>
            </a:r>
            <a:endParaRPr lang="en-US"/>
          </a:p>
          <a:p>
            <a:pPr marL="171450" indent="-171450">
              <a:buFont typeface="Arial" panose="020B0604020202020204" pitchFamily="34" charset="0"/>
              <a:buChar char="•"/>
              <a:defRPr/>
            </a:pPr>
            <a:r>
              <a:rPr lang="vi-VN"/>
              <a:t>Cứu giúp</a:t>
            </a:r>
            <a:endParaRPr lang="en-US"/>
          </a:p>
          <a:p>
            <a:pPr marL="139700" indent="0">
              <a:buNone/>
            </a:pPr>
            <a:endParaRPr lang="en-US"/>
          </a:p>
        </p:txBody>
      </p:sp>
    </p:spTree>
    <p:extLst>
      <p:ext uri="{BB962C8B-B14F-4D97-AF65-F5344CB8AC3E}">
        <p14:creationId xmlns:p14="http://schemas.microsoft.com/office/powerpoint/2010/main" val="2389590958"/>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vi-VN"/>
              <a:t>Màu sắc là một cách hấp dẫn và được chứng minh để tạo thuận lợi cho người dùng với các tác vụ yêu cầu đầu vào máy tính.</a:t>
            </a:r>
            <a:endParaRPr lang="en-US"/>
          </a:p>
        </p:txBody>
      </p:sp>
    </p:spTree>
    <p:extLst>
      <p:ext uri="{BB962C8B-B14F-4D97-AF65-F5344CB8AC3E}">
        <p14:creationId xmlns:p14="http://schemas.microsoft.com/office/powerpoint/2010/main" val="278211651"/>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6"/>
        <p:cNvGrpSpPr/>
        <p:nvPr/>
      </p:nvGrpSpPr>
      <p:grpSpPr>
        <a:xfrm>
          <a:off x="0" y="0"/>
          <a:ext cx="0" cy="0"/>
          <a:chOff x="0" y="0"/>
          <a:chExt cx="0" cy="0"/>
        </a:xfrm>
      </p:grpSpPr>
      <p:sp>
        <p:nvSpPr>
          <p:cNvPr id="907" name="Google Shape;907;p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8" name="Google Shape;908;p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4"/>
        <p:cNvGrpSpPr/>
        <p:nvPr/>
      </p:nvGrpSpPr>
      <p:grpSpPr>
        <a:xfrm>
          <a:off x="0" y="0"/>
          <a:ext cx="0" cy="0"/>
          <a:chOff x="0" y="0"/>
          <a:chExt cx="0" cy="0"/>
        </a:xfrm>
      </p:grpSpPr>
      <p:sp>
        <p:nvSpPr>
          <p:cNvPr id="925" name="Google Shape;925;p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indent="-171450">
              <a:buFontTx/>
              <a:buChar char="•"/>
            </a:pPr>
            <a:r>
              <a:rPr lang="vi-VN" altLang="en-US"/>
              <a:t>Cung cấp hướng dẫn rõ ràng</a:t>
            </a:r>
            <a:endParaRPr lang="en-US" altLang="en-US"/>
          </a:p>
          <a:p>
            <a:pPr marL="171450" indent="-171450">
              <a:buFontTx/>
              <a:buChar char="•"/>
            </a:pPr>
            <a:r>
              <a:rPr lang="vi-VN" altLang="en-US"/>
              <a:t>Trình diễn chuỗi nhập hợp lý cho biểu mẫu điền</a:t>
            </a:r>
            <a:endParaRPr lang="en-US" altLang="en-US"/>
          </a:p>
          <a:p>
            <a:pPr marL="171450" indent="-171450">
              <a:buFontTx/>
              <a:buChar char="•"/>
            </a:pPr>
            <a:r>
              <a:rPr lang="vi-VN" altLang="en-US"/>
              <a:t>Sử dụng nhiều hộp văn bản, nút nhấn, nút radio, danh sách thả xuống và các tính năng GUI khác</a:t>
            </a:r>
            <a:endParaRPr lang="en-US" altLang="en-US"/>
          </a:p>
          <a:p>
            <a:pPr marL="171450" indent="-171450">
              <a:buFontTx/>
              <a:buChar char="•"/>
            </a:pPr>
            <a:r>
              <a:rPr lang="vi-VN" altLang="en-US"/>
              <a:t>Cung cấp hộp văn bản cuộn nếu bạn không chắc chắn sẽ nhập bao nhiêu văn bản</a:t>
            </a:r>
            <a:endParaRPr lang="en-US" altLang="en-US"/>
          </a:p>
          <a:p>
            <a:pPr marL="0" lvl="0" indent="0" algn="l" rtl="0">
              <a:spcBef>
                <a:spcPts val="0"/>
              </a:spcBef>
              <a:spcAft>
                <a:spcPts val="0"/>
              </a:spcAft>
              <a:buNone/>
            </a:pPr>
            <a:endParaRPr/>
          </a:p>
        </p:txBody>
      </p:sp>
      <p:sp>
        <p:nvSpPr>
          <p:cNvPr id="926" name="Google Shape;926;p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Google Shape;932;p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3" name="Google Shape;933;p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7" name="Google Shape;227;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a:t>Producing different types of output requires different technologies.</a:t>
            </a:r>
            <a:endParaRPr/>
          </a:p>
          <a:p>
            <a:pPr marL="0" marR="0" lvl="0" indent="0" algn="l" rtl="0">
              <a:lnSpc>
                <a:spcPct val="100000"/>
              </a:lnSpc>
              <a:spcBef>
                <a:spcPts val="0"/>
              </a:spcBef>
              <a:spcAft>
                <a:spcPts val="0"/>
              </a:spcAft>
              <a:buClr>
                <a:srgbClr val="000000"/>
              </a:buClr>
              <a:buSzPts val="1100"/>
              <a:buFont typeface="Arial"/>
              <a:buNone/>
            </a:pPr>
            <a:endParaRPr sz="1100"/>
          </a:p>
          <a:p>
            <a:pPr marL="0" marR="0" lvl="0" indent="0" algn="l" rtl="0">
              <a:lnSpc>
                <a:spcPct val="100000"/>
              </a:lnSpc>
              <a:spcBef>
                <a:spcPts val="0"/>
              </a:spcBef>
              <a:spcAft>
                <a:spcPts val="0"/>
              </a:spcAft>
              <a:buClr>
                <a:srgbClr val="000000"/>
              </a:buClr>
              <a:buSzPts val="1100"/>
              <a:buFont typeface="Arial"/>
              <a:buNone/>
            </a:pPr>
            <a:r>
              <a:rPr lang="en-US" sz="1100"/>
              <a:t>Output technologies differ in:</a:t>
            </a:r>
            <a:endParaRPr/>
          </a:p>
          <a:p>
            <a:pPr marL="457200" lvl="0" indent="-317500" algn="l" rtl="0">
              <a:lnSpc>
                <a:spcPct val="80000"/>
              </a:lnSpc>
              <a:spcBef>
                <a:spcPts val="0"/>
              </a:spcBef>
              <a:spcAft>
                <a:spcPts val="0"/>
              </a:spcAft>
              <a:buSzPts val="1400"/>
              <a:buChar char="●"/>
            </a:pPr>
            <a:r>
              <a:rPr lang="en-US" sz="1100"/>
              <a:t>	speed</a:t>
            </a:r>
            <a:endParaRPr/>
          </a:p>
          <a:p>
            <a:pPr marL="457200" lvl="0" indent="-317500" algn="l" rtl="0">
              <a:lnSpc>
                <a:spcPct val="80000"/>
              </a:lnSpc>
              <a:spcBef>
                <a:spcPts val="0"/>
              </a:spcBef>
              <a:spcAft>
                <a:spcPts val="0"/>
              </a:spcAft>
              <a:buSzPts val="1400"/>
              <a:buChar char="●"/>
            </a:pPr>
            <a:r>
              <a:rPr lang="en-US" sz="1100"/>
              <a:t>	cost</a:t>
            </a:r>
            <a:endParaRPr/>
          </a:p>
          <a:p>
            <a:pPr marL="457200" lvl="0" indent="-317500" algn="l" rtl="0">
              <a:lnSpc>
                <a:spcPct val="80000"/>
              </a:lnSpc>
              <a:spcBef>
                <a:spcPts val="0"/>
              </a:spcBef>
              <a:spcAft>
                <a:spcPts val="0"/>
              </a:spcAft>
              <a:buSzPts val="1400"/>
              <a:buChar char="●"/>
            </a:pPr>
            <a:r>
              <a:rPr lang="en-US" sz="1100"/>
              <a:t>	portability</a:t>
            </a:r>
            <a:endParaRPr/>
          </a:p>
          <a:p>
            <a:pPr marL="457200" lvl="0" indent="-317500" algn="l" rtl="0">
              <a:lnSpc>
                <a:spcPct val="80000"/>
              </a:lnSpc>
              <a:spcBef>
                <a:spcPts val="0"/>
              </a:spcBef>
              <a:spcAft>
                <a:spcPts val="0"/>
              </a:spcAft>
              <a:buSzPts val="1400"/>
              <a:buChar char="●"/>
            </a:pPr>
            <a:r>
              <a:rPr lang="en-US" sz="1100"/>
              <a:t>	flexibility</a:t>
            </a:r>
            <a:endParaRPr/>
          </a:p>
          <a:p>
            <a:pPr marL="457200" lvl="0" indent="-317500" algn="l" rtl="0">
              <a:lnSpc>
                <a:spcPct val="80000"/>
              </a:lnSpc>
              <a:spcBef>
                <a:spcPts val="0"/>
              </a:spcBef>
              <a:spcAft>
                <a:spcPts val="0"/>
              </a:spcAft>
              <a:buSzPts val="1400"/>
              <a:buChar char="●"/>
            </a:pPr>
            <a:r>
              <a:rPr lang="en-US" sz="1100"/>
              <a:t>	accessibility</a:t>
            </a:r>
            <a:endParaRPr/>
          </a:p>
          <a:p>
            <a:pPr marL="457200" lvl="0" indent="-317500" algn="l" rtl="0">
              <a:lnSpc>
                <a:spcPct val="80000"/>
              </a:lnSpc>
              <a:spcBef>
                <a:spcPts val="0"/>
              </a:spcBef>
              <a:spcAft>
                <a:spcPts val="0"/>
              </a:spcAft>
              <a:buSzPts val="1400"/>
              <a:buChar char="●"/>
            </a:pPr>
            <a:r>
              <a:rPr lang="en-US" sz="1100"/>
              <a:t>	storage</a:t>
            </a:r>
            <a:endParaRPr/>
          </a:p>
          <a:p>
            <a:pPr marL="457200" lvl="0" indent="-317500" algn="l" rtl="0">
              <a:lnSpc>
                <a:spcPct val="80000"/>
              </a:lnSpc>
              <a:spcBef>
                <a:spcPts val="0"/>
              </a:spcBef>
              <a:spcAft>
                <a:spcPts val="0"/>
              </a:spcAft>
              <a:buSzPts val="1400"/>
              <a:buChar char="●"/>
            </a:pPr>
            <a:r>
              <a:rPr lang="en-US" sz="1100"/>
              <a:t>	retrieval </a:t>
            </a:r>
            <a:endParaRPr/>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8"/>
        <p:cNvGrpSpPr/>
        <p:nvPr/>
      </p:nvGrpSpPr>
      <p:grpSpPr>
        <a:xfrm>
          <a:off x="0" y="0"/>
          <a:ext cx="0" cy="0"/>
          <a:chOff x="0" y="0"/>
          <a:chExt cx="0" cy="0"/>
        </a:xfrm>
      </p:grpSpPr>
      <p:sp>
        <p:nvSpPr>
          <p:cNvPr id="939" name="Google Shape;939;p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0" name="Google Shape;940;p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eaLnBrk="1" hangingPunct="1">
              <a:defRPr/>
            </a:pPr>
            <a:r>
              <a:rPr lang="en-US" altLang="en-US"/>
              <a:t>ỨNG DỤNG TH</a:t>
            </a:r>
            <a:r>
              <a:rPr lang="vi-VN" altLang="en-US"/>
              <a:t>Ư</a:t>
            </a:r>
            <a:r>
              <a:rPr lang="en-US" altLang="en-US"/>
              <a:t>ƠNG MẠI ĐIỆN TỬ</a:t>
            </a:r>
          </a:p>
          <a:p>
            <a:pPr eaLnBrk="1" hangingPunct="1">
              <a:defRPr/>
            </a:pPr>
            <a:endParaRPr lang="en-US" altLang="en-US"/>
          </a:p>
          <a:p>
            <a:pPr eaLnBrk="1" hangingPunct="1">
              <a:defRPr/>
            </a:pPr>
            <a:r>
              <a:rPr lang="vi-VN"/>
              <a:t>Khách hàng cần phải cảm thấy tự tin rằng họ đang mua số lượng chính xác, rằng họ đang nhận được mức giá phù hợp và tổng chi phí mua hàng trên Internet, bao gồm phí vận chuyển, là những gì họ mong đợi.</a:t>
            </a:r>
            <a:br>
              <a:rPr lang="vi-VN"/>
            </a:br>
            <a:br>
              <a:rPr lang="vi-VN"/>
            </a:br>
            <a:r>
              <a:rPr lang="vi-VN"/>
              <a:t>Cách phổ biến nhất để thể hiện sự tự tin là sử dụng phép ẩn dụ của một giỏ mua hàng hoặc túi mua sắm. Một tính năng quan trọng của giỏ mua hàng là người dùng có thể chỉnh sửa số lượng mặt hàng đã đặt hàng hoặc có thể xóa hoàn toàn mặt hàng đó.</a:t>
            </a:r>
            <a:endParaRPr lang="en-US"/>
          </a:p>
          <a:p>
            <a:pPr eaLnBrk="1" hangingPunct="1">
              <a:defRPr/>
            </a:pPr>
            <a:endParaRPr lang="en-US" altLang="en-US"/>
          </a:p>
          <a:p>
            <a:pPr marL="171450" indent="-171450" eaLnBrk="1" hangingPunct="1">
              <a:buFont typeface="Arial" panose="020B0604020202020204" pitchFamily="34" charset="0"/>
              <a:buChar char="•"/>
              <a:defRPr/>
            </a:pPr>
            <a:r>
              <a:rPr lang="vi-VN"/>
              <a:t>Ứng dụng thương mại điện tử không chỉ liên quan đến thiết kế tốt của các trang web</a:t>
            </a:r>
            <a:endParaRPr lang="en-US"/>
          </a:p>
          <a:p>
            <a:pPr marL="171450" indent="-171450" eaLnBrk="1" hangingPunct="1">
              <a:buFont typeface="Arial" panose="020B0604020202020204" pitchFamily="34" charset="0"/>
              <a:buChar char="•"/>
              <a:defRPr/>
            </a:pPr>
            <a:r>
              <a:rPr lang="vi-VN"/>
              <a:t>Khách hàng cần cảm thấy tự tin trên trang web</a:t>
            </a:r>
            <a:endParaRPr lang="en-US" altLang="en-US"/>
          </a:p>
          <a:p>
            <a:pPr marL="139700" lvl="0" indent="0" algn="l" rtl="0">
              <a:lnSpc>
                <a:spcPct val="100000"/>
              </a:lnSpc>
              <a:spcBef>
                <a:spcPts val="0"/>
              </a:spcBef>
              <a:spcAft>
                <a:spcPts val="0"/>
              </a:spcAft>
              <a:buSzPts val="1400"/>
              <a:buNone/>
            </a:pPr>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5"/>
        <p:cNvGrpSpPr/>
        <p:nvPr/>
      </p:nvGrpSpPr>
      <p:grpSpPr>
        <a:xfrm>
          <a:off x="0" y="0"/>
          <a:ext cx="0" cy="0"/>
          <a:chOff x="0" y="0"/>
          <a:chExt cx="0" cy="0"/>
        </a:xfrm>
      </p:grpSpPr>
      <p:sp>
        <p:nvSpPr>
          <p:cNvPr id="946" name="Google Shape;946;p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7" name="Google Shape;947;p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3"/>
        <p:cNvGrpSpPr/>
        <p:nvPr/>
      </p:nvGrpSpPr>
      <p:grpSpPr>
        <a:xfrm>
          <a:off x="0" y="0"/>
          <a:ext cx="0" cy="0"/>
          <a:chOff x="0" y="0"/>
          <a:chExt cx="0" cy="0"/>
        </a:xfrm>
      </p:grpSpPr>
      <p:sp>
        <p:nvSpPr>
          <p:cNvPr id="954" name="Google Shape;954;p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5" name="Google Shape;955;p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5" name="Google Shape;24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2" name="Google Shape;252;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US"/>
              <a:t>Trends:</a:t>
            </a:r>
            <a:endParaRPr/>
          </a:p>
          <a:p>
            <a:pPr marL="457200" lvl="0" indent="-317500" algn="l" rtl="0">
              <a:lnSpc>
                <a:spcPct val="100000"/>
              </a:lnSpc>
              <a:spcBef>
                <a:spcPts val="0"/>
              </a:spcBef>
              <a:spcAft>
                <a:spcPts val="0"/>
              </a:spcAft>
              <a:buSzPts val="1400"/>
              <a:buChar char="●"/>
            </a:pPr>
            <a:r>
              <a:rPr lang="en-US"/>
              <a:t>	location of the printing site</a:t>
            </a:r>
            <a:endParaRPr/>
          </a:p>
          <a:p>
            <a:pPr marL="457200" lvl="0" indent="-317500" algn="l" rtl="0">
              <a:lnSpc>
                <a:spcPct val="100000"/>
              </a:lnSpc>
              <a:spcBef>
                <a:spcPts val="0"/>
              </a:spcBef>
              <a:spcAft>
                <a:spcPts val="0"/>
              </a:spcAft>
              <a:buSzPts val="1400"/>
              <a:buChar char="●"/>
            </a:pPr>
            <a:r>
              <a:rPr lang="en-US"/>
              <a:t>	different numbers of characters per page</a:t>
            </a:r>
            <a:endParaRPr/>
          </a:p>
          <a:p>
            <a:pPr marL="457200" lvl="0" indent="-317500" algn="l" rtl="0">
              <a:lnSpc>
                <a:spcPct val="100000"/>
              </a:lnSpc>
              <a:spcBef>
                <a:spcPts val="0"/>
              </a:spcBef>
              <a:spcAft>
                <a:spcPts val="0"/>
              </a:spcAft>
              <a:buSzPts val="1400"/>
              <a:buChar char="●"/>
            </a:pPr>
            <a:r>
              <a:rPr lang="en-US"/>
              <a:t>	more graphics and color capabilities</a:t>
            </a:r>
            <a:endParaRPr/>
          </a:p>
          <a:p>
            <a:pPr marL="457200" lvl="0" indent="-317500" algn="l" rtl="0">
              <a:lnSpc>
                <a:spcPct val="100000"/>
              </a:lnSpc>
              <a:spcBef>
                <a:spcPts val="0"/>
              </a:spcBef>
              <a:spcAft>
                <a:spcPts val="0"/>
              </a:spcAft>
              <a:buSzPts val="1400"/>
              <a:buChar char="●"/>
            </a:pPr>
            <a:r>
              <a:rPr lang="en-US"/>
              <a:t>	quieter</a:t>
            </a:r>
            <a:endParaRPr/>
          </a:p>
          <a:p>
            <a:pPr marL="457200" lvl="0" indent="-317500" algn="l" rtl="0">
              <a:lnSpc>
                <a:spcPct val="100000"/>
              </a:lnSpc>
              <a:spcBef>
                <a:spcPts val="0"/>
              </a:spcBef>
              <a:spcAft>
                <a:spcPts val="0"/>
              </a:spcAft>
              <a:buSzPts val="1400"/>
              <a:buChar char="●"/>
            </a:pPr>
            <a:r>
              <a:rPr lang="en-US"/>
              <a:t>	</a:t>
            </a:r>
            <a:r>
              <a:rPr lang="en-US" sz="1100" b="0" i="0" u="none" strike="noStrike" cap="none">
                <a:solidFill>
                  <a:schemeClr val="dk1"/>
                </a:solidFill>
                <a:latin typeface="Arial"/>
                <a:ea typeface="Arial"/>
                <a:cs typeface="Arial"/>
                <a:sym typeface="Arial"/>
              </a:rPr>
              <a:t>protecting the environment</a:t>
            </a:r>
            <a:r>
              <a:rPr lang="en-US"/>
              <a:t> </a:t>
            </a:r>
            <a:br>
              <a:rPr lang="en-US"/>
            </a:br>
            <a:r>
              <a:rPr lang="en-US"/>
              <a:t>	reducing the number of preprinted forms</a:t>
            </a:r>
            <a:endParaRPr/>
          </a:p>
          <a:p>
            <a:pPr marL="457200" lvl="0" indent="-317500" algn="l" rtl="0">
              <a:lnSpc>
                <a:spcPct val="100000"/>
              </a:lnSpc>
              <a:spcBef>
                <a:spcPts val="0"/>
              </a:spcBef>
              <a:spcAft>
                <a:spcPts val="0"/>
              </a:spcAft>
              <a:buSzPts val="1400"/>
              <a:buChar char="●"/>
            </a:pPr>
            <a:r>
              <a:rPr lang="en-US"/>
              <a:t>	simplifying operator tasks</a:t>
            </a:r>
            <a:endParaRPr/>
          </a:p>
          <a:p>
            <a:pPr marL="457200" lvl="0" indent="-317500" algn="l" rtl="0">
              <a:lnSpc>
                <a:spcPct val="100000"/>
              </a:lnSpc>
              <a:spcBef>
                <a:spcPts val="0"/>
              </a:spcBef>
              <a:spcAft>
                <a:spcPts val="0"/>
              </a:spcAft>
              <a:buSzPts val="1400"/>
              <a:buChar char="●"/>
            </a:pPr>
            <a:r>
              <a:rPr lang="en-US"/>
              <a:t>	reducing operator intervention</a:t>
            </a:r>
            <a:endParaRPr/>
          </a:p>
          <a:p>
            <a:pPr marL="457200" lvl="0" indent="-228600" algn="l" rtl="0">
              <a:lnSpc>
                <a:spcPct val="100000"/>
              </a:lnSpc>
              <a:spcBef>
                <a:spcPts val="0"/>
              </a:spcBef>
              <a:spcAft>
                <a:spcPts val="0"/>
              </a:spcAft>
              <a:buSzPts val="1400"/>
              <a:buNone/>
            </a:pPr>
            <a:endParaRPr/>
          </a:p>
          <a:p>
            <a:pPr marL="13970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9" name="Google Shape;259;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endParaRPr/>
          </a:p>
          <a:p>
            <a:pPr marL="139700" lvl="0" indent="0" algn="l" rtl="0">
              <a:lnSpc>
                <a:spcPct val="100000"/>
              </a:lnSpc>
              <a:spcBef>
                <a:spcPts val="0"/>
              </a:spcBef>
              <a:spcAft>
                <a:spcPts val="0"/>
              </a:spcAft>
              <a:buSzPts val="1400"/>
              <a:buNone/>
            </a:pPr>
            <a:endParaRPr/>
          </a:p>
          <a:p>
            <a:pPr marL="457200" lvl="0" indent="-317500" algn="l" rtl="0">
              <a:lnSpc>
                <a:spcPct val="100000"/>
              </a:lnSpc>
              <a:spcBef>
                <a:spcPts val="0"/>
              </a:spcBef>
              <a:spcAft>
                <a:spcPts val="0"/>
              </a:spcAft>
              <a:buSzPts val="1400"/>
              <a:buChar char="●"/>
            </a:pPr>
            <a:r>
              <a:rPr lang="en-US" b="1"/>
              <a:t>Result in cost savings </a:t>
            </a:r>
            <a:r>
              <a:rPr lang="en-US"/>
              <a:t>– no paper, mailing.</a:t>
            </a:r>
            <a:endParaRPr/>
          </a:p>
          <a:p>
            <a:pPr marL="457200" lvl="0" indent="-228600" algn="l" rtl="0">
              <a:lnSpc>
                <a:spcPct val="100000"/>
              </a:lnSpc>
              <a:spcBef>
                <a:spcPts val="0"/>
              </a:spcBef>
              <a:spcAft>
                <a:spcPts val="0"/>
              </a:spcAft>
              <a:buSzPts val="1400"/>
              <a:buNone/>
            </a:pPr>
            <a:endParaRPr/>
          </a:p>
          <a:p>
            <a:pPr marL="457200" lvl="0" indent="-317500" algn="l" rtl="0">
              <a:lnSpc>
                <a:spcPct val="100000"/>
              </a:lnSpc>
              <a:spcBef>
                <a:spcPts val="0"/>
              </a:spcBef>
              <a:spcAft>
                <a:spcPts val="0"/>
              </a:spcAft>
              <a:buSzPts val="1400"/>
              <a:buChar char="●"/>
            </a:pPr>
            <a:r>
              <a:rPr lang="en-US" b="1"/>
              <a:t>May be desirable from the users standpoint </a:t>
            </a:r>
            <a:r>
              <a:rPr lang="en-US"/>
              <a:t>– </a:t>
            </a:r>
            <a:r>
              <a:rPr lang="en-US" b="0"/>
              <a:t>users</a:t>
            </a:r>
            <a:r>
              <a:rPr lang="en-US" b="1"/>
              <a:t> </a:t>
            </a:r>
            <a:r>
              <a:rPr lang="en-US"/>
              <a:t>may want to just glance at a report and then file.</a:t>
            </a:r>
            <a:endParaRPr/>
          </a:p>
          <a:p>
            <a:pPr marL="457200" lvl="0" indent="-228600" algn="l" rtl="0">
              <a:lnSpc>
                <a:spcPct val="100000"/>
              </a:lnSpc>
              <a:spcBef>
                <a:spcPts val="0"/>
              </a:spcBef>
              <a:spcAft>
                <a:spcPts val="0"/>
              </a:spcAft>
              <a:buSzPts val="1400"/>
              <a:buNone/>
            </a:pPr>
            <a:endParaRPr/>
          </a:p>
          <a:p>
            <a:pPr marL="457200" lvl="0" indent="-317500" algn="l" rtl="0">
              <a:lnSpc>
                <a:spcPct val="100000"/>
              </a:lnSpc>
              <a:spcBef>
                <a:spcPts val="0"/>
              </a:spcBef>
              <a:spcAft>
                <a:spcPts val="0"/>
              </a:spcAft>
              <a:buSzPts val="1400"/>
              <a:buChar char="●"/>
            </a:pPr>
            <a:r>
              <a:rPr lang="en-US" b="1"/>
              <a:t>Easier to keep up to date </a:t>
            </a:r>
            <a:r>
              <a:rPr lang="en-US"/>
              <a:t>– displays can update output immediately.</a:t>
            </a:r>
            <a:endParaRPr/>
          </a:p>
          <a:p>
            <a:pPr marL="171450" lvl="0" indent="-171450" algn="l" rtl="0">
              <a:lnSpc>
                <a:spcPct val="100000"/>
              </a:lnSpc>
              <a:spcBef>
                <a:spcPts val="0"/>
              </a:spcBef>
              <a:spcAft>
                <a:spcPts val="0"/>
              </a:spcAft>
              <a:buSzPts val="1400"/>
              <a:buFont typeface="Arial"/>
              <a:buChar char="•"/>
            </a:pPr>
            <a:r>
              <a:rPr lang="en-US" sz="1100" b="0" i="0" u="none" strike="noStrike" cap="none">
                <a:solidFill>
                  <a:schemeClr val="dk1"/>
                </a:solidFill>
                <a:latin typeface="Arial"/>
                <a:ea typeface="Arial"/>
                <a:cs typeface="Arial"/>
                <a:sym typeface="Arial"/>
              </a:rPr>
              <a:t>allowing the user to change output information in real time either through deletion, addition, or modification. </a:t>
            </a:r>
            <a:endParaRPr/>
          </a:p>
          <a:p>
            <a:pPr marL="171450" lvl="0" indent="-171450" algn="l" rtl="0">
              <a:lnSpc>
                <a:spcPct val="100000"/>
              </a:lnSpc>
              <a:spcBef>
                <a:spcPts val="0"/>
              </a:spcBef>
              <a:spcAft>
                <a:spcPts val="0"/>
              </a:spcAft>
              <a:buSzPts val="1400"/>
              <a:buFont typeface="Arial"/>
              <a:buChar char="•"/>
            </a:pPr>
            <a:r>
              <a:rPr lang="en-US" sz="1100" b="0" i="0" u="none" strike="noStrike" cap="none">
                <a:solidFill>
                  <a:schemeClr val="dk1"/>
                </a:solidFill>
                <a:latin typeface="Arial"/>
                <a:ea typeface="Arial"/>
                <a:cs typeface="Arial"/>
                <a:sym typeface="Arial"/>
              </a:rPr>
              <a:t>Permit review of stored output through access to and the display of items from a relevant database</a:t>
            </a:r>
            <a:endParaRPr/>
          </a:p>
          <a:p>
            <a:pPr marL="171450" lvl="0" indent="-171450" algn="l" rtl="0">
              <a:lnSpc>
                <a:spcPct val="100000"/>
              </a:lnSpc>
              <a:spcBef>
                <a:spcPts val="0"/>
              </a:spcBef>
              <a:spcAft>
                <a:spcPts val="0"/>
              </a:spcAft>
              <a:buSzPts val="1400"/>
              <a:buFont typeface="Arial"/>
              <a:buChar char="•"/>
            </a:pPr>
            <a:r>
              <a:rPr lang="en-US" sz="1100" b="0" i="0" u="none" strike="noStrike" cap="none">
                <a:solidFill>
                  <a:schemeClr val="dk1"/>
                </a:solidFill>
                <a:latin typeface="Arial"/>
                <a:ea typeface="Arial"/>
                <a:cs typeface="Arial"/>
                <a:sym typeface="Arial"/>
              </a:rPr>
              <a:t>permitting individual decision makers to stop storing redundant printouts.</a:t>
            </a:r>
            <a:r>
              <a:rPr lang="en-US"/>
              <a:t> </a:t>
            </a:r>
            <a:br>
              <a:rPr lang="en-US"/>
            </a:br>
            <a:endParaRPr/>
          </a:p>
          <a:p>
            <a:pPr marL="0" lvl="0" indent="0" algn="l" rtl="0">
              <a:lnSpc>
                <a:spcPct val="100000"/>
              </a:lnSpc>
              <a:spcBef>
                <a:spcPts val="0"/>
              </a:spcBef>
              <a:spcAft>
                <a:spcPts val="0"/>
              </a:spcAft>
              <a:buSzPts val="1400"/>
              <a:buFont typeface="Arial"/>
              <a:buNone/>
            </a:pPr>
            <a:endParaRPr/>
          </a:p>
          <a:p>
            <a:pPr marL="457200" lvl="0" indent="-228600" algn="l" rtl="0">
              <a:lnSpc>
                <a:spcPct val="100000"/>
              </a:lnSpc>
              <a:spcBef>
                <a:spcPts val="0"/>
              </a:spcBef>
              <a:spcAft>
                <a:spcPts val="0"/>
              </a:spcAft>
              <a:buSzPts val="1400"/>
              <a:buNone/>
            </a:pPr>
            <a:endParaRPr/>
          </a:p>
          <a:p>
            <a:pPr marL="457200" lvl="0" indent="-317500" algn="l" rtl="0">
              <a:lnSpc>
                <a:spcPct val="100000"/>
              </a:lnSpc>
              <a:spcBef>
                <a:spcPts val="0"/>
              </a:spcBef>
              <a:spcAft>
                <a:spcPts val="0"/>
              </a:spcAft>
              <a:buSzPts val="1400"/>
              <a:buChar char="●"/>
            </a:pPr>
            <a:r>
              <a:rPr lang="en-US" b="1"/>
              <a:t>Different screen resolutions </a:t>
            </a:r>
            <a:r>
              <a:rPr lang="en-US"/>
              <a:t>– 800x600 or 1600x1200 and so on.</a:t>
            </a:r>
            <a:endParaRPr/>
          </a:p>
          <a:p>
            <a:pPr marL="457200" lvl="0" indent="-228600" algn="l" rtl="0">
              <a:lnSpc>
                <a:spcPct val="100000"/>
              </a:lnSpc>
              <a:spcBef>
                <a:spcPts val="0"/>
              </a:spcBef>
              <a:spcAft>
                <a:spcPts val="0"/>
              </a:spcAft>
              <a:buSzPts val="1400"/>
              <a:buNone/>
            </a:pPr>
            <a:endParaRPr/>
          </a:p>
          <a:p>
            <a:pPr marL="457200" lvl="0" indent="-317500" algn="l" rtl="0">
              <a:lnSpc>
                <a:spcPct val="100000"/>
              </a:lnSpc>
              <a:spcBef>
                <a:spcPts val="0"/>
              </a:spcBef>
              <a:spcAft>
                <a:spcPts val="0"/>
              </a:spcAft>
              <a:buSzPts val="1400"/>
              <a:buChar char="●"/>
            </a:pPr>
            <a:r>
              <a:rPr lang="en-US" b="1"/>
              <a:t>Fonts</a:t>
            </a:r>
            <a:r>
              <a:rPr lang="en-US"/>
              <a:t> – some systems may not have the fonts required. One way this has been addressed is to send documents as PDF files.</a:t>
            </a:r>
            <a:endParaRPr/>
          </a:p>
          <a:p>
            <a:pPr marL="457200" lvl="0" indent="-228600" algn="l" rtl="0">
              <a:lnSpc>
                <a:spcPct val="100000"/>
              </a:lnSpc>
              <a:spcBef>
                <a:spcPts val="0"/>
              </a:spcBef>
              <a:spcAft>
                <a:spcPts val="0"/>
              </a:spcAft>
              <a:buSzPts val="1400"/>
              <a:buNone/>
            </a:pPr>
            <a:endParaRPr/>
          </a:p>
          <a:p>
            <a:pPr marL="139700" lvl="0" indent="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6" name="Google Shape;26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3" name="Google Shape;273;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US" sz="1100" b="0" i="0" u="none" strike="noStrike" cap="none">
                <a:solidFill>
                  <a:schemeClr val="dk1"/>
                </a:solidFill>
                <a:latin typeface="Arial"/>
                <a:ea typeface="Arial"/>
                <a:cs typeface="Arial"/>
                <a:sym typeface="Arial"/>
              </a:rPr>
              <a:t>Video is a complex form of output, as it combines the strength and potential emotional impact of audio (including sound effects, voice, and music) with a visual channel</a:t>
            </a:r>
            <a:r>
              <a:rPr lang="en-US"/>
              <a:t> </a:t>
            </a:r>
            <a:br>
              <a:rPr lang="en-US"/>
            </a:br>
            <a:endParaRPr/>
          </a:p>
          <a:p>
            <a:pPr marL="457200" lvl="0" indent="-317500" algn="l" rtl="0">
              <a:lnSpc>
                <a:spcPct val="100000"/>
              </a:lnSpc>
              <a:spcBef>
                <a:spcPts val="0"/>
              </a:spcBef>
              <a:spcAft>
                <a:spcPts val="0"/>
              </a:spcAft>
              <a:buSzPts val="1400"/>
              <a:buChar char="●"/>
            </a:pPr>
            <a:r>
              <a:rPr lang="en-US" sz="1100" b="1" i="0" u="none" strike="noStrike" cap="none">
                <a:solidFill>
                  <a:schemeClr val="dk1"/>
                </a:solidFill>
                <a:latin typeface="Arial"/>
                <a:ea typeface="Arial"/>
                <a:cs typeface="Arial"/>
                <a:sym typeface="Arial"/>
              </a:rPr>
              <a:t>. Enabling distance collaboration </a:t>
            </a:r>
            <a:r>
              <a:rPr lang="en-US" sz="1100" b="0" i="0" u="none" strike="noStrike" cap="none">
                <a:solidFill>
                  <a:schemeClr val="dk1"/>
                </a:solidFill>
                <a:latin typeface="Arial"/>
                <a:ea typeface="Arial"/>
                <a:cs typeface="Arial"/>
                <a:sym typeface="Arial"/>
              </a:rPr>
              <a:t>that connects people who do not often get to see each other. For example, this can be helpful for virtual project team members who must work together, but who do not typically meet face to face.</a:t>
            </a:r>
            <a:r>
              <a:rPr lang="en-US"/>
              <a:t> </a:t>
            </a:r>
            <a:endParaRPr/>
          </a:p>
          <a:p>
            <a:pPr marL="457200" lvl="0" indent="-228600" algn="l" rtl="0">
              <a:lnSpc>
                <a:spcPct val="100000"/>
              </a:lnSpc>
              <a:spcBef>
                <a:spcPts val="0"/>
              </a:spcBef>
              <a:spcAft>
                <a:spcPts val="0"/>
              </a:spcAft>
              <a:buSzPts val="1400"/>
              <a:buNone/>
            </a:pPr>
            <a:endParaRPr/>
          </a:p>
          <a:p>
            <a:pPr marL="457200" lvl="0" indent="-317500" algn="l" rtl="0">
              <a:lnSpc>
                <a:spcPct val="100000"/>
              </a:lnSpc>
              <a:spcBef>
                <a:spcPts val="0"/>
              </a:spcBef>
              <a:spcAft>
                <a:spcPts val="0"/>
              </a:spcAft>
              <a:buSzPts val="1400"/>
              <a:buChar char="●"/>
            </a:pPr>
            <a:r>
              <a:rPr lang="en-US" b="1"/>
              <a:t>. </a:t>
            </a:r>
            <a:r>
              <a:rPr lang="en-US" sz="1100" b="1" i="0" u="none" strike="noStrike" cap="none">
                <a:solidFill>
                  <a:schemeClr val="dk1"/>
                </a:solidFill>
                <a:latin typeface="Arial"/>
                <a:ea typeface="Arial"/>
                <a:cs typeface="Arial"/>
                <a:sym typeface="Arial"/>
              </a:rPr>
              <a:t>Showing how to perform an action</a:t>
            </a:r>
            <a:r>
              <a:rPr lang="en-US" sz="1100" b="0" i="0" u="none" strike="noStrike" cap="none">
                <a:solidFill>
                  <a:schemeClr val="dk1"/>
                </a:solidFill>
                <a:latin typeface="Arial"/>
                <a:ea typeface="Arial"/>
                <a:cs typeface="Arial"/>
                <a:sym typeface="Arial"/>
              </a:rPr>
              <a:t>, such as demonstrating how a form should be filled out, how software should be installed, or how a product should be assembled.</a:t>
            </a:r>
            <a:r>
              <a:rPr lang="en-US"/>
              <a:t> </a:t>
            </a:r>
            <a:endParaRPr/>
          </a:p>
          <a:p>
            <a:pPr marL="457200" lvl="0" indent="-228600" algn="l" rtl="0">
              <a:lnSpc>
                <a:spcPct val="100000"/>
              </a:lnSpc>
              <a:spcBef>
                <a:spcPts val="0"/>
              </a:spcBef>
              <a:spcAft>
                <a:spcPts val="0"/>
              </a:spcAft>
              <a:buSzPts val="1400"/>
              <a:buNone/>
            </a:pPr>
            <a:endParaRPr/>
          </a:p>
          <a:p>
            <a:pPr marL="457200" lvl="0" indent="-317500" algn="l" rtl="0">
              <a:lnSpc>
                <a:spcPct val="100000"/>
              </a:lnSpc>
              <a:spcBef>
                <a:spcPts val="0"/>
              </a:spcBef>
              <a:spcAft>
                <a:spcPts val="0"/>
              </a:spcAft>
              <a:buSzPts val="1400"/>
              <a:buChar char="●"/>
            </a:pPr>
            <a:r>
              <a:rPr lang="en-US" b="1"/>
              <a:t>. </a:t>
            </a:r>
            <a:r>
              <a:rPr lang="en-US" sz="1100" b="1" i="0" u="none" strike="noStrike" cap="none">
                <a:solidFill>
                  <a:schemeClr val="dk1"/>
                </a:solidFill>
                <a:latin typeface="Arial"/>
                <a:ea typeface="Arial"/>
                <a:cs typeface="Arial"/>
                <a:sym typeface="Arial"/>
              </a:rPr>
              <a:t>Providing brief training episodes </a:t>
            </a:r>
            <a:r>
              <a:rPr lang="en-US" sz="1100" b="0" i="0" u="none" strike="noStrike" cap="none">
                <a:solidFill>
                  <a:schemeClr val="dk1"/>
                </a:solidFill>
                <a:latin typeface="Arial"/>
                <a:ea typeface="Arial"/>
                <a:cs typeface="Arial"/>
                <a:sym typeface="Arial"/>
              </a:rPr>
              <a:t>that are job specific or task specific in order to emphasize a new or unfamiliar skill.</a:t>
            </a:r>
            <a:r>
              <a:rPr lang="en-US"/>
              <a:t> </a:t>
            </a:r>
            <a:br>
              <a:rPr lang="en-US"/>
            </a:br>
            <a:br>
              <a:rPr lang="en-US"/>
            </a:br>
            <a:br>
              <a:rPr lang="en-US"/>
            </a:br>
            <a:endParaRPr/>
          </a:p>
          <a:p>
            <a:pPr marL="139700" lvl="0" indent="0" algn="l" rtl="0">
              <a:lnSpc>
                <a:spcPct val="100000"/>
              </a:lnSpc>
              <a:spcBef>
                <a:spcPts val="0"/>
              </a:spcBef>
              <a:spcAft>
                <a:spcPts val="0"/>
              </a:spcAft>
              <a:buSzPts val="14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0" name="Google Shape;280;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US" b="1"/>
              <a:t>Telephone</a:t>
            </a:r>
            <a:r>
              <a:rPr lang="en-US"/>
              <a:t> systems were among the first businesses to produce systems using audio output for customers.</a:t>
            </a:r>
            <a:endParaRPr/>
          </a:p>
          <a:p>
            <a:pPr marL="139700" lvl="0" indent="0" algn="l" rtl="0">
              <a:lnSpc>
                <a:spcPct val="100000"/>
              </a:lnSpc>
              <a:spcBef>
                <a:spcPts val="0"/>
              </a:spcBef>
              <a:spcAft>
                <a:spcPts val="0"/>
              </a:spcAft>
              <a:buSzPts val="1400"/>
              <a:buNone/>
            </a:pPr>
            <a:endParaRPr/>
          </a:p>
          <a:p>
            <a:pPr marL="139700" lvl="0" indent="0" algn="l" rtl="0">
              <a:lnSpc>
                <a:spcPct val="100000"/>
              </a:lnSpc>
              <a:spcBef>
                <a:spcPts val="0"/>
              </a:spcBef>
              <a:spcAft>
                <a:spcPts val="0"/>
              </a:spcAft>
              <a:buSzPts val="1400"/>
              <a:buNone/>
            </a:pPr>
            <a:r>
              <a:rPr lang="en-US" sz="1100" b="0" i="0" u="none" strike="noStrike" cap="none">
                <a:solidFill>
                  <a:schemeClr val="dk1"/>
                </a:solidFill>
                <a:latin typeface="Arial"/>
                <a:ea typeface="Arial"/>
                <a:cs typeface="Arial"/>
                <a:sym typeface="Arial"/>
              </a:rPr>
              <a:t>Audio input must be scripted into a well-designed and clear sequence. </a:t>
            </a:r>
            <a:endParaRPr/>
          </a:p>
          <a:p>
            <a:pPr marL="139700" lvl="0" indent="0" algn="l" rtl="0">
              <a:lnSpc>
                <a:spcPct val="100000"/>
              </a:lnSpc>
              <a:spcBef>
                <a:spcPts val="0"/>
              </a:spcBef>
              <a:spcAft>
                <a:spcPts val="0"/>
              </a:spcAft>
              <a:buSzPts val="1400"/>
              <a:buNone/>
            </a:pPr>
            <a:endParaRPr sz="1100" b="0" i="0" u="none" strike="noStrike" cap="none">
              <a:solidFill>
                <a:schemeClr val="dk1"/>
              </a:solidFill>
              <a:latin typeface="Arial"/>
              <a:ea typeface="Arial"/>
              <a:cs typeface="Arial"/>
              <a:sym typeface="Arial"/>
            </a:endParaRPr>
          </a:p>
          <a:p>
            <a:pPr marL="139700" lvl="0" indent="0" algn="l" rtl="0">
              <a:lnSpc>
                <a:spcPct val="100000"/>
              </a:lnSpc>
              <a:spcBef>
                <a:spcPts val="0"/>
              </a:spcBef>
              <a:spcAft>
                <a:spcPts val="0"/>
              </a:spcAft>
              <a:buSzPts val="1400"/>
              <a:buNone/>
            </a:pPr>
            <a:r>
              <a:rPr lang="en-US" sz="1100" b="0" i="0" u="none" strike="noStrike" cap="none">
                <a:solidFill>
                  <a:schemeClr val="dk1"/>
                </a:solidFill>
                <a:latin typeface="Arial"/>
                <a:ea typeface="Arial"/>
                <a:cs typeface="Arial"/>
                <a:sym typeface="Arial"/>
              </a:rPr>
              <a:t>When using audio and telephone systems to enter data, be sure to provide proper user feedback, such as, “You have entered thirty three dollars. Press one if this is correct. Press two to change.</a:t>
            </a:r>
            <a:r>
              <a:rPr lang="en-US"/>
              <a:t> “</a:t>
            </a:r>
            <a:br>
              <a:rPr lang="en-US"/>
            </a:br>
            <a:endParaRPr/>
          </a:p>
          <a:p>
            <a:pPr marL="457200" lvl="0" indent="-228600" algn="l" rtl="0">
              <a:lnSpc>
                <a:spcPct val="100000"/>
              </a:lnSpc>
              <a:spcBef>
                <a:spcPts val="0"/>
              </a:spcBef>
              <a:spcAft>
                <a:spcPts val="0"/>
              </a:spcAft>
              <a:buSzPts val="1400"/>
              <a:buNone/>
            </a:pPr>
            <a:endParaRPr/>
          </a:p>
          <a:p>
            <a:pPr marL="139700" lvl="0" indent="0" algn="l" rtl="0">
              <a:lnSpc>
                <a:spcPct val="100000"/>
              </a:lnSpc>
              <a:spcBef>
                <a:spcPts val="0"/>
              </a:spcBef>
              <a:spcAft>
                <a:spcPts val="0"/>
              </a:spcAft>
              <a:buSzPts val="1400"/>
              <a:buNone/>
            </a:pPr>
            <a:r>
              <a:rPr lang="en-US" sz="1100" b="1" i="0" u="none" strike="noStrike" cap="none">
                <a:solidFill>
                  <a:schemeClr val="dk1"/>
                </a:solidFill>
                <a:latin typeface="Arial"/>
                <a:ea typeface="Arial"/>
                <a:cs typeface="Arial"/>
                <a:sym typeface="Arial"/>
              </a:rPr>
              <a:t>Podcasting</a:t>
            </a:r>
            <a:r>
              <a:rPr lang="en-US" sz="1100" b="0" i="0" u="none" strike="noStrike" cap="none">
                <a:solidFill>
                  <a:schemeClr val="dk1"/>
                </a:solidFill>
                <a:latin typeface="Arial"/>
                <a:ea typeface="Arial"/>
                <a:cs typeface="Arial"/>
                <a:sym typeface="Arial"/>
              </a:rPr>
              <a:t> is the technique of putting downloadable voice files on the Web. </a:t>
            </a:r>
            <a:endParaRPr/>
          </a:p>
          <a:p>
            <a:pPr marL="139700" lvl="0" indent="0" algn="l" rtl="0">
              <a:lnSpc>
                <a:spcPct val="100000"/>
              </a:lnSpc>
              <a:spcBef>
                <a:spcPts val="0"/>
              </a:spcBef>
              <a:spcAft>
                <a:spcPts val="0"/>
              </a:spcAft>
              <a:buSzPts val="1400"/>
              <a:buNone/>
            </a:pPr>
            <a:endParaRPr/>
          </a:p>
          <a:p>
            <a:pPr marL="139700" lvl="0" indent="0" algn="l" rtl="0">
              <a:lnSpc>
                <a:spcPct val="100000"/>
              </a:lnSpc>
              <a:spcBef>
                <a:spcPts val="0"/>
              </a:spcBef>
              <a:spcAft>
                <a:spcPts val="0"/>
              </a:spcAft>
              <a:buSzPts val="1400"/>
              <a:buNone/>
            </a:pPr>
            <a:r>
              <a:rPr lang="en-US"/>
              <a:t>Podcasting – voice files can be used to inform customers of new products, provide a walking tour of a city or other tourist destination, a newscast, or the product of the week.</a:t>
            </a:r>
            <a:endParaRPr/>
          </a:p>
          <a:p>
            <a:pPr marL="457200" lvl="0" indent="-228600" algn="l" rtl="0">
              <a:lnSpc>
                <a:spcPct val="100000"/>
              </a:lnSpc>
              <a:spcBef>
                <a:spcPts val="0"/>
              </a:spcBef>
              <a:spcAft>
                <a:spcPts val="0"/>
              </a:spcAft>
              <a:buSzPts val="1400"/>
              <a:buNone/>
            </a:pPr>
            <a:endParaRPr/>
          </a:p>
          <a:p>
            <a:pPr marL="139700" lvl="0" indent="0" algn="l" rtl="0">
              <a:lnSpc>
                <a:spcPct val="100000"/>
              </a:lnSpc>
              <a:spcBef>
                <a:spcPts val="0"/>
              </a:spcBef>
              <a:spcAft>
                <a:spcPts val="0"/>
              </a:spcAft>
              <a:buSzPts val="14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7" name="Google Shape;287;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US" sz="1100" b="0" i="0" u="none" strike="noStrike" cap="none">
                <a:solidFill>
                  <a:schemeClr val="dk1"/>
                </a:solidFill>
                <a:latin typeface="Arial"/>
                <a:ea typeface="Arial"/>
                <a:cs typeface="Arial"/>
                <a:sym typeface="Arial"/>
              </a:rPr>
              <a:t>Animation images are composed of several basic elements. </a:t>
            </a:r>
            <a:br>
              <a:rPr lang="en-US"/>
            </a:br>
            <a:endParaRPr b="1"/>
          </a:p>
          <a:p>
            <a:pPr marL="457200" lvl="0" indent="-317500" algn="l" rtl="0">
              <a:lnSpc>
                <a:spcPct val="100000"/>
              </a:lnSpc>
              <a:spcBef>
                <a:spcPts val="0"/>
              </a:spcBef>
              <a:spcAft>
                <a:spcPts val="0"/>
              </a:spcAft>
              <a:buSzPts val="1400"/>
              <a:buChar char="●"/>
            </a:pPr>
            <a:r>
              <a:rPr lang="en-US" b="1"/>
              <a:t>Elemental symbols </a:t>
            </a:r>
            <a:r>
              <a:rPr lang="en-US"/>
              <a:t>– abstract objects or real photos.</a:t>
            </a:r>
            <a:endParaRPr/>
          </a:p>
          <a:p>
            <a:pPr marL="457200" lvl="0" indent="-228600" algn="l" rtl="0">
              <a:lnSpc>
                <a:spcPct val="100000"/>
              </a:lnSpc>
              <a:spcBef>
                <a:spcPts val="0"/>
              </a:spcBef>
              <a:spcAft>
                <a:spcPts val="0"/>
              </a:spcAft>
              <a:buSzPts val="1400"/>
              <a:buNone/>
            </a:pPr>
            <a:endParaRPr b="1"/>
          </a:p>
          <a:p>
            <a:pPr marL="457200" lvl="0" indent="-317500" algn="l" rtl="0">
              <a:lnSpc>
                <a:spcPct val="100000"/>
              </a:lnSpc>
              <a:spcBef>
                <a:spcPts val="0"/>
              </a:spcBef>
              <a:spcAft>
                <a:spcPts val="0"/>
              </a:spcAft>
              <a:buSzPts val="1400"/>
              <a:buChar char="●"/>
            </a:pPr>
            <a:r>
              <a:rPr lang="en-US" b="1"/>
              <a:t>Spatial orientation </a:t>
            </a:r>
            <a:r>
              <a:rPr lang="en-US"/>
              <a:t>– helps the user grasp whether symbols are closely related to one another.</a:t>
            </a:r>
            <a:endParaRPr/>
          </a:p>
          <a:p>
            <a:pPr marL="457200" lvl="0" indent="-228600" algn="l" rtl="0">
              <a:lnSpc>
                <a:spcPct val="100000"/>
              </a:lnSpc>
              <a:spcBef>
                <a:spcPts val="0"/>
              </a:spcBef>
              <a:spcAft>
                <a:spcPts val="0"/>
              </a:spcAft>
              <a:buSzPts val="1400"/>
              <a:buNone/>
            </a:pPr>
            <a:endParaRPr/>
          </a:p>
          <a:p>
            <a:pPr marL="457200" lvl="0" indent="-317500" algn="l" rtl="0">
              <a:lnSpc>
                <a:spcPct val="100000"/>
              </a:lnSpc>
              <a:spcBef>
                <a:spcPts val="0"/>
              </a:spcBef>
              <a:spcAft>
                <a:spcPts val="0"/>
              </a:spcAft>
              <a:buSzPts val="1400"/>
              <a:buChar char="●"/>
            </a:pPr>
            <a:r>
              <a:rPr lang="en-US" b="1"/>
              <a:t>Transition effects </a:t>
            </a:r>
            <a:r>
              <a:rPr lang="en-US"/>
              <a:t>– either gradual or abrupt.</a:t>
            </a:r>
            <a:endParaRPr/>
          </a:p>
          <a:p>
            <a:pPr marL="457200" lvl="0" indent="-228600" algn="l" rtl="0">
              <a:lnSpc>
                <a:spcPct val="100000"/>
              </a:lnSpc>
              <a:spcBef>
                <a:spcPts val="0"/>
              </a:spcBef>
              <a:spcAft>
                <a:spcPts val="0"/>
              </a:spcAft>
              <a:buSzPts val="1400"/>
              <a:buNone/>
            </a:pPr>
            <a:endParaRPr/>
          </a:p>
          <a:p>
            <a:pPr marL="457200" lvl="0" indent="-317500" algn="l" rtl="0">
              <a:lnSpc>
                <a:spcPct val="100000"/>
              </a:lnSpc>
              <a:spcBef>
                <a:spcPts val="0"/>
              </a:spcBef>
              <a:spcAft>
                <a:spcPts val="0"/>
              </a:spcAft>
              <a:buSzPts val="1400"/>
              <a:buChar char="●"/>
            </a:pPr>
            <a:r>
              <a:rPr lang="en-US" b="1"/>
              <a:t>Alteration effects </a:t>
            </a:r>
            <a:r>
              <a:rPr lang="en-US"/>
              <a:t>– include changing the color, size, or texture.</a:t>
            </a:r>
            <a:endParaRPr/>
          </a:p>
          <a:p>
            <a:pPr marL="457200" lvl="0" indent="-228600" algn="l" rtl="0">
              <a:lnSpc>
                <a:spcPct val="100000"/>
              </a:lnSpc>
              <a:spcBef>
                <a:spcPts val="0"/>
              </a:spcBef>
              <a:spcAft>
                <a:spcPts val="0"/>
              </a:spcAft>
              <a:buSzPts val="1400"/>
              <a:buNone/>
            </a:pPr>
            <a:endParaRPr/>
          </a:p>
          <a:p>
            <a:pPr marL="13970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4" name="Google Shape;294;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US" sz="1100" b="0" i="0" u="none" strike="noStrike" cap="none">
                <a:solidFill>
                  <a:schemeClr val="dk1"/>
                </a:solidFill>
                <a:latin typeface="Arial"/>
                <a:ea typeface="Arial"/>
                <a:cs typeface="Arial"/>
                <a:sym typeface="Arial"/>
              </a:rPr>
              <a:t>DVD (digital versatile disc)</a:t>
            </a:r>
            <a:r>
              <a:rPr lang="en-US"/>
              <a:t> </a:t>
            </a:r>
            <a:endParaRPr/>
          </a:p>
          <a:p>
            <a:pPr marL="139700" lvl="0" indent="0" algn="l" rtl="0">
              <a:lnSpc>
                <a:spcPct val="100000"/>
              </a:lnSpc>
              <a:spcBef>
                <a:spcPts val="0"/>
              </a:spcBef>
              <a:spcAft>
                <a:spcPts val="0"/>
              </a:spcAft>
              <a:buSzPts val="1400"/>
              <a:buNone/>
            </a:pPr>
            <a:br>
              <a:rPr lang="en-US"/>
            </a:br>
            <a:r>
              <a:rPr lang="en-US" sz="1100" b="0" i="0" u="none" strike="noStrike" cap="none">
                <a:solidFill>
                  <a:schemeClr val="dk1"/>
                </a:solidFill>
                <a:latin typeface="Arial"/>
                <a:ea typeface="Arial"/>
                <a:cs typeface="Arial"/>
                <a:sym typeface="Arial"/>
              </a:rPr>
              <a:t>CD-ROMs can include full-color text and graphics, as well as music and full-motion video, so as an output medium they provide a designer maximum creativity.</a:t>
            </a:r>
            <a:r>
              <a:rPr lang="en-US"/>
              <a:t> </a:t>
            </a:r>
            <a:endParaRPr/>
          </a:p>
          <a:p>
            <a:pPr marL="457200" lvl="0" indent="-228600" algn="l" rtl="0">
              <a:lnSpc>
                <a:spcPct val="100000"/>
              </a:lnSpc>
              <a:spcBef>
                <a:spcPts val="0"/>
              </a:spcBef>
              <a:spcAft>
                <a:spcPts val="0"/>
              </a:spcAft>
              <a:buSzPts val="1400"/>
              <a:buNone/>
            </a:pPr>
            <a:endParaRPr/>
          </a:p>
          <a:p>
            <a:pPr marL="139700" lvl="0" indent="0" algn="l" rtl="0">
              <a:lnSpc>
                <a:spcPct val="100000"/>
              </a:lnSpc>
              <a:spcBef>
                <a:spcPts val="0"/>
              </a:spcBef>
              <a:spcAft>
                <a:spcPts val="0"/>
              </a:spcAft>
              <a:buSzPts val="1400"/>
              <a:buNone/>
            </a:pPr>
            <a:r>
              <a:rPr lang="en-US" sz="1100" b="0" i="0" u="none" strike="noStrike" cap="none">
                <a:solidFill>
                  <a:schemeClr val="dk1"/>
                </a:solidFill>
                <a:latin typeface="Arial"/>
                <a:ea typeface="Arial"/>
                <a:cs typeface="Arial"/>
                <a:sym typeface="Arial"/>
              </a:rPr>
              <a:t>Not only are DVDs used for output, but they also are used for backup storage.</a:t>
            </a:r>
            <a:r>
              <a:rPr lang="en-US"/>
              <a:t> </a:t>
            </a:r>
            <a:br>
              <a:rPr lang="en-US"/>
            </a:br>
            <a:endParaRPr/>
          </a:p>
          <a:p>
            <a:pPr marL="457200" lvl="0" indent="-228600" algn="l" rtl="0">
              <a:lnSpc>
                <a:spcPct val="100000"/>
              </a:lnSpc>
              <a:spcBef>
                <a:spcPts val="0"/>
              </a:spcBef>
              <a:spcAft>
                <a:spcPts val="0"/>
              </a:spcAft>
              <a:buSzPts val="14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1" name="Google Shape;301;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marR="0" lvl="0" indent="0" algn="l" rtl="0">
              <a:lnSpc>
                <a:spcPct val="100000"/>
              </a:lnSpc>
              <a:spcBef>
                <a:spcPts val="0"/>
              </a:spcBef>
              <a:spcAft>
                <a:spcPts val="0"/>
              </a:spcAft>
              <a:buClr>
                <a:srgbClr val="000000"/>
              </a:buClr>
              <a:buSzPts val="1400"/>
              <a:buFont typeface="Arial"/>
              <a:buNone/>
            </a:pPr>
            <a:r>
              <a:rPr lang="en-US" sz="1100" b="0" i="0" u="none" strike="noStrike" cap="none">
                <a:solidFill>
                  <a:schemeClr val="dk1"/>
                </a:solidFill>
                <a:latin typeface="Arial"/>
                <a:ea typeface="Arial"/>
                <a:cs typeface="Arial"/>
                <a:sym typeface="Arial"/>
              </a:rPr>
              <a:t>By designing email systems, you can support communication throughout the organization. A useful and flexible email system can form the basis of support for work groups.</a:t>
            </a:r>
            <a:r>
              <a:rPr lang="en-US"/>
              <a:t> </a:t>
            </a:r>
            <a:br>
              <a:rPr lang="en-US"/>
            </a:br>
            <a:endParaRPr/>
          </a:p>
          <a:p>
            <a:pPr marL="139700" lvl="0" indent="0" algn="l" rtl="0">
              <a:lnSpc>
                <a:spcPct val="100000"/>
              </a:lnSpc>
              <a:spcBef>
                <a:spcPts val="0"/>
              </a:spcBef>
              <a:spcAft>
                <a:spcPts val="0"/>
              </a:spcAft>
              <a:buSzPts val="14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8" name="Google Shape;308;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US" sz="1100" b="0" i="0" u="none" strike="noStrike" cap="none">
                <a:solidFill>
                  <a:schemeClr val="dk1"/>
                </a:solidFill>
                <a:latin typeface="Arial"/>
                <a:ea typeface="Arial"/>
                <a:cs typeface="Arial"/>
                <a:sym typeface="Arial"/>
              </a:rPr>
              <a:t>RSS (really simple syndication) feeds are XML documents that users can obtain from links on Web pages or to which they can subscribe. </a:t>
            </a:r>
            <a:endParaRPr/>
          </a:p>
          <a:p>
            <a:pPr marL="457200" lvl="0" indent="-228600" algn="l" rtl="0">
              <a:lnSpc>
                <a:spcPct val="100000"/>
              </a:lnSpc>
              <a:spcBef>
                <a:spcPts val="0"/>
              </a:spcBef>
              <a:spcAft>
                <a:spcPts val="0"/>
              </a:spcAft>
              <a:buSzPts val="1400"/>
              <a:buNone/>
            </a:pPr>
            <a:endParaRPr sz="1100" b="0" i="0" u="none" strike="noStrike" cap="none">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Font typeface="Arial"/>
              <a:buNone/>
            </a:pPr>
            <a:r>
              <a:rPr lang="en-US" sz="1100" b="0" i="0" u="none" strike="noStrike" cap="none">
                <a:solidFill>
                  <a:schemeClr val="dk1"/>
                </a:solidFill>
                <a:latin typeface="Arial"/>
                <a:ea typeface="Arial"/>
                <a:cs typeface="Arial"/>
                <a:sym typeface="Arial"/>
              </a:rPr>
              <a:t>They contain </a:t>
            </a:r>
            <a:endParaRPr/>
          </a:p>
          <a:p>
            <a:pPr marL="171450" lvl="0" indent="-171450" algn="l" rtl="0">
              <a:lnSpc>
                <a:spcPct val="100000"/>
              </a:lnSpc>
              <a:spcBef>
                <a:spcPts val="0"/>
              </a:spcBef>
              <a:spcAft>
                <a:spcPts val="0"/>
              </a:spcAft>
              <a:buSzPts val="1400"/>
              <a:buFont typeface="Arial"/>
              <a:buChar char="•"/>
            </a:pPr>
            <a:r>
              <a:rPr lang="en-US" sz="1100" b="0" i="0" u="none" strike="noStrike" cap="none">
                <a:solidFill>
                  <a:schemeClr val="dk1"/>
                </a:solidFill>
                <a:latin typeface="Arial"/>
                <a:ea typeface="Arial"/>
                <a:cs typeface="Arial"/>
                <a:sym typeface="Arial"/>
              </a:rPr>
              <a:t>a title, usually the same name as the Web</a:t>
            </a:r>
            <a:r>
              <a:rPr lang="en-US"/>
              <a:t> </a:t>
            </a:r>
            <a:r>
              <a:rPr lang="en-US" sz="1100" b="0" i="0" u="none" strike="noStrike" cap="none">
                <a:solidFill>
                  <a:schemeClr val="dk1"/>
                </a:solidFill>
                <a:latin typeface="Arial"/>
                <a:ea typeface="Arial"/>
                <a:cs typeface="Arial"/>
                <a:sym typeface="Arial"/>
              </a:rPr>
              <a:t>site of the RSS feed</a:t>
            </a:r>
            <a:r>
              <a:rPr lang="en-US"/>
              <a:t> </a:t>
            </a:r>
            <a:endParaRPr/>
          </a:p>
          <a:p>
            <a:pPr marL="171450" lvl="0" indent="-171450" algn="l" rtl="0">
              <a:lnSpc>
                <a:spcPct val="100000"/>
              </a:lnSpc>
              <a:spcBef>
                <a:spcPts val="0"/>
              </a:spcBef>
              <a:spcAft>
                <a:spcPts val="0"/>
              </a:spcAft>
              <a:buSzPts val="1400"/>
              <a:buFont typeface="Arial"/>
              <a:buChar char="•"/>
            </a:pPr>
            <a:r>
              <a:rPr lang="en-US" sz="1100" b="0" i="0" u="none" strike="noStrike" cap="none">
                <a:solidFill>
                  <a:schemeClr val="dk1"/>
                </a:solidFill>
                <a:latin typeface="Arial"/>
                <a:ea typeface="Arial"/>
                <a:cs typeface="Arial"/>
                <a:sym typeface="Arial"/>
              </a:rPr>
              <a:t>a link, often the same link as the Web page</a:t>
            </a:r>
            <a:endParaRPr/>
          </a:p>
          <a:p>
            <a:pPr marL="171450" lvl="0" indent="-171450" algn="l" rtl="0">
              <a:lnSpc>
                <a:spcPct val="100000"/>
              </a:lnSpc>
              <a:spcBef>
                <a:spcPts val="0"/>
              </a:spcBef>
              <a:spcAft>
                <a:spcPts val="0"/>
              </a:spcAft>
              <a:buSzPts val="1400"/>
              <a:buFont typeface="Arial"/>
              <a:buChar char="•"/>
            </a:pPr>
            <a:r>
              <a:rPr lang="en-US" sz="1100" b="0" i="0" u="none" strike="noStrike" cap="none">
                <a:solidFill>
                  <a:schemeClr val="dk1"/>
                </a:solidFill>
                <a:latin typeface="Arial"/>
                <a:ea typeface="Arial"/>
                <a:cs typeface="Arial"/>
                <a:sym typeface="Arial"/>
              </a:rPr>
              <a:t>a short description</a:t>
            </a:r>
            <a:r>
              <a:rPr lang="en-US"/>
              <a:t> </a:t>
            </a:r>
            <a:endParaRPr/>
          </a:p>
          <a:p>
            <a:pPr marL="171450" lvl="0" indent="-171450" algn="l" rtl="0">
              <a:lnSpc>
                <a:spcPct val="100000"/>
              </a:lnSpc>
              <a:spcBef>
                <a:spcPts val="0"/>
              </a:spcBef>
              <a:spcAft>
                <a:spcPts val="0"/>
              </a:spcAft>
              <a:buSzPts val="1400"/>
              <a:buFont typeface="Arial"/>
              <a:buChar char="•"/>
            </a:pPr>
            <a:r>
              <a:rPr lang="en-US" sz="1100" b="0" i="0" u="none" strike="noStrike" cap="none">
                <a:solidFill>
                  <a:schemeClr val="dk1"/>
                </a:solidFill>
                <a:latin typeface="Arial"/>
                <a:ea typeface="Arial"/>
                <a:cs typeface="Arial"/>
                <a:sym typeface="Arial"/>
              </a:rPr>
              <a:t>copyright</a:t>
            </a:r>
            <a:r>
              <a:rPr lang="en-US"/>
              <a:t> </a:t>
            </a:r>
            <a:endParaRPr/>
          </a:p>
          <a:p>
            <a:pPr marL="171450" lvl="0" indent="-171450" algn="l" rtl="0">
              <a:lnSpc>
                <a:spcPct val="100000"/>
              </a:lnSpc>
              <a:spcBef>
                <a:spcPts val="0"/>
              </a:spcBef>
              <a:spcAft>
                <a:spcPts val="0"/>
              </a:spcAft>
              <a:buSzPts val="1400"/>
              <a:buFont typeface="Arial"/>
              <a:buChar char="•"/>
            </a:pPr>
            <a:r>
              <a:rPr lang="en-US" sz="1100" b="0" i="0" u="none" strike="noStrike" cap="none">
                <a:solidFill>
                  <a:schemeClr val="dk1"/>
                </a:solidFill>
                <a:latin typeface="Arial"/>
                <a:ea typeface="Arial"/>
                <a:cs typeface="Arial"/>
                <a:sym typeface="Arial"/>
              </a:rPr>
              <a:t>the language the text is written in, using a standard code such as en-us</a:t>
            </a:r>
            <a:r>
              <a:rPr lang="en-US"/>
              <a:t> </a:t>
            </a:r>
            <a:endParaRPr/>
          </a:p>
          <a:p>
            <a:pPr marL="171450" lvl="0" indent="-171450" algn="l" rtl="0">
              <a:lnSpc>
                <a:spcPct val="100000"/>
              </a:lnSpc>
              <a:spcBef>
                <a:spcPts val="0"/>
              </a:spcBef>
              <a:spcAft>
                <a:spcPts val="0"/>
              </a:spcAft>
              <a:buSzPts val="1400"/>
              <a:buFont typeface="Arial"/>
              <a:buChar char="•"/>
            </a:pPr>
            <a:r>
              <a:rPr lang="en-US" sz="1100" b="0" i="0" u="none" strike="noStrike" cap="none">
                <a:solidFill>
                  <a:schemeClr val="dk1"/>
                </a:solidFill>
                <a:latin typeface="Arial"/>
                <a:ea typeface="Arial"/>
                <a:cs typeface="Arial"/>
                <a:sym typeface="Arial"/>
              </a:rPr>
              <a:t>lastBuildDate (the date that the RSS feed was last modified)</a:t>
            </a:r>
            <a:endParaRPr/>
          </a:p>
          <a:p>
            <a:pPr marL="171450" lvl="0" indent="-171450" algn="l" rtl="0">
              <a:lnSpc>
                <a:spcPct val="100000"/>
              </a:lnSpc>
              <a:spcBef>
                <a:spcPts val="0"/>
              </a:spcBef>
              <a:spcAft>
                <a:spcPts val="0"/>
              </a:spcAft>
              <a:buSzPts val="1400"/>
              <a:buFont typeface="Arial"/>
              <a:buChar char="•"/>
            </a:pPr>
            <a:r>
              <a:rPr lang="en-US" sz="1100" b="0" i="0" u="none" strike="noStrike" cap="none">
                <a:solidFill>
                  <a:schemeClr val="dk1"/>
                </a:solidFill>
                <a:latin typeface="Arial"/>
                <a:ea typeface="Arial"/>
                <a:cs typeface="Arial"/>
                <a:sym typeface="Arial"/>
              </a:rPr>
              <a:t>images; text; and other information. </a:t>
            </a:r>
            <a:endParaRPr/>
          </a:p>
          <a:p>
            <a:pPr marL="171450" lvl="0" indent="-82550" algn="l" rtl="0">
              <a:lnSpc>
                <a:spcPct val="100000"/>
              </a:lnSpc>
              <a:spcBef>
                <a:spcPts val="0"/>
              </a:spcBef>
              <a:spcAft>
                <a:spcPts val="0"/>
              </a:spcAft>
              <a:buSzPts val="1400"/>
              <a:buFont typeface="Arial"/>
              <a:buNone/>
            </a:pPr>
            <a:endParaRPr/>
          </a:p>
          <a:p>
            <a:pPr marL="0" lvl="0" indent="0" algn="l" rtl="0">
              <a:lnSpc>
                <a:spcPct val="100000"/>
              </a:lnSpc>
              <a:spcBef>
                <a:spcPts val="0"/>
              </a:spcBef>
              <a:spcAft>
                <a:spcPts val="0"/>
              </a:spcAft>
              <a:buSzPts val="1400"/>
              <a:buFont typeface="Arial"/>
              <a:buNone/>
            </a:pPr>
            <a:br>
              <a:rPr lang="en-US"/>
            </a:br>
            <a:br>
              <a:rPr lang="en-US"/>
            </a:br>
            <a:br>
              <a:rPr lang="en-US"/>
            </a:br>
            <a:endParaRPr/>
          </a:p>
          <a:p>
            <a:pPr marL="457200" lvl="0" indent="-228600" algn="l" rtl="0">
              <a:lnSpc>
                <a:spcPct val="100000"/>
              </a:lnSpc>
              <a:spcBef>
                <a:spcPts val="0"/>
              </a:spcBef>
              <a:spcAft>
                <a:spcPts val="0"/>
              </a:spcAft>
              <a:buSzPts val="14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5" name="Google Shape;315;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2" name="Google Shape;322;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0" name="Google Shape;340;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80000"/>
              </a:lnSpc>
              <a:spcBef>
                <a:spcPts val="0"/>
              </a:spcBef>
              <a:spcAft>
                <a:spcPts val="0"/>
              </a:spcAft>
              <a:buClr>
                <a:srgbClr val="000000"/>
              </a:buClr>
              <a:buSzPts val="1100"/>
              <a:buFont typeface="Arial"/>
              <a:buNone/>
            </a:pPr>
            <a:r>
              <a:rPr lang="en-US" sz="1100"/>
              <a:t>Although the technology changes rapidly, certain usage factors remain fairly constant in relation to technological breakthroughs.</a:t>
            </a:r>
            <a:endParaRPr/>
          </a:p>
          <a:p>
            <a:pPr marL="457200" lvl="0" indent="-228600" algn="l" rtl="0">
              <a:lnSpc>
                <a:spcPct val="80000"/>
              </a:lnSpc>
              <a:spcBef>
                <a:spcPts val="0"/>
              </a:spcBef>
              <a:spcAft>
                <a:spcPts val="0"/>
              </a:spcAft>
              <a:buSzPts val="1400"/>
              <a:buNone/>
            </a:pPr>
            <a:endParaRPr sz="1100"/>
          </a:p>
          <a:p>
            <a:pPr marL="457200" lvl="0" indent="-317500" algn="l" rtl="0">
              <a:lnSpc>
                <a:spcPct val="80000"/>
              </a:lnSpc>
              <a:spcBef>
                <a:spcPts val="0"/>
              </a:spcBef>
              <a:spcAft>
                <a:spcPts val="0"/>
              </a:spcAft>
              <a:buSzPts val="1400"/>
              <a:buChar char="●"/>
            </a:pPr>
            <a:r>
              <a:rPr lang="en-US" sz="1100" b="1"/>
              <a:t>Who will use the output </a:t>
            </a:r>
            <a:r>
              <a:rPr lang="en-US" sz="1100"/>
              <a:t>– job requirements help dictate what output is appropriate.</a:t>
            </a:r>
            <a:endParaRPr/>
          </a:p>
          <a:p>
            <a:pPr marL="457200" lvl="0" indent="-228600" algn="l" rtl="0">
              <a:lnSpc>
                <a:spcPct val="80000"/>
              </a:lnSpc>
              <a:spcBef>
                <a:spcPts val="0"/>
              </a:spcBef>
              <a:spcAft>
                <a:spcPts val="0"/>
              </a:spcAft>
              <a:buSzPts val="1400"/>
              <a:buNone/>
            </a:pPr>
            <a:endParaRPr sz="1100"/>
          </a:p>
          <a:p>
            <a:pPr marL="457200" lvl="0" indent="-317500" algn="l" rtl="0">
              <a:lnSpc>
                <a:spcPct val="80000"/>
              </a:lnSpc>
              <a:spcBef>
                <a:spcPts val="0"/>
              </a:spcBef>
              <a:spcAft>
                <a:spcPts val="0"/>
              </a:spcAft>
              <a:buSzPts val="1400"/>
              <a:buChar char="●"/>
            </a:pPr>
            <a:r>
              <a:rPr lang="en-US" sz="1100" b="1"/>
              <a:t>How many people need the output</a:t>
            </a:r>
            <a:endParaRPr/>
          </a:p>
          <a:p>
            <a:pPr marL="171450" lvl="0" indent="-171450" algn="l" rtl="0">
              <a:lnSpc>
                <a:spcPct val="80000"/>
              </a:lnSpc>
              <a:spcBef>
                <a:spcPts val="0"/>
              </a:spcBef>
              <a:spcAft>
                <a:spcPts val="0"/>
              </a:spcAft>
              <a:buSzPts val="1400"/>
              <a:buFont typeface="Arial"/>
              <a:buChar char="•"/>
            </a:pPr>
            <a:r>
              <a:rPr lang="en-US" sz="1100" b="0" i="0" u="none" strike="noStrike" cap="none">
                <a:solidFill>
                  <a:schemeClr val="dk1"/>
                </a:solidFill>
                <a:latin typeface="Arial"/>
                <a:ea typeface="Arial"/>
                <a:cs typeface="Arial"/>
                <a:sym typeface="Arial"/>
              </a:rPr>
              <a:t>If many people need output, Web-based documents with a print option or printed copies are probably justified</a:t>
            </a:r>
            <a:r>
              <a:rPr lang="en-US"/>
              <a:t> </a:t>
            </a:r>
            <a:endParaRPr/>
          </a:p>
          <a:p>
            <a:pPr marL="171450" lvl="0" indent="-171450" algn="l" rtl="0">
              <a:lnSpc>
                <a:spcPct val="80000"/>
              </a:lnSpc>
              <a:spcBef>
                <a:spcPts val="0"/>
              </a:spcBef>
              <a:spcAft>
                <a:spcPts val="0"/>
              </a:spcAft>
              <a:buSzPts val="1400"/>
              <a:buFont typeface="Arial"/>
              <a:buChar char="•"/>
            </a:pPr>
            <a:r>
              <a:rPr lang="en-US" sz="1100" b="0" i="0" u="none" strike="noStrike" cap="none">
                <a:solidFill>
                  <a:schemeClr val="dk1"/>
                </a:solidFill>
                <a:latin typeface="Arial"/>
                <a:ea typeface="Arial"/>
                <a:cs typeface="Arial"/>
                <a:sym typeface="Arial"/>
              </a:rPr>
              <a:t>If only one user needs the output, a screen or audio may be more suitable.</a:t>
            </a:r>
            <a:r>
              <a:rPr lang="en-US"/>
              <a:t> </a:t>
            </a:r>
            <a:endParaRPr sz="1100" b="1"/>
          </a:p>
          <a:p>
            <a:pPr marL="171450" lvl="0" indent="-171450" algn="l" rtl="0">
              <a:lnSpc>
                <a:spcPct val="80000"/>
              </a:lnSpc>
              <a:spcBef>
                <a:spcPts val="0"/>
              </a:spcBef>
              <a:spcAft>
                <a:spcPts val="0"/>
              </a:spcAft>
              <a:buSzPts val="1400"/>
              <a:buFont typeface="Arial"/>
              <a:buChar char="•"/>
            </a:pPr>
            <a:r>
              <a:rPr lang="en-US" sz="1100" b="0" i="0" u="none" strike="noStrike" cap="none">
                <a:solidFill>
                  <a:schemeClr val="dk1"/>
                </a:solidFill>
                <a:latin typeface="Arial"/>
                <a:ea typeface="Arial"/>
                <a:cs typeface="Arial"/>
                <a:sym typeface="Arial"/>
              </a:rPr>
              <a:t>If many users in the business need different output at different times for short periods and they need it quickly, Web documents or screens connected to online terminals that are able to access database contents are a viable option.</a:t>
            </a:r>
            <a:r>
              <a:rPr lang="en-US"/>
              <a:t> </a:t>
            </a:r>
            <a:br>
              <a:rPr lang="en-US"/>
            </a:br>
            <a:endParaRPr sz="1100"/>
          </a:p>
          <a:p>
            <a:pPr marL="457200" lvl="0" indent="-317500" algn="l" rtl="0">
              <a:lnSpc>
                <a:spcPct val="80000"/>
              </a:lnSpc>
              <a:spcBef>
                <a:spcPts val="0"/>
              </a:spcBef>
              <a:spcAft>
                <a:spcPts val="0"/>
              </a:spcAft>
              <a:buSzPts val="1400"/>
              <a:buChar char="●"/>
            </a:pPr>
            <a:r>
              <a:rPr lang="en-US" sz="1100" b="1"/>
              <a:t>Where is the output needed </a:t>
            </a:r>
            <a:r>
              <a:rPr lang="en-US" sz="1100"/>
              <a:t>– physical destination of the output.</a:t>
            </a:r>
            <a:endParaRPr/>
          </a:p>
          <a:p>
            <a:pPr marL="457200" lvl="0" indent="-228600" algn="l" rtl="0">
              <a:lnSpc>
                <a:spcPct val="80000"/>
              </a:lnSpc>
              <a:spcBef>
                <a:spcPts val="0"/>
              </a:spcBef>
              <a:spcAft>
                <a:spcPts val="0"/>
              </a:spcAft>
              <a:buSzPts val="1400"/>
              <a:buNone/>
            </a:pPr>
            <a:endParaRPr sz="1100"/>
          </a:p>
          <a:p>
            <a:pPr marL="457200" lvl="0" indent="-317500" algn="l" rtl="0">
              <a:lnSpc>
                <a:spcPct val="80000"/>
              </a:lnSpc>
              <a:spcBef>
                <a:spcPts val="0"/>
              </a:spcBef>
              <a:spcAft>
                <a:spcPts val="0"/>
              </a:spcAft>
              <a:buSzPts val="1400"/>
              <a:buChar char="●"/>
            </a:pPr>
            <a:r>
              <a:rPr lang="en-US" sz="1100" b="1"/>
              <a:t>What is the purpose </a:t>
            </a:r>
            <a:r>
              <a:rPr lang="en-US" sz="1100"/>
              <a:t>– what user and organizational tasks are supported.</a:t>
            </a:r>
            <a:endParaRPr/>
          </a:p>
          <a:p>
            <a:pPr marL="457200" lvl="0" indent="-228600" algn="l" rtl="0">
              <a:lnSpc>
                <a:spcPct val="80000"/>
              </a:lnSpc>
              <a:spcBef>
                <a:spcPts val="0"/>
              </a:spcBef>
              <a:spcAft>
                <a:spcPts val="0"/>
              </a:spcAft>
              <a:buSzPts val="1400"/>
              <a:buNone/>
            </a:pPr>
            <a:endParaRPr sz="1100"/>
          </a:p>
          <a:p>
            <a:pPr marL="457200" lvl="0" indent="-317500" algn="l" rtl="0">
              <a:lnSpc>
                <a:spcPct val="80000"/>
              </a:lnSpc>
              <a:spcBef>
                <a:spcPts val="0"/>
              </a:spcBef>
              <a:spcAft>
                <a:spcPts val="0"/>
              </a:spcAft>
              <a:buSzPts val="1400"/>
              <a:buChar char="●"/>
            </a:pPr>
            <a:r>
              <a:rPr lang="en-US" sz="1100" b="1"/>
              <a:t>What is the speed with which output is needed </a:t>
            </a:r>
            <a:r>
              <a:rPr lang="en-US" sz="1100"/>
              <a:t>– the higher the level of management the faster the output is desired.</a:t>
            </a:r>
            <a:endParaRPr/>
          </a:p>
          <a:p>
            <a:pPr marL="457200" lvl="0" indent="-228600" algn="l" rtl="0">
              <a:lnSpc>
                <a:spcPct val="80000"/>
              </a:lnSpc>
              <a:spcBef>
                <a:spcPts val="0"/>
              </a:spcBef>
              <a:spcAft>
                <a:spcPts val="0"/>
              </a:spcAft>
              <a:buSzPts val="1400"/>
              <a:buNone/>
            </a:pPr>
            <a:endParaRPr sz="1100"/>
          </a:p>
          <a:p>
            <a:pPr marL="457200" lvl="0" indent="-317500" algn="l" rtl="0">
              <a:lnSpc>
                <a:spcPct val="80000"/>
              </a:lnSpc>
              <a:spcBef>
                <a:spcPts val="0"/>
              </a:spcBef>
              <a:spcAft>
                <a:spcPts val="0"/>
              </a:spcAft>
              <a:buSzPts val="1400"/>
              <a:buChar char="●"/>
            </a:pPr>
            <a:r>
              <a:rPr lang="en-US" sz="1100" b="1"/>
              <a:t>How frequently will the output be accessed </a:t>
            </a:r>
            <a:r>
              <a:rPr lang="en-US" sz="1100"/>
              <a:t>– infrequently accesses output that is needed by only a few users is well suited to a CD-ROM archive.</a:t>
            </a:r>
            <a:endParaRPr/>
          </a:p>
          <a:p>
            <a:pPr marL="139700" lvl="0" indent="0" algn="l" rtl="0">
              <a:lnSpc>
                <a:spcPct val="100000"/>
              </a:lnSpc>
              <a:spcBef>
                <a:spcPts val="0"/>
              </a:spcBef>
              <a:spcAft>
                <a:spcPts val="0"/>
              </a:spcAft>
              <a:buSzPts val="14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7" name="Google Shape;347;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80000"/>
              </a:lnSpc>
              <a:spcBef>
                <a:spcPts val="0"/>
              </a:spcBef>
              <a:spcAft>
                <a:spcPts val="0"/>
              </a:spcAft>
              <a:buSzPts val="1400"/>
              <a:buNone/>
            </a:pPr>
            <a:endParaRPr sz="1100"/>
          </a:p>
          <a:p>
            <a:pPr marL="457200" lvl="0" indent="-317500" algn="l" rtl="0">
              <a:lnSpc>
                <a:spcPct val="80000"/>
              </a:lnSpc>
              <a:spcBef>
                <a:spcPts val="0"/>
              </a:spcBef>
              <a:spcAft>
                <a:spcPts val="0"/>
              </a:spcAft>
              <a:buSzPts val="1400"/>
              <a:buChar char="●"/>
            </a:pPr>
            <a:r>
              <a:rPr lang="en-US" sz="1100" b="1"/>
              <a:t>How long will the output be stored </a:t>
            </a:r>
            <a:r>
              <a:rPr lang="en-US" sz="1100"/>
              <a:t>– paper deteriorates with age. Microforms or digitized is better.</a:t>
            </a:r>
            <a:endParaRPr/>
          </a:p>
          <a:p>
            <a:pPr marL="457200" lvl="0" indent="-228600" algn="l" rtl="0">
              <a:lnSpc>
                <a:spcPct val="80000"/>
              </a:lnSpc>
              <a:spcBef>
                <a:spcPts val="0"/>
              </a:spcBef>
              <a:spcAft>
                <a:spcPts val="0"/>
              </a:spcAft>
              <a:buSzPts val="1400"/>
              <a:buNone/>
            </a:pPr>
            <a:endParaRPr sz="1100"/>
          </a:p>
          <a:p>
            <a:pPr marL="457200" lvl="0" indent="-317500" algn="l" rtl="0">
              <a:lnSpc>
                <a:spcPct val="80000"/>
              </a:lnSpc>
              <a:spcBef>
                <a:spcPts val="0"/>
              </a:spcBef>
              <a:spcAft>
                <a:spcPts val="0"/>
              </a:spcAft>
              <a:buSzPts val="1400"/>
              <a:buChar char="●"/>
            </a:pPr>
            <a:r>
              <a:rPr lang="en-US" sz="1100" b="1"/>
              <a:t>Regulations depicting output produced, stored, and distributed </a:t>
            </a:r>
            <a:r>
              <a:rPr lang="en-US" sz="1100"/>
              <a:t>– the  appropriate format for some output is regulated by the government.</a:t>
            </a:r>
            <a:endParaRPr/>
          </a:p>
          <a:p>
            <a:pPr marL="457200" lvl="0" indent="-228600" algn="l" rtl="0">
              <a:lnSpc>
                <a:spcPct val="80000"/>
              </a:lnSpc>
              <a:spcBef>
                <a:spcPts val="0"/>
              </a:spcBef>
              <a:spcAft>
                <a:spcPts val="0"/>
              </a:spcAft>
              <a:buSzPts val="1400"/>
              <a:buNone/>
            </a:pPr>
            <a:endParaRPr sz="1100"/>
          </a:p>
          <a:p>
            <a:pPr marL="457200" lvl="0" indent="-317500" algn="l" rtl="0">
              <a:lnSpc>
                <a:spcPct val="80000"/>
              </a:lnSpc>
              <a:spcBef>
                <a:spcPts val="0"/>
              </a:spcBef>
              <a:spcAft>
                <a:spcPts val="0"/>
              </a:spcAft>
              <a:buSzPts val="1400"/>
              <a:buChar char="●"/>
            </a:pPr>
            <a:r>
              <a:rPr lang="en-US" sz="1100" b="1"/>
              <a:t>Initial and ongoing costs of maintenance and supplies </a:t>
            </a:r>
            <a:r>
              <a:rPr lang="en-US" sz="1100"/>
              <a:t>– initial cost and ongoing cost must be considered.</a:t>
            </a:r>
            <a:endParaRPr/>
          </a:p>
          <a:p>
            <a:pPr marL="457200" lvl="0" indent="-228600" algn="l" rtl="0">
              <a:lnSpc>
                <a:spcPct val="80000"/>
              </a:lnSpc>
              <a:spcBef>
                <a:spcPts val="0"/>
              </a:spcBef>
              <a:spcAft>
                <a:spcPts val="0"/>
              </a:spcAft>
              <a:buSzPts val="1400"/>
              <a:buNone/>
            </a:pPr>
            <a:endParaRPr sz="1100"/>
          </a:p>
          <a:p>
            <a:pPr marL="457200" lvl="0" indent="-317500" algn="l" rtl="0">
              <a:lnSpc>
                <a:spcPct val="80000"/>
              </a:lnSpc>
              <a:spcBef>
                <a:spcPts val="0"/>
              </a:spcBef>
              <a:spcAft>
                <a:spcPts val="0"/>
              </a:spcAft>
              <a:buSzPts val="1400"/>
              <a:buChar char="●"/>
            </a:pPr>
            <a:r>
              <a:rPr lang="en-US" sz="1100" b="1"/>
              <a:t>Human and environmental requirements </a:t>
            </a:r>
            <a:r>
              <a:rPr lang="en-US" sz="1100"/>
              <a:t>– Accessibility, absorption, controlled temperature, space for equipment, cabling, proximity to Wi-Fi transmitters or access points.</a:t>
            </a:r>
            <a:endParaRPr/>
          </a:p>
          <a:p>
            <a:pPr marL="457200" lvl="0" indent="-228600" algn="l" rtl="0">
              <a:lnSpc>
                <a:spcPct val="80000"/>
              </a:lnSpc>
              <a:spcBef>
                <a:spcPts val="0"/>
              </a:spcBef>
              <a:spcAft>
                <a:spcPts val="0"/>
              </a:spcAft>
              <a:buSzPts val="1400"/>
              <a:buNone/>
            </a:pPr>
            <a:endParaRPr sz="1100"/>
          </a:p>
          <a:p>
            <a:pPr marL="457200" lvl="0" indent="-228600" algn="l" rtl="0">
              <a:lnSpc>
                <a:spcPct val="100000"/>
              </a:lnSpc>
              <a:spcBef>
                <a:spcPts val="0"/>
              </a:spcBef>
              <a:spcAft>
                <a:spcPts val="0"/>
              </a:spcAft>
              <a:buSzPts val="14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4" name="Google Shape;354;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1" name="Google Shape;361;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SzPts val="1400"/>
              <a:buChar char="●"/>
            </a:pPr>
            <a:r>
              <a:rPr lang="en-US" b="1"/>
              <a:t>How information is sorted </a:t>
            </a:r>
            <a:r>
              <a:rPr lang="en-US"/>
              <a:t>– Bias is introduced to output when the analyst and users make choices about how information is sorted for a report; alphabetical, chronological, cost.</a:t>
            </a:r>
            <a:endParaRPr/>
          </a:p>
          <a:p>
            <a:pPr marL="457200" lvl="0" indent="-228600" algn="l" rtl="0">
              <a:lnSpc>
                <a:spcPct val="100000"/>
              </a:lnSpc>
              <a:spcBef>
                <a:spcPts val="0"/>
              </a:spcBef>
              <a:spcAft>
                <a:spcPts val="0"/>
              </a:spcAft>
              <a:buSzPts val="1400"/>
              <a:buNone/>
            </a:pPr>
            <a:endParaRPr/>
          </a:p>
          <a:p>
            <a:pPr marL="457200" lvl="0" indent="-317500" algn="l" rtl="0">
              <a:lnSpc>
                <a:spcPct val="100000"/>
              </a:lnSpc>
              <a:spcBef>
                <a:spcPts val="0"/>
              </a:spcBef>
              <a:spcAft>
                <a:spcPts val="0"/>
              </a:spcAft>
              <a:buSzPts val="1400"/>
              <a:buChar char="●"/>
            </a:pPr>
            <a:r>
              <a:rPr lang="en-US" b="1"/>
              <a:t>Setting of acceptable limits </a:t>
            </a:r>
            <a:r>
              <a:rPr lang="en-US"/>
              <a:t>– the predefinition of limits for particular values being reported.</a:t>
            </a:r>
            <a:endParaRPr/>
          </a:p>
          <a:p>
            <a:pPr marL="457200" lvl="0" indent="-228600" algn="l" rtl="0">
              <a:lnSpc>
                <a:spcPct val="100000"/>
              </a:lnSpc>
              <a:spcBef>
                <a:spcPts val="0"/>
              </a:spcBef>
              <a:spcAft>
                <a:spcPts val="0"/>
              </a:spcAft>
              <a:buSzPts val="1400"/>
              <a:buNone/>
            </a:pPr>
            <a:endParaRPr/>
          </a:p>
          <a:p>
            <a:pPr marL="457200" lvl="0" indent="-317500" algn="l" rtl="0">
              <a:lnSpc>
                <a:spcPct val="100000"/>
              </a:lnSpc>
              <a:spcBef>
                <a:spcPts val="0"/>
              </a:spcBef>
              <a:spcAft>
                <a:spcPts val="0"/>
              </a:spcAft>
              <a:buSzPts val="1400"/>
              <a:buChar char="●"/>
            </a:pPr>
            <a:r>
              <a:rPr lang="en-US" b="1"/>
              <a:t>Choice of graphics </a:t>
            </a:r>
            <a:r>
              <a:rPr lang="en-US"/>
              <a:t>– bias can occur in the selection of the graph size, its color, the scale used, and even the type of graph.</a:t>
            </a:r>
            <a:endParaRPr/>
          </a:p>
          <a:p>
            <a:pPr marL="457200" lvl="0" indent="-228600" algn="l" rtl="0">
              <a:lnSpc>
                <a:spcPct val="100000"/>
              </a:lnSpc>
              <a:spcBef>
                <a:spcPts val="0"/>
              </a:spcBef>
              <a:spcAft>
                <a:spcPts val="0"/>
              </a:spcAft>
              <a:buSzPts val="1400"/>
              <a:buNone/>
            </a:pPr>
            <a:endParaRPr/>
          </a:p>
          <a:p>
            <a:pPr marL="139700" lvl="0" indent="0" algn="l" rtl="0">
              <a:lnSpc>
                <a:spcPct val="100000"/>
              </a:lnSpc>
              <a:spcBef>
                <a:spcPts val="0"/>
              </a:spcBef>
              <a:spcAft>
                <a:spcPts val="0"/>
              </a:spcAft>
              <a:buSzPts val="14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8" name="Google Shape;368;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marR="0" lvl="0" indent="0" algn="l" rtl="0">
              <a:lnSpc>
                <a:spcPct val="100000"/>
              </a:lnSpc>
              <a:spcBef>
                <a:spcPts val="0"/>
              </a:spcBef>
              <a:spcAft>
                <a:spcPts val="0"/>
              </a:spcAft>
              <a:buClr>
                <a:srgbClr val="000000"/>
              </a:buClr>
              <a:buSzPts val="1400"/>
              <a:buFont typeface="Arial"/>
              <a:buNone/>
            </a:pPr>
            <a:r>
              <a:rPr lang="en-US"/>
              <a:t>Systems analyst first need to recognize the potential impact of output and be aware of the possible ways in which output is unintentionally biased. They then need to be proactive in helping users design output with minimal, but identifiable, biases.</a:t>
            </a:r>
            <a:endParaRPr/>
          </a:p>
          <a:p>
            <a:pPr marL="13970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5" name="Google Shape;375;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2" name="Google Shape;382;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0" name="Google Shape;400;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SzPts val="1400"/>
              <a:buChar char="●"/>
            </a:pPr>
            <a:r>
              <a:rPr lang="en-US" sz="1100" b="1" i="0" u="none" strike="noStrike" cap="none">
                <a:solidFill>
                  <a:schemeClr val="dk1"/>
                </a:solidFill>
                <a:latin typeface="Arial"/>
                <a:ea typeface="Arial"/>
                <a:cs typeface="Arial"/>
                <a:sym typeface="Arial"/>
              </a:rPr>
              <a:t>. Detailed reports </a:t>
            </a:r>
            <a:r>
              <a:rPr lang="en-US" sz="1100" b="0" i="0" u="none" strike="noStrike" cap="none">
                <a:solidFill>
                  <a:schemeClr val="dk1"/>
                </a:solidFill>
                <a:latin typeface="Arial"/>
                <a:ea typeface="Arial"/>
                <a:cs typeface="Arial"/>
                <a:sym typeface="Arial"/>
              </a:rPr>
              <a:t>print a report line for every record on the master file. They are used for mailing to customers, sending student grade reports, printing catalogs, and so on.</a:t>
            </a:r>
            <a:endParaRPr/>
          </a:p>
          <a:p>
            <a:pPr marL="457200" lvl="0" indent="-317500" algn="l" rtl="0">
              <a:lnSpc>
                <a:spcPct val="100000"/>
              </a:lnSpc>
              <a:spcBef>
                <a:spcPts val="0"/>
              </a:spcBef>
              <a:spcAft>
                <a:spcPts val="0"/>
              </a:spcAft>
              <a:buSzPts val="1400"/>
              <a:buChar char="●"/>
            </a:pPr>
            <a:r>
              <a:rPr lang="en-US" sz="1100" b="0" i="0" u="none" strike="noStrike" cap="none">
                <a:solidFill>
                  <a:schemeClr val="dk1"/>
                </a:solidFill>
                <a:latin typeface="Arial"/>
                <a:ea typeface="Arial"/>
                <a:cs typeface="Arial"/>
                <a:sym typeface="Arial"/>
              </a:rPr>
              <a:t>Inquiry screens have replaced many detailed reports.</a:t>
            </a:r>
            <a:r>
              <a:rPr lang="en-US"/>
              <a:t> </a:t>
            </a:r>
            <a:endParaRPr/>
          </a:p>
          <a:p>
            <a:pPr marL="457200" lvl="0" indent="-228600" algn="l" rtl="0">
              <a:lnSpc>
                <a:spcPct val="100000"/>
              </a:lnSpc>
              <a:spcBef>
                <a:spcPts val="0"/>
              </a:spcBef>
              <a:spcAft>
                <a:spcPts val="0"/>
              </a:spcAft>
              <a:buSzPts val="1400"/>
              <a:buNone/>
            </a:pPr>
            <a:endParaRPr/>
          </a:p>
          <a:p>
            <a:pPr marL="457200" lvl="0" indent="-317500" algn="l" rtl="0">
              <a:lnSpc>
                <a:spcPct val="100000"/>
              </a:lnSpc>
              <a:spcBef>
                <a:spcPts val="0"/>
              </a:spcBef>
              <a:spcAft>
                <a:spcPts val="0"/>
              </a:spcAft>
              <a:buSzPts val="1400"/>
              <a:buChar char="●"/>
            </a:pPr>
            <a:r>
              <a:rPr lang="en-US" sz="1100" b="1" i="0" u="none" strike="noStrike" cap="none">
                <a:solidFill>
                  <a:schemeClr val="dk1"/>
                </a:solidFill>
                <a:latin typeface="Arial"/>
                <a:ea typeface="Arial"/>
                <a:cs typeface="Arial"/>
                <a:sym typeface="Arial"/>
              </a:rPr>
              <a:t>. Exception reports </a:t>
            </a:r>
            <a:r>
              <a:rPr lang="en-US" sz="1100" b="0" i="0" u="none" strike="noStrike" cap="none">
                <a:solidFill>
                  <a:schemeClr val="dk1"/>
                </a:solidFill>
                <a:latin typeface="Arial"/>
                <a:ea typeface="Arial"/>
                <a:cs typeface="Arial"/>
                <a:sym typeface="Arial"/>
              </a:rPr>
              <a:t>print a line for all records that match a set of conditions, such as which holiday decorations will be discounted the day after the holiday or which students are on the dean’s list. </a:t>
            </a:r>
            <a:endParaRPr/>
          </a:p>
          <a:p>
            <a:pPr marL="457200" lvl="0" indent="-317500" algn="l" rtl="0">
              <a:lnSpc>
                <a:spcPct val="100000"/>
              </a:lnSpc>
              <a:spcBef>
                <a:spcPts val="0"/>
              </a:spcBef>
              <a:spcAft>
                <a:spcPts val="0"/>
              </a:spcAft>
              <a:buSzPts val="1400"/>
              <a:buChar char="●"/>
            </a:pPr>
            <a:r>
              <a:rPr lang="en-US" sz="1100" b="0" i="0" u="none" strike="noStrike" cap="none">
                <a:solidFill>
                  <a:schemeClr val="dk1"/>
                </a:solidFill>
                <a:latin typeface="Arial"/>
                <a:ea typeface="Arial"/>
                <a:cs typeface="Arial"/>
                <a:sym typeface="Arial"/>
              </a:rPr>
              <a:t>They are usually used to help operational managers and clerical staff run a business. </a:t>
            </a:r>
            <a:endParaRPr/>
          </a:p>
          <a:p>
            <a:pPr marL="457200" lvl="0" indent="-228600" algn="l" rtl="0">
              <a:lnSpc>
                <a:spcPct val="100000"/>
              </a:lnSpc>
              <a:spcBef>
                <a:spcPts val="0"/>
              </a:spcBef>
              <a:spcAft>
                <a:spcPts val="0"/>
              </a:spcAft>
              <a:buSzPts val="1400"/>
              <a:buNone/>
            </a:pPr>
            <a:endParaRPr sz="1100" b="0" i="0" u="none" strike="noStrike" cap="none">
              <a:solidFill>
                <a:schemeClr val="dk1"/>
              </a:solidFill>
              <a:latin typeface="Arial"/>
              <a:ea typeface="Arial"/>
              <a:cs typeface="Arial"/>
              <a:sym typeface="Arial"/>
            </a:endParaRPr>
          </a:p>
          <a:p>
            <a:pPr marL="457200" lvl="0" indent="-317500" algn="l" rtl="0">
              <a:lnSpc>
                <a:spcPct val="100000"/>
              </a:lnSpc>
              <a:spcBef>
                <a:spcPts val="0"/>
              </a:spcBef>
              <a:spcAft>
                <a:spcPts val="0"/>
              </a:spcAft>
              <a:buSzPts val="1400"/>
              <a:buChar char="●"/>
            </a:pPr>
            <a:r>
              <a:rPr lang="en-US" sz="1100" b="1" i="0" u="none" strike="noStrike" cap="none">
                <a:solidFill>
                  <a:schemeClr val="dk1"/>
                </a:solidFill>
                <a:latin typeface="Arial"/>
                <a:ea typeface="Arial"/>
                <a:cs typeface="Arial"/>
                <a:sym typeface="Arial"/>
              </a:rPr>
              <a:t>. Summary reports </a:t>
            </a:r>
            <a:r>
              <a:rPr lang="en-US" sz="1100" b="0" i="0" u="none" strike="noStrike" cap="none">
                <a:solidFill>
                  <a:schemeClr val="dk1"/>
                </a:solidFill>
                <a:latin typeface="Arial"/>
                <a:ea typeface="Arial"/>
                <a:cs typeface="Arial"/>
                <a:sym typeface="Arial"/>
              </a:rPr>
              <a:t>print one line for a group of records and are used to make decisions, such as which items are not selling and which are hot selling.</a:t>
            </a:r>
            <a:r>
              <a:rPr lang="en-US"/>
              <a:t>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7" name="Google Shape;407;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US" sz="1100" b="1" i="1" u="none" strike="noStrike" cap="none">
                <a:solidFill>
                  <a:schemeClr val="dk1"/>
                </a:solidFill>
                <a:latin typeface="Arial"/>
                <a:ea typeface="Arial"/>
                <a:cs typeface="Arial"/>
                <a:sym typeface="Arial"/>
              </a:rPr>
              <a:t>Constant information </a:t>
            </a:r>
            <a:r>
              <a:rPr lang="en-US" sz="1100" b="0" i="0" u="none" strike="noStrike" cap="none">
                <a:solidFill>
                  <a:schemeClr val="dk1"/>
                </a:solidFill>
                <a:latin typeface="Arial"/>
                <a:ea typeface="Arial"/>
                <a:cs typeface="Arial"/>
                <a:sym typeface="Arial"/>
              </a:rPr>
              <a:t>is information that remains the same whenever the report is printed. The</a:t>
            </a:r>
            <a:br>
              <a:rPr lang="en-US" sz="1100" b="0" i="0" u="none" strike="noStrike" cap="none">
                <a:solidFill>
                  <a:schemeClr val="dk1"/>
                </a:solidFill>
                <a:latin typeface="Arial"/>
                <a:ea typeface="Arial"/>
                <a:cs typeface="Arial"/>
                <a:sym typeface="Arial"/>
              </a:rPr>
            </a:br>
            <a:r>
              <a:rPr lang="en-US" sz="1100" b="0" i="0" u="none" strike="noStrike" cap="none">
                <a:solidFill>
                  <a:schemeClr val="dk1"/>
                </a:solidFill>
                <a:latin typeface="Arial"/>
                <a:ea typeface="Arial"/>
                <a:cs typeface="Arial"/>
                <a:sym typeface="Arial"/>
              </a:rPr>
              <a:t>title of the report and all the column headings are written as constant information. </a:t>
            </a:r>
            <a:endParaRPr/>
          </a:p>
          <a:p>
            <a:pPr marL="457200" lvl="0" indent="-228600" algn="l" rtl="0">
              <a:lnSpc>
                <a:spcPct val="100000"/>
              </a:lnSpc>
              <a:spcBef>
                <a:spcPts val="0"/>
              </a:spcBef>
              <a:spcAft>
                <a:spcPts val="0"/>
              </a:spcAft>
              <a:buSzPts val="1400"/>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100" b="1" i="1" u="none" strike="noStrike" cap="none">
                <a:solidFill>
                  <a:schemeClr val="dk1"/>
                </a:solidFill>
                <a:latin typeface="Arial"/>
                <a:ea typeface="Arial"/>
                <a:cs typeface="Arial"/>
                <a:sym typeface="Arial"/>
              </a:rPr>
              <a:t>Variable information </a:t>
            </a:r>
            <a:r>
              <a:rPr lang="en-US" sz="1100" b="0" i="0" u="none" strike="noStrike" cap="none">
                <a:solidFill>
                  <a:schemeClr val="dk1"/>
                </a:solidFill>
                <a:latin typeface="Arial"/>
                <a:ea typeface="Arial"/>
                <a:cs typeface="Arial"/>
                <a:sym typeface="Arial"/>
              </a:rPr>
              <a:t>is information that can vary each time the report is printed out. In our example, the sales figures in thousands of dollars will change; hence, they are indicated as variable information.</a:t>
            </a:r>
            <a:r>
              <a:rPr lang="en-US"/>
              <a:t> </a:t>
            </a:r>
            <a:br>
              <a:rPr lang="en-US"/>
            </a:br>
            <a:br>
              <a:rPr lang="en-US"/>
            </a:br>
            <a:r>
              <a:rPr lang="en-US" b="1"/>
              <a:t>Paper quality, type, and size </a:t>
            </a:r>
            <a:r>
              <a:rPr lang="en-US"/>
              <a:t>– the overriding constraint is cost.</a:t>
            </a:r>
            <a:endParaRPr/>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4" name="Google Shape;414;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SzPts val="1400"/>
              <a:buChar char="●"/>
            </a:pPr>
            <a:r>
              <a:rPr lang="en-US" b="1"/>
              <a:t>Functional attributes </a:t>
            </a:r>
            <a:r>
              <a:rPr lang="en-US"/>
              <a:t>– </a:t>
            </a:r>
            <a:endParaRPr/>
          </a:p>
          <a:p>
            <a:pPr marL="457200" lvl="0" indent="-317500" algn="l" rtl="0">
              <a:lnSpc>
                <a:spcPct val="100000"/>
              </a:lnSpc>
              <a:spcBef>
                <a:spcPts val="0"/>
              </a:spcBef>
              <a:spcAft>
                <a:spcPts val="0"/>
              </a:spcAft>
              <a:buSzPts val="1400"/>
              <a:buChar char="●"/>
            </a:pPr>
            <a:r>
              <a:rPr lang="en-US"/>
              <a:t>	the heading or title of the report</a:t>
            </a:r>
            <a:endParaRPr/>
          </a:p>
          <a:p>
            <a:pPr marL="457200" lvl="0" indent="-317500" algn="l" rtl="0">
              <a:lnSpc>
                <a:spcPct val="100000"/>
              </a:lnSpc>
              <a:spcBef>
                <a:spcPts val="0"/>
              </a:spcBef>
              <a:spcAft>
                <a:spcPts val="0"/>
              </a:spcAft>
              <a:buSzPts val="1400"/>
              <a:buChar char="●"/>
            </a:pPr>
            <a:r>
              <a:rPr lang="en-US"/>
              <a:t>	the page number</a:t>
            </a:r>
            <a:endParaRPr/>
          </a:p>
          <a:p>
            <a:pPr marL="457200" lvl="0" indent="-317500" algn="l" rtl="0">
              <a:lnSpc>
                <a:spcPct val="100000"/>
              </a:lnSpc>
              <a:spcBef>
                <a:spcPts val="0"/>
              </a:spcBef>
              <a:spcAft>
                <a:spcPts val="0"/>
              </a:spcAft>
              <a:buSzPts val="1400"/>
              <a:buChar char="●"/>
            </a:pPr>
            <a:r>
              <a:rPr lang="en-US"/>
              <a:t>	the date of preparation</a:t>
            </a:r>
            <a:endParaRPr/>
          </a:p>
          <a:p>
            <a:pPr marL="457200" lvl="0" indent="-317500" algn="l" rtl="0">
              <a:lnSpc>
                <a:spcPct val="100000"/>
              </a:lnSpc>
              <a:spcBef>
                <a:spcPts val="0"/>
              </a:spcBef>
              <a:spcAft>
                <a:spcPts val="0"/>
              </a:spcAft>
              <a:buSzPts val="1400"/>
              <a:buChar char="●"/>
            </a:pPr>
            <a:r>
              <a:rPr lang="en-US"/>
              <a:t>	the column headings</a:t>
            </a:r>
            <a:endParaRPr/>
          </a:p>
          <a:p>
            <a:pPr marL="457200" lvl="0" indent="-317500" algn="l" rtl="0">
              <a:lnSpc>
                <a:spcPct val="100000"/>
              </a:lnSpc>
              <a:spcBef>
                <a:spcPts val="0"/>
              </a:spcBef>
              <a:spcAft>
                <a:spcPts val="0"/>
              </a:spcAft>
              <a:buSzPts val="1400"/>
              <a:buChar char="●"/>
            </a:pPr>
            <a:r>
              <a:rPr lang="en-US"/>
              <a:t>	the grouping of related data items together</a:t>
            </a:r>
            <a:endParaRPr/>
          </a:p>
          <a:p>
            <a:pPr marL="457200" lvl="0" indent="-317500" algn="l" rtl="0">
              <a:lnSpc>
                <a:spcPct val="100000"/>
              </a:lnSpc>
              <a:spcBef>
                <a:spcPts val="0"/>
              </a:spcBef>
              <a:spcAft>
                <a:spcPts val="0"/>
              </a:spcAft>
              <a:buSzPts val="1400"/>
              <a:buChar char="●"/>
            </a:pPr>
            <a:r>
              <a:rPr lang="en-US"/>
              <a:t>	the use of control breaks</a:t>
            </a:r>
            <a:endParaRPr/>
          </a:p>
          <a:p>
            <a:pPr marL="457200" lvl="0" indent="-228600" algn="l" rtl="0">
              <a:lnSpc>
                <a:spcPct val="100000"/>
              </a:lnSpc>
              <a:spcBef>
                <a:spcPts val="0"/>
              </a:spcBef>
              <a:spcAft>
                <a:spcPts val="0"/>
              </a:spcAft>
              <a:buSzPts val="1400"/>
              <a:buNone/>
            </a:pPr>
            <a:endParaRPr/>
          </a:p>
          <a:p>
            <a:pPr marL="457200" lvl="0" indent="-317500" algn="l" rtl="0">
              <a:lnSpc>
                <a:spcPct val="100000"/>
              </a:lnSpc>
              <a:spcBef>
                <a:spcPts val="0"/>
              </a:spcBef>
              <a:spcAft>
                <a:spcPts val="0"/>
              </a:spcAft>
              <a:buSzPts val="1400"/>
              <a:buChar char="●"/>
            </a:pPr>
            <a:r>
              <a:rPr lang="en-US" b="1"/>
              <a:t>Stylistic and aesthetic considerations </a:t>
            </a:r>
            <a:r>
              <a:rPr lang="en-US"/>
              <a:t>– if printed output is unappealing and difficult to read, it will not be used effectively or may not be used at all.</a:t>
            </a:r>
            <a:endParaRPr/>
          </a:p>
          <a:p>
            <a:pPr marL="457200" lvl="0" indent="-228600" algn="l" rtl="0">
              <a:lnSpc>
                <a:spcPct val="100000"/>
              </a:lnSpc>
              <a:spcBef>
                <a:spcPts val="0"/>
              </a:spcBef>
              <a:spcAft>
                <a:spcPts val="0"/>
              </a:spcAft>
              <a:buSzPts val="1400"/>
              <a:buNone/>
            </a:pPr>
            <a:endParaRPr/>
          </a:p>
          <a:p>
            <a:pPr marL="457200" lvl="0" indent="-317500" algn="l" rtl="0">
              <a:lnSpc>
                <a:spcPct val="100000"/>
              </a:lnSpc>
              <a:spcBef>
                <a:spcPts val="0"/>
              </a:spcBef>
              <a:spcAft>
                <a:spcPts val="0"/>
              </a:spcAft>
              <a:buSzPts val="1400"/>
              <a:buChar char="●"/>
            </a:pPr>
            <a:r>
              <a:rPr lang="en-US" b="1"/>
              <a:t>Well organized </a:t>
            </a:r>
            <a:r>
              <a:rPr lang="en-US"/>
              <a:t>– the report should read from top to bottom and left to right.</a:t>
            </a:r>
            <a:endParaRPr/>
          </a:p>
          <a:p>
            <a:pPr marL="457200" lvl="0" indent="-228600" algn="l" rtl="0">
              <a:lnSpc>
                <a:spcPct val="100000"/>
              </a:lnSpc>
              <a:spcBef>
                <a:spcPts val="0"/>
              </a:spcBef>
              <a:spcAft>
                <a:spcPts val="0"/>
              </a:spcAft>
              <a:buSzPts val="1400"/>
              <a:buNone/>
            </a:pPr>
            <a:endParaRPr/>
          </a:p>
          <a:p>
            <a:pPr marL="139700" lvl="0" indent="0" algn="l" rtl="0">
              <a:lnSpc>
                <a:spcPct val="100000"/>
              </a:lnSpc>
              <a:spcBef>
                <a:spcPts val="0"/>
              </a:spcBef>
              <a:spcAft>
                <a:spcPts val="0"/>
              </a:spcAft>
              <a:buSzPts val="14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1" name="Google Shape;421;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9" name="Google Shape;439;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US"/>
              <a:t>Differences between printed and display:</a:t>
            </a:r>
            <a:endParaRPr/>
          </a:p>
          <a:p>
            <a:pPr marL="457200" lvl="0" indent="-317500" algn="l" rtl="0">
              <a:lnSpc>
                <a:spcPct val="100000"/>
              </a:lnSpc>
              <a:spcBef>
                <a:spcPts val="0"/>
              </a:spcBef>
              <a:spcAft>
                <a:spcPts val="0"/>
              </a:spcAft>
              <a:buSzPts val="1400"/>
              <a:buChar char="●"/>
            </a:pPr>
            <a:r>
              <a:rPr lang="en-US"/>
              <a:t>	display is ephemeral (nhất thời)</a:t>
            </a:r>
            <a:endParaRPr/>
          </a:p>
          <a:p>
            <a:pPr marL="457200" lvl="0" indent="-317500" algn="l" rtl="0">
              <a:lnSpc>
                <a:spcPct val="100000"/>
              </a:lnSpc>
              <a:spcBef>
                <a:spcPts val="0"/>
              </a:spcBef>
              <a:spcAft>
                <a:spcPts val="0"/>
              </a:spcAft>
              <a:buSzPts val="1400"/>
              <a:buChar char="●"/>
            </a:pPr>
            <a:r>
              <a:rPr lang="en-US"/>
              <a:t>	display can be more specifically targeted to the user</a:t>
            </a:r>
            <a:endParaRPr/>
          </a:p>
          <a:p>
            <a:pPr marL="457200" lvl="0" indent="-317500" algn="l" rtl="0">
              <a:lnSpc>
                <a:spcPct val="100000"/>
              </a:lnSpc>
              <a:spcBef>
                <a:spcPts val="0"/>
              </a:spcBef>
              <a:spcAft>
                <a:spcPts val="0"/>
              </a:spcAft>
              <a:buSzPts val="1400"/>
              <a:buChar char="●"/>
            </a:pPr>
            <a:r>
              <a:rPr lang="en-US"/>
              <a:t>	display is available on a more flexible schedule</a:t>
            </a:r>
            <a:endParaRPr/>
          </a:p>
          <a:p>
            <a:pPr marL="457200" lvl="0" indent="-317500" algn="l" rtl="0">
              <a:lnSpc>
                <a:spcPct val="100000"/>
              </a:lnSpc>
              <a:spcBef>
                <a:spcPts val="0"/>
              </a:spcBef>
              <a:spcAft>
                <a:spcPts val="0"/>
              </a:spcAft>
              <a:buSzPts val="1400"/>
              <a:buChar char="●"/>
            </a:pPr>
            <a:r>
              <a:rPr lang="en-US"/>
              <a:t>	display is not portable in the same way as printed</a:t>
            </a:r>
            <a:endParaRPr/>
          </a:p>
          <a:p>
            <a:pPr marL="457200" lvl="0" indent="-317500" algn="l" rtl="0">
              <a:lnSpc>
                <a:spcPct val="100000"/>
              </a:lnSpc>
              <a:spcBef>
                <a:spcPts val="0"/>
              </a:spcBef>
              <a:spcAft>
                <a:spcPts val="0"/>
              </a:spcAft>
              <a:buSzPts val="1400"/>
              <a:buChar char="●"/>
            </a:pPr>
            <a:r>
              <a:rPr lang="en-US"/>
              <a:t>	display can sometimes be changed through direct interaction</a:t>
            </a:r>
            <a:endParaRPr/>
          </a:p>
          <a:p>
            <a:pPr marL="457200" lvl="0" indent="-317500" algn="l" rtl="0">
              <a:lnSpc>
                <a:spcPct val="100000"/>
              </a:lnSpc>
              <a:spcBef>
                <a:spcPts val="0"/>
              </a:spcBef>
              <a:spcAft>
                <a:spcPts val="0"/>
              </a:spcAft>
              <a:buSzPts val="1400"/>
              <a:buChar char="●"/>
            </a:pPr>
            <a:r>
              <a:rPr lang="en-US"/>
              <a:t>	with display users need to be instructed on use</a:t>
            </a:r>
            <a:endParaRPr/>
          </a:p>
          <a:p>
            <a:pPr marL="457200" lvl="0" indent="-317500" algn="l" rtl="0">
              <a:lnSpc>
                <a:spcPct val="100000"/>
              </a:lnSpc>
              <a:spcBef>
                <a:spcPts val="0"/>
              </a:spcBef>
              <a:spcAft>
                <a:spcPts val="0"/>
              </a:spcAft>
              <a:buSzPts val="1400"/>
              <a:buChar char="●"/>
            </a:pPr>
            <a:r>
              <a:rPr lang="en-US"/>
              <a:t>	access to displays may be controlled through a password</a:t>
            </a:r>
            <a:endParaRPr/>
          </a:p>
          <a:p>
            <a:pPr marL="139700" lvl="0" indent="0" algn="l" rtl="0">
              <a:lnSpc>
                <a:spcPct val="100000"/>
              </a:lnSpc>
              <a:spcBef>
                <a:spcPts val="0"/>
              </a:spcBef>
              <a:spcAft>
                <a:spcPts val="0"/>
              </a:spcAft>
              <a:buSzPts val="140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6" name="Google Shape;446;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SzPts val="1400"/>
              <a:buChar char="●"/>
            </a:pPr>
            <a:r>
              <a:rPr lang="en-US"/>
              <a:t>Output must be accurate, easy to understand and use.</a:t>
            </a:r>
            <a:endParaRPr/>
          </a:p>
          <a:p>
            <a:pPr marL="457200" lvl="0" indent="-228600" algn="l" rtl="0">
              <a:lnSpc>
                <a:spcPct val="100000"/>
              </a:lnSpc>
              <a:spcBef>
                <a:spcPts val="0"/>
              </a:spcBef>
              <a:spcAft>
                <a:spcPts val="0"/>
              </a:spcAft>
              <a:buSzPts val="1400"/>
              <a:buNone/>
            </a:pPr>
            <a:endParaRPr/>
          </a:p>
          <a:p>
            <a:pPr marL="457200" lvl="0" indent="-317500" algn="l" rtl="0">
              <a:lnSpc>
                <a:spcPct val="100000"/>
              </a:lnSpc>
              <a:spcBef>
                <a:spcPts val="0"/>
              </a:spcBef>
              <a:spcAft>
                <a:spcPts val="0"/>
              </a:spcAft>
              <a:buSzPts val="1400"/>
              <a:buChar char="●"/>
            </a:pPr>
            <a:r>
              <a:rPr lang="en-US"/>
              <a:t>In the instance of a decision support system, the purposes of graphical displays are to support any of the three phases of problem solving or user experiences: intelligence, design, or choice.</a:t>
            </a:r>
            <a:endParaRPr/>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3" name="Google Shape;453;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0" name="Google Shape;460;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SzPts val="1400"/>
              <a:buChar char="●"/>
            </a:pPr>
            <a:r>
              <a:rPr lang="en-US"/>
              <a:t>Widgets and Gadgets – clocks, calculators, bookmark helpers, translators, search engines, easy access to utilities, quick launch panels, sticky notes</a:t>
            </a:r>
            <a:endParaRPr/>
          </a:p>
          <a:p>
            <a:pPr marL="457200" lvl="0" indent="-228600" algn="l" rtl="0">
              <a:lnSpc>
                <a:spcPct val="100000"/>
              </a:lnSpc>
              <a:spcBef>
                <a:spcPts val="0"/>
              </a:spcBef>
              <a:spcAft>
                <a:spcPts val="0"/>
              </a:spcAft>
              <a:buSzPts val="1400"/>
              <a:buNone/>
            </a:pPr>
            <a:endParaRPr/>
          </a:p>
          <a:p>
            <a:pPr marL="457200" lvl="0" indent="-317500" algn="l" rtl="0">
              <a:lnSpc>
                <a:spcPct val="100000"/>
              </a:lnSpc>
              <a:spcBef>
                <a:spcPts val="0"/>
              </a:spcBef>
              <a:spcAft>
                <a:spcPts val="0"/>
              </a:spcAft>
              <a:buSzPts val="1400"/>
              <a:buChar char="●"/>
            </a:pPr>
            <a:r>
              <a:rPr lang="en-US"/>
              <a:t>Designers can learn what users prefer when they study user-designed desktops.</a:t>
            </a:r>
            <a:endParaRPr/>
          </a:p>
          <a:p>
            <a:pPr marL="457200" lvl="0" indent="-228600" algn="l" rtl="0">
              <a:lnSpc>
                <a:spcPct val="100000"/>
              </a:lnSpc>
              <a:spcBef>
                <a:spcPts val="0"/>
              </a:spcBef>
              <a:spcAft>
                <a:spcPts val="0"/>
              </a:spcAft>
              <a:buSzPts val="1400"/>
              <a:buNone/>
            </a:pPr>
            <a:endParaRPr/>
          </a:p>
          <a:p>
            <a:pPr marL="13970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SzPts val="1400"/>
              <a:buChar char="●"/>
            </a:pPr>
            <a:r>
              <a:rPr lang="en-US" sz="1100" b="0" i="0" u="none" strike="noStrike" cap="none">
                <a:solidFill>
                  <a:schemeClr val="dk1"/>
                </a:solidFill>
                <a:latin typeface="Arial"/>
                <a:ea typeface="Arial"/>
                <a:cs typeface="Arial"/>
                <a:sym typeface="Arial"/>
              </a:rPr>
              <a:t>Output delivered to users through the information system by way of intranets, extranets, or the World Wide Web</a:t>
            </a:r>
            <a:r>
              <a:rPr lang="en-US"/>
              <a:t> </a:t>
            </a:r>
            <a:endParaRPr/>
          </a:p>
          <a:p>
            <a:pPr marL="457200" lvl="0" indent="-228600" algn="l" rtl="0">
              <a:lnSpc>
                <a:spcPct val="100000"/>
              </a:lnSpc>
              <a:spcBef>
                <a:spcPts val="0"/>
              </a:spcBef>
              <a:spcAft>
                <a:spcPts val="0"/>
              </a:spcAft>
              <a:buSzPts val="1400"/>
              <a:buNone/>
            </a:pPr>
            <a:endParaRPr/>
          </a:p>
          <a:p>
            <a:pPr marL="457200" marR="0" lvl="0" indent="-317500" algn="l" rtl="0">
              <a:lnSpc>
                <a:spcPct val="100000"/>
              </a:lnSpc>
              <a:spcBef>
                <a:spcPts val="0"/>
              </a:spcBef>
              <a:spcAft>
                <a:spcPts val="0"/>
              </a:spcAft>
              <a:buClr>
                <a:srgbClr val="000000"/>
              </a:buClr>
              <a:buSzPts val="1400"/>
              <a:buFont typeface="Arial"/>
              <a:buChar char="●"/>
            </a:pPr>
            <a:r>
              <a:rPr lang="en-US" sz="1100" b="0" i="0" u="none" strike="noStrike" cap="none">
                <a:solidFill>
                  <a:schemeClr val="dk1"/>
                </a:solidFill>
                <a:latin typeface="Arial"/>
                <a:ea typeface="Arial"/>
                <a:cs typeface="Arial"/>
                <a:sym typeface="Arial"/>
              </a:rPr>
              <a:t>Some data require extensive processing before they become suitable output; other data are stored, and when they are retrieved, they are considered output with little or no processing.</a:t>
            </a:r>
            <a:r>
              <a:rPr lang="en-US"/>
              <a:t> </a:t>
            </a:r>
            <a:endParaRPr/>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endParaRPr/>
          </a:p>
          <a:p>
            <a:pPr marL="457200" lvl="0" indent="-317500" algn="l" rtl="0">
              <a:lnSpc>
                <a:spcPct val="100000"/>
              </a:lnSpc>
              <a:spcBef>
                <a:spcPts val="0"/>
              </a:spcBef>
              <a:spcAft>
                <a:spcPts val="0"/>
              </a:spcAft>
              <a:buSzPts val="1400"/>
              <a:buChar char="●"/>
            </a:pPr>
            <a:r>
              <a:rPr lang="en-US" sz="1100" b="0" i="0" u="none" strike="noStrike" cap="none">
                <a:solidFill>
                  <a:schemeClr val="dk1"/>
                </a:solidFill>
                <a:latin typeface="Arial"/>
                <a:ea typeface="Arial"/>
                <a:cs typeface="Arial"/>
                <a:sym typeface="Arial"/>
              </a:rPr>
              <a:t>Users rely on output to accomplish their tasks, and they often judge the merit of the system solely by its output.</a:t>
            </a:r>
            <a:r>
              <a:rPr lang="en-US"/>
              <a:t>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7" name="Google Shape;467;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4" name="Google Shape;474;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2" name="Google Shape;492;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SzPts val="1400"/>
              <a:buChar char="●"/>
            </a:pPr>
            <a:r>
              <a:rPr lang="en-US" b="1"/>
              <a:t>Use professional tools </a:t>
            </a:r>
            <a:r>
              <a:rPr lang="en-US"/>
              <a:t>– Web editors such as Macromedia Dreamweaver.</a:t>
            </a:r>
            <a:endParaRPr/>
          </a:p>
          <a:p>
            <a:pPr marL="457200" lvl="0" indent="-228600" algn="l" rtl="0">
              <a:lnSpc>
                <a:spcPct val="100000"/>
              </a:lnSpc>
              <a:spcBef>
                <a:spcPts val="0"/>
              </a:spcBef>
              <a:spcAft>
                <a:spcPts val="0"/>
              </a:spcAft>
              <a:buSzPts val="1400"/>
              <a:buNone/>
            </a:pPr>
            <a:endParaRPr/>
          </a:p>
          <a:p>
            <a:pPr marL="457200" lvl="0" indent="-317500" algn="l" rtl="0">
              <a:lnSpc>
                <a:spcPct val="100000"/>
              </a:lnSpc>
              <a:spcBef>
                <a:spcPts val="0"/>
              </a:spcBef>
              <a:spcAft>
                <a:spcPts val="0"/>
              </a:spcAft>
              <a:buSzPts val="1400"/>
              <a:buChar char="●"/>
            </a:pPr>
            <a:r>
              <a:rPr lang="en-US" b="1"/>
              <a:t>Studying other sites </a:t>
            </a:r>
            <a:r>
              <a:rPr lang="en-US"/>
              <a:t>– Firefox is a great browser for studying other Web sites.</a:t>
            </a:r>
            <a:endParaRPr/>
          </a:p>
          <a:p>
            <a:pPr marL="457200" lvl="0" indent="-228600" algn="l" rtl="0">
              <a:lnSpc>
                <a:spcPct val="100000"/>
              </a:lnSpc>
              <a:spcBef>
                <a:spcPts val="0"/>
              </a:spcBef>
              <a:spcAft>
                <a:spcPts val="0"/>
              </a:spcAft>
              <a:buSzPts val="1400"/>
              <a:buNone/>
            </a:pPr>
            <a:endParaRPr/>
          </a:p>
          <a:p>
            <a:pPr marL="457200" lvl="0" indent="-317500" algn="l" rtl="0">
              <a:lnSpc>
                <a:spcPct val="100000"/>
              </a:lnSpc>
              <a:spcBef>
                <a:spcPts val="0"/>
              </a:spcBef>
              <a:spcAft>
                <a:spcPts val="0"/>
              </a:spcAft>
              <a:buSzPts val="1400"/>
              <a:buChar char="●"/>
            </a:pPr>
            <a:r>
              <a:rPr lang="en-US" b="1"/>
              <a:t>Use Web resources </a:t>
            </a:r>
            <a:r>
              <a:rPr lang="en-US"/>
              <a:t>– look at Web sites that give hints on design. i.e. useit.com</a:t>
            </a:r>
            <a:endParaRPr/>
          </a:p>
          <a:p>
            <a:pPr marL="457200" lvl="0" indent="-228600" algn="l" rtl="0">
              <a:lnSpc>
                <a:spcPct val="100000"/>
              </a:lnSpc>
              <a:spcBef>
                <a:spcPts val="0"/>
              </a:spcBef>
              <a:spcAft>
                <a:spcPts val="0"/>
              </a:spcAft>
              <a:buSzPts val="1400"/>
              <a:buNone/>
            </a:pPr>
            <a:endParaRPr/>
          </a:p>
          <a:p>
            <a:pPr marL="457200" lvl="0" indent="-317500" algn="l" rtl="0">
              <a:lnSpc>
                <a:spcPct val="100000"/>
              </a:lnSpc>
              <a:spcBef>
                <a:spcPts val="0"/>
              </a:spcBef>
              <a:spcAft>
                <a:spcPts val="0"/>
              </a:spcAft>
              <a:buSzPts val="1400"/>
              <a:buChar char="●"/>
            </a:pPr>
            <a:r>
              <a:rPr lang="en-US" b="1"/>
              <a:t>Examine the sites of professional Web site designers </a:t>
            </a:r>
            <a:r>
              <a:rPr lang="en-US"/>
              <a:t>– often visited and praised Web sites.</a:t>
            </a:r>
            <a:endParaRPr/>
          </a:p>
          <a:p>
            <a:pPr marL="457200" lvl="0" indent="-228600" algn="l" rtl="0">
              <a:lnSpc>
                <a:spcPct val="100000"/>
              </a:lnSpc>
              <a:spcBef>
                <a:spcPts val="0"/>
              </a:spcBef>
              <a:spcAft>
                <a:spcPts val="0"/>
              </a:spcAft>
              <a:buSzPts val="1400"/>
              <a:buNone/>
            </a:pPr>
            <a:endParaRPr/>
          </a:p>
          <a:p>
            <a:pPr marL="457200" lvl="0" indent="-317500" algn="l" rtl="0">
              <a:lnSpc>
                <a:spcPct val="100000"/>
              </a:lnSpc>
              <a:spcBef>
                <a:spcPts val="0"/>
              </a:spcBef>
              <a:spcAft>
                <a:spcPts val="0"/>
              </a:spcAft>
              <a:buSzPts val="1400"/>
              <a:buChar char="●"/>
            </a:pPr>
            <a:r>
              <a:rPr lang="en-US" b="1"/>
              <a:t>Use the tools you’ve learned </a:t>
            </a:r>
            <a:r>
              <a:rPr lang="en-US"/>
              <a:t>– use a form to evaluate Web pages systematically.</a:t>
            </a:r>
            <a:endParaRPr/>
          </a:p>
          <a:p>
            <a:pPr marL="457200" lvl="0" indent="-228600" algn="l" rtl="0">
              <a:lnSpc>
                <a:spcPct val="100000"/>
              </a:lnSpc>
              <a:spcBef>
                <a:spcPts val="0"/>
              </a:spcBef>
              <a:spcAft>
                <a:spcPts val="0"/>
              </a:spcAft>
              <a:buSzPts val="1400"/>
              <a:buNone/>
            </a:pPr>
            <a:endParaRPr/>
          </a:p>
          <a:p>
            <a:pPr marL="457200" lvl="0" indent="-317500" algn="l" rtl="0">
              <a:lnSpc>
                <a:spcPct val="100000"/>
              </a:lnSpc>
              <a:spcBef>
                <a:spcPts val="0"/>
              </a:spcBef>
              <a:spcAft>
                <a:spcPts val="0"/>
              </a:spcAft>
              <a:buSzPts val="1400"/>
              <a:buChar char="●"/>
            </a:pPr>
            <a:r>
              <a:rPr lang="en-US" b="1"/>
              <a:t>Consult the books </a:t>
            </a:r>
            <a:r>
              <a:rPr lang="en-US"/>
              <a:t>– read about Web design.</a:t>
            </a:r>
            <a:endParaRPr/>
          </a:p>
          <a:p>
            <a:pPr marL="457200" lvl="0" indent="-228600" algn="l" rtl="0">
              <a:lnSpc>
                <a:spcPct val="100000"/>
              </a:lnSpc>
              <a:spcBef>
                <a:spcPts val="0"/>
              </a:spcBef>
              <a:spcAft>
                <a:spcPts val="0"/>
              </a:spcAft>
              <a:buSzPts val="1400"/>
              <a:buNone/>
            </a:pPr>
            <a:endParaRPr/>
          </a:p>
          <a:p>
            <a:pPr marL="457200" lvl="0" indent="-317500" algn="l" rtl="0">
              <a:lnSpc>
                <a:spcPct val="100000"/>
              </a:lnSpc>
              <a:spcBef>
                <a:spcPts val="0"/>
              </a:spcBef>
              <a:spcAft>
                <a:spcPts val="0"/>
              </a:spcAft>
              <a:buSzPts val="1400"/>
              <a:buChar char="●"/>
            </a:pPr>
            <a:r>
              <a:rPr lang="en-US" b="1"/>
              <a:t>Examine poorly designed Web pages </a:t>
            </a:r>
            <a:r>
              <a:rPr lang="en-US"/>
              <a:t>– critique poor web pages and remember to avoid those mistakes.</a:t>
            </a:r>
            <a:endParaRPr/>
          </a:p>
          <a:p>
            <a:pPr marL="139700" lvl="0" indent="0" algn="l" rtl="0">
              <a:lnSpc>
                <a:spcPct val="100000"/>
              </a:lnSpc>
              <a:spcBef>
                <a:spcPts val="0"/>
              </a:spcBef>
              <a:spcAft>
                <a:spcPts val="0"/>
              </a:spcAft>
              <a:buSzPts val="1400"/>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9" name="Google Shape;499;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SzPts val="1400"/>
              <a:buChar char="●"/>
            </a:pPr>
            <a:r>
              <a:rPr lang="en-US" b="1"/>
              <a:t>Creating Web templates </a:t>
            </a:r>
            <a:r>
              <a:rPr lang="en-US"/>
              <a:t>– if you adopt a standard-looking page for most of the pages you create, you’ll get the Web site up and running quickly and it will consistently look good.</a:t>
            </a:r>
            <a:endParaRPr/>
          </a:p>
          <a:p>
            <a:pPr marL="457200" lvl="0" indent="-228600" algn="l" rtl="0">
              <a:lnSpc>
                <a:spcPct val="100000"/>
              </a:lnSpc>
              <a:spcBef>
                <a:spcPts val="0"/>
              </a:spcBef>
              <a:spcAft>
                <a:spcPts val="0"/>
              </a:spcAft>
              <a:buSzPts val="1400"/>
              <a:buNone/>
            </a:pPr>
            <a:endParaRPr/>
          </a:p>
          <a:p>
            <a:pPr marL="457200" lvl="0" indent="-317500" algn="l" rtl="0">
              <a:lnSpc>
                <a:spcPct val="100000"/>
              </a:lnSpc>
              <a:spcBef>
                <a:spcPts val="0"/>
              </a:spcBef>
              <a:spcAft>
                <a:spcPts val="0"/>
              </a:spcAft>
              <a:buSzPts val="1400"/>
              <a:buChar char="●"/>
            </a:pPr>
            <a:r>
              <a:rPr lang="en-US" b="1"/>
              <a:t>Using plug-ins, audio, and video sparingly </a:t>
            </a:r>
            <a:r>
              <a:rPr lang="en-US"/>
              <a:t>– remember that everyone does not have new plug-ins.</a:t>
            </a:r>
            <a:endParaRPr/>
          </a:p>
          <a:p>
            <a:pPr marL="457200" lvl="0" indent="-228600" algn="l" rtl="0">
              <a:lnSpc>
                <a:spcPct val="100000"/>
              </a:lnSpc>
              <a:spcBef>
                <a:spcPts val="0"/>
              </a:spcBef>
              <a:spcAft>
                <a:spcPts val="0"/>
              </a:spcAft>
              <a:buSzPts val="1400"/>
              <a:buNone/>
            </a:pPr>
            <a:endParaRPr/>
          </a:p>
          <a:p>
            <a:pPr marL="139700" lvl="0" indent="0" algn="l" rtl="0">
              <a:lnSpc>
                <a:spcPct val="100000"/>
              </a:lnSpc>
              <a:spcBef>
                <a:spcPts val="0"/>
              </a:spcBef>
              <a:spcAft>
                <a:spcPts val="0"/>
              </a:spcAft>
              <a:buSzPts val="1400"/>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6" name="Google Shape;506;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marR="0" lvl="0" indent="0" algn="l" rtl="0">
              <a:lnSpc>
                <a:spcPct val="100000"/>
              </a:lnSpc>
              <a:spcBef>
                <a:spcPts val="0"/>
              </a:spcBef>
              <a:spcAft>
                <a:spcPts val="0"/>
              </a:spcAft>
              <a:buClr>
                <a:srgbClr val="000000"/>
              </a:buClr>
              <a:buSzPts val="1400"/>
              <a:buFont typeface="Arial"/>
              <a:buNone/>
            </a:pPr>
            <a:r>
              <a:rPr lang="en-US"/>
              <a:t>Plan ahead – good Web sites are well thought out.</a:t>
            </a:r>
            <a:endParaRPr/>
          </a:p>
          <a:p>
            <a:pPr marL="139700" lvl="0" indent="0" algn="l" rtl="0">
              <a:lnSpc>
                <a:spcPct val="100000"/>
              </a:lnSpc>
              <a:spcBef>
                <a:spcPts val="0"/>
              </a:spcBef>
              <a:spcAft>
                <a:spcPts val="0"/>
              </a:spcAft>
              <a:buSzPts val="1400"/>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3" name="Google Shape;513;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SzPts val="1400"/>
              <a:buChar char="●"/>
            </a:pPr>
            <a:r>
              <a:rPr lang="en-US"/>
              <a:t>Think about your goals and objectives.</a:t>
            </a:r>
            <a:endParaRPr/>
          </a:p>
          <a:p>
            <a:pPr marL="457200" lvl="0" indent="-228600" algn="l" rtl="0">
              <a:lnSpc>
                <a:spcPct val="100000"/>
              </a:lnSpc>
              <a:spcBef>
                <a:spcPts val="0"/>
              </a:spcBef>
              <a:spcAft>
                <a:spcPts val="0"/>
              </a:spcAft>
              <a:buSzPts val="1400"/>
              <a:buNone/>
            </a:pPr>
            <a:endParaRPr/>
          </a:p>
          <a:p>
            <a:pPr marL="457200" lvl="0" indent="-317500" algn="l" rtl="0">
              <a:lnSpc>
                <a:spcPct val="100000"/>
              </a:lnSpc>
              <a:spcBef>
                <a:spcPts val="0"/>
              </a:spcBef>
              <a:spcAft>
                <a:spcPts val="0"/>
              </a:spcAft>
              <a:buSzPts val="1400"/>
              <a:buChar char="●"/>
            </a:pPr>
            <a:r>
              <a:rPr lang="en-US"/>
              <a:t>Diagramming and mapping tools become even more important when maintaining a Web site.</a:t>
            </a:r>
            <a:endParaRPr/>
          </a:p>
          <a:p>
            <a:pPr marL="139700" lvl="0" indent="0" algn="l" rtl="0">
              <a:lnSpc>
                <a:spcPct val="100000"/>
              </a:lnSpc>
              <a:spcBef>
                <a:spcPts val="0"/>
              </a:spcBef>
              <a:spcAft>
                <a:spcPts val="0"/>
              </a:spcAft>
              <a:buSzPts val="1400"/>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0" name="Google Shape;520;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SzPts val="1400"/>
              <a:buChar char="●"/>
            </a:pPr>
            <a:r>
              <a:rPr lang="en-US"/>
              <a:t>If a user stays at your site for a long period of time, your site has a high degree of stickiness.</a:t>
            </a:r>
            <a:endParaRPr/>
          </a:p>
          <a:p>
            <a:pPr marL="457200" lvl="0" indent="-228600" algn="l" rtl="0">
              <a:lnSpc>
                <a:spcPct val="100000"/>
              </a:lnSpc>
              <a:spcBef>
                <a:spcPts val="0"/>
              </a:spcBef>
              <a:spcAft>
                <a:spcPts val="0"/>
              </a:spcAft>
              <a:buSzPts val="1400"/>
              <a:buNone/>
            </a:pPr>
            <a:endParaRPr/>
          </a:p>
          <a:p>
            <a:pPr marL="457200" lvl="0" indent="-317500" algn="l" rtl="0">
              <a:lnSpc>
                <a:spcPct val="100000"/>
              </a:lnSpc>
              <a:spcBef>
                <a:spcPts val="0"/>
              </a:spcBef>
              <a:spcAft>
                <a:spcPts val="0"/>
              </a:spcAft>
              <a:buSzPts val="1400"/>
              <a:buChar char="●"/>
            </a:pPr>
            <a:r>
              <a:rPr lang="en-US"/>
              <a:t>Avoid the overuse of cartoons and don’t be repetitive.</a:t>
            </a:r>
            <a:endParaRPr/>
          </a:p>
          <a:p>
            <a:pPr marL="457200" lvl="0" indent="-228600" algn="l" rtl="0">
              <a:lnSpc>
                <a:spcPct val="100000"/>
              </a:lnSpc>
              <a:spcBef>
                <a:spcPts val="0"/>
              </a:spcBef>
              <a:spcAft>
                <a:spcPts val="0"/>
              </a:spcAft>
              <a:buSzPts val="1400"/>
              <a:buNone/>
            </a:pPr>
            <a:endParaRPr/>
          </a:p>
          <a:p>
            <a:pPr marL="457200" lvl="0" indent="-317500" algn="l" rtl="0">
              <a:lnSpc>
                <a:spcPct val="100000"/>
              </a:lnSpc>
              <a:spcBef>
                <a:spcPts val="0"/>
              </a:spcBef>
              <a:spcAft>
                <a:spcPts val="0"/>
              </a:spcAft>
              <a:buSzPts val="1400"/>
              <a:buChar char="●"/>
            </a:pPr>
            <a:r>
              <a:rPr lang="en-US"/>
              <a:t>FAQ are created based on the experiences of users and technical support people who identify the topics of continuing concern.</a:t>
            </a:r>
            <a:endParaRPr/>
          </a:p>
          <a:p>
            <a:pPr marL="457200" lvl="0" indent="-228600" algn="l" rtl="0">
              <a:lnSpc>
                <a:spcPct val="100000"/>
              </a:lnSpc>
              <a:spcBef>
                <a:spcPts val="0"/>
              </a:spcBef>
              <a:spcAft>
                <a:spcPts val="0"/>
              </a:spcAft>
              <a:buSzPts val="1400"/>
              <a:buNone/>
            </a:pPr>
            <a:endParaRPr/>
          </a:p>
          <a:p>
            <a:pPr marL="457200" lvl="0" indent="-317500" algn="l" rtl="0">
              <a:lnSpc>
                <a:spcPct val="100000"/>
              </a:lnSpc>
              <a:spcBef>
                <a:spcPts val="0"/>
              </a:spcBef>
              <a:spcAft>
                <a:spcPts val="0"/>
              </a:spcAft>
              <a:buSzPts val="1400"/>
              <a:buChar char="●"/>
            </a:pPr>
            <a:r>
              <a:rPr lang="en-US"/>
              <a:t>Prewritten software may include search engines, mapping software, weather information, and news and stock tickers.</a:t>
            </a:r>
            <a:endParaRPr/>
          </a:p>
          <a:p>
            <a:pPr marL="139700" lvl="0" indent="0" algn="l" rtl="0">
              <a:lnSpc>
                <a:spcPct val="100000"/>
              </a:lnSpc>
              <a:spcBef>
                <a:spcPts val="0"/>
              </a:spcBef>
              <a:spcAft>
                <a:spcPts val="0"/>
              </a:spcAft>
              <a:buSzPts val="1400"/>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7" name="Google Shape;527;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000000"/>
              </a:buClr>
              <a:buSzPts val="1400"/>
              <a:buFont typeface="Arial"/>
              <a:buChar char="●"/>
            </a:pPr>
            <a:r>
              <a:rPr lang="en-US"/>
              <a:t>Don’t forget that text is important.</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4" name="Google Shape;534;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SzPts val="1400"/>
              <a:buChar char="●"/>
            </a:pPr>
            <a:r>
              <a:rPr lang="en-US"/>
              <a:t>JPEG’s are best for photographs, and GIFS are best for artwork.</a:t>
            </a:r>
            <a:endParaRPr/>
          </a:p>
          <a:p>
            <a:pPr marL="457200" lvl="0" indent="-228600" algn="l" rtl="0">
              <a:lnSpc>
                <a:spcPct val="100000"/>
              </a:lnSpc>
              <a:spcBef>
                <a:spcPts val="0"/>
              </a:spcBef>
              <a:spcAft>
                <a:spcPts val="0"/>
              </a:spcAft>
              <a:buSzPts val="1400"/>
              <a:buNone/>
            </a:pPr>
            <a:endParaRPr/>
          </a:p>
          <a:p>
            <a:pPr marL="457200" lvl="0" indent="-317500" algn="l" rtl="0">
              <a:lnSpc>
                <a:spcPct val="100000"/>
              </a:lnSpc>
              <a:spcBef>
                <a:spcPts val="0"/>
              </a:spcBef>
              <a:spcAft>
                <a:spcPts val="0"/>
              </a:spcAft>
              <a:buSzPts val="1400"/>
              <a:buChar char="●"/>
            </a:pPr>
            <a:r>
              <a:rPr lang="en-US"/>
              <a:t>When using a background pattern, make sure that you can see the text clearly on top of it.</a:t>
            </a:r>
            <a:endParaRPr/>
          </a:p>
          <a:p>
            <a:pPr marL="457200" lvl="0" indent="-228600" algn="l" rtl="0">
              <a:lnSpc>
                <a:spcPct val="100000"/>
              </a:lnSpc>
              <a:spcBef>
                <a:spcPts val="0"/>
              </a:spcBef>
              <a:spcAft>
                <a:spcPts val="0"/>
              </a:spcAft>
              <a:buSzPts val="1400"/>
              <a:buNone/>
            </a:pPr>
            <a:endParaRPr/>
          </a:p>
          <a:p>
            <a:pPr marL="457200" lvl="0" indent="-317500" algn="l" rtl="0">
              <a:lnSpc>
                <a:spcPct val="100000"/>
              </a:lnSpc>
              <a:spcBef>
                <a:spcPts val="0"/>
              </a:spcBef>
              <a:spcAft>
                <a:spcPts val="0"/>
              </a:spcAft>
              <a:buSzPts val="1400"/>
              <a:buChar char="●"/>
            </a:pPr>
            <a:r>
              <a:rPr lang="en-US"/>
              <a:t>Once an image has been received, it will be taken from the cache when ever it is used again.</a:t>
            </a:r>
            <a:endParaRPr/>
          </a:p>
          <a:p>
            <a:pPr marL="457200" lvl="0" indent="-228600" algn="l" rtl="0">
              <a:lnSpc>
                <a:spcPct val="100000"/>
              </a:lnSpc>
              <a:spcBef>
                <a:spcPts val="0"/>
              </a:spcBef>
              <a:spcAft>
                <a:spcPts val="0"/>
              </a:spcAft>
              <a:buSzPts val="1400"/>
              <a:buNone/>
            </a:pPr>
            <a:endParaRPr/>
          </a:p>
          <a:p>
            <a:pPr marL="457200" lvl="0" indent="-317500" algn="l" rtl="0">
              <a:lnSpc>
                <a:spcPct val="100000"/>
              </a:lnSpc>
              <a:spcBef>
                <a:spcPts val="0"/>
              </a:spcBef>
              <a:spcAft>
                <a:spcPts val="0"/>
              </a:spcAft>
              <a:buSzPts val="1400"/>
              <a:buChar char="●"/>
            </a:pPr>
            <a:r>
              <a:rPr lang="en-US"/>
              <a:t>The text displays when the user moves the mouse over the image and is essential to support Web accessibility impaired site visitors.</a:t>
            </a:r>
            <a:endParaRPr/>
          </a:p>
          <a:p>
            <a:pPr marL="457200" lvl="0" indent="-228600" algn="l" rtl="0">
              <a:lnSpc>
                <a:spcPct val="100000"/>
              </a:lnSpc>
              <a:spcBef>
                <a:spcPts val="0"/>
              </a:spcBef>
              <a:spcAft>
                <a:spcPts val="0"/>
              </a:spcAft>
              <a:buSzPts val="1400"/>
              <a:buNone/>
            </a:pPr>
            <a:endParaRPr/>
          </a:p>
          <a:p>
            <a:pPr marL="457200" lvl="0" indent="-317500" algn="l" rtl="0">
              <a:lnSpc>
                <a:spcPct val="100000"/>
              </a:lnSpc>
              <a:spcBef>
                <a:spcPts val="0"/>
              </a:spcBef>
              <a:spcAft>
                <a:spcPts val="0"/>
              </a:spcAft>
              <a:buSzPts val="1400"/>
              <a:buChar char="●"/>
            </a:pPr>
            <a:r>
              <a:rPr lang="en-US"/>
              <a:t>Scenes and text that look good on a high-end video display may not look good to others with poorer-quality equipment.</a:t>
            </a:r>
            <a:endParaRPr/>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1" name="Google Shape;541;p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SzPts val="1400"/>
              <a:buChar char="●"/>
            </a:pPr>
            <a:r>
              <a:rPr lang="en-US"/>
              <a:t>JPEG’s are best for photographs, and GIFS are best for artwork.</a:t>
            </a:r>
            <a:endParaRPr/>
          </a:p>
          <a:p>
            <a:pPr marL="457200" lvl="0" indent="-228600" algn="l" rtl="0">
              <a:lnSpc>
                <a:spcPct val="100000"/>
              </a:lnSpc>
              <a:spcBef>
                <a:spcPts val="0"/>
              </a:spcBef>
              <a:spcAft>
                <a:spcPts val="0"/>
              </a:spcAft>
              <a:buSzPts val="1400"/>
              <a:buNone/>
            </a:pPr>
            <a:endParaRPr/>
          </a:p>
          <a:p>
            <a:pPr marL="457200" lvl="0" indent="-317500" algn="l" rtl="0">
              <a:lnSpc>
                <a:spcPct val="100000"/>
              </a:lnSpc>
              <a:spcBef>
                <a:spcPts val="0"/>
              </a:spcBef>
              <a:spcAft>
                <a:spcPts val="0"/>
              </a:spcAft>
              <a:buSzPts val="1400"/>
              <a:buChar char="●"/>
            </a:pPr>
            <a:r>
              <a:rPr lang="en-US"/>
              <a:t>When using a background pattern, make sure that you can see the text clearly on top of it.</a:t>
            </a:r>
            <a:endParaRPr/>
          </a:p>
          <a:p>
            <a:pPr marL="457200" lvl="0" indent="-228600" algn="l" rtl="0">
              <a:lnSpc>
                <a:spcPct val="100000"/>
              </a:lnSpc>
              <a:spcBef>
                <a:spcPts val="0"/>
              </a:spcBef>
              <a:spcAft>
                <a:spcPts val="0"/>
              </a:spcAft>
              <a:buSzPts val="1400"/>
              <a:buNone/>
            </a:pPr>
            <a:endParaRPr/>
          </a:p>
          <a:p>
            <a:pPr marL="457200" lvl="0" indent="-317500" algn="l" rtl="0">
              <a:lnSpc>
                <a:spcPct val="100000"/>
              </a:lnSpc>
              <a:spcBef>
                <a:spcPts val="0"/>
              </a:spcBef>
              <a:spcAft>
                <a:spcPts val="0"/>
              </a:spcAft>
              <a:buSzPts val="1400"/>
              <a:buChar char="●"/>
            </a:pPr>
            <a:r>
              <a:rPr lang="en-US"/>
              <a:t>Once an image has been received, it will be taken from the cache when ever it is used again.</a:t>
            </a:r>
            <a:endParaRPr/>
          </a:p>
          <a:p>
            <a:pPr marL="457200" lvl="0" indent="-228600" algn="l" rtl="0">
              <a:lnSpc>
                <a:spcPct val="100000"/>
              </a:lnSpc>
              <a:spcBef>
                <a:spcPts val="0"/>
              </a:spcBef>
              <a:spcAft>
                <a:spcPts val="0"/>
              </a:spcAft>
              <a:buSzPts val="1400"/>
              <a:buNone/>
            </a:pPr>
            <a:endParaRPr/>
          </a:p>
          <a:p>
            <a:pPr marL="457200" lvl="0" indent="-317500" algn="l" rtl="0">
              <a:lnSpc>
                <a:spcPct val="100000"/>
              </a:lnSpc>
              <a:spcBef>
                <a:spcPts val="0"/>
              </a:spcBef>
              <a:spcAft>
                <a:spcPts val="0"/>
              </a:spcAft>
              <a:buSzPts val="1400"/>
              <a:buChar char="●"/>
            </a:pPr>
            <a:r>
              <a:rPr lang="en-US"/>
              <a:t>The text displays when the user moves the mouse over the image and is essential to support Web accessibility impaired site visitors.</a:t>
            </a:r>
            <a:endParaRPr/>
          </a:p>
          <a:p>
            <a:pPr marL="457200" lvl="0" indent="-228600" algn="l" rtl="0">
              <a:lnSpc>
                <a:spcPct val="100000"/>
              </a:lnSpc>
              <a:spcBef>
                <a:spcPts val="0"/>
              </a:spcBef>
              <a:spcAft>
                <a:spcPts val="0"/>
              </a:spcAft>
              <a:buSzPts val="1400"/>
              <a:buNone/>
            </a:pPr>
            <a:endParaRPr/>
          </a:p>
          <a:p>
            <a:pPr marL="457200" lvl="0" indent="-317500" algn="l" rtl="0">
              <a:lnSpc>
                <a:spcPct val="100000"/>
              </a:lnSpc>
              <a:spcBef>
                <a:spcPts val="0"/>
              </a:spcBef>
              <a:spcAft>
                <a:spcPts val="0"/>
              </a:spcAft>
              <a:buSzPts val="1400"/>
              <a:buChar char="●"/>
            </a:pPr>
            <a:r>
              <a:rPr lang="en-US"/>
              <a:t>Scenes and text that look good on a high-end video display may not look good to others with poorer-quality equipment.</a:t>
            </a:r>
            <a:endParaRPr/>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7" name="Google Shape;16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80000"/>
              </a:lnSpc>
              <a:spcBef>
                <a:spcPts val="0"/>
              </a:spcBef>
              <a:spcAft>
                <a:spcPts val="0"/>
              </a:spcAft>
              <a:buSzPts val="1400"/>
              <a:buNone/>
            </a:pPr>
            <a:r>
              <a:rPr lang="en-US" sz="1100" b="1"/>
              <a:t>Printed reports</a:t>
            </a:r>
            <a:endParaRPr/>
          </a:p>
          <a:p>
            <a:pPr marL="139700" lvl="0" indent="0" algn="l" rtl="0">
              <a:lnSpc>
                <a:spcPct val="80000"/>
              </a:lnSpc>
              <a:spcBef>
                <a:spcPts val="0"/>
              </a:spcBef>
              <a:spcAft>
                <a:spcPts val="0"/>
              </a:spcAft>
              <a:buSzPts val="1400"/>
              <a:buNone/>
            </a:pPr>
            <a:r>
              <a:rPr lang="en-US" sz="1100"/>
              <a:t>	design templates</a:t>
            </a:r>
            <a:endParaRPr/>
          </a:p>
          <a:p>
            <a:pPr marL="139700" lvl="0" indent="0" algn="l" rtl="0">
              <a:lnSpc>
                <a:spcPct val="80000"/>
              </a:lnSpc>
              <a:spcBef>
                <a:spcPts val="0"/>
              </a:spcBef>
              <a:spcAft>
                <a:spcPts val="0"/>
              </a:spcAft>
              <a:buSzPts val="1400"/>
              <a:buNone/>
            </a:pPr>
            <a:r>
              <a:rPr lang="en-US" sz="1100"/>
              <a:t>	drag and drop interfaces</a:t>
            </a:r>
            <a:endParaRPr/>
          </a:p>
          <a:p>
            <a:pPr marL="139700" lvl="0" indent="0" algn="l" rtl="0">
              <a:lnSpc>
                <a:spcPct val="80000"/>
              </a:lnSpc>
              <a:spcBef>
                <a:spcPts val="0"/>
              </a:spcBef>
              <a:spcAft>
                <a:spcPts val="0"/>
              </a:spcAft>
              <a:buSzPts val="1400"/>
              <a:buNone/>
            </a:pPr>
            <a:endParaRPr sz="1100"/>
          </a:p>
          <a:p>
            <a:pPr marL="139700" lvl="0" indent="0" algn="l" rtl="0">
              <a:lnSpc>
                <a:spcPct val="80000"/>
              </a:lnSpc>
              <a:spcBef>
                <a:spcPts val="0"/>
              </a:spcBef>
              <a:spcAft>
                <a:spcPts val="0"/>
              </a:spcAft>
              <a:buSzPts val="1400"/>
              <a:buNone/>
            </a:pPr>
            <a:endParaRPr sz="1100"/>
          </a:p>
          <a:p>
            <a:pPr marL="139700" lvl="0" indent="0" algn="l" rtl="0">
              <a:lnSpc>
                <a:spcPct val="80000"/>
              </a:lnSpc>
              <a:spcBef>
                <a:spcPts val="0"/>
              </a:spcBef>
              <a:spcAft>
                <a:spcPts val="0"/>
              </a:spcAft>
              <a:buSzPts val="1400"/>
              <a:buNone/>
            </a:pPr>
            <a:r>
              <a:rPr lang="en-US" sz="1100" b="1"/>
              <a:t>Display output</a:t>
            </a:r>
            <a:endParaRPr/>
          </a:p>
          <a:p>
            <a:pPr marL="139700" lvl="0" indent="0" algn="l" rtl="0">
              <a:lnSpc>
                <a:spcPct val="80000"/>
              </a:lnSpc>
              <a:spcBef>
                <a:spcPts val="0"/>
              </a:spcBef>
              <a:spcAft>
                <a:spcPts val="0"/>
              </a:spcAft>
              <a:buSzPts val="1400"/>
              <a:buNone/>
            </a:pPr>
            <a:r>
              <a:rPr lang="en-US" sz="1100"/>
              <a:t>	aesthetics (thẩm mỹ)</a:t>
            </a:r>
            <a:endParaRPr/>
          </a:p>
          <a:p>
            <a:pPr marL="139700" lvl="0" indent="0" algn="l" rtl="0">
              <a:lnSpc>
                <a:spcPct val="80000"/>
              </a:lnSpc>
              <a:spcBef>
                <a:spcPts val="0"/>
              </a:spcBef>
              <a:spcAft>
                <a:spcPts val="0"/>
              </a:spcAft>
              <a:buSzPts val="1400"/>
              <a:buNone/>
            </a:pPr>
            <a:r>
              <a:rPr lang="en-US" sz="1100"/>
              <a:t>	usefulness</a:t>
            </a:r>
            <a:endParaRPr/>
          </a:p>
          <a:p>
            <a:pPr marL="139700" lvl="0" indent="0" algn="l" rtl="0">
              <a:lnSpc>
                <a:spcPct val="80000"/>
              </a:lnSpc>
              <a:spcBef>
                <a:spcPts val="0"/>
              </a:spcBef>
              <a:spcAft>
                <a:spcPts val="0"/>
              </a:spcAft>
              <a:buSzPts val="1400"/>
              <a:buNone/>
            </a:pPr>
            <a:r>
              <a:rPr lang="en-US" sz="1100"/>
              <a:t>	important to produce prototypes of screens and Web documents to interact with them and make changes where desired.</a:t>
            </a:r>
            <a:br>
              <a:rPr lang="en-US"/>
            </a:br>
            <a:endParaRPr/>
          </a:p>
          <a:p>
            <a:pPr marL="457200" lvl="0" indent="-228600" algn="l" rtl="0">
              <a:lnSpc>
                <a:spcPct val="100000"/>
              </a:lnSpc>
              <a:spcBef>
                <a:spcPts val="0"/>
              </a:spcBef>
              <a:spcAft>
                <a:spcPts val="0"/>
              </a:spcAft>
              <a:buSzPts val="1400"/>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8" name="Google Shape;548;p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SzPts val="1400"/>
              <a:buChar char="●"/>
            </a:pPr>
            <a:r>
              <a:rPr lang="en-US" b="1"/>
              <a:t>Provide a home page </a:t>
            </a:r>
            <a:r>
              <a:rPr lang="en-US"/>
              <a:t>– should be 100 kilobytes or less and load in less then 14 seconds. Should be much like a menu.</a:t>
            </a:r>
            <a:endParaRPr/>
          </a:p>
          <a:p>
            <a:pPr marL="457200" lvl="0" indent="-228600" algn="l" rtl="0">
              <a:lnSpc>
                <a:spcPct val="100000"/>
              </a:lnSpc>
              <a:spcBef>
                <a:spcPts val="0"/>
              </a:spcBef>
              <a:spcAft>
                <a:spcPts val="0"/>
              </a:spcAft>
              <a:buSzPts val="1400"/>
              <a:buNone/>
            </a:pPr>
            <a:endParaRPr/>
          </a:p>
          <a:p>
            <a:pPr marL="457200" lvl="0" indent="-317500" algn="l" rtl="0">
              <a:lnSpc>
                <a:spcPct val="100000"/>
              </a:lnSpc>
              <a:spcBef>
                <a:spcPts val="0"/>
              </a:spcBef>
              <a:spcAft>
                <a:spcPts val="0"/>
              </a:spcAft>
              <a:buSzPts val="1400"/>
              <a:buChar char="●"/>
            </a:pPr>
            <a:r>
              <a:rPr lang="en-US" b="1"/>
              <a:t>Keep the number of graphics to a reasonable minimum </a:t>
            </a:r>
            <a:r>
              <a:rPr lang="en-US"/>
              <a:t>– it takes additional download time to transfer a graphics-intensive site.</a:t>
            </a:r>
            <a:endParaRPr/>
          </a:p>
          <a:p>
            <a:pPr marL="457200" lvl="0" indent="-228600" algn="l" rtl="0">
              <a:lnSpc>
                <a:spcPct val="100000"/>
              </a:lnSpc>
              <a:spcBef>
                <a:spcPts val="0"/>
              </a:spcBef>
              <a:spcAft>
                <a:spcPts val="0"/>
              </a:spcAft>
              <a:buSzPts val="1400"/>
              <a:buNone/>
            </a:pPr>
            <a:endParaRPr/>
          </a:p>
          <a:p>
            <a:pPr marL="457200" lvl="0" indent="-317500" algn="l" rtl="0">
              <a:lnSpc>
                <a:spcPct val="100000"/>
              </a:lnSpc>
              <a:spcBef>
                <a:spcPts val="0"/>
              </a:spcBef>
              <a:spcAft>
                <a:spcPts val="0"/>
              </a:spcAft>
              <a:buSzPts val="1400"/>
              <a:buChar char="●"/>
            </a:pPr>
            <a:r>
              <a:rPr lang="en-US"/>
              <a:t>A group of images combined into a single image is called an image map, which contains various hot spots that act as links to other pages.</a:t>
            </a:r>
            <a:endParaRPr/>
          </a:p>
          <a:p>
            <a:pPr marL="457200" lvl="0" indent="-228600" algn="l" rtl="0">
              <a:lnSpc>
                <a:spcPct val="100000"/>
              </a:lnSpc>
              <a:spcBef>
                <a:spcPts val="0"/>
              </a:spcBef>
              <a:spcAft>
                <a:spcPts val="0"/>
              </a:spcAft>
              <a:buSzPts val="1400"/>
              <a:buNone/>
            </a:pPr>
            <a:endParaRPr/>
          </a:p>
          <a:p>
            <a:pPr marL="457200" lvl="0" indent="-317500" algn="l" rtl="0">
              <a:lnSpc>
                <a:spcPct val="100000"/>
              </a:lnSpc>
              <a:spcBef>
                <a:spcPts val="0"/>
              </a:spcBef>
              <a:spcAft>
                <a:spcPts val="0"/>
              </a:spcAft>
              <a:buSzPts val="1400"/>
              <a:buChar char="●"/>
            </a:pPr>
            <a:r>
              <a:rPr lang="en-US"/>
              <a:t>Cascading style sheets (CSS) control the formatting of the Web pages. A change to the style sheet will change all the Web pages using it.</a:t>
            </a:r>
            <a:endParaRPr/>
          </a:p>
          <a:p>
            <a:pPr marL="457200" lvl="0" indent="-228600" algn="l" rtl="0">
              <a:lnSpc>
                <a:spcPct val="100000"/>
              </a:lnSpc>
              <a:spcBef>
                <a:spcPts val="0"/>
              </a:spcBef>
              <a:spcAft>
                <a:spcPts val="0"/>
              </a:spcAft>
              <a:buSzPts val="1400"/>
              <a:buNone/>
            </a:pPr>
            <a:endParaRPr/>
          </a:p>
          <a:p>
            <a:pPr marL="139700" lvl="0" indent="0" algn="l" rtl="0">
              <a:lnSpc>
                <a:spcPct val="100000"/>
              </a:lnSpc>
              <a:spcBef>
                <a:spcPts val="0"/>
              </a:spcBef>
              <a:spcAft>
                <a:spcPts val="0"/>
              </a:spcAft>
              <a:buSzPts val="1400"/>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5" name="Google Shape;555;p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SzPts val="1400"/>
              <a:buChar char="●"/>
            </a:pPr>
            <a:r>
              <a:rPr lang="en-US"/>
              <a:t>Tables are easy to use and provide adequate layout. Tables are not well suited for visually impaired.</a:t>
            </a:r>
            <a:endParaRPr/>
          </a:p>
          <a:p>
            <a:pPr marL="457200" lvl="0" indent="-228600" algn="l" rtl="0">
              <a:lnSpc>
                <a:spcPct val="100000"/>
              </a:lnSpc>
              <a:spcBef>
                <a:spcPts val="0"/>
              </a:spcBef>
              <a:spcAft>
                <a:spcPts val="0"/>
              </a:spcAft>
              <a:buSzPts val="1400"/>
              <a:buNone/>
            </a:pPr>
            <a:endParaRPr/>
          </a:p>
          <a:p>
            <a:pPr marL="457200" lvl="0" indent="-317500" algn="l" rtl="0">
              <a:lnSpc>
                <a:spcPct val="100000"/>
              </a:lnSpc>
              <a:spcBef>
                <a:spcPts val="0"/>
              </a:spcBef>
              <a:spcAft>
                <a:spcPts val="0"/>
              </a:spcAft>
              <a:buSzPts val="1400"/>
              <a:buChar char="●"/>
            </a:pPr>
            <a:r>
              <a:rPr lang="en-US"/>
              <a:t>Divisions eliminate the need for tables within tables and simplify design helps make the site accessible for visually impaired.</a:t>
            </a:r>
            <a:endParaRPr/>
          </a:p>
          <a:p>
            <a:pPr marL="457200" lvl="0" indent="-228600" algn="l" rtl="0">
              <a:lnSpc>
                <a:spcPct val="100000"/>
              </a:lnSpc>
              <a:spcBef>
                <a:spcPts val="0"/>
              </a:spcBef>
              <a:spcAft>
                <a:spcPts val="0"/>
              </a:spcAft>
              <a:buSzPts val="1400"/>
              <a:buNone/>
            </a:pPr>
            <a:endParaRPr/>
          </a:p>
          <a:p>
            <a:pPr marL="457200" lvl="0" indent="-317500" algn="l" rtl="0">
              <a:lnSpc>
                <a:spcPct val="100000"/>
              </a:lnSpc>
              <a:spcBef>
                <a:spcPts val="0"/>
              </a:spcBef>
              <a:spcAft>
                <a:spcPts val="0"/>
              </a:spcAft>
              <a:buSzPts val="1400"/>
              <a:buChar char="●"/>
            </a:pPr>
            <a:r>
              <a:rPr lang="en-US"/>
              <a:t>Use the same graphics image on several Web pages – consistency will be improved, and pages will load more quickly.</a:t>
            </a:r>
            <a:endParaRPr/>
          </a:p>
          <a:p>
            <a:pPr marL="457200" lvl="0" indent="-228600" algn="l" rtl="0">
              <a:lnSpc>
                <a:spcPct val="100000"/>
              </a:lnSpc>
              <a:spcBef>
                <a:spcPts val="0"/>
              </a:spcBef>
              <a:spcAft>
                <a:spcPts val="0"/>
              </a:spcAft>
              <a:buSzPts val="1400"/>
              <a:buNone/>
            </a:pPr>
            <a:endParaRPr/>
          </a:p>
          <a:p>
            <a:pPr marL="457200" lvl="0" indent="-317500" algn="l" rtl="0">
              <a:lnSpc>
                <a:spcPct val="100000"/>
              </a:lnSpc>
              <a:spcBef>
                <a:spcPts val="0"/>
              </a:spcBef>
              <a:spcAft>
                <a:spcPts val="0"/>
              </a:spcAft>
              <a:buSzPts val="1400"/>
              <a:buChar char="●"/>
            </a:pPr>
            <a:r>
              <a:rPr lang="en-US"/>
              <a:t>Use Javascript to enhance Web page layout – have images that change when a mouse moves over them or having menus expand and so on.</a:t>
            </a:r>
            <a:endParaRPr/>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2" name="Google Shape;562;p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b="1"/>
              <a:t>The three-clicks rule </a:t>
            </a:r>
            <a:r>
              <a:rPr lang="en-US"/>
              <a:t>– a user should be able to move from the page they are currently on to the page containing the information they want in three clicks of the mouse button.</a:t>
            </a:r>
            <a:endParaRPr/>
          </a:p>
          <a:p>
            <a:pPr marL="457200" lvl="0" indent="-228600" algn="l" rtl="0">
              <a:lnSpc>
                <a:spcPct val="100000"/>
              </a:lnSpc>
              <a:spcBef>
                <a:spcPts val="0"/>
              </a:spcBef>
              <a:spcAft>
                <a:spcPts val="0"/>
              </a:spcAft>
              <a:buSzPts val="1400"/>
              <a:buNone/>
            </a:pPr>
            <a:endParaRPr/>
          </a:p>
          <a:p>
            <a:pPr marL="139700" lvl="0" indent="0" algn="l" rtl="0">
              <a:lnSpc>
                <a:spcPct val="100000"/>
              </a:lnSpc>
              <a:spcBef>
                <a:spcPts val="0"/>
              </a:spcBef>
              <a:spcAft>
                <a:spcPts val="0"/>
              </a:spcAft>
              <a:buSzPts val="1400"/>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9" name="Google Shape;569;p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SzPts val="1400"/>
              <a:buChar char="●"/>
            </a:pPr>
            <a:r>
              <a:rPr lang="en-US" b="1"/>
              <a:t>Promote your site </a:t>
            </a:r>
            <a:r>
              <a:rPr lang="en-US"/>
              <a:t>– don’t assume that users will find your Web site.</a:t>
            </a:r>
            <a:endParaRPr/>
          </a:p>
          <a:p>
            <a:pPr marL="457200" lvl="0" indent="-228600" algn="l" rtl="0">
              <a:lnSpc>
                <a:spcPct val="100000"/>
              </a:lnSpc>
              <a:spcBef>
                <a:spcPts val="0"/>
              </a:spcBef>
              <a:spcAft>
                <a:spcPts val="0"/>
              </a:spcAft>
              <a:buSzPts val="1400"/>
              <a:buNone/>
            </a:pPr>
            <a:endParaRPr/>
          </a:p>
          <a:p>
            <a:pPr marL="457200" lvl="0" indent="-317500" algn="l" rtl="0">
              <a:lnSpc>
                <a:spcPct val="100000"/>
              </a:lnSpc>
              <a:spcBef>
                <a:spcPts val="0"/>
              </a:spcBef>
              <a:spcAft>
                <a:spcPts val="0"/>
              </a:spcAft>
              <a:buSzPts val="1400"/>
              <a:buChar char="●"/>
            </a:pPr>
            <a:r>
              <a:rPr lang="en-US" b="1"/>
              <a:t>Submit often to search engines </a:t>
            </a:r>
            <a:r>
              <a:rPr lang="en-US"/>
              <a:t>– don’t assume that search engines will automatically find your Web site.</a:t>
            </a:r>
            <a:endParaRPr/>
          </a:p>
          <a:p>
            <a:pPr marL="457200" lvl="0" indent="-228600" algn="l" rtl="0">
              <a:lnSpc>
                <a:spcPct val="100000"/>
              </a:lnSpc>
              <a:spcBef>
                <a:spcPts val="0"/>
              </a:spcBef>
              <a:spcAft>
                <a:spcPts val="0"/>
              </a:spcAft>
              <a:buSzPts val="1400"/>
              <a:buNone/>
            </a:pPr>
            <a:endParaRPr/>
          </a:p>
          <a:p>
            <a:pPr marL="457200" lvl="0" indent="-317500" algn="l" rtl="0">
              <a:lnSpc>
                <a:spcPct val="100000"/>
              </a:lnSpc>
              <a:spcBef>
                <a:spcPts val="0"/>
              </a:spcBef>
              <a:spcAft>
                <a:spcPts val="0"/>
              </a:spcAft>
              <a:buSzPts val="1400"/>
              <a:buChar char="●"/>
            </a:pPr>
            <a:r>
              <a:rPr lang="en-US" b="1"/>
              <a:t>Include key words in metatags </a:t>
            </a:r>
            <a:r>
              <a:rPr lang="en-US"/>
              <a:t>– search engines use metatags to link search requests to your site.</a:t>
            </a:r>
            <a:endParaRPr/>
          </a:p>
          <a:p>
            <a:pPr marL="457200" lvl="0" indent="-228600" algn="l" rtl="0">
              <a:lnSpc>
                <a:spcPct val="100000"/>
              </a:lnSpc>
              <a:spcBef>
                <a:spcPts val="0"/>
              </a:spcBef>
              <a:spcAft>
                <a:spcPts val="0"/>
              </a:spcAft>
              <a:buSzPts val="1400"/>
              <a:buNone/>
            </a:pPr>
            <a:endParaRPr b="1"/>
          </a:p>
          <a:p>
            <a:pPr marL="457200" lvl="0" indent="-317500" algn="l" rtl="0">
              <a:lnSpc>
                <a:spcPct val="100000"/>
              </a:lnSpc>
              <a:spcBef>
                <a:spcPts val="0"/>
              </a:spcBef>
              <a:spcAft>
                <a:spcPts val="0"/>
              </a:spcAft>
              <a:buSzPts val="1400"/>
              <a:buChar char="●"/>
            </a:pPr>
            <a:r>
              <a:rPr lang="en-US" b="1"/>
              <a:t>Encourage your readers to bookmark your Web site </a:t>
            </a:r>
            <a:r>
              <a:rPr lang="en-US"/>
              <a:t>– users will be encouraged to revisit if they bookmark your site.</a:t>
            </a:r>
            <a:endParaRPr/>
          </a:p>
          <a:p>
            <a:pPr marL="457200" lvl="0" indent="-228600" algn="l" rtl="0">
              <a:lnSpc>
                <a:spcPct val="100000"/>
              </a:lnSpc>
              <a:spcBef>
                <a:spcPts val="0"/>
              </a:spcBef>
              <a:spcAft>
                <a:spcPts val="0"/>
              </a:spcAft>
              <a:buSzPts val="1400"/>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6" name="Google Shape;576;p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SzPts val="1400"/>
              <a:buChar char="●"/>
            </a:pPr>
            <a:r>
              <a:rPr lang="en-US"/>
              <a:t>Being written for both internal and external communication.</a:t>
            </a:r>
            <a:endParaRPr/>
          </a:p>
          <a:p>
            <a:pPr marL="457200" lvl="0" indent="-317500" algn="l" rtl="0">
              <a:lnSpc>
                <a:spcPct val="100000"/>
              </a:lnSpc>
              <a:spcBef>
                <a:spcPts val="0"/>
              </a:spcBef>
              <a:spcAft>
                <a:spcPts val="0"/>
              </a:spcAft>
              <a:buSzPts val="1400"/>
              <a:buChar char="●"/>
            </a:pPr>
            <a:r>
              <a:rPr lang="en-US"/>
              <a:t>Being used for advertising and to build social networks for consumers, clients, and vendors around their products, building trust and customer relationships.</a:t>
            </a:r>
            <a:endParaRPr/>
          </a:p>
          <a:p>
            <a:pPr marL="457200" lvl="0" indent="-228600" algn="l" rtl="0">
              <a:lnSpc>
                <a:spcPct val="100000"/>
              </a:lnSpc>
              <a:spcBef>
                <a:spcPts val="0"/>
              </a:spcBef>
              <a:spcAft>
                <a:spcPts val="0"/>
              </a:spcAft>
              <a:buSzPts val="1400"/>
              <a:buNone/>
            </a:pPr>
            <a:endParaRPr/>
          </a:p>
          <a:p>
            <a:pPr marL="457200" lvl="0" indent="-317500" algn="l" rtl="0">
              <a:lnSpc>
                <a:spcPct val="100000"/>
              </a:lnSpc>
              <a:spcBef>
                <a:spcPts val="0"/>
              </a:spcBef>
              <a:spcAft>
                <a:spcPts val="0"/>
              </a:spcAft>
              <a:buSzPts val="1400"/>
              <a:buChar char="●"/>
            </a:pPr>
            <a:r>
              <a:rPr lang="en-US"/>
              <a:t>The permalink should never change.</a:t>
            </a:r>
            <a:endParaRPr/>
          </a:p>
          <a:p>
            <a:pPr marL="457200" lvl="0" indent="-228600" algn="l" rtl="0">
              <a:lnSpc>
                <a:spcPct val="100000"/>
              </a:lnSpc>
              <a:spcBef>
                <a:spcPts val="0"/>
              </a:spcBef>
              <a:spcAft>
                <a:spcPts val="0"/>
              </a:spcAft>
              <a:buSzPts val="1400"/>
              <a:buNone/>
            </a:pPr>
            <a:endParaRPr/>
          </a:p>
          <a:p>
            <a:pPr marL="457200" lvl="0" indent="-317500" algn="l" rtl="0">
              <a:lnSpc>
                <a:spcPct val="100000"/>
              </a:lnSpc>
              <a:spcBef>
                <a:spcPts val="0"/>
              </a:spcBef>
              <a:spcAft>
                <a:spcPts val="0"/>
              </a:spcAft>
              <a:buSzPts val="1400"/>
              <a:buChar char="●"/>
            </a:pPr>
            <a:r>
              <a:rPr lang="en-US"/>
              <a:t>The primary link connects the reader to the subject under discussion.</a:t>
            </a:r>
            <a:endParaRPr/>
          </a:p>
          <a:p>
            <a:pPr marL="457200" lvl="0" indent="-228600" algn="l" rtl="0">
              <a:lnSpc>
                <a:spcPct val="100000"/>
              </a:lnSpc>
              <a:spcBef>
                <a:spcPts val="0"/>
              </a:spcBef>
              <a:spcAft>
                <a:spcPts val="0"/>
              </a:spcAft>
              <a:buSzPts val="1400"/>
              <a:buNone/>
            </a:pPr>
            <a:endParaRPr/>
          </a:p>
          <a:p>
            <a:pPr marL="457200" lvl="0" indent="-317500" algn="l" rtl="0">
              <a:lnSpc>
                <a:spcPct val="100000"/>
              </a:lnSpc>
              <a:spcBef>
                <a:spcPts val="0"/>
              </a:spcBef>
              <a:spcAft>
                <a:spcPts val="0"/>
              </a:spcAft>
              <a:buSzPts val="1400"/>
              <a:buChar char="●"/>
            </a:pPr>
            <a:r>
              <a:rPr lang="en-US"/>
              <a:t>The optional summary often appears after the link.</a:t>
            </a:r>
            <a:endParaRPr/>
          </a:p>
          <a:p>
            <a:pPr marL="457200" lvl="0" indent="-228600" algn="l" rtl="0">
              <a:lnSpc>
                <a:spcPct val="100000"/>
              </a:lnSpc>
              <a:spcBef>
                <a:spcPts val="0"/>
              </a:spcBef>
              <a:spcAft>
                <a:spcPts val="0"/>
              </a:spcAft>
              <a:buSzPts val="1400"/>
              <a:buNone/>
            </a:pPr>
            <a:endParaRPr/>
          </a:p>
          <a:p>
            <a:pPr marL="457200" lvl="0" indent="-317500" algn="l" rtl="0">
              <a:lnSpc>
                <a:spcPct val="100000"/>
              </a:lnSpc>
              <a:spcBef>
                <a:spcPts val="0"/>
              </a:spcBef>
              <a:spcAft>
                <a:spcPts val="0"/>
              </a:spcAft>
              <a:buSzPts val="1400"/>
              <a:buChar char="●"/>
            </a:pPr>
            <a:r>
              <a:rPr lang="en-US"/>
              <a:t>A block quote contains quotations or material from other sources that contribute to the discussion. It often uses indenting or a different font to set it apart from the main text.</a:t>
            </a:r>
            <a:endParaRPr/>
          </a:p>
          <a:p>
            <a:pPr marL="457200" lvl="0" indent="-228600" algn="l" rtl="0">
              <a:lnSpc>
                <a:spcPct val="100000"/>
              </a:lnSpc>
              <a:spcBef>
                <a:spcPts val="0"/>
              </a:spcBef>
              <a:spcAft>
                <a:spcPts val="0"/>
              </a:spcAft>
              <a:buSzPts val="1400"/>
              <a:buNone/>
            </a:pPr>
            <a:endParaRPr/>
          </a:p>
          <a:p>
            <a:pPr marL="457200" lvl="0" indent="-317500" algn="l" rtl="0">
              <a:lnSpc>
                <a:spcPct val="100000"/>
              </a:lnSpc>
              <a:spcBef>
                <a:spcPts val="0"/>
              </a:spcBef>
              <a:spcAft>
                <a:spcPts val="0"/>
              </a:spcAft>
              <a:buSzPts val="1400"/>
              <a:buChar char="●"/>
            </a:pPr>
            <a:r>
              <a:rPr lang="en-US"/>
              <a:t>Other blog software includes calendars, search forms, and other universal features.</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3" name="Google Shape;583;p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marR="0" lvl="0" indent="0" algn="l" rtl="0">
              <a:lnSpc>
                <a:spcPct val="100000"/>
              </a:lnSpc>
              <a:spcBef>
                <a:spcPts val="0"/>
              </a:spcBef>
              <a:spcAft>
                <a:spcPts val="0"/>
              </a:spcAft>
              <a:buClr>
                <a:srgbClr val="000000"/>
              </a:buClr>
              <a:buSzPts val="1400"/>
              <a:buFont typeface="Arial"/>
              <a:buNone/>
            </a:pPr>
            <a:r>
              <a:rPr lang="en-US"/>
              <a:t>These methods reinforce the idea that data should be defined once and used many times in different formats.</a:t>
            </a:r>
            <a:endParaRPr/>
          </a:p>
          <a:p>
            <a:pPr marL="457200" lvl="0" indent="-228600" algn="l" rtl="0">
              <a:lnSpc>
                <a:spcPct val="100000"/>
              </a:lnSpc>
              <a:spcBef>
                <a:spcPts val="0"/>
              </a:spcBef>
              <a:spcAft>
                <a:spcPts val="0"/>
              </a:spcAft>
              <a:buSzPts val="1400"/>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0" name="Google Shape;590;p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marR="0" lvl="0" indent="0" algn="l" rtl="0">
              <a:lnSpc>
                <a:spcPct val="100000"/>
              </a:lnSpc>
              <a:spcBef>
                <a:spcPts val="0"/>
              </a:spcBef>
              <a:spcAft>
                <a:spcPts val="0"/>
              </a:spcAft>
              <a:buClr>
                <a:srgbClr val="000000"/>
              </a:buClr>
              <a:buSzPts val="1400"/>
              <a:buFont typeface="Arial"/>
              <a:buNone/>
            </a:pPr>
            <a:r>
              <a:rPr lang="en-US"/>
              <a:t>Select XML elements – insert them into a Web page or another output medium.</a:t>
            </a:r>
            <a:endParaRPr/>
          </a:p>
          <a:p>
            <a:pPr marL="139700" lvl="0" indent="0" algn="l" rtl="0">
              <a:lnSpc>
                <a:spcPct val="100000"/>
              </a:lnSpc>
              <a:spcBef>
                <a:spcPts val="0"/>
              </a:spcBef>
              <a:spcAft>
                <a:spcPts val="0"/>
              </a:spcAft>
              <a:buSzPts val="1400"/>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p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7" name="Google Shape;597;p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400"/>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p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4" name="Google Shape;604;p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SzPts val="1400"/>
              <a:buChar char="●"/>
            </a:pPr>
            <a:r>
              <a:rPr lang="en-US"/>
              <a:t>Using Ajax means that the entire Web page does not have to be reloaded.</a:t>
            </a:r>
            <a:endParaRPr/>
          </a:p>
          <a:p>
            <a:pPr marL="457200" lvl="0" indent="-228600" algn="l" rtl="0">
              <a:lnSpc>
                <a:spcPct val="100000"/>
              </a:lnSpc>
              <a:spcBef>
                <a:spcPts val="0"/>
              </a:spcBef>
              <a:spcAft>
                <a:spcPts val="0"/>
              </a:spcAft>
              <a:buSzPts val="1400"/>
              <a:buNone/>
            </a:pPr>
            <a:endParaRPr/>
          </a:p>
          <a:p>
            <a:pPr marL="457200" lvl="0" indent="-317500" algn="l" rtl="0">
              <a:lnSpc>
                <a:spcPct val="100000"/>
              </a:lnSpc>
              <a:spcBef>
                <a:spcPts val="0"/>
              </a:spcBef>
              <a:spcAft>
                <a:spcPts val="0"/>
              </a:spcAft>
              <a:buSzPts val="1400"/>
              <a:buChar char="●"/>
            </a:pPr>
            <a:r>
              <a:rPr lang="en-US"/>
              <a:t>Since Ajax covers both input and output it is also covered in chapter 12.</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p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1" name="Google Shape;611;p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 name="Google Shape;17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400"/>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p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8" name="Google Shape;618;p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p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3" name="Google Shape;623;p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400"/>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p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0" name="Google Shape;630;p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p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8" name="Google Shape;648;p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SzPts val="1400"/>
              <a:buChar char="●"/>
            </a:pPr>
            <a:r>
              <a:rPr lang="en-US"/>
              <a:t>Effectiveness – all serve specific purposes for users of the information system.</a:t>
            </a:r>
            <a:endParaRPr/>
          </a:p>
          <a:p>
            <a:pPr marL="457200" lvl="0" indent="-228600" algn="l" rtl="0">
              <a:lnSpc>
                <a:spcPct val="100000"/>
              </a:lnSpc>
              <a:spcBef>
                <a:spcPts val="0"/>
              </a:spcBef>
              <a:spcAft>
                <a:spcPts val="0"/>
              </a:spcAft>
              <a:buSzPts val="1400"/>
              <a:buNone/>
            </a:pPr>
            <a:endParaRPr/>
          </a:p>
          <a:p>
            <a:pPr marL="457200" lvl="0" indent="-317500" algn="l" rtl="0">
              <a:lnSpc>
                <a:spcPct val="100000"/>
              </a:lnSpc>
              <a:spcBef>
                <a:spcPts val="0"/>
              </a:spcBef>
              <a:spcAft>
                <a:spcPts val="0"/>
              </a:spcAft>
              <a:buSzPts val="1400"/>
              <a:buChar char="●"/>
            </a:pPr>
            <a:r>
              <a:rPr lang="en-US"/>
              <a:t>Accuracy – design that ensures proper completion.</a:t>
            </a:r>
            <a:endParaRPr/>
          </a:p>
          <a:p>
            <a:pPr marL="457200" lvl="0" indent="-228600" algn="l" rtl="0">
              <a:lnSpc>
                <a:spcPct val="100000"/>
              </a:lnSpc>
              <a:spcBef>
                <a:spcPts val="0"/>
              </a:spcBef>
              <a:spcAft>
                <a:spcPts val="0"/>
              </a:spcAft>
              <a:buSzPts val="1400"/>
              <a:buNone/>
            </a:pPr>
            <a:endParaRPr/>
          </a:p>
          <a:p>
            <a:pPr marL="457200" lvl="0" indent="-317500" algn="l" rtl="0">
              <a:lnSpc>
                <a:spcPct val="100000"/>
              </a:lnSpc>
              <a:spcBef>
                <a:spcPts val="0"/>
              </a:spcBef>
              <a:spcAft>
                <a:spcPts val="0"/>
              </a:spcAft>
              <a:buSzPts val="1400"/>
              <a:buChar char="●"/>
            </a:pPr>
            <a:r>
              <a:rPr lang="en-US"/>
              <a:t>Ease of use – straight forward and require no extra time to decipher.</a:t>
            </a:r>
            <a:endParaRPr/>
          </a:p>
          <a:p>
            <a:pPr marL="457200" lvl="0" indent="-228600" algn="l" rtl="0">
              <a:lnSpc>
                <a:spcPct val="100000"/>
              </a:lnSpc>
              <a:spcBef>
                <a:spcPts val="0"/>
              </a:spcBef>
              <a:spcAft>
                <a:spcPts val="0"/>
              </a:spcAft>
              <a:buSzPts val="1400"/>
              <a:buNone/>
            </a:pPr>
            <a:endParaRPr/>
          </a:p>
          <a:p>
            <a:pPr marL="457200" lvl="0" indent="-317500" algn="l" rtl="0">
              <a:lnSpc>
                <a:spcPct val="100000"/>
              </a:lnSpc>
              <a:spcBef>
                <a:spcPts val="0"/>
              </a:spcBef>
              <a:spcAft>
                <a:spcPts val="0"/>
              </a:spcAft>
              <a:buSzPts val="1400"/>
              <a:buChar char="●"/>
            </a:pPr>
            <a:r>
              <a:rPr lang="en-US"/>
              <a:t>Consistency – group data similarly from one application to the next.</a:t>
            </a:r>
            <a:endParaRPr/>
          </a:p>
          <a:p>
            <a:pPr marL="457200" lvl="0" indent="-228600" algn="l" rtl="0">
              <a:lnSpc>
                <a:spcPct val="100000"/>
              </a:lnSpc>
              <a:spcBef>
                <a:spcPts val="0"/>
              </a:spcBef>
              <a:spcAft>
                <a:spcPts val="0"/>
              </a:spcAft>
              <a:buSzPts val="1400"/>
              <a:buNone/>
            </a:pPr>
            <a:endParaRPr/>
          </a:p>
          <a:p>
            <a:pPr marL="457200" lvl="0" indent="-317500" algn="l" rtl="0">
              <a:lnSpc>
                <a:spcPct val="100000"/>
              </a:lnSpc>
              <a:spcBef>
                <a:spcPts val="0"/>
              </a:spcBef>
              <a:spcAft>
                <a:spcPts val="0"/>
              </a:spcAft>
              <a:buSzPts val="1400"/>
              <a:buChar char="●"/>
            </a:pPr>
            <a:r>
              <a:rPr lang="en-US"/>
              <a:t>Simplicity – keeping designs uncluttered in a manner that focuses the user’s attention.</a:t>
            </a:r>
            <a:endParaRPr/>
          </a:p>
          <a:p>
            <a:pPr marL="457200" lvl="0" indent="-228600" algn="l" rtl="0">
              <a:lnSpc>
                <a:spcPct val="100000"/>
              </a:lnSpc>
              <a:spcBef>
                <a:spcPts val="0"/>
              </a:spcBef>
              <a:spcAft>
                <a:spcPts val="0"/>
              </a:spcAft>
              <a:buSzPts val="1400"/>
              <a:buNone/>
            </a:pPr>
            <a:endParaRPr/>
          </a:p>
          <a:p>
            <a:pPr marL="457200" lvl="0" indent="-317500" algn="l" rtl="0">
              <a:lnSpc>
                <a:spcPct val="100000"/>
              </a:lnSpc>
              <a:spcBef>
                <a:spcPts val="0"/>
              </a:spcBef>
              <a:spcAft>
                <a:spcPts val="0"/>
              </a:spcAft>
              <a:buSzPts val="1400"/>
              <a:buChar char="●"/>
            </a:pPr>
            <a:r>
              <a:rPr lang="en-US"/>
              <a:t>Attractiveness – appealing design.</a:t>
            </a:r>
            <a:endParaRPr/>
          </a:p>
          <a:p>
            <a:pPr marL="139700" lvl="0" indent="0" algn="l" rtl="0">
              <a:lnSpc>
                <a:spcPct val="100000"/>
              </a:lnSpc>
              <a:spcBef>
                <a:spcPts val="0"/>
              </a:spcBef>
              <a:spcAft>
                <a:spcPts val="0"/>
              </a:spcAft>
              <a:buSzPts val="1400"/>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4583a07ba8_2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5" name="Google Shape;655;g4583a07ba8_2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p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2" name="Google Shape;662;p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p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0" name="Google Shape;680;p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marR="0" lvl="0" indent="0" algn="l" rtl="0">
              <a:lnSpc>
                <a:spcPct val="100000"/>
              </a:lnSpc>
              <a:spcBef>
                <a:spcPts val="0"/>
              </a:spcBef>
              <a:spcAft>
                <a:spcPts val="0"/>
              </a:spcAft>
              <a:buClr>
                <a:srgbClr val="000000"/>
              </a:buClr>
              <a:buSzPts val="1400"/>
              <a:buFont typeface="Arial"/>
              <a:buNone/>
            </a:pPr>
            <a:r>
              <a:rPr lang="en-US"/>
              <a:t>Forms often serve as source documents for users or for input to ecommerce applications that humans must enter.</a:t>
            </a:r>
            <a:endParaRPr/>
          </a:p>
          <a:p>
            <a:pPr marL="139700" lvl="0" indent="0" algn="l" rtl="0">
              <a:lnSpc>
                <a:spcPct val="100000"/>
              </a:lnSpc>
              <a:spcBef>
                <a:spcPts val="0"/>
              </a:spcBef>
              <a:spcAft>
                <a:spcPts val="0"/>
              </a:spcAft>
              <a:buSzPts val="1400"/>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p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7" name="Google Shape;687;p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p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4" name="Google Shape;694;p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marR="0" lvl="0" indent="0" algn="l" rtl="0">
              <a:lnSpc>
                <a:spcPct val="100000"/>
              </a:lnSpc>
              <a:spcBef>
                <a:spcPts val="0"/>
              </a:spcBef>
              <a:spcAft>
                <a:spcPts val="0"/>
              </a:spcAft>
              <a:buClr>
                <a:srgbClr val="000000"/>
              </a:buClr>
              <a:buSzPts val="1400"/>
              <a:buFont typeface="Arial"/>
              <a:buNone/>
            </a:pPr>
            <a:r>
              <a:rPr lang="en-US"/>
              <a:t>Illogical flow takes extra time and is frustrating.</a:t>
            </a:r>
            <a:endParaRPr/>
          </a:p>
          <a:p>
            <a:pPr marL="139700" lvl="0" indent="0" algn="l" rtl="0">
              <a:lnSpc>
                <a:spcPct val="100000"/>
              </a:lnSpc>
              <a:spcBef>
                <a:spcPts val="0"/>
              </a:spcBef>
              <a:spcAft>
                <a:spcPts val="0"/>
              </a:spcAft>
              <a:buSzPts val="1400"/>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p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1" name="Google Shape;701;p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SzPts val="1400"/>
              <a:buChar char="●"/>
            </a:pPr>
            <a:r>
              <a:rPr lang="en-US"/>
              <a:t>Heading – usually includes the name and address of the business originating the form.</a:t>
            </a:r>
            <a:endParaRPr/>
          </a:p>
          <a:p>
            <a:pPr marL="457200" lvl="0" indent="-317500" algn="l" rtl="0">
              <a:lnSpc>
                <a:spcPct val="100000"/>
              </a:lnSpc>
              <a:spcBef>
                <a:spcPts val="0"/>
              </a:spcBef>
              <a:spcAft>
                <a:spcPts val="0"/>
              </a:spcAft>
              <a:buSzPts val="1400"/>
              <a:buChar char="●"/>
            </a:pPr>
            <a:r>
              <a:rPr lang="en-US"/>
              <a:t>Identification and access – include codes that may be used to file the report and gain access to it at a later date.</a:t>
            </a:r>
            <a:endParaRPr/>
          </a:p>
          <a:p>
            <a:pPr marL="457200" lvl="0" indent="-317500" algn="l" rtl="0">
              <a:lnSpc>
                <a:spcPct val="100000"/>
              </a:lnSpc>
              <a:spcBef>
                <a:spcPts val="0"/>
              </a:spcBef>
              <a:spcAft>
                <a:spcPts val="0"/>
              </a:spcAft>
              <a:buSzPts val="1400"/>
              <a:buChar char="●"/>
            </a:pPr>
            <a:r>
              <a:rPr lang="en-US"/>
              <a:t>Instructions – tell how the form should be filled out.</a:t>
            </a:r>
            <a:endParaRPr/>
          </a:p>
          <a:p>
            <a:pPr marL="457200" lvl="0" indent="-228600" algn="l" rtl="0">
              <a:lnSpc>
                <a:spcPct val="100000"/>
              </a:lnSpc>
              <a:spcBef>
                <a:spcPts val="0"/>
              </a:spcBef>
              <a:spcAft>
                <a:spcPts val="0"/>
              </a:spcAft>
              <a:buSzPts val="1400"/>
              <a:buNone/>
            </a:pPr>
            <a:endParaRPr/>
          </a:p>
          <a:p>
            <a:pPr marL="457200" lvl="0" indent="-317500" algn="l" rtl="0">
              <a:lnSpc>
                <a:spcPct val="100000"/>
              </a:lnSpc>
              <a:spcBef>
                <a:spcPts val="0"/>
              </a:spcBef>
              <a:spcAft>
                <a:spcPts val="0"/>
              </a:spcAft>
              <a:buSzPts val="1400"/>
              <a:buChar char="●"/>
            </a:pPr>
            <a:r>
              <a:rPr lang="en-US"/>
              <a:t>Body – contains explicit, variable data.</a:t>
            </a:r>
            <a:endParaRPr/>
          </a:p>
          <a:p>
            <a:pPr marL="457200" lvl="0" indent="-228600" algn="l" rtl="0">
              <a:lnSpc>
                <a:spcPct val="100000"/>
              </a:lnSpc>
              <a:spcBef>
                <a:spcPts val="0"/>
              </a:spcBef>
              <a:spcAft>
                <a:spcPts val="0"/>
              </a:spcAft>
              <a:buSzPts val="1400"/>
              <a:buNone/>
            </a:pPr>
            <a:endParaRPr/>
          </a:p>
          <a:p>
            <a:pPr marL="457200" lvl="0" indent="-317500" algn="l" rtl="0">
              <a:lnSpc>
                <a:spcPct val="100000"/>
              </a:lnSpc>
              <a:spcBef>
                <a:spcPts val="0"/>
              </a:spcBef>
              <a:spcAft>
                <a:spcPts val="0"/>
              </a:spcAft>
              <a:buSzPts val="1400"/>
              <a:buChar char="●"/>
            </a:pPr>
            <a:r>
              <a:rPr lang="en-US"/>
              <a:t>Signature, verification, totals, and comments – a logical way to provide closure for the person filling out the form.</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Presentation of output </a:t>
            </a:r>
            <a:endParaRPr/>
          </a:p>
          <a:p>
            <a:pPr marL="171450" lvl="0" indent="-171450" algn="l" rtl="0">
              <a:lnSpc>
                <a:spcPct val="100000"/>
              </a:lnSpc>
              <a:spcBef>
                <a:spcPts val="0"/>
              </a:spcBef>
              <a:spcAft>
                <a:spcPts val="0"/>
              </a:spcAft>
              <a:buSzPts val="1400"/>
              <a:buFont typeface="Courier New"/>
              <a:buChar char="o"/>
            </a:pPr>
            <a:r>
              <a:rPr lang="en-US"/>
              <a:t>Be aware of the sources of bias</a:t>
            </a:r>
            <a:endParaRPr/>
          </a:p>
          <a:p>
            <a:pPr marL="171450" lvl="0" indent="-171450" algn="l" rtl="0">
              <a:lnSpc>
                <a:spcPct val="100000"/>
              </a:lnSpc>
              <a:spcBef>
                <a:spcPts val="0"/>
              </a:spcBef>
              <a:spcAft>
                <a:spcPts val="0"/>
              </a:spcAft>
              <a:buSzPts val="1400"/>
              <a:buFont typeface="Courier New"/>
              <a:buChar char="o"/>
            </a:pPr>
            <a:r>
              <a:rPr lang="en-US"/>
              <a:t>Design of output that includes users</a:t>
            </a:r>
            <a:endParaRPr/>
          </a:p>
          <a:p>
            <a:pPr marL="171450" lvl="0" indent="-171450" algn="l" rtl="0">
              <a:lnSpc>
                <a:spcPct val="100000"/>
              </a:lnSpc>
              <a:spcBef>
                <a:spcPts val="0"/>
              </a:spcBef>
              <a:spcAft>
                <a:spcPts val="0"/>
              </a:spcAft>
              <a:buSzPts val="1400"/>
              <a:buFont typeface="Courier New"/>
              <a:buChar char="o"/>
            </a:pPr>
            <a:r>
              <a:rPr lang="en-US"/>
              <a:t>Working with users so that they are informed of the output's biases</a:t>
            </a:r>
            <a:endParaRPr/>
          </a:p>
          <a:p>
            <a:pPr marL="171450" lvl="0" indent="-171450" algn="l" rtl="0">
              <a:lnSpc>
                <a:spcPct val="100000"/>
              </a:lnSpc>
              <a:spcBef>
                <a:spcPts val="0"/>
              </a:spcBef>
              <a:spcAft>
                <a:spcPts val="0"/>
              </a:spcAft>
              <a:buSzPts val="1400"/>
              <a:buFont typeface="Courier New"/>
              <a:buChar char="o"/>
            </a:pPr>
            <a:r>
              <a:rPr lang="en-US"/>
              <a:t>Creating output that is flexible and allows users to modify limits and ranges</a:t>
            </a:r>
            <a:endParaRPr/>
          </a:p>
          <a:p>
            <a:pPr marL="171450" lvl="0" indent="-171450" algn="l" rtl="0">
              <a:lnSpc>
                <a:spcPct val="100000"/>
              </a:lnSpc>
              <a:spcBef>
                <a:spcPts val="0"/>
              </a:spcBef>
              <a:spcAft>
                <a:spcPts val="0"/>
              </a:spcAft>
              <a:buSzPts val="1400"/>
              <a:buFont typeface="Courier New"/>
              <a:buChar char="o"/>
            </a:pPr>
            <a:r>
              <a:rPr lang="en-US"/>
              <a:t>Train users to rely on multiple output for conducting "reality tests" on system output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p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8" name="Google Shape;708;p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400"/>
              <a:buNone/>
            </a:pP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g4588f31a54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6" name="Google Shape;716;g4588f31a54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4588f31a54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4" name="Google Shape;724;g4588f31a54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g458d523aee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2" name="Google Shape;732;g458d523aee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p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0" name="Google Shape;740;p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US" sz="1100" b="0" i="0" u="none" strike="noStrike" cap="none">
                <a:solidFill>
                  <a:srgbClr val="000000"/>
                </a:solidFill>
                <a:latin typeface="Arial"/>
                <a:ea typeface="Arial"/>
                <a:cs typeface="Arial"/>
                <a:sym typeface="Arial"/>
              </a:rPr>
              <a:t>Mục tiêu: recording, processing, storing, and retrieving of information for businesses.</a:t>
            </a:r>
            <a:r>
              <a:rPr lang="en-US"/>
              <a:t> </a:t>
            </a:r>
            <a:br>
              <a:rPr lang="en-US"/>
            </a:b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g46a0e896c8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7" name="Google Shape;747;g46a0e896c8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p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4" name="Google Shape;754;p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marR="0" lvl="0" indent="0" algn="l" rtl="0">
              <a:lnSpc>
                <a:spcPct val="100000"/>
              </a:lnSpc>
              <a:spcBef>
                <a:spcPts val="0"/>
              </a:spcBef>
              <a:spcAft>
                <a:spcPts val="0"/>
              </a:spcAft>
              <a:buClr>
                <a:srgbClr val="000000"/>
              </a:buClr>
              <a:buSzPts val="1400"/>
              <a:buFont typeface="Arial"/>
              <a:buNone/>
            </a:pPr>
            <a:r>
              <a:rPr lang="en-US"/>
              <a:t>Sometimes it is desirable to provide different information to different departments or users but still share some basic information.</a:t>
            </a:r>
            <a:endParaRPr/>
          </a:p>
          <a:p>
            <a:pPr marL="457200" lvl="0" indent="-228600" algn="l" rtl="0">
              <a:lnSpc>
                <a:spcPct val="100000"/>
              </a:lnSpc>
              <a:spcBef>
                <a:spcPts val="0"/>
              </a:spcBef>
              <a:spcAft>
                <a:spcPts val="0"/>
              </a:spcAft>
              <a:buSzPts val="1400"/>
              <a:buNone/>
            </a:pPr>
            <a:endParaRPr/>
          </a:p>
          <a:p>
            <a:pPr marL="139700" lvl="0" indent="0" algn="l" rtl="0">
              <a:lnSpc>
                <a:spcPct val="100000"/>
              </a:lnSpc>
              <a:spcBef>
                <a:spcPts val="0"/>
              </a:spcBef>
              <a:spcAft>
                <a:spcPts val="0"/>
              </a:spcAft>
              <a:buSzPts val="1400"/>
              <a:buNone/>
            </a:pPr>
            <a:r>
              <a:rPr lang="en-US" sz="1100" b="0" i="1" u="none" strike="noStrike" cap="none">
                <a:solidFill>
                  <a:srgbClr val="000000"/>
                </a:solidFill>
                <a:latin typeface="Arial"/>
                <a:ea typeface="Arial"/>
                <a:cs typeface="Arial"/>
                <a:sym typeface="Arial"/>
              </a:rPr>
              <a:t>specialty form </a:t>
            </a:r>
            <a:r>
              <a:rPr lang="en-US" sz="1100" b="0" i="0" u="none" strike="noStrike" cap="none">
                <a:solidFill>
                  <a:srgbClr val="000000"/>
                </a:solidFill>
                <a:latin typeface="Arial"/>
                <a:ea typeface="Arial"/>
                <a:cs typeface="Arial"/>
                <a:sym typeface="Arial"/>
              </a:rPr>
              <a:t>can also refer solely to the way forms are prepared by the stationer.</a:t>
            </a:r>
            <a:br>
              <a:rPr lang="en-US" sz="1100" b="0" i="0" u="none" strike="noStrike" cap="none">
                <a:solidFill>
                  <a:srgbClr val="000000"/>
                </a:solidFill>
                <a:latin typeface="Arial"/>
                <a:ea typeface="Arial"/>
                <a:cs typeface="Arial"/>
                <a:sym typeface="Arial"/>
              </a:rPr>
            </a:br>
            <a:r>
              <a:rPr lang="en-US" sz="1100" b="0" i="0" u="none" strike="noStrike" cap="none">
                <a:solidFill>
                  <a:srgbClr val="000000"/>
                </a:solidFill>
                <a:latin typeface="Arial"/>
                <a:ea typeface="Arial"/>
                <a:cs typeface="Arial"/>
                <a:sym typeface="Arial"/>
              </a:rPr>
              <a:t>Examples of stationers’specialty forms are:</a:t>
            </a:r>
            <a:endParaRPr/>
          </a:p>
          <a:p>
            <a:pPr marL="457200" lvl="0" indent="-317500" algn="l" rtl="0">
              <a:lnSpc>
                <a:spcPct val="100000"/>
              </a:lnSpc>
              <a:spcBef>
                <a:spcPts val="0"/>
              </a:spcBef>
              <a:spcAft>
                <a:spcPts val="0"/>
              </a:spcAft>
              <a:buSzPts val="1400"/>
              <a:buChar char="●"/>
            </a:pPr>
            <a:r>
              <a:rPr lang="en-US" sz="1100" b="1" i="0" u="none" strike="noStrike" cap="none">
                <a:solidFill>
                  <a:srgbClr val="000000"/>
                </a:solidFill>
                <a:latin typeface="Arial"/>
                <a:ea typeface="Arial"/>
                <a:cs typeface="Arial"/>
                <a:sym typeface="Arial"/>
              </a:rPr>
              <a:t>multiple-part forms </a:t>
            </a:r>
            <a:r>
              <a:rPr lang="en-US" sz="1100" b="0" i="0" u="none" strike="noStrike" cap="none">
                <a:solidFill>
                  <a:srgbClr val="000000"/>
                </a:solidFill>
                <a:latin typeface="Arial"/>
                <a:ea typeface="Arial"/>
                <a:cs typeface="Arial"/>
                <a:sym typeface="Arial"/>
              </a:rPr>
              <a:t>that are used to create instant triplicates of data, </a:t>
            </a:r>
            <a:endParaRPr/>
          </a:p>
          <a:p>
            <a:pPr marL="457200" lvl="0" indent="-317500" algn="l" rtl="0">
              <a:lnSpc>
                <a:spcPct val="100000"/>
              </a:lnSpc>
              <a:spcBef>
                <a:spcPts val="0"/>
              </a:spcBef>
              <a:spcAft>
                <a:spcPts val="0"/>
              </a:spcAft>
              <a:buSzPts val="1400"/>
              <a:buChar char="●"/>
            </a:pPr>
            <a:r>
              <a:rPr lang="en-US" sz="1100" b="1" i="0" u="none" strike="noStrike" cap="none">
                <a:solidFill>
                  <a:srgbClr val="000000"/>
                </a:solidFill>
                <a:latin typeface="Arial"/>
                <a:ea typeface="Arial"/>
                <a:cs typeface="Arial"/>
                <a:sym typeface="Arial"/>
              </a:rPr>
              <a:t>continuous-feed forms </a:t>
            </a:r>
            <a:r>
              <a:rPr lang="en-US" sz="1100" b="0" i="0" u="none" strike="noStrike" cap="none">
                <a:solidFill>
                  <a:srgbClr val="000000"/>
                </a:solidFill>
                <a:latin typeface="Arial"/>
                <a:ea typeface="Arial"/>
                <a:cs typeface="Arial"/>
                <a:sym typeface="Arial"/>
              </a:rPr>
              <a:t>that run through the printer without intervention, </a:t>
            </a:r>
            <a:endParaRPr/>
          </a:p>
          <a:p>
            <a:pPr marL="457200" lvl="0" indent="-317500" algn="l" rtl="0">
              <a:lnSpc>
                <a:spcPct val="100000"/>
              </a:lnSpc>
              <a:spcBef>
                <a:spcPts val="0"/>
              </a:spcBef>
              <a:spcAft>
                <a:spcPts val="0"/>
              </a:spcAft>
              <a:buSzPts val="1400"/>
              <a:buChar char="●"/>
            </a:pPr>
            <a:r>
              <a:rPr lang="en-US" sz="1100" b="1" i="0" u="none" strike="noStrike" cap="none">
                <a:solidFill>
                  <a:srgbClr val="000000"/>
                </a:solidFill>
                <a:latin typeface="Arial"/>
                <a:ea typeface="Arial"/>
                <a:cs typeface="Arial"/>
                <a:sym typeface="Arial"/>
              </a:rPr>
              <a:t>perforated forms </a:t>
            </a:r>
            <a:r>
              <a:rPr lang="en-US" sz="1100" b="0" i="0" u="none" strike="noStrike" cap="none">
                <a:solidFill>
                  <a:srgbClr val="000000"/>
                </a:solidFill>
                <a:latin typeface="Arial"/>
                <a:ea typeface="Arial"/>
                <a:cs typeface="Arial"/>
                <a:sym typeface="Arial"/>
              </a:rPr>
              <a:t>that leave a stub behind as a record when they are separated.</a:t>
            </a:r>
            <a:r>
              <a:rPr lang="en-US"/>
              <a:t> </a:t>
            </a:r>
            <a:br>
              <a:rPr lang="en-US"/>
            </a:b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p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1" name="Google Shape;761;p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Google Shape;784;p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5" name="Google Shape;785;p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US" sz="1100" b="0" i="0" u="none" strike="noStrike" cap="none">
                <a:solidFill>
                  <a:srgbClr val="000000"/>
                </a:solidFill>
                <a:latin typeface="Arial"/>
                <a:ea typeface="Arial"/>
                <a:cs typeface="Arial"/>
                <a:sym typeface="Arial"/>
              </a:rPr>
              <a:t>VD:</a:t>
            </a:r>
            <a:endParaRPr/>
          </a:p>
          <a:p>
            <a:pPr marL="139700" lvl="0" indent="0" algn="l" rtl="0">
              <a:lnSpc>
                <a:spcPct val="100000"/>
              </a:lnSpc>
              <a:spcBef>
                <a:spcPts val="0"/>
              </a:spcBef>
              <a:spcAft>
                <a:spcPts val="0"/>
              </a:spcAft>
              <a:buSzPts val="1400"/>
              <a:buNone/>
            </a:pPr>
            <a:r>
              <a:rPr lang="en-US" sz="1100" b="0" i="0" u="none" strike="noStrike" cap="none">
                <a:solidFill>
                  <a:srgbClr val="000000"/>
                </a:solidFill>
                <a:latin typeface="Arial"/>
                <a:ea typeface="Arial"/>
                <a:cs typeface="Arial"/>
                <a:sym typeface="Arial"/>
              </a:rPr>
              <a:t>When service employees such as meter readers or inventory takers use handheld devices to scan or otherwise key in data at the appropriate site, the extra step of</a:t>
            </a:r>
            <a:br>
              <a:rPr lang="en-US" sz="1100" b="0" i="0" u="none" strike="noStrike" cap="none">
                <a:solidFill>
                  <a:srgbClr val="000000"/>
                </a:solidFill>
                <a:latin typeface="Arial"/>
                <a:ea typeface="Arial"/>
                <a:cs typeface="Arial"/>
                <a:sym typeface="Arial"/>
              </a:rPr>
            </a:br>
            <a:r>
              <a:rPr lang="en-US" sz="1100" b="0" i="0" u="none" strike="noStrike" cap="none">
                <a:solidFill>
                  <a:srgbClr val="000000"/>
                </a:solidFill>
                <a:latin typeface="Arial"/>
                <a:ea typeface="Arial"/>
                <a:cs typeface="Arial"/>
                <a:sym typeface="Arial"/>
              </a:rPr>
              <a:t>transcription during data entry is avoided. Handheld devices use wireless transmission, or are plugged back into larger computer systems so they can upload the data that the service worker has stored. No further transcription of what has occurred in the field is necessary.</a:t>
            </a:r>
            <a:r>
              <a:rPr lang="en-US"/>
              <a:t>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Google Shape;791;p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92" name="Google Shape;792;p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9" name="Google Shape;199;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Font typeface="Arial"/>
              <a:buNone/>
            </a:pPr>
            <a:r>
              <a:rPr lang="en-US" sz="1100" b="0" i="0" u="none" strike="noStrike" cap="none">
                <a:solidFill>
                  <a:schemeClr val="dk1"/>
                </a:solidFill>
                <a:latin typeface="Arial"/>
                <a:ea typeface="Arial"/>
                <a:cs typeface="Arial"/>
                <a:sym typeface="Arial"/>
              </a:rPr>
              <a:t>Output is essential to ensuring the use and acceptance of the information system</a:t>
            </a:r>
            <a:r>
              <a:rPr lang="en-US"/>
              <a:t> </a:t>
            </a:r>
            <a:br>
              <a:rPr lang="en-US"/>
            </a:br>
            <a:endParaRPr/>
          </a:p>
          <a:p>
            <a:pPr marL="457200" lvl="0" indent="-228600" algn="l" rtl="0">
              <a:lnSpc>
                <a:spcPct val="100000"/>
              </a:lnSpc>
              <a:spcBef>
                <a:spcPts val="0"/>
              </a:spcBef>
              <a:spcAft>
                <a:spcPts val="0"/>
              </a:spcAft>
              <a:buSzPts val="1400"/>
              <a:buNone/>
            </a:pPr>
            <a:endParaRPr sz="1100"/>
          </a:p>
          <a:p>
            <a:pPr marL="457200" lvl="0" indent="-317500" algn="l" rtl="0">
              <a:lnSpc>
                <a:spcPct val="100000"/>
              </a:lnSpc>
              <a:spcBef>
                <a:spcPts val="0"/>
              </a:spcBef>
              <a:spcAft>
                <a:spcPts val="0"/>
              </a:spcAft>
              <a:buSzPts val="1400"/>
              <a:buChar char="●"/>
            </a:pPr>
            <a:r>
              <a:rPr lang="en-US" sz="1100" b="1"/>
              <a:t>Serve a specific user or organizational purpose</a:t>
            </a:r>
            <a:r>
              <a:rPr lang="en-US" sz="1100"/>
              <a:t> – if the output is not functional, it should not be created, there are costs of time and materials with all output from the system.</a:t>
            </a:r>
            <a:endParaRPr/>
          </a:p>
          <a:p>
            <a:pPr marL="457200" lvl="0" indent="-228600" algn="l" rtl="0">
              <a:lnSpc>
                <a:spcPct val="100000"/>
              </a:lnSpc>
              <a:spcBef>
                <a:spcPts val="0"/>
              </a:spcBef>
              <a:spcAft>
                <a:spcPts val="0"/>
              </a:spcAft>
              <a:buSzPts val="1400"/>
              <a:buNone/>
            </a:pPr>
            <a:endParaRPr sz="1100"/>
          </a:p>
          <a:p>
            <a:pPr marL="457200" lvl="0" indent="-317500" algn="l" rtl="0">
              <a:lnSpc>
                <a:spcPct val="100000"/>
              </a:lnSpc>
              <a:spcBef>
                <a:spcPts val="0"/>
              </a:spcBef>
              <a:spcAft>
                <a:spcPts val="0"/>
              </a:spcAft>
              <a:buSzPts val="1400"/>
              <a:buChar char="●"/>
            </a:pPr>
            <a:r>
              <a:rPr lang="en-US" sz="1100" b="1"/>
              <a:t>Meaningful to the user </a:t>
            </a:r>
            <a:r>
              <a:rPr lang="en-US" sz="1100"/>
              <a:t>-  design output that addresses what users need and prefer.</a:t>
            </a:r>
            <a:endParaRPr/>
          </a:p>
          <a:p>
            <a:pPr marL="457200" lvl="0" indent="-228600" algn="l" rtl="0">
              <a:lnSpc>
                <a:spcPct val="100000"/>
              </a:lnSpc>
              <a:spcBef>
                <a:spcPts val="0"/>
              </a:spcBef>
              <a:spcAft>
                <a:spcPts val="0"/>
              </a:spcAft>
              <a:buSzPts val="1400"/>
              <a:buNone/>
            </a:pPr>
            <a:endParaRPr sz="1100"/>
          </a:p>
          <a:p>
            <a:pPr marL="457200" lvl="0" indent="-317500" algn="l" rtl="0">
              <a:lnSpc>
                <a:spcPct val="100000"/>
              </a:lnSpc>
              <a:spcBef>
                <a:spcPts val="0"/>
              </a:spcBef>
              <a:spcAft>
                <a:spcPts val="0"/>
              </a:spcAft>
              <a:buSzPts val="1400"/>
              <a:buChar char="●"/>
            </a:pPr>
            <a:r>
              <a:rPr lang="en-US" sz="1100" b="1"/>
              <a:t>Deliver the appropriate quantity of output </a:t>
            </a:r>
            <a:r>
              <a:rPr lang="en-US" sz="1100"/>
              <a:t>– the system must provide what each person needs to complete his or her work.</a:t>
            </a:r>
            <a:endParaRPr/>
          </a:p>
          <a:p>
            <a:pPr marL="457200" lvl="0" indent="-228600" algn="l" rtl="0">
              <a:lnSpc>
                <a:spcPct val="100000"/>
              </a:lnSpc>
              <a:spcBef>
                <a:spcPts val="0"/>
              </a:spcBef>
              <a:spcAft>
                <a:spcPts val="0"/>
              </a:spcAft>
              <a:buSzPts val="1400"/>
              <a:buNone/>
            </a:pPr>
            <a:endParaRPr sz="1100"/>
          </a:p>
          <a:p>
            <a:pPr marL="457200" lvl="0" indent="-317500" algn="l" rtl="0">
              <a:lnSpc>
                <a:spcPct val="100000"/>
              </a:lnSpc>
              <a:spcBef>
                <a:spcPts val="0"/>
              </a:spcBef>
              <a:spcAft>
                <a:spcPts val="0"/>
              </a:spcAft>
              <a:buSzPts val="1400"/>
              <a:buChar char="●"/>
            </a:pPr>
            <a:r>
              <a:rPr lang="en-US" sz="1100" b="1"/>
              <a:t>Make sure the output is where it is needed</a:t>
            </a:r>
            <a:r>
              <a:rPr lang="en-US" sz="1100"/>
              <a:t> – to be used and useful, output must be presented to the right user.</a:t>
            </a:r>
            <a:endParaRPr/>
          </a:p>
          <a:p>
            <a:pPr marL="457200" lvl="0" indent="-228600" algn="l" rtl="0">
              <a:lnSpc>
                <a:spcPct val="100000"/>
              </a:lnSpc>
              <a:spcBef>
                <a:spcPts val="0"/>
              </a:spcBef>
              <a:spcAft>
                <a:spcPts val="0"/>
              </a:spcAft>
              <a:buSzPts val="1400"/>
              <a:buNone/>
            </a:pPr>
            <a:endParaRPr sz="1100"/>
          </a:p>
          <a:p>
            <a:pPr marL="457200" lvl="0" indent="-317500" algn="l" rtl="0">
              <a:lnSpc>
                <a:spcPct val="100000"/>
              </a:lnSpc>
              <a:spcBef>
                <a:spcPts val="0"/>
              </a:spcBef>
              <a:spcAft>
                <a:spcPts val="0"/>
              </a:spcAft>
              <a:buSzPts val="1400"/>
              <a:buChar char="●"/>
            </a:pPr>
            <a:r>
              <a:rPr lang="en-US" sz="1100" b="1"/>
              <a:t>Provide output on time </a:t>
            </a:r>
            <a:r>
              <a:rPr lang="en-US" sz="1100"/>
              <a:t>– accurate timing of output can be critical to business operations.</a:t>
            </a:r>
            <a:endParaRPr/>
          </a:p>
          <a:p>
            <a:pPr marL="457200" lvl="0" indent="-228600" algn="l" rtl="0">
              <a:lnSpc>
                <a:spcPct val="100000"/>
              </a:lnSpc>
              <a:spcBef>
                <a:spcPts val="0"/>
              </a:spcBef>
              <a:spcAft>
                <a:spcPts val="0"/>
              </a:spcAft>
              <a:buSzPts val="1400"/>
              <a:buNone/>
            </a:pPr>
            <a:endParaRPr sz="1100"/>
          </a:p>
          <a:p>
            <a:pPr marL="457200" lvl="0" indent="-317500" algn="l" rtl="0">
              <a:lnSpc>
                <a:spcPct val="100000"/>
              </a:lnSpc>
              <a:spcBef>
                <a:spcPts val="0"/>
              </a:spcBef>
              <a:spcAft>
                <a:spcPts val="0"/>
              </a:spcAft>
              <a:buSzPts val="1400"/>
              <a:buChar char="●"/>
            </a:pPr>
            <a:r>
              <a:rPr lang="en-US" sz="1100" b="1"/>
              <a:t>Choosing the right output method</a:t>
            </a:r>
            <a:r>
              <a:rPr lang="en-US" sz="1100"/>
              <a:t>– There are tradeoffs in output methods; costs differ, accessibility, flexibility, durability, distribution, storage, retrieval, transportability, overall impact.</a:t>
            </a:r>
            <a:endParaRPr/>
          </a:p>
          <a:p>
            <a:pPr marL="171450" lvl="0" indent="-82550" algn="l" rtl="0">
              <a:lnSpc>
                <a:spcPct val="100000"/>
              </a:lnSpc>
              <a:spcBef>
                <a:spcPts val="0"/>
              </a:spcBef>
              <a:spcAft>
                <a:spcPts val="0"/>
              </a:spcAft>
              <a:buSzPts val="1400"/>
              <a:buFont typeface="Arial"/>
              <a:buNone/>
            </a:pPr>
            <a:endParaRPr/>
          </a:p>
          <a:p>
            <a:pPr marL="171450" lvl="0" indent="-82550" algn="l" rtl="0">
              <a:lnSpc>
                <a:spcPct val="100000"/>
              </a:lnSpc>
              <a:spcBef>
                <a:spcPts val="0"/>
              </a:spcBef>
              <a:spcAft>
                <a:spcPts val="0"/>
              </a:spcAft>
              <a:buSzPts val="1400"/>
              <a:buFont typeface="Arial"/>
              <a:buNone/>
            </a:pPr>
            <a:endParaRPr/>
          </a:p>
          <a:p>
            <a:pPr marL="457200" lvl="0" indent="-228600" algn="l" rtl="0">
              <a:lnSpc>
                <a:spcPct val="100000"/>
              </a:lnSpc>
              <a:spcBef>
                <a:spcPts val="0"/>
              </a:spcBef>
              <a:spcAft>
                <a:spcPts val="0"/>
              </a:spcAft>
              <a:buSzPts val="1400"/>
              <a:buNone/>
            </a:pP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Google Shape;815;p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6" name="Google Shape;816;p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SzPts val="1400"/>
              <a:buChar char="●"/>
            </a:pPr>
            <a:r>
              <a:rPr lang="en-US"/>
              <a:t>Proper layout and flow contribute to a form’s attractiveness.</a:t>
            </a:r>
            <a:endParaRPr/>
          </a:p>
          <a:p>
            <a:pPr marL="457200" lvl="0" indent="-228600" algn="l" rtl="0">
              <a:lnSpc>
                <a:spcPct val="100000"/>
              </a:lnSpc>
              <a:spcBef>
                <a:spcPts val="0"/>
              </a:spcBef>
              <a:spcAft>
                <a:spcPts val="0"/>
              </a:spcAft>
              <a:buSzPts val="1400"/>
              <a:buNone/>
            </a:pPr>
            <a:endParaRPr/>
          </a:p>
          <a:p>
            <a:pPr marL="457200" lvl="0" indent="-317500" algn="l" rtl="0">
              <a:lnSpc>
                <a:spcPct val="100000"/>
              </a:lnSpc>
              <a:spcBef>
                <a:spcPts val="0"/>
              </a:spcBef>
              <a:spcAft>
                <a:spcPts val="0"/>
              </a:spcAft>
              <a:buSzPts val="1400"/>
              <a:buChar char="●"/>
            </a:pPr>
            <a:r>
              <a:rPr lang="en-US"/>
              <a:t>Type fonts and line weights are useful design elements for capturing attention and making people feel secure that they are filling in the form correctly.</a:t>
            </a:r>
            <a:endParaRPr/>
          </a:p>
          <a:p>
            <a:pPr marL="457200" lvl="0" indent="-317500" algn="l" rtl="0">
              <a:lnSpc>
                <a:spcPct val="100000"/>
              </a:lnSpc>
              <a:spcBef>
                <a:spcPts val="0"/>
              </a:spcBef>
              <a:spcAft>
                <a:spcPts val="0"/>
              </a:spcAft>
              <a:buSzPts val="1400"/>
              <a:buChar char="●"/>
            </a:pPr>
            <a:r>
              <a:rPr lang="en-US" sz="1100" b="0" i="0" u="none" strike="noStrike" cap="none">
                <a:solidFill>
                  <a:srgbClr val="000000"/>
                </a:solidFill>
                <a:latin typeface="Arial"/>
                <a:ea typeface="Arial"/>
                <a:cs typeface="Arial"/>
                <a:sym typeface="Arial"/>
              </a:rPr>
              <a:t>Separating categories and subcategories with thick and thin lines can also encourage interest in</a:t>
            </a:r>
            <a:br>
              <a:rPr lang="en-US" sz="1100" b="0" i="0" u="none" strike="noStrike" cap="none">
                <a:solidFill>
                  <a:srgbClr val="000000"/>
                </a:solidFill>
                <a:latin typeface="Arial"/>
                <a:ea typeface="Arial"/>
                <a:cs typeface="Arial"/>
                <a:sym typeface="Arial"/>
              </a:rPr>
            </a:br>
            <a:r>
              <a:rPr lang="en-US" sz="1100" b="0" i="0" u="none" strike="noStrike" cap="none">
                <a:solidFill>
                  <a:srgbClr val="000000"/>
                </a:solidFill>
                <a:latin typeface="Arial"/>
                <a:ea typeface="Arial"/>
                <a:cs typeface="Arial"/>
                <a:sym typeface="Arial"/>
              </a:rPr>
              <a:t>the form. </a:t>
            </a:r>
            <a:br>
              <a:rPr lang="en-US"/>
            </a:br>
            <a:endParaRPr/>
          </a:p>
          <a:p>
            <a:pPr marL="139700" lvl="0" indent="0" algn="l" rtl="0">
              <a:lnSpc>
                <a:spcPct val="100000"/>
              </a:lnSpc>
              <a:spcBef>
                <a:spcPts val="0"/>
              </a:spcBef>
              <a:spcAft>
                <a:spcPts val="0"/>
              </a:spcAft>
              <a:buSzPts val="1400"/>
              <a:buNone/>
            </a:pP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Google Shape;822;g46a0e896c8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3" name="Google Shape;823;g46a0e896c8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Google Shape;829;p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0" name="Google Shape;830;p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6"/>
        <p:cNvGrpSpPr/>
        <p:nvPr/>
      </p:nvGrpSpPr>
      <p:grpSpPr>
        <a:xfrm>
          <a:off x="0" y="0"/>
          <a:ext cx="0" cy="0"/>
          <a:chOff x="0" y="0"/>
          <a:chExt cx="0" cy="0"/>
        </a:xfrm>
      </p:grpSpPr>
      <p:sp>
        <p:nvSpPr>
          <p:cNvPr id="847" name="Google Shape;847;p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8" name="Google Shape;848;p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US"/>
              <a:t>Differences for displays:</a:t>
            </a:r>
            <a:endParaRPr/>
          </a:p>
          <a:p>
            <a:pPr marL="457200" lvl="0" indent="-317500" algn="l" rtl="0">
              <a:lnSpc>
                <a:spcPct val="100000"/>
              </a:lnSpc>
              <a:spcBef>
                <a:spcPts val="0"/>
              </a:spcBef>
              <a:spcAft>
                <a:spcPts val="0"/>
              </a:spcAft>
              <a:buSzPts val="1400"/>
              <a:buChar char="●"/>
            </a:pPr>
            <a:r>
              <a:rPr lang="en-US"/>
              <a:t>	presence of cursor</a:t>
            </a:r>
            <a:endParaRPr/>
          </a:p>
          <a:p>
            <a:pPr marL="457200" lvl="0" indent="-317500" algn="l" rtl="0">
              <a:lnSpc>
                <a:spcPct val="100000"/>
              </a:lnSpc>
              <a:spcBef>
                <a:spcPts val="0"/>
              </a:spcBef>
              <a:spcAft>
                <a:spcPts val="0"/>
              </a:spcAft>
              <a:buSzPts val="1400"/>
              <a:buChar char="●"/>
            </a:pPr>
            <a:r>
              <a:rPr lang="en-US"/>
              <a:t>	can include context-sensitive help</a:t>
            </a:r>
            <a:endParaRPr/>
          </a:p>
          <a:p>
            <a:pPr marL="457200" lvl="0" indent="-317500" algn="l" rtl="0">
              <a:lnSpc>
                <a:spcPct val="100000"/>
              </a:lnSpc>
              <a:spcBef>
                <a:spcPts val="0"/>
              </a:spcBef>
              <a:spcAft>
                <a:spcPts val="0"/>
              </a:spcAft>
              <a:buSzPts val="1400"/>
              <a:buChar char="●"/>
            </a:pPr>
            <a:r>
              <a:rPr lang="en-US"/>
              <a:t>	hyperlinks</a:t>
            </a:r>
            <a:endParaRPr/>
          </a:p>
          <a:p>
            <a:pPr marL="457200" lvl="0" indent="-228600" algn="l" rtl="0">
              <a:lnSpc>
                <a:spcPct val="100000"/>
              </a:lnSpc>
              <a:spcBef>
                <a:spcPts val="0"/>
              </a:spcBef>
              <a:spcAft>
                <a:spcPts val="0"/>
              </a:spcAft>
              <a:buSzPts val="1400"/>
              <a:buNone/>
            </a:pP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p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5" name="Google Shape;855;p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US"/>
              <a:t>The display should show only that which is necessary for the particular action being undertaken.</a:t>
            </a:r>
            <a:endParaRPr/>
          </a:p>
          <a:p>
            <a:pPr marL="457200" lvl="0" indent="-228600" algn="l" rtl="0">
              <a:lnSpc>
                <a:spcPct val="100000"/>
              </a:lnSpc>
              <a:spcBef>
                <a:spcPts val="0"/>
              </a:spcBef>
              <a:spcAft>
                <a:spcPts val="0"/>
              </a:spcAft>
              <a:buSzPts val="1400"/>
              <a:buNone/>
            </a:pPr>
            <a:endParaRPr/>
          </a:p>
          <a:p>
            <a:pPr marL="457200" lvl="0" indent="-317500" algn="l" rtl="0">
              <a:lnSpc>
                <a:spcPct val="100000"/>
              </a:lnSpc>
              <a:spcBef>
                <a:spcPts val="0"/>
              </a:spcBef>
              <a:spcAft>
                <a:spcPts val="0"/>
              </a:spcAft>
              <a:buSzPts val="1400"/>
              <a:buChar char="●"/>
            </a:pPr>
            <a:r>
              <a:rPr lang="en-US" b="1"/>
              <a:t>Heading </a:t>
            </a:r>
            <a:r>
              <a:rPr lang="en-US"/>
              <a:t>– contains titles of software and open files, pull-down menus, and icons that do certain tasks.</a:t>
            </a:r>
            <a:endParaRPr/>
          </a:p>
          <a:p>
            <a:pPr marL="457200" lvl="0" indent="-317500" algn="l" rtl="0">
              <a:lnSpc>
                <a:spcPct val="100000"/>
              </a:lnSpc>
              <a:spcBef>
                <a:spcPts val="0"/>
              </a:spcBef>
              <a:spcAft>
                <a:spcPts val="0"/>
              </a:spcAft>
              <a:buSzPts val="1400"/>
              <a:buChar char="●"/>
            </a:pPr>
            <a:r>
              <a:rPr lang="en-US" b="1"/>
              <a:t>Body </a:t>
            </a:r>
            <a:r>
              <a:rPr lang="en-US"/>
              <a:t>– used for data entry and is organized from left to right and top to bottom.</a:t>
            </a:r>
            <a:endParaRPr/>
          </a:p>
          <a:p>
            <a:pPr marL="457200" lvl="0" indent="-317500" algn="l" rtl="0">
              <a:lnSpc>
                <a:spcPct val="100000"/>
              </a:lnSpc>
              <a:spcBef>
                <a:spcPts val="0"/>
              </a:spcBef>
              <a:spcAft>
                <a:spcPts val="0"/>
              </a:spcAft>
              <a:buSzPts val="1400"/>
              <a:buChar char="●"/>
            </a:pPr>
            <a:r>
              <a:rPr lang="en-US" b="1"/>
              <a:t>Comments and instructions – </a:t>
            </a:r>
            <a:r>
              <a:rPr lang="en-US"/>
              <a:t>displays a short menu of commands that remind the user of basics</a:t>
            </a:r>
            <a:endParaRPr/>
          </a:p>
          <a:p>
            <a:pPr marL="139700" lvl="0" indent="0" algn="l" rtl="0">
              <a:lnSpc>
                <a:spcPct val="100000"/>
              </a:lnSpc>
              <a:spcBef>
                <a:spcPts val="0"/>
              </a:spcBef>
              <a:spcAft>
                <a:spcPts val="0"/>
              </a:spcAft>
              <a:buSzPts val="1400"/>
              <a:buNone/>
            </a:pP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0"/>
        <p:cNvGrpSpPr/>
        <p:nvPr/>
      </p:nvGrpSpPr>
      <p:grpSpPr>
        <a:xfrm>
          <a:off x="0" y="0"/>
          <a:ext cx="0" cy="0"/>
          <a:chOff x="0" y="0"/>
          <a:chExt cx="0" cy="0"/>
        </a:xfrm>
      </p:grpSpPr>
      <p:sp>
        <p:nvSpPr>
          <p:cNvPr id="861" name="Google Shape;861;p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2" name="Google Shape;862;p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p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9" name="Google Shape;869;p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000000"/>
              </a:buClr>
              <a:buSzPts val="1400"/>
              <a:buFont typeface="Arial"/>
              <a:buChar char="●"/>
            </a:pPr>
            <a:r>
              <a:rPr lang="en-US"/>
              <a:t>The three-clicks rule says that users should be able to get to the screens they need within three mouse or keyboard clicks</a:t>
            </a:r>
            <a:endParaRPr/>
          </a:p>
          <a:p>
            <a:pPr marL="457200" lvl="0" indent="-228600" algn="l" rtl="0">
              <a:lnSpc>
                <a:spcPct val="100000"/>
              </a:lnSpc>
              <a:spcBef>
                <a:spcPts val="0"/>
              </a:spcBef>
              <a:spcAft>
                <a:spcPts val="0"/>
              </a:spcAft>
              <a:buSzPts val="1400"/>
              <a:buNone/>
            </a:pP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Google Shape;875;p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6" name="Google Shape;876;p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marR="0" lvl="0" indent="0" algn="l" rtl="0">
              <a:lnSpc>
                <a:spcPct val="100000"/>
              </a:lnSpc>
              <a:spcBef>
                <a:spcPts val="0"/>
              </a:spcBef>
              <a:spcAft>
                <a:spcPts val="0"/>
              </a:spcAft>
              <a:buClr>
                <a:srgbClr val="000000"/>
              </a:buClr>
              <a:buSzPts val="1400"/>
              <a:buFont typeface="Arial"/>
              <a:buNone/>
            </a:pPr>
            <a:r>
              <a:rPr lang="en-US"/>
              <a:t>If users find displays appealing they are likely to be more productive, need less supervision, and make fewer errors.</a:t>
            </a:r>
            <a:endParaRPr/>
          </a:p>
          <a:p>
            <a:pPr marL="139700" lvl="0" indent="0" algn="l" rtl="0">
              <a:lnSpc>
                <a:spcPct val="100000"/>
              </a:lnSpc>
              <a:spcBef>
                <a:spcPts val="0"/>
              </a:spcBef>
              <a:spcAft>
                <a:spcPts val="0"/>
              </a:spcAft>
              <a:buSzPts val="1400"/>
              <a:buNone/>
            </a:pP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1"/>
        <p:cNvGrpSpPr/>
        <p:nvPr/>
      </p:nvGrpSpPr>
      <p:grpSpPr>
        <a:xfrm>
          <a:off x="0" y="0"/>
          <a:ext cx="0" cy="0"/>
          <a:chOff x="0" y="0"/>
          <a:chExt cx="0" cy="0"/>
        </a:xfrm>
      </p:grpSpPr>
      <p:sp>
        <p:nvSpPr>
          <p:cNvPr id="882" name="Google Shape;882;p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3" name="Google Shape;883;p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9"/>
        <p:cNvGrpSpPr/>
        <p:nvPr/>
      </p:nvGrpSpPr>
      <p:grpSpPr>
        <a:xfrm>
          <a:off x="0" y="0"/>
          <a:ext cx="0" cy="0"/>
          <a:chOff x="0" y="0"/>
          <a:chExt cx="0" cy="0"/>
        </a:xfrm>
      </p:grpSpPr>
      <p:sp>
        <p:nvSpPr>
          <p:cNvPr id="900" name="Google Shape;900;p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1" name="Google Shape;901;p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eaLnBrk="1" hangingPunct="1"/>
            <a:r>
              <a:rPr lang="en-US" altLang="en-US"/>
              <a:t>GUI đôi khi còn đ</a:t>
            </a:r>
            <a:r>
              <a:rPr lang="vi-VN" altLang="en-US"/>
              <a:t>ư</a:t>
            </a:r>
            <a:r>
              <a:rPr lang="en-US" altLang="en-US"/>
              <a:t>ợc gọi là TRỎ VÀ NHẤP – POINT AND CLICK </a:t>
            </a:r>
            <a:r>
              <a:rPr lang="vi-VN" altLang="en-US"/>
              <a:t>là các thao tác mà </a:t>
            </a:r>
            <a:r>
              <a:rPr lang="vi-VN" altLang="en-US">
                <a:hlinkClick r:id="rId3" tooltip="Người dùng (máy tính) (trang chưa được viết)"/>
              </a:rPr>
              <a:t>người sử dụng máy vi tính</a:t>
            </a:r>
            <a:r>
              <a:rPr lang="vi-VN" altLang="en-US"/>
              <a:t> di chuyển </a:t>
            </a:r>
            <a:r>
              <a:rPr lang="vi-VN" altLang="en-US">
                <a:hlinkClick r:id="rId4" tooltip="Con trỏ (giao diện người dùng đồ họa) (trang chưa được viết)"/>
              </a:rPr>
              <a:t>con trỏ</a:t>
            </a:r>
            <a:r>
              <a:rPr lang="vi-VN" altLang="en-US"/>
              <a:t> đến một vị trí nhất định trên </a:t>
            </a:r>
            <a:r>
              <a:rPr lang="vi-VN" altLang="en-US">
                <a:hlinkClick r:id="rId5" tooltip="Màn hình máy tính"/>
              </a:rPr>
              <a:t>màn hình</a:t>
            </a:r>
            <a:r>
              <a:rPr lang="vi-VN" altLang="en-US"/>
              <a:t> (</a:t>
            </a:r>
            <a:r>
              <a:rPr lang="vi-VN" altLang="en-US" i="1"/>
              <a:t>trỏ</a:t>
            </a:r>
            <a:r>
              <a:rPr lang="vi-VN" altLang="en-US"/>
              <a:t>) và sau đó nhấn vào một nút trên </a:t>
            </a:r>
            <a:r>
              <a:rPr lang="vi-VN" altLang="en-US">
                <a:hlinkClick r:id="rId6" tooltip="Chuột (máy tính)"/>
              </a:rPr>
              <a:t>con chuột</a:t>
            </a:r>
            <a:endParaRPr lang="en-US" altLang="en-US"/>
          </a:p>
          <a:p>
            <a:pPr eaLnBrk="1" hangingPunct="1"/>
            <a:endParaRPr lang="en-US" altLang="en-US"/>
          </a:p>
          <a:p>
            <a:pPr eaLnBrk="1" hangingPunct="1"/>
            <a:r>
              <a:rPr lang="en-US" altLang="en-US"/>
              <a:t>Khá quen thuộc đói với những ai từng làm về giao diện cho app, web. Android studio</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6" name="Google Shape;206;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US"/>
              <a:t>Whenever you design output, you need to think of </a:t>
            </a:r>
            <a:endParaRPr/>
          </a:p>
          <a:p>
            <a:pPr marL="457200" lvl="0" indent="-317500" algn="l" rtl="0">
              <a:lnSpc>
                <a:spcPct val="100000"/>
              </a:lnSpc>
              <a:spcBef>
                <a:spcPts val="0"/>
              </a:spcBef>
              <a:spcAft>
                <a:spcPts val="0"/>
              </a:spcAft>
              <a:buSzPts val="1400"/>
              <a:buChar char="●"/>
            </a:pPr>
            <a:r>
              <a:rPr lang="en-US"/>
              <a:t>how function influences form </a:t>
            </a:r>
            <a:endParaRPr/>
          </a:p>
          <a:p>
            <a:pPr marL="457200" lvl="0" indent="-317500" algn="l" rtl="0">
              <a:lnSpc>
                <a:spcPct val="100000"/>
              </a:lnSpc>
              <a:spcBef>
                <a:spcPts val="0"/>
              </a:spcBef>
              <a:spcAft>
                <a:spcPts val="0"/>
              </a:spcAft>
              <a:buSzPts val="1400"/>
              <a:buChar char="●"/>
            </a:pPr>
            <a:r>
              <a:rPr lang="en-US"/>
              <a:t>how the intended purpose will influence the output method that you choose. </a:t>
            </a: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altLang="en-US"/>
              <a:t>Các nhà thiết kế có nhiều thành phần GUI cho phép sự linh hoạt trong việc thiết kế màn hình đầu vào cho các trang Web hoặc các gói phần mềm khác. Ví dụ này là từ Microsoft Access</a:t>
            </a:r>
          </a:p>
          <a:p>
            <a:endParaRPr lang="en-US"/>
          </a:p>
        </p:txBody>
      </p:sp>
    </p:spTree>
    <p:extLst>
      <p:ext uri="{BB962C8B-B14F-4D97-AF65-F5344CB8AC3E}">
        <p14:creationId xmlns:p14="http://schemas.microsoft.com/office/powerpoint/2010/main" val="244588231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r>
              <a:rPr lang="vi-VN" altLang="en-US"/>
              <a:t>Một hình chữ nhật đại diện cho một hộp văn bản và được dùng để phác thảo nhập dữ liệu và hiển thị trường.</a:t>
            </a:r>
            <a:endParaRPr lang="en-US" altLang="en-US"/>
          </a:p>
          <a:p>
            <a:pPr eaLnBrk="1" hangingPunct="1"/>
            <a:r>
              <a:rPr lang="en-US" altLang="en-US"/>
              <a:t>Hộp văn bản phải là đủ lớn để chứa tất cả các ký tự</a:t>
            </a:r>
          </a:p>
          <a:p>
            <a:pPr eaLnBrk="1" hangingPunct="1"/>
            <a:r>
              <a:rPr lang="en-US" altLang="en-US"/>
              <a:t>Tiêu đề nên để bên trái của Text Boxes</a:t>
            </a:r>
          </a:p>
          <a:p>
            <a:pPr eaLnBrk="1" hangingPunct="1"/>
            <a:r>
              <a:rPr lang="en-US" altLang="en-US"/>
              <a:t>Dữ liệu ký tự nằm về phía bên trái trong Text Boxes</a:t>
            </a:r>
          </a:p>
          <a:p>
            <a:pPr eaLnBrk="1" hangingPunct="1"/>
            <a:r>
              <a:rPr lang="en-US" altLang="en-US"/>
              <a:t>Dữ liệu số nằm bên phải trong Text Boxes</a:t>
            </a:r>
          </a:p>
          <a:p>
            <a:pPr marL="139700" indent="0">
              <a:buNone/>
            </a:pPr>
            <a:endParaRPr lang="en-US"/>
          </a:p>
        </p:txBody>
      </p:sp>
    </p:spTree>
    <p:extLst>
      <p:ext uri="{BB962C8B-B14F-4D97-AF65-F5344CB8AC3E}">
        <p14:creationId xmlns:p14="http://schemas.microsoft.com/office/powerpoint/2010/main" val="252715934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5433332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r>
              <a:rPr lang="en-US" altLang="en-US"/>
              <a:t>Check boxes contain an X or are empty, corresponding to whether or not the user selected the option.</a:t>
            </a:r>
          </a:p>
          <a:p>
            <a:pPr eaLnBrk="1" hangingPunct="1"/>
            <a:r>
              <a:rPr lang="vi-VN" altLang="en-US"/>
              <a:t>Kiểm tra hộp chứa một X hoặc là trống rỗng, tương ứng với việc có hay không người dùng chọn các tùy chọn.</a:t>
            </a:r>
            <a:endParaRPr lang="en-US" altLang="en-US"/>
          </a:p>
          <a:p>
            <a:pPr eaLnBrk="1" hangingPunct="1"/>
            <a:endParaRPr lang="en-US" altLang="en-US"/>
          </a:p>
          <a:p>
            <a:pPr eaLnBrk="1" hangingPunct="1"/>
            <a:r>
              <a:rPr lang="vi-VN" altLang="en-US"/>
              <a:t>Hộp kiểm được sử dụng cho các </a:t>
            </a:r>
            <a:r>
              <a:rPr lang="en-US" altLang="en-US"/>
              <a:t>LỰA CHỌN KHÔNG ĐỘC QUYỀN – là những lựa chọn đ</a:t>
            </a:r>
            <a:r>
              <a:rPr lang="vi-VN" altLang="en-US"/>
              <a:t>ư</a:t>
            </a:r>
            <a:r>
              <a:rPr lang="en-US" altLang="en-US"/>
              <a:t>ợc chọn một hoặc nhiều options, không có ảnh h</a:t>
            </a:r>
            <a:r>
              <a:rPr lang="vi-VN" altLang="en-US"/>
              <a:t>ư</a:t>
            </a:r>
            <a:r>
              <a:rPr lang="en-US" altLang="en-US"/>
              <a:t>ỡng lẫn nhau</a:t>
            </a:r>
            <a:br>
              <a:rPr lang="vi-VN" altLang="en-US"/>
            </a:br>
            <a:r>
              <a:rPr lang="vi-VN" altLang="en-US"/>
              <a:t>Văn bản hộp kiểm hoặc nhãn được đặt ở bên phải của </a:t>
            </a:r>
            <a:r>
              <a:rPr lang="en-US" altLang="en-US"/>
              <a:t>check boxes</a:t>
            </a:r>
            <a:br>
              <a:rPr lang="vi-VN" altLang="en-US"/>
            </a:br>
            <a:r>
              <a:rPr lang="vi-VN" altLang="en-US"/>
              <a:t>Nếu có nhiều hơn 10 hộp kiểm, nhóm lại với nhau trong </a:t>
            </a:r>
            <a:r>
              <a:rPr lang="en-US" altLang="en-US"/>
              <a:t>khung</a:t>
            </a:r>
          </a:p>
          <a:p>
            <a:pPr marL="139700" indent="0">
              <a:buNone/>
            </a:pPr>
            <a:endParaRPr lang="en-US"/>
          </a:p>
        </p:txBody>
      </p:sp>
    </p:spTree>
    <p:extLst>
      <p:ext uri="{BB962C8B-B14F-4D97-AF65-F5344CB8AC3E}">
        <p14:creationId xmlns:p14="http://schemas.microsoft.com/office/powerpoint/2010/main" val="8010930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6820200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r>
              <a:rPr lang="en-US" altLang="en-US"/>
              <a:t>A circle called an option button or a radio button, dung cho những lựa chọn độc quyền – có tác động lẫn nhau. EX: nam, tức không thể là nữ, ng</a:t>
            </a:r>
            <a:r>
              <a:rPr lang="vi-VN" altLang="en-US"/>
              <a:t>ư</a:t>
            </a:r>
            <a:r>
              <a:rPr lang="en-US" altLang="en-US"/>
              <a:t>ợc lại</a:t>
            </a:r>
          </a:p>
          <a:p>
            <a:pPr eaLnBrk="1" hangingPunct="1"/>
            <a:endParaRPr lang="en-US" altLang="en-US"/>
          </a:p>
          <a:p>
            <a:pPr eaLnBrk="1" hangingPunct="1"/>
            <a:r>
              <a:rPr lang="vi-VN" altLang="en-US"/>
              <a:t>Tùy chọn hoặc nút radio được sử dụng cho các lựa chọn độc quyền</a:t>
            </a:r>
            <a:br>
              <a:rPr lang="vi-VN" altLang="en-US"/>
            </a:br>
            <a:r>
              <a:rPr lang="vi-VN" altLang="en-US"/>
              <a:t>Các lựa chọn được liệt kê ở bên phải của nút, trong một số trình tự</a:t>
            </a:r>
            <a:br>
              <a:rPr lang="vi-VN" altLang="en-US"/>
            </a:br>
            <a:r>
              <a:rPr lang="vi-VN" altLang="en-US"/>
              <a:t>Thường thì chúng được đặt trong một hình chữ nhật được gọi là nhóm tùy chọn</a:t>
            </a:r>
            <a:br>
              <a:rPr lang="vi-VN" altLang="en-US"/>
            </a:br>
            <a:r>
              <a:rPr lang="vi-VN" altLang="en-US"/>
              <a:t>Nếu sử dụng nhiều hơn sáu nút tùy chọn, hộp danh sách hoặc hộp danh sách thả xuống sẽ được triển khai</a:t>
            </a:r>
            <a:endParaRPr lang="en-US" altLang="en-US"/>
          </a:p>
          <a:p>
            <a:pPr marL="139700" indent="0">
              <a:buNone/>
            </a:pPr>
            <a:endParaRPr lang="en-US"/>
          </a:p>
        </p:txBody>
      </p:sp>
    </p:spTree>
    <p:extLst>
      <p:ext uri="{BB962C8B-B14F-4D97-AF65-F5344CB8AC3E}">
        <p14:creationId xmlns:p14="http://schemas.microsoft.com/office/powerpoint/2010/main" val="230783036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r>
              <a:rPr lang="vi-VN" altLang="en-US"/>
              <a:t>Một </a:t>
            </a:r>
            <a:r>
              <a:rPr lang="en-US" altLang="en-US"/>
              <a:t>loạt</a:t>
            </a:r>
            <a:r>
              <a:rPr lang="vi-VN" altLang="en-US"/>
              <a:t> danh sách sẽ hiển thị một số tùy chọn có thể được chọn bằng</a:t>
            </a:r>
            <a:r>
              <a:rPr lang="en-US" altLang="en-US"/>
              <a:t> nhấp</a:t>
            </a:r>
            <a:r>
              <a:rPr lang="vi-VN" altLang="en-US"/>
              <a:t> chuột.</a:t>
            </a:r>
            <a:endParaRPr lang="en-US" altLang="en-US"/>
          </a:p>
          <a:p>
            <a:pPr eaLnBrk="1" hangingPunct="1"/>
            <a:endParaRPr lang="en-US" altLang="en-US"/>
          </a:p>
          <a:p>
            <a:pPr eaLnBrk="1" hangingPunct="1"/>
            <a:r>
              <a:rPr lang="vi-VN" altLang="en-US"/>
              <a:t>Được sử dụng khi có ít </a:t>
            </a:r>
            <a:r>
              <a:rPr lang="en-US" altLang="en-US"/>
              <a:t>khoảng</a:t>
            </a:r>
            <a:r>
              <a:rPr lang="vi-VN" altLang="en-US"/>
              <a:t> trống trên trang</a:t>
            </a:r>
            <a:br>
              <a:rPr lang="vi-VN" altLang="en-US"/>
            </a:br>
            <a:r>
              <a:rPr lang="vi-VN" altLang="en-US"/>
              <a:t>Nếu có một lựa chọn thường được chọn, nó thường được hiển thị trong danh sách thả xuống theo mặc định</a:t>
            </a:r>
            <a:endParaRPr lang="en-US" altLang="en-US"/>
          </a:p>
          <a:p>
            <a:pPr marL="139700" indent="0">
              <a:buNone/>
            </a:pPr>
            <a:endParaRPr lang="en-US"/>
          </a:p>
        </p:txBody>
      </p:sp>
    </p:spTree>
    <p:extLst>
      <p:ext uri="{BB962C8B-B14F-4D97-AF65-F5344CB8AC3E}">
        <p14:creationId xmlns:p14="http://schemas.microsoft.com/office/powerpoint/2010/main" val="425514742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r>
              <a:rPr lang="en-US" altLang="en-US"/>
              <a:t>Sliders and spin buttons </a:t>
            </a:r>
            <a:r>
              <a:rPr lang="vi-VN" altLang="en-US"/>
              <a:t>cho phép người dùng kiểm soát nhiều hơn khi chọn giá trị</a:t>
            </a:r>
            <a:endParaRPr lang="en-US" altLang="en-US"/>
          </a:p>
          <a:p>
            <a:pPr eaLnBrk="1" hangingPunct="1"/>
            <a:endParaRPr lang="en-US" altLang="en-US"/>
          </a:p>
          <a:p>
            <a:pPr eaLnBrk="1" hangingPunct="1"/>
            <a:r>
              <a:rPr lang="en-US" altLang="en-US"/>
              <a:t>Image maps </a:t>
            </a:r>
            <a:r>
              <a:rPr lang="vi-VN" altLang="en-US"/>
              <a:t>được sử dụng khi tạo các trang web có chứa bản đồ với các hướng dẫn để nhấp vào một khu vực nhất định để xem bản đồ chi tiết của khu vực.</a:t>
            </a:r>
            <a:endParaRPr lang="en-US" altLang="en-US"/>
          </a:p>
          <a:p>
            <a:pPr eaLnBrk="1" hangingPunct="1"/>
            <a:endParaRPr lang="en-US" altLang="en-US"/>
          </a:p>
          <a:p>
            <a:pPr eaLnBrk="1" hangingPunct="1"/>
            <a:r>
              <a:rPr lang="en-US" altLang="en-US"/>
              <a:t>Image maps </a:t>
            </a:r>
            <a:r>
              <a:rPr lang="vi-VN" altLang="en-US"/>
              <a:t>là hình ảnh đồ họa nơi người dùng có thể nhấp vào các phần khác nhau của hình ảnh và được chuyển hướng đến các điểm đến khác nhau</a:t>
            </a:r>
            <a:r>
              <a:rPr lang="en-US" altLang="en-US"/>
              <a:t>. </a:t>
            </a:r>
            <a:r>
              <a:rPr lang="vi-VN" altLang="en-US"/>
              <a:t>các imagemaps được tạo ra bằng cách xác định từng vùng nóng theo các tọa độ x và y của chúng</a:t>
            </a:r>
            <a:r>
              <a:rPr lang="en-US" altLang="en-US"/>
              <a:t>. </a:t>
            </a:r>
            <a:r>
              <a:rPr lang="vi-VN" altLang="en-US"/>
              <a:t>Với mỗi tập tọa độ</a:t>
            </a:r>
            <a:r>
              <a:rPr lang="en-US" altLang="en-US"/>
              <a:t> mà</a:t>
            </a:r>
            <a:r>
              <a:rPr lang="vi-VN" altLang="en-US"/>
              <a:t> bạn chỉ định liên kết mà người dùng sẽ được hướng đến khi họ nhấp vào trong khu vự</a:t>
            </a:r>
            <a:r>
              <a:rPr lang="en-US" altLang="en-US"/>
              <a:t>c</a:t>
            </a:r>
          </a:p>
          <a:p>
            <a:pPr marL="139700" indent="0">
              <a:buNone/>
            </a:pPr>
            <a:endParaRPr lang="en-US"/>
          </a:p>
        </p:txBody>
      </p:sp>
    </p:spTree>
    <p:extLst>
      <p:ext uri="{BB962C8B-B14F-4D97-AF65-F5344CB8AC3E}">
        <p14:creationId xmlns:p14="http://schemas.microsoft.com/office/powerpoint/2010/main" val="236144814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3253405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68992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122525" y="1991825"/>
            <a:ext cx="4899000" cy="1159800"/>
          </a:xfrm>
          <a:prstGeom prst="rect">
            <a:avLst/>
          </a:prstGeom>
          <a:noFill/>
          <a:ln>
            <a:noFill/>
          </a:ln>
        </p:spPr>
        <p:txBody>
          <a:bodyPr spcFirstLastPara="1" wrap="square" lIns="91425" tIns="91425" rIns="91425" bIns="91425" anchor="ctr" anchorCtr="0"/>
          <a:lstStyle>
            <a:lvl1pPr lvl="0" algn="ctr">
              <a:lnSpc>
                <a:spcPct val="100000"/>
              </a:lnSpc>
              <a:spcBef>
                <a:spcPts val="0"/>
              </a:spcBef>
              <a:spcAft>
                <a:spcPts val="0"/>
              </a:spcAft>
              <a:buClr>
                <a:srgbClr val="000000"/>
              </a:buClr>
              <a:buSzPts val="4600"/>
              <a:buNone/>
              <a:defRPr sz="4600">
                <a:solidFill>
                  <a:srgbClr val="000000"/>
                </a:solidFill>
              </a:defRPr>
            </a:lvl1pPr>
            <a:lvl2pPr lvl="1" algn="ctr">
              <a:lnSpc>
                <a:spcPct val="100000"/>
              </a:lnSpc>
              <a:spcBef>
                <a:spcPts val="0"/>
              </a:spcBef>
              <a:spcAft>
                <a:spcPts val="0"/>
              </a:spcAft>
              <a:buClr>
                <a:srgbClr val="000000"/>
              </a:buClr>
              <a:buSzPts val="4600"/>
              <a:buNone/>
              <a:defRPr sz="4600">
                <a:solidFill>
                  <a:srgbClr val="000000"/>
                </a:solidFill>
              </a:defRPr>
            </a:lvl2pPr>
            <a:lvl3pPr lvl="2" algn="ctr">
              <a:lnSpc>
                <a:spcPct val="100000"/>
              </a:lnSpc>
              <a:spcBef>
                <a:spcPts val="0"/>
              </a:spcBef>
              <a:spcAft>
                <a:spcPts val="0"/>
              </a:spcAft>
              <a:buClr>
                <a:srgbClr val="000000"/>
              </a:buClr>
              <a:buSzPts val="4600"/>
              <a:buNone/>
              <a:defRPr sz="4600">
                <a:solidFill>
                  <a:srgbClr val="000000"/>
                </a:solidFill>
              </a:defRPr>
            </a:lvl3pPr>
            <a:lvl4pPr lvl="3" algn="ctr">
              <a:lnSpc>
                <a:spcPct val="100000"/>
              </a:lnSpc>
              <a:spcBef>
                <a:spcPts val="0"/>
              </a:spcBef>
              <a:spcAft>
                <a:spcPts val="0"/>
              </a:spcAft>
              <a:buClr>
                <a:srgbClr val="000000"/>
              </a:buClr>
              <a:buSzPts val="4600"/>
              <a:buNone/>
              <a:defRPr sz="4600">
                <a:solidFill>
                  <a:srgbClr val="000000"/>
                </a:solidFill>
              </a:defRPr>
            </a:lvl4pPr>
            <a:lvl5pPr lvl="4" algn="ctr">
              <a:lnSpc>
                <a:spcPct val="100000"/>
              </a:lnSpc>
              <a:spcBef>
                <a:spcPts val="0"/>
              </a:spcBef>
              <a:spcAft>
                <a:spcPts val="0"/>
              </a:spcAft>
              <a:buClr>
                <a:srgbClr val="000000"/>
              </a:buClr>
              <a:buSzPts val="4600"/>
              <a:buNone/>
              <a:defRPr sz="4600">
                <a:solidFill>
                  <a:srgbClr val="000000"/>
                </a:solidFill>
              </a:defRPr>
            </a:lvl5pPr>
            <a:lvl6pPr lvl="5" algn="ctr">
              <a:lnSpc>
                <a:spcPct val="100000"/>
              </a:lnSpc>
              <a:spcBef>
                <a:spcPts val="0"/>
              </a:spcBef>
              <a:spcAft>
                <a:spcPts val="0"/>
              </a:spcAft>
              <a:buClr>
                <a:srgbClr val="000000"/>
              </a:buClr>
              <a:buSzPts val="4600"/>
              <a:buNone/>
              <a:defRPr sz="4600">
                <a:solidFill>
                  <a:srgbClr val="000000"/>
                </a:solidFill>
              </a:defRPr>
            </a:lvl6pPr>
            <a:lvl7pPr lvl="6" algn="ctr">
              <a:lnSpc>
                <a:spcPct val="100000"/>
              </a:lnSpc>
              <a:spcBef>
                <a:spcPts val="0"/>
              </a:spcBef>
              <a:spcAft>
                <a:spcPts val="0"/>
              </a:spcAft>
              <a:buClr>
                <a:srgbClr val="000000"/>
              </a:buClr>
              <a:buSzPts val="4600"/>
              <a:buNone/>
              <a:defRPr sz="4600">
                <a:solidFill>
                  <a:srgbClr val="000000"/>
                </a:solidFill>
              </a:defRPr>
            </a:lvl7pPr>
            <a:lvl8pPr lvl="7" algn="ctr">
              <a:lnSpc>
                <a:spcPct val="100000"/>
              </a:lnSpc>
              <a:spcBef>
                <a:spcPts val="0"/>
              </a:spcBef>
              <a:spcAft>
                <a:spcPts val="0"/>
              </a:spcAft>
              <a:buClr>
                <a:srgbClr val="000000"/>
              </a:buClr>
              <a:buSzPts val="4600"/>
              <a:buNone/>
              <a:defRPr sz="4600">
                <a:solidFill>
                  <a:srgbClr val="000000"/>
                </a:solidFill>
              </a:defRPr>
            </a:lvl8pPr>
            <a:lvl9pPr lvl="8" algn="ctr">
              <a:lnSpc>
                <a:spcPct val="100000"/>
              </a:lnSpc>
              <a:spcBef>
                <a:spcPts val="0"/>
              </a:spcBef>
              <a:spcAft>
                <a:spcPts val="0"/>
              </a:spcAft>
              <a:buClr>
                <a:srgbClr val="000000"/>
              </a:buClr>
              <a:buSzPts val="4600"/>
              <a:buNone/>
              <a:defRPr sz="4600">
                <a:solidFill>
                  <a:srgbClr val="000000"/>
                </a:solidFill>
              </a:defRPr>
            </a:lvl9pPr>
          </a:lstStyle>
          <a:p>
            <a:endParaRPr/>
          </a:p>
        </p:txBody>
      </p:sp>
      <p:sp>
        <p:nvSpPr>
          <p:cNvPr id="11" name="Google Shape;11;p2"/>
          <p:cNvSpPr/>
          <p:nvPr/>
        </p:nvSpPr>
        <p:spPr>
          <a:xfrm>
            <a:off x="0" y="0"/>
            <a:ext cx="9144000" cy="5143500"/>
          </a:xfrm>
          <a:prstGeom prst="frame">
            <a:avLst>
              <a:gd name="adj1" fmla="val 4376"/>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2" name="Google Shape;12;p2"/>
          <p:cNvGrpSpPr/>
          <p:nvPr/>
        </p:nvGrpSpPr>
        <p:grpSpPr>
          <a:xfrm>
            <a:off x="557947" y="-9"/>
            <a:ext cx="1564584" cy="2825099"/>
            <a:chOff x="0" y="855663"/>
            <a:chExt cx="1257300" cy="2270250"/>
          </a:xfrm>
        </p:grpSpPr>
        <p:sp>
          <p:nvSpPr>
            <p:cNvPr id="13" name="Google Shape;13;p2"/>
            <p:cNvSpPr/>
            <p:nvPr/>
          </p:nvSpPr>
          <p:spPr>
            <a:xfrm>
              <a:off x="277813" y="2616200"/>
              <a:ext cx="230100" cy="20700"/>
            </a:xfrm>
            <a:custGeom>
              <a:avLst/>
              <a:gdLst/>
              <a:ahLst/>
              <a:cxnLst/>
              <a:rect l="l" t="t" r="r" b="b"/>
              <a:pathLst>
                <a:path w="120000" h="120000" extrusionOk="0">
                  <a:moveTo>
                    <a:pt x="111627" y="0"/>
                  </a:moveTo>
                  <a:cubicBezTo>
                    <a:pt x="5581" y="0"/>
                    <a:pt x="5581" y="0"/>
                    <a:pt x="5581" y="0"/>
                  </a:cubicBezTo>
                  <a:cubicBezTo>
                    <a:pt x="2790" y="0"/>
                    <a:pt x="0" y="30000"/>
                    <a:pt x="0" y="60000"/>
                  </a:cubicBezTo>
                  <a:cubicBezTo>
                    <a:pt x="0" y="90000"/>
                    <a:pt x="2790" y="120000"/>
                    <a:pt x="5581" y="120000"/>
                  </a:cubicBezTo>
                  <a:cubicBezTo>
                    <a:pt x="111627" y="120000"/>
                    <a:pt x="111627" y="120000"/>
                    <a:pt x="111627" y="120000"/>
                  </a:cubicBezTo>
                  <a:cubicBezTo>
                    <a:pt x="117209" y="120000"/>
                    <a:pt x="120000" y="90000"/>
                    <a:pt x="120000" y="60000"/>
                  </a:cubicBezTo>
                  <a:cubicBezTo>
                    <a:pt x="120000" y="30000"/>
                    <a:pt x="117209" y="0"/>
                    <a:pt x="1116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 name="Google Shape;14;p2"/>
            <p:cNvSpPr/>
            <p:nvPr/>
          </p:nvSpPr>
          <p:spPr>
            <a:xfrm>
              <a:off x="0" y="2208213"/>
              <a:ext cx="1257300" cy="917700"/>
            </a:xfrm>
            <a:custGeom>
              <a:avLst/>
              <a:gdLst/>
              <a:ahLst/>
              <a:cxnLst/>
              <a:rect l="l" t="t" r="r" b="b"/>
              <a:pathLst>
                <a:path w="120000" h="120000" extrusionOk="0">
                  <a:moveTo>
                    <a:pt x="118978" y="0"/>
                  </a:moveTo>
                  <a:cubicBezTo>
                    <a:pt x="69446" y="0"/>
                    <a:pt x="69446" y="0"/>
                    <a:pt x="69446" y="0"/>
                  </a:cubicBezTo>
                  <a:cubicBezTo>
                    <a:pt x="69446" y="3508"/>
                    <a:pt x="69446" y="3508"/>
                    <a:pt x="69446" y="3508"/>
                  </a:cubicBezTo>
                  <a:cubicBezTo>
                    <a:pt x="117446" y="3508"/>
                    <a:pt x="117446" y="3508"/>
                    <a:pt x="117446" y="3508"/>
                  </a:cubicBezTo>
                  <a:cubicBezTo>
                    <a:pt x="117446" y="105964"/>
                    <a:pt x="117446" y="105964"/>
                    <a:pt x="117446" y="105964"/>
                  </a:cubicBezTo>
                  <a:cubicBezTo>
                    <a:pt x="111829" y="105964"/>
                    <a:pt x="111829" y="105964"/>
                    <a:pt x="111829" y="105964"/>
                  </a:cubicBezTo>
                  <a:cubicBezTo>
                    <a:pt x="111829" y="13333"/>
                    <a:pt x="111829" y="13333"/>
                    <a:pt x="111829" y="13333"/>
                  </a:cubicBezTo>
                  <a:cubicBezTo>
                    <a:pt x="111829" y="12631"/>
                    <a:pt x="111319" y="11929"/>
                    <a:pt x="110297" y="11929"/>
                  </a:cubicBezTo>
                  <a:cubicBezTo>
                    <a:pt x="69446" y="11929"/>
                    <a:pt x="69446" y="11929"/>
                    <a:pt x="69446" y="11929"/>
                  </a:cubicBezTo>
                  <a:cubicBezTo>
                    <a:pt x="69446" y="15438"/>
                    <a:pt x="69446" y="15438"/>
                    <a:pt x="69446" y="15438"/>
                  </a:cubicBezTo>
                  <a:cubicBezTo>
                    <a:pt x="109276" y="15438"/>
                    <a:pt x="109276" y="15438"/>
                    <a:pt x="109276" y="15438"/>
                  </a:cubicBezTo>
                  <a:cubicBezTo>
                    <a:pt x="109276" y="116491"/>
                    <a:pt x="109276" y="116491"/>
                    <a:pt x="109276" y="116491"/>
                  </a:cubicBezTo>
                  <a:cubicBezTo>
                    <a:pt x="2553" y="116491"/>
                    <a:pt x="2553" y="116491"/>
                    <a:pt x="2553" y="116491"/>
                  </a:cubicBezTo>
                  <a:cubicBezTo>
                    <a:pt x="2553" y="15438"/>
                    <a:pt x="2553" y="15438"/>
                    <a:pt x="2553" y="15438"/>
                  </a:cubicBezTo>
                  <a:cubicBezTo>
                    <a:pt x="21446" y="15438"/>
                    <a:pt x="21446" y="15438"/>
                    <a:pt x="21446" y="15438"/>
                  </a:cubicBezTo>
                  <a:cubicBezTo>
                    <a:pt x="20936" y="14035"/>
                    <a:pt x="20425" y="13333"/>
                    <a:pt x="20425" y="11929"/>
                  </a:cubicBezTo>
                  <a:cubicBezTo>
                    <a:pt x="10723" y="11929"/>
                    <a:pt x="10723" y="11929"/>
                    <a:pt x="10723" y="11929"/>
                  </a:cubicBezTo>
                  <a:cubicBezTo>
                    <a:pt x="10723" y="3508"/>
                    <a:pt x="10723" y="3508"/>
                    <a:pt x="10723" y="3508"/>
                  </a:cubicBezTo>
                  <a:cubicBezTo>
                    <a:pt x="19914" y="3508"/>
                    <a:pt x="19914" y="3508"/>
                    <a:pt x="19914" y="3508"/>
                  </a:cubicBezTo>
                  <a:cubicBezTo>
                    <a:pt x="19914" y="0"/>
                    <a:pt x="19914" y="0"/>
                    <a:pt x="19914" y="0"/>
                  </a:cubicBezTo>
                  <a:cubicBezTo>
                    <a:pt x="9191" y="0"/>
                    <a:pt x="9191" y="0"/>
                    <a:pt x="9191" y="0"/>
                  </a:cubicBezTo>
                  <a:cubicBezTo>
                    <a:pt x="8680" y="0"/>
                    <a:pt x="8170" y="1403"/>
                    <a:pt x="8170" y="2105"/>
                  </a:cubicBezTo>
                  <a:cubicBezTo>
                    <a:pt x="8170" y="11929"/>
                    <a:pt x="8170" y="11929"/>
                    <a:pt x="8170" y="11929"/>
                  </a:cubicBezTo>
                  <a:cubicBezTo>
                    <a:pt x="1021" y="11929"/>
                    <a:pt x="1021" y="11929"/>
                    <a:pt x="1021" y="11929"/>
                  </a:cubicBezTo>
                  <a:cubicBezTo>
                    <a:pt x="510" y="11929"/>
                    <a:pt x="0" y="12631"/>
                    <a:pt x="0" y="13333"/>
                  </a:cubicBezTo>
                  <a:cubicBezTo>
                    <a:pt x="0" y="118596"/>
                    <a:pt x="0" y="118596"/>
                    <a:pt x="0" y="118596"/>
                  </a:cubicBezTo>
                  <a:cubicBezTo>
                    <a:pt x="0" y="119298"/>
                    <a:pt x="510" y="120000"/>
                    <a:pt x="1021" y="120000"/>
                  </a:cubicBezTo>
                  <a:cubicBezTo>
                    <a:pt x="110297" y="120000"/>
                    <a:pt x="110297" y="120000"/>
                    <a:pt x="110297" y="120000"/>
                  </a:cubicBezTo>
                  <a:cubicBezTo>
                    <a:pt x="111319" y="120000"/>
                    <a:pt x="111829" y="119298"/>
                    <a:pt x="111829" y="118596"/>
                  </a:cubicBezTo>
                  <a:cubicBezTo>
                    <a:pt x="111829" y="108771"/>
                    <a:pt x="111829" y="108771"/>
                    <a:pt x="111829" y="108771"/>
                  </a:cubicBezTo>
                  <a:cubicBezTo>
                    <a:pt x="118978" y="108771"/>
                    <a:pt x="118978" y="108771"/>
                    <a:pt x="118978" y="108771"/>
                  </a:cubicBezTo>
                  <a:cubicBezTo>
                    <a:pt x="119489" y="108771"/>
                    <a:pt x="120000" y="108070"/>
                    <a:pt x="120000" y="107368"/>
                  </a:cubicBezTo>
                  <a:cubicBezTo>
                    <a:pt x="120000" y="2105"/>
                    <a:pt x="120000" y="2105"/>
                    <a:pt x="120000" y="2105"/>
                  </a:cubicBezTo>
                  <a:cubicBezTo>
                    <a:pt x="120000" y="1403"/>
                    <a:pt x="119489" y="0"/>
                    <a:pt x="118978"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 name="Google Shape;15;p2"/>
            <p:cNvSpPr/>
            <p:nvPr/>
          </p:nvSpPr>
          <p:spPr>
            <a:xfrm>
              <a:off x="133350" y="2701925"/>
              <a:ext cx="374700" cy="22200"/>
            </a:xfrm>
            <a:custGeom>
              <a:avLst/>
              <a:gdLst/>
              <a:ahLst/>
              <a:cxnLst/>
              <a:rect l="l" t="t" r="r" b="b"/>
              <a:pathLst>
                <a:path w="120000" h="120000" extrusionOk="0">
                  <a:moveTo>
                    <a:pt x="114857" y="0"/>
                  </a:moveTo>
                  <a:cubicBezTo>
                    <a:pt x="3428" y="0"/>
                    <a:pt x="3428" y="0"/>
                    <a:pt x="3428" y="0"/>
                  </a:cubicBezTo>
                  <a:cubicBezTo>
                    <a:pt x="1714" y="0"/>
                    <a:pt x="0" y="30000"/>
                    <a:pt x="0" y="60000"/>
                  </a:cubicBezTo>
                  <a:cubicBezTo>
                    <a:pt x="0" y="90000"/>
                    <a:pt x="1714" y="120000"/>
                    <a:pt x="3428" y="120000"/>
                  </a:cubicBezTo>
                  <a:cubicBezTo>
                    <a:pt x="114857" y="120000"/>
                    <a:pt x="114857" y="120000"/>
                    <a:pt x="114857" y="120000"/>
                  </a:cubicBezTo>
                  <a:cubicBezTo>
                    <a:pt x="118285" y="120000"/>
                    <a:pt x="120000" y="90000"/>
                    <a:pt x="120000" y="60000"/>
                  </a:cubicBezTo>
                  <a:cubicBezTo>
                    <a:pt x="120000" y="30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 name="Google Shape;16;p2"/>
            <p:cNvSpPr/>
            <p:nvPr/>
          </p:nvSpPr>
          <p:spPr>
            <a:xfrm>
              <a:off x="133350" y="295910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 name="Google Shape;17;p2"/>
            <p:cNvSpPr/>
            <p:nvPr/>
          </p:nvSpPr>
          <p:spPr>
            <a:xfrm>
              <a:off x="133350" y="278765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72000"/>
                    <a:pt x="1714" y="120000"/>
                    <a:pt x="3428" y="120000"/>
                  </a:cubicBezTo>
                  <a:cubicBezTo>
                    <a:pt x="114857" y="120000"/>
                    <a:pt x="114857" y="120000"/>
                    <a:pt x="114857" y="120000"/>
                  </a:cubicBezTo>
                  <a:cubicBezTo>
                    <a:pt x="118285" y="120000"/>
                    <a:pt x="120000" y="72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 name="Google Shape;18;p2"/>
            <p:cNvSpPr/>
            <p:nvPr/>
          </p:nvSpPr>
          <p:spPr>
            <a:xfrm>
              <a:off x="133350" y="2873375"/>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 name="Google Shape;19;p2"/>
            <p:cNvSpPr/>
            <p:nvPr/>
          </p:nvSpPr>
          <p:spPr>
            <a:xfrm>
              <a:off x="598488" y="2616200"/>
              <a:ext cx="444600" cy="376200"/>
            </a:xfrm>
            <a:custGeom>
              <a:avLst/>
              <a:gdLst/>
              <a:ahLst/>
              <a:cxnLst/>
              <a:rect l="l" t="t" r="r" b="b"/>
              <a:pathLst>
                <a:path w="120000" h="120000" extrusionOk="0">
                  <a:moveTo>
                    <a:pt x="117108" y="0"/>
                  </a:moveTo>
                  <a:cubicBezTo>
                    <a:pt x="92530" y="0"/>
                    <a:pt x="92530" y="0"/>
                    <a:pt x="92530" y="0"/>
                  </a:cubicBezTo>
                  <a:cubicBezTo>
                    <a:pt x="91084" y="0"/>
                    <a:pt x="89638" y="1714"/>
                    <a:pt x="89638" y="3428"/>
                  </a:cubicBezTo>
                  <a:cubicBezTo>
                    <a:pt x="89638" y="32571"/>
                    <a:pt x="89638" y="32571"/>
                    <a:pt x="89638" y="32571"/>
                  </a:cubicBezTo>
                  <a:cubicBezTo>
                    <a:pt x="89638" y="34285"/>
                    <a:pt x="91084" y="36000"/>
                    <a:pt x="92530" y="36000"/>
                  </a:cubicBezTo>
                  <a:cubicBezTo>
                    <a:pt x="99759" y="36000"/>
                    <a:pt x="99759" y="36000"/>
                    <a:pt x="99759" y="36000"/>
                  </a:cubicBezTo>
                  <a:cubicBezTo>
                    <a:pt x="99759" y="58285"/>
                    <a:pt x="99759" y="58285"/>
                    <a:pt x="99759" y="58285"/>
                  </a:cubicBezTo>
                  <a:cubicBezTo>
                    <a:pt x="65060" y="58285"/>
                    <a:pt x="65060" y="58285"/>
                    <a:pt x="65060" y="58285"/>
                  </a:cubicBezTo>
                  <a:cubicBezTo>
                    <a:pt x="65060" y="36000"/>
                    <a:pt x="65060" y="36000"/>
                    <a:pt x="65060" y="36000"/>
                  </a:cubicBezTo>
                  <a:cubicBezTo>
                    <a:pt x="72289" y="36000"/>
                    <a:pt x="72289" y="36000"/>
                    <a:pt x="72289" y="36000"/>
                  </a:cubicBezTo>
                  <a:cubicBezTo>
                    <a:pt x="73734" y="36000"/>
                    <a:pt x="75180" y="34285"/>
                    <a:pt x="75180" y="32571"/>
                  </a:cubicBezTo>
                  <a:cubicBezTo>
                    <a:pt x="75180" y="3428"/>
                    <a:pt x="75180" y="3428"/>
                    <a:pt x="75180" y="3428"/>
                  </a:cubicBezTo>
                  <a:cubicBezTo>
                    <a:pt x="75180" y="1714"/>
                    <a:pt x="73734" y="0"/>
                    <a:pt x="72289" y="0"/>
                  </a:cubicBezTo>
                  <a:cubicBezTo>
                    <a:pt x="47710" y="0"/>
                    <a:pt x="47710" y="0"/>
                    <a:pt x="47710" y="0"/>
                  </a:cubicBezTo>
                  <a:cubicBezTo>
                    <a:pt x="46265" y="0"/>
                    <a:pt x="44819" y="1714"/>
                    <a:pt x="44819" y="3428"/>
                  </a:cubicBezTo>
                  <a:cubicBezTo>
                    <a:pt x="44819" y="32571"/>
                    <a:pt x="44819" y="32571"/>
                    <a:pt x="44819" y="32571"/>
                  </a:cubicBezTo>
                  <a:cubicBezTo>
                    <a:pt x="44819" y="34285"/>
                    <a:pt x="46265" y="36000"/>
                    <a:pt x="47710" y="36000"/>
                  </a:cubicBezTo>
                  <a:cubicBezTo>
                    <a:pt x="59277" y="36000"/>
                    <a:pt x="59277" y="36000"/>
                    <a:pt x="59277" y="36000"/>
                  </a:cubicBezTo>
                  <a:cubicBezTo>
                    <a:pt x="59277" y="58285"/>
                    <a:pt x="59277" y="58285"/>
                    <a:pt x="59277" y="58285"/>
                  </a:cubicBezTo>
                  <a:cubicBezTo>
                    <a:pt x="20240" y="58285"/>
                    <a:pt x="20240" y="58285"/>
                    <a:pt x="20240" y="58285"/>
                  </a:cubicBezTo>
                  <a:cubicBezTo>
                    <a:pt x="20240" y="36000"/>
                    <a:pt x="20240" y="36000"/>
                    <a:pt x="20240" y="36000"/>
                  </a:cubicBezTo>
                  <a:cubicBezTo>
                    <a:pt x="27469" y="36000"/>
                    <a:pt x="27469" y="36000"/>
                    <a:pt x="27469" y="36000"/>
                  </a:cubicBezTo>
                  <a:cubicBezTo>
                    <a:pt x="28915" y="36000"/>
                    <a:pt x="30361" y="34285"/>
                    <a:pt x="30361" y="32571"/>
                  </a:cubicBezTo>
                  <a:cubicBezTo>
                    <a:pt x="30361" y="3428"/>
                    <a:pt x="30361" y="3428"/>
                    <a:pt x="30361" y="3428"/>
                  </a:cubicBezTo>
                  <a:cubicBezTo>
                    <a:pt x="30361" y="1714"/>
                    <a:pt x="28915" y="0"/>
                    <a:pt x="27469" y="0"/>
                  </a:cubicBezTo>
                  <a:cubicBezTo>
                    <a:pt x="2891" y="0"/>
                    <a:pt x="2891" y="0"/>
                    <a:pt x="2891" y="0"/>
                  </a:cubicBezTo>
                  <a:cubicBezTo>
                    <a:pt x="1445" y="0"/>
                    <a:pt x="0" y="1714"/>
                    <a:pt x="0" y="3428"/>
                  </a:cubicBezTo>
                  <a:cubicBezTo>
                    <a:pt x="0" y="32571"/>
                    <a:pt x="0" y="32571"/>
                    <a:pt x="0" y="32571"/>
                  </a:cubicBezTo>
                  <a:cubicBezTo>
                    <a:pt x="0" y="34285"/>
                    <a:pt x="1445" y="36000"/>
                    <a:pt x="2891" y="36000"/>
                  </a:cubicBezTo>
                  <a:cubicBezTo>
                    <a:pt x="14457" y="36000"/>
                    <a:pt x="14457" y="36000"/>
                    <a:pt x="14457" y="36000"/>
                  </a:cubicBezTo>
                  <a:cubicBezTo>
                    <a:pt x="14457" y="61714"/>
                    <a:pt x="14457" y="61714"/>
                    <a:pt x="14457" y="61714"/>
                  </a:cubicBezTo>
                  <a:cubicBezTo>
                    <a:pt x="14457" y="63428"/>
                    <a:pt x="15903" y="65142"/>
                    <a:pt x="17349" y="65142"/>
                  </a:cubicBezTo>
                  <a:cubicBezTo>
                    <a:pt x="59277" y="65142"/>
                    <a:pt x="59277" y="65142"/>
                    <a:pt x="59277" y="65142"/>
                  </a:cubicBezTo>
                  <a:cubicBezTo>
                    <a:pt x="59277" y="89142"/>
                    <a:pt x="59277" y="89142"/>
                    <a:pt x="59277" y="89142"/>
                  </a:cubicBezTo>
                  <a:cubicBezTo>
                    <a:pt x="23132" y="89142"/>
                    <a:pt x="23132" y="89142"/>
                    <a:pt x="23132" y="89142"/>
                  </a:cubicBezTo>
                  <a:cubicBezTo>
                    <a:pt x="21686" y="89142"/>
                    <a:pt x="20240" y="90857"/>
                    <a:pt x="20240" y="92571"/>
                  </a:cubicBezTo>
                  <a:cubicBezTo>
                    <a:pt x="20240" y="116571"/>
                    <a:pt x="20240" y="116571"/>
                    <a:pt x="20240" y="116571"/>
                  </a:cubicBezTo>
                  <a:cubicBezTo>
                    <a:pt x="20240" y="118285"/>
                    <a:pt x="21686" y="120000"/>
                    <a:pt x="23132" y="120000"/>
                  </a:cubicBezTo>
                  <a:cubicBezTo>
                    <a:pt x="96867" y="120000"/>
                    <a:pt x="96867" y="120000"/>
                    <a:pt x="96867" y="120000"/>
                  </a:cubicBezTo>
                  <a:cubicBezTo>
                    <a:pt x="98313" y="120000"/>
                    <a:pt x="99759" y="118285"/>
                    <a:pt x="99759" y="116571"/>
                  </a:cubicBezTo>
                  <a:cubicBezTo>
                    <a:pt x="99759" y="92571"/>
                    <a:pt x="99759" y="92571"/>
                    <a:pt x="99759" y="92571"/>
                  </a:cubicBezTo>
                  <a:cubicBezTo>
                    <a:pt x="99759" y="90857"/>
                    <a:pt x="98313" y="89142"/>
                    <a:pt x="96867" y="89142"/>
                  </a:cubicBezTo>
                  <a:cubicBezTo>
                    <a:pt x="65060" y="89142"/>
                    <a:pt x="65060" y="89142"/>
                    <a:pt x="65060" y="89142"/>
                  </a:cubicBezTo>
                  <a:cubicBezTo>
                    <a:pt x="65060" y="65142"/>
                    <a:pt x="65060" y="65142"/>
                    <a:pt x="65060" y="65142"/>
                  </a:cubicBezTo>
                  <a:cubicBezTo>
                    <a:pt x="102650" y="65142"/>
                    <a:pt x="102650" y="65142"/>
                    <a:pt x="102650" y="65142"/>
                  </a:cubicBezTo>
                  <a:cubicBezTo>
                    <a:pt x="104096" y="65142"/>
                    <a:pt x="105542" y="63428"/>
                    <a:pt x="105542" y="61714"/>
                  </a:cubicBezTo>
                  <a:cubicBezTo>
                    <a:pt x="105542" y="36000"/>
                    <a:pt x="105542" y="36000"/>
                    <a:pt x="105542" y="36000"/>
                  </a:cubicBezTo>
                  <a:cubicBezTo>
                    <a:pt x="117108" y="36000"/>
                    <a:pt x="117108" y="36000"/>
                    <a:pt x="117108" y="36000"/>
                  </a:cubicBezTo>
                  <a:cubicBezTo>
                    <a:pt x="118554" y="36000"/>
                    <a:pt x="119999" y="34285"/>
                    <a:pt x="119999" y="32571"/>
                  </a:cubicBezTo>
                  <a:cubicBezTo>
                    <a:pt x="119999" y="3428"/>
                    <a:pt x="119999" y="3428"/>
                    <a:pt x="119999" y="3428"/>
                  </a:cubicBezTo>
                  <a:cubicBezTo>
                    <a:pt x="119999" y="1714"/>
                    <a:pt x="118554" y="0"/>
                    <a:pt x="117108" y="0"/>
                  </a:cubicBezTo>
                  <a:close/>
                  <a:moveTo>
                    <a:pt x="50602" y="29142"/>
                  </a:moveTo>
                  <a:cubicBezTo>
                    <a:pt x="50602" y="6857"/>
                    <a:pt x="50602" y="6857"/>
                    <a:pt x="50602" y="6857"/>
                  </a:cubicBezTo>
                  <a:cubicBezTo>
                    <a:pt x="69397" y="6857"/>
                    <a:pt x="69397" y="6857"/>
                    <a:pt x="69397" y="6857"/>
                  </a:cubicBezTo>
                  <a:cubicBezTo>
                    <a:pt x="69397" y="29142"/>
                    <a:pt x="69397" y="29142"/>
                    <a:pt x="69397" y="29142"/>
                  </a:cubicBezTo>
                  <a:cubicBezTo>
                    <a:pt x="65060" y="29142"/>
                    <a:pt x="65060" y="29142"/>
                    <a:pt x="65060" y="29142"/>
                  </a:cubicBezTo>
                  <a:cubicBezTo>
                    <a:pt x="59277" y="29142"/>
                    <a:pt x="59277" y="29142"/>
                    <a:pt x="59277" y="29142"/>
                  </a:cubicBezTo>
                  <a:lnTo>
                    <a:pt x="50602" y="29142"/>
                  </a:lnTo>
                  <a:close/>
                  <a:moveTo>
                    <a:pt x="5783" y="29142"/>
                  </a:moveTo>
                  <a:cubicBezTo>
                    <a:pt x="5783" y="6857"/>
                    <a:pt x="5783" y="6857"/>
                    <a:pt x="5783" y="6857"/>
                  </a:cubicBezTo>
                  <a:cubicBezTo>
                    <a:pt x="24578" y="6857"/>
                    <a:pt x="24578" y="6857"/>
                    <a:pt x="24578" y="6857"/>
                  </a:cubicBezTo>
                  <a:cubicBezTo>
                    <a:pt x="24578" y="29142"/>
                    <a:pt x="24578" y="29142"/>
                    <a:pt x="24578" y="29142"/>
                  </a:cubicBezTo>
                  <a:cubicBezTo>
                    <a:pt x="20240" y="29142"/>
                    <a:pt x="20240" y="29142"/>
                    <a:pt x="20240" y="29142"/>
                  </a:cubicBezTo>
                  <a:cubicBezTo>
                    <a:pt x="14457" y="29142"/>
                    <a:pt x="14457" y="29142"/>
                    <a:pt x="14457" y="29142"/>
                  </a:cubicBezTo>
                  <a:lnTo>
                    <a:pt x="5783" y="29142"/>
                  </a:lnTo>
                  <a:close/>
                  <a:moveTo>
                    <a:pt x="93975" y="96000"/>
                  </a:moveTo>
                  <a:cubicBezTo>
                    <a:pt x="93975" y="113142"/>
                    <a:pt x="93975" y="113142"/>
                    <a:pt x="93975" y="113142"/>
                  </a:cubicBezTo>
                  <a:cubicBezTo>
                    <a:pt x="26024" y="113142"/>
                    <a:pt x="26024" y="113142"/>
                    <a:pt x="26024" y="113142"/>
                  </a:cubicBezTo>
                  <a:cubicBezTo>
                    <a:pt x="26024" y="96000"/>
                    <a:pt x="26024" y="96000"/>
                    <a:pt x="26024" y="96000"/>
                  </a:cubicBezTo>
                  <a:cubicBezTo>
                    <a:pt x="59277" y="96000"/>
                    <a:pt x="59277" y="96000"/>
                    <a:pt x="59277" y="96000"/>
                  </a:cubicBezTo>
                  <a:cubicBezTo>
                    <a:pt x="65060" y="96000"/>
                    <a:pt x="65060" y="96000"/>
                    <a:pt x="65060" y="96000"/>
                  </a:cubicBezTo>
                  <a:lnTo>
                    <a:pt x="93975" y="96000"/>
                  </a:lnTo>
                  <a:close/>
                  <a:moveTo>
                    <a:pt x="114216" y="29142"/>
                  </a:moveTo>
                  <a:cubicBezTo>
                    <a:pt x="105542" y="29142"/>
                    <a:pt x="105542" y="29142"/>
                    <a:pt x="105542" y="29142"/>
                  </a:cubicBezTo>
                  <a:cubicBezTo>
                    <a:pt x="99759" y="29142"/>
                    <a:pt x="99759" y="29142"/>
                    <a:pt x="99759" y="29142"/>
                  </a:cubicBezTo>
                  <a:cubicBezTo>
                    <a:pt x="95421" y="29142"/>
                    <a:pt x="95421" y="29142"/>
                    <a:pt x="95421" y="29142"/>
                  </a:cubicBezTo>
                  <a:cubicBezTo>
                    <a:pt x="95421" y="6857"/>
                    <a:pt x="95421" y="6857"/>
                    <a:pt x="95421" y="6857"/>
                  </a:cubicBezTo>
                  <a:cubicBezTo>
                    <a:pt x="114216" y="6857"/>
                    <a:pt x="114216" y="6857"/>
                    <a:pt x="114216" y="6857"/>
                  </a:cubicBezTo>
                  <a:lnTo>
                    <a:pt x="114216" y="2914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 name="Google Shape;20;p2"/>
            <p:cNvSpPr/>
            <p:nvPr/>
          </p:nvSpPr>
          <p:spPr>
            <a:xfrm>
              <a:off x="207963" y="855663"/>
              <a:ext cx="711300" cy="1701900"/>
            </a:xfrm>
            <a:custGeom>
              <a:avLst/>
              <a:gdLst/>
              <a:ahLst/>
              <a:cxnLst/>
              <a:rect l="l" t="t" r="r" b="b"/>
              <a:pathLst>
                <a:path w="120000" h="120000" extrusionOk="0">
                  <a:moveTo>
                    <a:pt x="117293" y="84037"/>
                  </a:moveTo>
                  <a:cubicBezTo>
                    <a:pt x="116390" y="83280"/>
                    <a:pt x="101954" y="70788"/>
                    <a:pt x="91127" y="63217"/>
                  </a:cubicBezTo>
                  <a:cubicBezTo>
                    <a:pt x="87518" y="61324"/>
                    <a:pt x="83909" y="59810"/>
                    <a:pt x="79398" y="58675"/>
                  </a:cubicBezTo>
                  <a:cubicBezTo>
                    <a:pt x="79398" y="38611"/>
                    <a:pt x="79398" y="38611"/>
                    <a:pt x="79398" y="38611"/>
                  </a:cubicBezTo>
                  <a:cubicBezTo>
                    <a:pt x="88421" y="38611"/>
                    <a:pt x="88421" y="38611"/>
                    <a:pt x="88421" y="38611"/>
                  </a:cubicBezTo>
                  <a:cubicBezTo>
                    <a:pt x="90225" y="38611"/>
                    <a:pt x="91127" y="38233"/>
                    <a:pt x="91127" y="37476"/>
                  </a:cubicBezTo>
                  <a:cubicBezTo>
                    <a:pt x="91127" y="0"/>
                    <a:pt x="91127" y="0"/>
                    <a:pt x="91127" y="0"/>
                  </a:cubicBezTo>
                  <a:cubicBezTo>
                    <a:pt x="86616" y="0"/>
                    <a:pt x="86616" y="0"/>
                    <a:pt x="86616" y="0"/>
                  </a:cubicBezTo>
                  <a:cubicBezTo>
                    <a:pt x="86616" y="36719"/>
                    <a:pt x="86616" y="36719"/>
                    <a:pt x="86616" y="36719"/>
                  </a:cubicBezTo>
                  <a:cubicBezTo>
                    <a:pt x="9022" y="36719"/>
                    <a:pt x="9022" y="36719"/>
                    <a:pt x="9022" y="36719"/>
                  </a:cubicBezTo>
                  <a:cubicBezTo>
                    <a:pt x="9022" y="0"/>
                    <a:pt x="9022" y="0"/>
                    <a:pt x="9022" y="0"/>
                  </a:cubicBezTo>
                  <a:cubicBezTo>
                    <a:pt x="5413" y="0"/>
                    <a:pt x="5413" y="0"/>
                    <a:pt x="5413" y="0"/>
                  </a:cubicBezTo>
                  <a:cubicBezTo>
                    <a:pt x="5413" y="37476"/>
                    <a:pt x="5413" y="37476"/>
                    <a:pt x="5413" y="37476"/>
                  </a:cubicBezTo>
                  <a:cubicBezTo>
                    <a:pt x="5413" y="38233"/>
                    <a:pt x="6315" y="38611"/>
                    <a:pt x="7218" y="38611"/>
                  </a:cubicBezTo>
                  <a:cubicBezTo>
                    <a:pt x="17142" y="38611"/>
                    <a:pt x="17142" y="38611"/>
                    <a:pt x="17142" y="38611"/>
                  </a:cubicBezTo>
                  <a:cubicBezTo>
                    <a:pt x="17142" y="58675"/>
                    <a:pt x="17142" y="58675"/>
                    <a:pt x="17142" y="58675"/>
                  </a:cubicBezTo>
                  <a:cubicBezTo>
                    <a:pt x="6315" y="61703"/>
                    <a:pt x="0" y="66624"/>
                    <a:pt x="0" y="71545"/>
                  </a:cubicBezTo>
                  <a:cubicBezTo>
                    <a:pt x="0" y="100315"/>
                    <a:pt x="0" y="100315"/>
                    <a:pt x="0" y="100315"/>
                  </a:cubicBezTo>
                  <a:cubicBezTo>
                    <a:pt x="0" y="103343"/>
                    <a:pt x="6315" y="105615"/>
                    <a:pt x="12631" y="105615"/>
                  </a:cubicBezTo>
                  <a:cubicBezTo>
                    <a:pt x="16240" y="105615"/>
                    <a:pt x="18947" y="105236"/>
                    <a:pt x="20751" y="104479"/>
                  </a:cubicBezTo>
                  <a:cubicBezTo>
                    <a:pt x="20751" y="109022"/>
                    <a:pt x="20751" y="109022"/>
                    <a:pt x="20751" y="109022"/>
                  </a:cubicBezTo>
                  <a:cubicBezTo>
                    <a:pt x="20751" y="112050"/>
                    <a:pt x="27067" y="114321"/>
                    <a:pt x="33383" y="114321"/>
                  </a:cubicBezTo>
                  <a:cubicBezTo>
                    <a:pt x="36992" y="114321"/>
                    <a:pt x="39699" y="113943"/>
                    <a:pt x="41503" y="113186"/>
                  </a:cubicBezTo>
                  <a:cubicBezTo>
                    <a:pt x="41503" y="115078"/>
                    <a:pt x="41503" y="115078"/>
                    <a:pt x="41503" y="115078"/>
                  </a:cubicBezTo>
                  <a:cubicBezTo>
                    <a:pt x="41503" y="117728"/>
                    <a:pt x="46917" y="120000"/>
                    <a:pt x="54135" y="120000"/>
                  </a:cubicBezTo>
                  <a:cubicBezTo>
                    <a:pt x="61353" y="120000"/>
                    <a:pt x="66766" y="117728"/>
                    <a:pt x="66766" y="115078"/>
                  </a:cubicBezTo>
                  <a:cubicBezTo>
                    <a:pt x="66766" y="113186"/>
                    <a:pt x="66766" y="113186"/>
                    <a:pt x="66766" y="113186"/>
                  </a:cubicBezTo>
                  <a:cubicBezTo>
                    <a:pt x="68571" y="113943"/>
                    <a:pt x="72180" y="114321"/>
                    <a:pt x="74887" y="114321"/>
                  </a:cubicBezTo>
                  <a:cubicBezTo>
                    <a:pt x="82105" y="114321"/>
                    <a:pt x="87518" y="112050"/>
                    <a:pt x="87518" y="109022"/>
                  </a:cubicBezTo>
                  <a:cubicBezTo>
                    <a:pt x="87518" y="82902"/>
                    <a:pt x="87518" y="82902"/>
                    <a:pt x="87518" y="82902"/>
                  </a:cubicBezTo>
                  <a:cubicBezTo>
                    <a:pt x="101954" y="89716"/>
                    <a:pt x="101954" y="89716"/>
                    <a:pt x="101954" y="89716"/>
                  </a:cubicBezTo>
                  <a:cubicBezTo>
                    <a:pt x="101954" y="89716"/>
                    <a:pt x="101954" y="90094"/>
                    <a:pt x="101954" y="90094"/>
                  </a:cubicBezTo>
                  <a:cubicBezTo>
                    <a:pt x="106466" y="91230"/>
                    <a:pt x="112781" y="91230"/>
                    <a:pt x="116390" y="89716"/>
                  </a:cubicBezTo>
                  <a:cubicBezTo>
                    <a:pt x="120000" y="88201"/>
                    <a:pt x="120000" y="85930"/>
                    <a:pt x="117293" y="84037"/>
                  </a:cubicBezTo>
                  <a:close/>
                  <a:moveTo>
                    <a:pt x="20751" y="38990"/>
                  </a:moveTo>
                  <a:cubicBezTo>
                    <a:pt x="74887" y="38990"/>
                    <a:pt x="74887" y="38990"/>
                    <a:pt x="74887" y="38990"/>
                  </a:cubicBezTo>
                  <a:cubicBezTo>
                    <a:pt x="74887" y="45425"/>
                    <a:pt x="74887" y="45425"/>
                    <a:pt x="74887" y="45425"/>
                  </a:cubicBezTo>
                  <a:cubicBezTo>
                    <a:pt x="61353" y="45425"/>
                    <a:pt x="61353" y="45425"/>
                    <a:pt x="61353" y="45425"/>
                  </a:cubicBezTo>
                  <a:cubicBezTo>
                    <a:pt x="61353" y="43911"/>
                    <a:pt x="61353" y="43911"/>
                    <a:pt x="61353" y="43911"/>
                  </a:cubicBezTo>
                  <a:cubicBezTo>
                    <a:pt x="61353" y="43533"/>
                    <a:pt x="60451" y="42776"/>
                    <a:pt x="59548" y="42776"/>
                  </a:cubicBezTo>
                  <a:cubicBezTo>
                    <a:pt x="36992" y="42776"/>
                    <a:pt x="36992" y="42776"/>
                    <a:pt x="36992" y="42776"/>
                  </a:cubicBezTo>
                  <a:cubicBezTo>
                    <a:pt x="35187" y="42776"/>
                    <a:pt x="34285" y="43533"/>
                    <a:pt x="34285" y="43911"/>
                  </a:cubicBezTo>
                  <a:cubicBezTo>
                    <a:pt x="34285" y="45425"/>
                    <a:pt x="34285" y="45425"/>
                    <a:pt x="34285" y="45425"/>
                  </a:cubicBezTo>
                  <a:cubicBezTo>
                    <a:pt x="20751" y="45425"/>
                    <a:pt x="20751" y="45425"/>
                    <a:pt x="20751" y="45425"/>
                  </a:cubicBezTo>
                  <a:lnTo>
                    <a:pt x="20751" y="38990"/>
                  </a:lnTo>
                  <a:close/>
                  <a:moveTo>
                    <a:pt x="74887" y="47318"/>
                  </a:moveTo>
                  <a:cubicBezTo>
                    <a:pt x="74887" y="49968"/>
                    <a:pt x="74887" y="49968"/>
                    <a:pt x="74887" y="49968"/>
                  </a:cubicBezTo>
                  <a:cubicBezTo>
                    <a:pt x="61353" y="49968"/>
                    <a:pt x="61353" y="49968"/>
                    <a:pt x="61353" y="49968"/>
                  </a:cubicBezTo>
                  <a:cubicBezTo>
                    <a:pt x="61353" y="47318"/>
                    <a:pt x="61353" y="47318"/>
                    <a:pt x="61353" y="47318"/>
                  </a:cubicBezTo>
                  <a:lnTo>
                    <a:pt x="74887" y="47318"/>
                  </a:lnTo>
                  <a:close/>
                  <a:moveTo>
                    <a:pt x="56842" y="45047"/>
                  </a:moveTo>
                  <a:cubicBezTo>
                    <a:pt x="56842" y="52618"/>
                    <a:pt x="56842" y="52618"/>
                    <a:pt x="56842" y="52618"/>
                  </a:cubicBezTo>
                  <a:cubicBezTo>
                    <a:pt x="39699" y="52618"/>
                    <a:pt x="39699" y="52618"/>
                    <a:pt x="39699" y="52618"/>
                  </a:cubicBezTo>
                  <a:cubicBezTo>
                    <a:pt x="39699" y="45047"/>
                    <a:pt x="39699" y="45047"/>
                    <a:pt x="39699" y="45047"/>
                  </a:cubicBezTo>
                  <a:lnTo>
                    <a:pt x="56842" y="45047"/>
                  </a:lnTo>
                  <a:close/>
                  <a:moveTo>
                    <a:pt x="20751" y="47318"/>
                  </a:moveTo>
                  <a:cubicBezTo>
                    <a:pt x="34285" y="47318"/>
                    <a:pt x="34285" y="47318"/>
                    <a:pt x="34285" y="47318"/>
                  </a:cubicBezTo>
                  <a:cubicBezTo>
                    <a:pt x="34285" y="49968"/>
                    <a:pt x="34285" y="49968"/>
                    <a:pt x="34285" y="49968"/>
                  </a:cubicBezTo>
                  <a:cubicBezTo>
                    <a:pt x="20751" y="49968"/>
                    <a:pt x="20751" y="49968"/>
                    <a:pt x="20751" y="49968"/>
                  </a:cubicBezTo>
                  <a:lnTo>
                    <a:pt x="20751" y="47318"/>
                  </a:lnTo>
                  <a:close/>
                  <a:moveTo>
                    <a:pt x="112781" y="88580"/>
                  </a:moveTo>
                  <a:cubicBezTo>
                    <a:pt x="110977" y="89337"/>
                    <a:pt x="107368" y="89337"/>
                    <a:pt x="104661" y="88580"/>
                  </a:cubicBezTo>
                  <a:cubicBezTo>
                    <a:pt x="86616" y="79873"/>
                    <a:pt x="86616" y="79873"/>
                    <a:pt x="86616" y="79873"/>
                  </a:cubicBezTo>
                  <a:cubicBezTo>
                    <a:pt x="86616" y="79495"/>
                    <a:pt x="85714" y="79116"/>
                    <a:pt x="84812" y="79495"/>
                  </a:cubicBezTo>
                  <a:cubicBezTo>
                    <a:pt x="83909" y="79495"/>
                    <a:pt x="83007" y="79873"/>
                    <a:pt x="83007" y="80252"/>
                  </a:cubicBezTo>
                  <a:cubicBezTo>
                    <a:pt x="83007" y="109022"/>
                    <a:pt x="83007" y="109022"/>
                    <a:pt x="83007" y="109022"/>
                  </a:cubicBezTo>
                  <a:cubicBezTo>
                    <a:pt x="83007" y="110914"/>
                    <a:pt x="80300" y="112429"/>
                    <a:pt x="75789" y="112429"/>
                  </a:cubicBezTo>
                  <a:cubicBezTo>
                    <a:pt x="71278" y="112807"/>
                    <a:pt x="66766" y="111293"/>
                    <a:pt x="66766" y="109022"/>
                  </a:cubicBezTo>
                  <a:cubicBezTo>
                    <a:pt x="66766" y="93501"/>
                    <a:pt x="66766" y="93501"/>
                    <a:pt x="66766" y="93501"/>
                  </a:cubicBezTo>
                  <a:cubicBezTo>
                    <a:pt x="66766" y="92744"/>
                    <a:pt x="65864" y="92365"/>
                    <a:pt x="64060" y="92365"/>
                  </a:cubicBezTo>
                  <a:cubicBezTo>
                    <a:pt x="64060" y="92365"/>
                    <a:pt x="64060" y="92365"/>
                    <a:pt x="64060" y="92365"/>
                  </a:cubicBezTo>
                  <a:cubicBezTo>
                    <a:pt x="63157" y="92365"/>
                    <a:pt x="62255" y="92744"/>
                    <a:pt x="62255" y="93501"/>
                  </a:cubicBezTo>
                  <a:cubicBezTo>
                    <a:pt x="62255" y="109022"/>
                    <a:pt x="62255" y="109022"/>
                    <a:pt x="62255" y="109022"/>
                  </a:cubicBezTo>
                  <a:cubicBezTo>
                    <a:pt x="62255" y="114700"/>
                    <a:pt x="62255" y="114700"/>
                    <a:pt x="62255" y="114700"/>
                  </a:cubicBezTo>
                  <a:cubicBezTo>
                    <a:pt x="62255" y="116593"/>
                    <a:pt x="59548" y="118107"/>
                    <a:pt x="55037" y="118485"/>
                  </a:cubicBezTo>
                  <a:cubicBezTo>
                    <a:pt x="50526" y="118485"/>
                    <a:pt x="46015" y="116971"/>
                    <a:pt x="46015" y="115078"/>
                  </a:cubicBezTo>
                  <a:cubicBezTo>
                    <a:pt x="46015" y="109022"/>
                    <a:pt x="46015" y="109022"/>
                    <a:pt x="46015" y="109022"/>
                  </a:cubicBezTo>
                  <a:cubicBezTo>
                    <a:pt x="46015" y="93501"/>
                    <a:pt x="46015" y="93501"/>
                    <a:pt x="46015" y="93501"/>
                  </a:cubicBezTo>
                  <a:cubicBezTo>
                    <a:pt x="46015" y="92744"/>
                    <a:pt x="45112" y="92365"/>
                    <a:pt x="44210" y="92365"/>
                  </a:cubicBezTo>
                  <a:cubicBezTo>
                    <a:pt x="44210" y="92365"/>
                    <a:pt x="44210" y="92365"/>
                    <a:pt x="44210" y="92365"/>
                  </a:cubicBezTo>
                  <a:cubicBezTo>
                    <a:pt x="42406" y="92365"/>
                    <a:pt x="41503" y="92744"/>
                    <a:pt x="41503" y="93501"/>
                  </a:cubicBezTo>
                  <a:cubicBezTo>
                    <a:pt x="41503" y="109022"/>
                    <a:pt x="41503" y="109022"/>
                    <a:pt x="41503" y="109022"/>
                  </a:cubicBezTo>
                  <a:cubicBezTo>
                    <a:pt x="41503" y="110914"/>
                    <a:pt x="38796" y="112429"/>
                    <a:pt x="34285" y="112429"/>
                  </a:cubicBezTo>
                  <a:cubicBezTo>
                    <a:pt x="29774" y="112807"/>
                    <a:pt x="25263" y="111293"/>
                    <a:pt x="25263" y="109022"/>
                  </a:cubicBezTo>
                  <a:cubicBezTo>
                    <a:pt x="25263" y="100315"/>
                    <a:pt x="25263" y="100315"/>
                    <a:pt x="25263" y="100315"/>
                  </a:cubicBezTo>
                  <a:cubicBezTo>
                    <a:pt x="25263" y="88958"/>
                    <a:pt x="25263" y="88958"/>
                    <a:pt x="25263" y="88958"/>
                  </a:cubicBezTo>
                  <a:cubicBezTo>
                    <a:pt x="25263" y="88580"/>
                    <a:pt x="24360" y="88201"/>
                    <a:pt x="23458" y="88201"/>
                  </a:cubicBezTo>
                  <a:cubicBezTo>
                    <a:pt x="23458" y="88201"/>
                    <a:pt x="23458" y="88201"/>
                    <a:pt x="23458" y="88201"/>
                  </a:cubicBezTo>
                  <a:cubicBezTo>
                    <a:pt x="21654" y="88201"/>
                    <a:pt x="20751" y="88580"/>
                    <a:pt x="20751" y="88958"/>
                  </a:cubicBezTo>
                  <a:cubicBezTo>
                    <a:pt x="20751" y="100315"/>
                    <a:pt x="20751" y="100315"/>
                    <a:pt x="20751" y="100315"/>
                  </a:cubicBezTo>
                  <a:cubicBezTo>
                    <a:pt x="20751" y="102208"/>
                    <a:pt x="18045" y="103722"/>
                    <a:pt x="13533" y="103722"/>
                  </a:cubicBezTo>
                  <a:cubicBezTo>
                    <a:pt x="9022" y="104100"/>
                    <a:pt x="4511" y="102586"/>
                    <a:pt x="4511" y="100315"/>
                  </a:cubicBezTo>
                  <a:cubicBezTo>
                    <a:pt x="4511" y="71545"/>
                    <a:pt x="4511" y="71545"/>
                    <a:pt x="4511" y="71545"/>
                  </a:cubicBezTo>
                  <a:cubicBezTo>
                    <a:pt x="4511" y="67003"/>
                    <a:pt x="10827" y="62460"/>
                    <a:pt x="19849" y="60189"/>
                  </a:cubicBezTo>
                  <a:cubicBezTo>
                    <a:pt x="20751" y="59810"/>
                    <a:pt x="20751" y="59810"/>
                    <a:pt x="20751" y="59432"/>
                  </a:cubicBezTo>
                  <a:cubicBezTo>
                    <a:pt x="20751" y="52239"/>
                    <a:pt x="20751" y="52239"/>
                    <a:pt x="20751" y="52239"/>
                  </a:cubicBezTo>
                  <a:cubicBezTo>
                    <a:pt x="34285" y="52239"/>
                    <a:pt x="34285" y="52239"/>
                    <a:pt x="34285" y="52239"/>
                  </a:cubicBezTo>
                  <a:cubicBezTo>
                    <a:pt x="34285" y="53375"/>
                    <a:pt x="34285" y="53375"/>
                    <a:pt x="34285" y="53375"/>
                  </a:cubicBezTo>
                  <a:cubicBezTo>
                    <a:pt x="34285" y="54132"/>
                    <a:pt x="35187" y="54511"/>
                    <a:pt x="36992" y="54511"/>
                  </a:cubicBezTo>
                  <a:cubicBezTo>
                    <a:pt x="59548" y="54511"/>
                    <a:pt x="59548" y="54511"/>
                    <a:pt x="59548" y="54511"/>
                  </a:cubicBezTo>
                  <a:cubicBezTo>
                    <a:pt x="60451" y="54511"/>
                    <a:pt x="61353" y="54132"/>
                    <a:pt x="61353" y="53375"/>
                  </a:cubicBezTo>
                  <a:cubicBezTo>
                    <a:pt x="61353" y="52239"/>
                    <a:pt x="61353" y="52239"/>
                    <a:pt x="61353" y="52239"/>
                  </a:cubicBezTo>
                  <a:cubicBezTo>
                    <a:pt x="74887" y="52239"/>
                    <a:pt x="74887" y="52239"/>
                    <a:pt x="74887" y="52239"/>
                  </a:cubicBezTo>
                  <a:cubicBezTo>
                    <a:pt x="74887" y="59053"/>
                    <a:pt x="74887" y="59053"/>
                    <a:pt x="74887" y="59053"/>
                  </a:cubicBezTo>
                  <a:cubicBezTo>
                    <a:pt x="74887" y="59432"/>
                    <a:pt x="74887" y="59810"/>
                    <a:pt x="75789" y="59810"/>
                  </a:cubicBezTo>
                  <a:cubicBezTo>
                    <a:pt x="80300" y="60946"/>
                    <a:pt x="84812" y="62460"/>
                    <a:pt x="87518" y="64353"/>
                  </a:cubicBezTo>
                  <a:cubicBezTo>
                    <a:pt x="99248" y="71924"/>
                    <a:pt x="113684" y="84794"/>
                    <a:pt x="113684" y="85173"/>
                  </a:cubicBezTo>
                  <a:cubicBezTo>
                    <a:pt x="113684" y="85173"/>
                    <a:pt x="113684" y="85173"/>
                    <a:pt x="113684" y="85173"/>
                  </a:cubicBezTo>
                  <a:cubicBezTo>
                    <a:pt x="115488" y="86309"/>
                    <a:pt x="115488" y="87444"/>
                    <a:pt x="112781" y="8858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21" name="Google Shape;21;p2"/>
          <p:cNvGrpSpPr/>
          <p:nvPr/>
        </p:nvGrpSpPr>
        <p:grpSpPr>
          <a:xfrm rot="-5400000">
            <a:off x="7256368" y="-405554"/>
            <a:ext cx="1043197" cy="2732065"/>
            <a:chOff x="7556500" y="3806825"/>
            <a:chExt cx="838313" cy="2195488"/>
          </a:xfrm>
        </p:grpSpPr>
        <p:sp>
          <p:nvSpPr>
            <p:cNvPr id="22" name="Google Shape;22;p2"/>
            <p:cNvSpPr/>
            <p:nvPr/>
          </p:nvSpPr>
          <p:spPr>
            <a:xfrm>
              <a:off x="7839075" y="4194175"/>
              <a:ext cx="74700" cy="52500"/>
            </a:xfrm>
            <a:custGeom>
              <a:avLst/>
              <a:gdLst/>
              <a:ahLst/>
              <a:cxnLst/>
              <a:rect l="l" t="t" r="r" b="b"/>
              <a:pathLst>
                <a:path w="120000" h="120000" extrusionOk="0">
                  <a:moveTo>
                    <a:pt x="85714" y="0"/>
                  </a:moveTo>
                  <a:cubicBezTo>
                    <a:pt x="17142" y="60000"/>
                    <a:pt x="17142" y="60000"/>
                    <a:pt x="17142" y="60000"/>
                  </a:cubicBezTo>
                  <a:cubicBezTo>
                    <a:pt x="0" y="72000"/>
                    <a:pt x="0" y="84000"/>
                    <a:pt x="8571" y="108000"/>
                  </a:cubicBezTo>
                  <a:cubicBezTo>
                    <a:pt x="8571" y="108000"/>
                    <a:pt x="17142" y="120000"/>
                    <a:pt x="25714" y="120000"/>
                  </a:cubicBezTo>
                  <a:cubicBezTo>
                    <a:pt x="25714" y="120000"/>
                    <a:pt x="34285" y="120000"/>
                    <a:pt x="34285" y="120000"/>
                  </a:cubicBezTo>
                  <a:cubicBezTo>
                    <a:pt x="111428" y="60000"/>
                    <a:pt x="111428" y="60000"/>
                    <a:pt x="111428" y="60000"/>
                  </a:cubicBezTo>
                  <a:cubicBezTo>
                    <a:pt x="119999" y="48000"/>
                    <a:pt x="119999" y="24000"/>
                    <a:pt x="119999" y="12000"/>
                  </a:cubicBezTo>
                  <a:cubicBezTo>
                    <a:pt x="111428" y="0"/>
                    <a:pt x="94285" y="0"/>
                    <a:pt x="8571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 name="Google Shape;23;p2"/>
            <p:cNvSpPr/>
            <p:nvPr/>
          </p:nvSpPr>
          <p:spPr>
            <a:xfrm>
              <a:off x="7800975" y="4070350"/>
              <a:ext cx="327000" cy="219000"/>
            </a:xfrm>
            <a:custGeom>
              <a:avLst/>
              <a:gdLst/>
              <a:ahLst/>
              <a:cxnLst/>
              <a:rect l="l" t="t" r="r" b="b"/>
              <a:pathLst>
                <a:path w="120000" h="120000" extrusionOk="0">
                  <a:moveTo>
                    <a:pt x="11803" y="120000"/>
                  </a:moveTo>
                  <a:cubicBezTo>
                    <a:pt x="11803" y="120000"/>
                    <a:pt x="11803" y="120000"/>
                    <a:pt x="11803" y="120000"/>
                  </a:cubicBezTo>
                  <a:cubicBezTo>
                    <a:pt x="108196" y="120000"/>
                    <a:pt x="108196" y="120000"/>
                    <a:pt x="108196" y="120000"/>
                  </a:cubicBezTo>
                  <a:cubicBezTo>
                    <a:pt x="114098" y="120000"/>
                    <a:pt x="120000" y="114146"/>
                    <a:pt x="120000" y="102439"/>
                  </a:cubicBezTo>
                  <a:cubicBezTo>
                    <a:pt x="120000" y="17560"/>
                    <a:pt x="120000" y="17560"/>
                    <a:pt x="120000" y="17560"/>
                  </a:cubicBezTo>
                  <a:cubicBezTo>
                    <a:pt x="120000" y="8780"/>
                    <a:pt x="114098" y="0"/>
                    <a:pt x="108196" y="0"/>
                  </a:cubicBezTo>
                  <a:cubicBezTo>
                    <a:pt x="11803" y="0"/>
                    <a:pt x="11803" y="0"/>
                    <a:pt x="11803" y="0"/>
                  </a:cubicBezTo>
                  <a:cubicBezTo>
                    <a:pt x="5901" y="0"/>
                    <a:pt x="0" y="8780"/>
                    <a:pt x="0" y="17560"/>
                  </a:cubicBezTo>
                  <a:cubicBezTo>
                    <a:pt x="0" y="90731"/>
                    <a:pt x="0" y="90731"/>
                    <a:pt x="0" y="90731"/>
                  </a:cubicBezTo>
                  <a:cubicBezTo>
                    <a:pt x="3934" y="93658"/>
                    <a:pt x="3934" y="93658"/>
                    <a:pt x="3934" y="93658"/>
                  </a:cubicBezTo>
                  <a:cubicBezTo>
                    <a:pt x="7868" y="99512"/>
                    <a:pt x="11803" y="111219"/>
                    <a:pt x="11803" y="120000"/>
                  </a:cubicBezTo>
                  <a:close/>
                  <a:moveTo>
                    <a:pt x="9836" y="17560"/>
                  </a:moveTo>
                  <a:cubicBezTo>
                    <a:pt x="9836" y="17560"/>
                    <a:pt x="11803" y="14634"/>
                    <a:pt x="11803" y="14634"/>
                  </a:cubicBezTo>
                  <a:cubicBezTo>
                    <a:pt x="108196" y="14634"/>
                    <a:pt x="108196" y="14634"/>
                    <a:pt x="108196" y="14634"/>
                  </a:cubicBezTo>
                  <a:cubicBezTo>
                    <a:pt x="108196" y="14634"/>
                    <a:pt x="110163" y="17560"/>
                    <a:pt x="110163" y="17560"/>
                  </a:cubicBezTo>
                  <a:cubicBezTo>
                    <a:pt x="110163" y="102439"/>
                    <a:pt x="110163" y="102439"/>
                    <a:pt x="110163" y="102439"/>
                  </a:cubicBezTo>
                  <a:cubicBezTo>
                    <a:pt x="110163" y="105365"/>
                    <a:pt x="108196" y="105365"/>
                    <a:pt x="108196" y="105365"/>
                  </a:cubicBezTo>
                  <a:cubicBezTo>
                    <a:pt x="11803" y="105365"/>
                    <a:pt x="11803" y="105365"/>
                    <a:pt x="11803" y="105365"/>
                  </a:cubicBezTo>
                  <a:cubicBezTo>
                    <a:pt x="11803" y="105365"/>
                    <a:pt x="9836" y="105365"/>
                    <a:pt x="9836" y="102439"/>
                  </a:cubicBezTo>
                  <a:lnTo>
                    <a:pt x="9836" y="1756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 name="Google Shape;24;p2"/>
            <p:cNvSpPr/>
            <p:nvPr/>
          </p:nvSpPr>
          <p:spPr>
            <a:xfrm>
              <a:off x="7839075" y="4117975"/>
              <a:ext cx="250800" cy="103200"/>
            </a:xfrm>
            <a:custGeom>
              <a:avLst/>
              <a:gdLst/>
              <a:ahLst/>
              <a:cxnLst/>
              <a:rect l="l" t="t" r="r" b="b"/>
              <a:pathLst>
                <a:path w="120000" h="120000" extrusionOk="0">
                  <a:moveTo>
                    <a:pt x="5106" y="31578"/>
                  </a:moveTo>
                  <a:cubicBezTo>
                    <a:pt x="56170" y="120000"/>
                    <a:pt x="56170" y="120000"/>
                    <a:pt x="56170" y="120000"/>
                  </a:cubicBezTo>
                  <a:cubicBezTo>
                    <a:pt x="56170" y="120000"/>
                    <a:pt x="58723" y="120000"/>
                    <a:pt x="58723" y="120000"/>
                  </a:cubicBezTo>
                  <a:cubicBezTo>
                    <a:pt x="61276" y="120000"/>
                    <a:pt x="61276" y="120000"/>
                    <a:pt x="63829" y="120000"/>
                  </a:cubicBezTo>
                  <a:cubicBezTo>
                    <a:pt x="114893" y="31578"/>
                    <a:pt x="114893" y="31578"/>
                    <a:pt x="114893" y="31578"/>
                  </a:cubicBezTo>
                  <a:cubicBezTo>
                    <a:pt x="117446" y="31578"/>
                    <a:pt x="120000" y="18947"/>
                    <a:pt x="117446" y="12631"/>
                  </a:cubicBezTo>
                  <a:cubicBezTo>
                    <a:pt x="114893" y="6315"/>
                    <a:pt x="112340" y="0"/>
                    <a:pt x="109787" y="6315"/>
                  </a:cubicBezTo>
                  <a:cubicBezTo>
                    <a:pt x="58723" y="88421"/>
                    <a:pt x="58723" y="88421"/>
                    <a:pt x="58723" y="88421"/>
                  </a:cubicBezTo>
                  <a:cubicBezTo>
                    <a:pt x="10212" y="6315"/>
                    <a:pt x="10212" y="6315"/>
                    <a:pt x="10212" y="6315"/>
                  </a:cubicBezTo>
                  <a:cubicBezTo>
                    <a:pt x="7659" y="0"/>
                    <a:pt x="5106" y="6315"/>
                    <a:pt x="2553" y="12631"/>
                  </a:cubicBezTo>
                  <a:cubicBezTo>
                    <a:pt x="0" y="18947"/>
                    <a:pt x="0" y="31578"/>
                    <a:pt x="5106" y="3157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 name="Google Shape;25;p2"/>
            <p:cNvSpPr/>
            <p:nvPr/>
          </p:nvSpPr>
          <p:spPr>
            <a:xfrm>
              <a:off x="8015288" y="4194175"/>
              <a:ext cx="74700" cy="52500"/>
            </a:xfrm>
            <a:custGeom>
              <a:avLst/>
              <a:gdLst/>
              <a:ahLst/>
              <a:cxnLst/>
              <a:rect l="l" t="t" r="r" b="b"/>
              <a:pathLst>
                <a:path w="120000" h="120000" extrusionOk="0">
                  <a:moveTo>
                    <a:pt x="102857" y="60000"/>
                  </a:moveTo>
                  <a:cubicBezTo>
                    <a:pt x="34285" y="0"/>
                    <a:pt x="34285" y="0"/>
                    <a:pt x="34285" y="0"/>
                  </a:cubicBezTo>
                  <a:cubicBezTo>
                    <a:pt x="25714" y="0"/>
                    <a:pt x="8571" y="0"/>
                    <a:pt x="0" y="12000"/>
                  </a:cubicBezTo>
                  <a:cubicBezTo>
                    <a:pt x="0" y="24000"/>
                    <a:pt x="0" y="48000"/>
                    <a:pt x="8571" y="60000"/>
                  </a:cubicBezTo>
                  <a:cubicBezTo>
                    <a:pt x="85714" y="120000"/>
                    <a:pt x="85714" y="120000"/>
                    <a:pt x="85714" y="120000"/>
                  </a:cubicBezTo>
                  <a:cubicBezTo>
                    <a:pt x="85714" y="120000"/>
                    <a:pt x="94285" y="120000"/>
                    <a:pt x="94285" y="120000"/>
                  </a:cubicBezTo>
                  <a:cubicBezTo>
                    <a:pt x="102857" y="120000"/>
                    <a:pt x="111428" y="108000"/>
                    <a:pt x="111428" y="108000"/>
                  </a:cubicBezTo>
                  <a:cubicBezTo>
                    <a:pt x="119999" y="84000"/>
                    <a:pt x="111428" y="72000"/>
                    <a:pt x="102857"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6" name="Google Shape;26;p2"/>
            <p:cNvSpPr/>
            <p:nvPr/>
          </p:nvSpPr>
          <p:spPr>
            <a:xfrm>
              <a:off x="7699375" y="4440238"/>
              <a:ext cx="525600" cy="273000"/>
            </a:xfrm>
            <a:custGeom>
              <a:avLst/>
              <a:gdLst/>
              <a:ahLst/>
              <a:cxnLst/>
              <a:rect l="l" t="t" r="r" b="b"/>
              <a:pathLst>
                <a:path w="120000" h="120000" extrusionOk="0">
                  <a:moveTo>
                    <a:pt x="119999" y="0"/>
                  </a:moveTo>
                  <a:cubicBezTo>
                    <a:pt x="119999" y="4705"/>
                    <a:pt x="119999" y="7058"/>
                    <a:pt x="117551" y="7058"/>
                  </a:cubicBezTo>
                  <a:cubicBezTo>
                    <a:pt x="116326" y="9411"/>
                    <a:pt x="115102" y="7058"/>
                    <a:pt x="113877" y="4705"/>
                  </a:cubicBezTo>
                  <a:cubicBezTo>
                    <a:pt x="113877" y="4705"/>
                    <a:pt x="113877" y="2352"/>
                    <a:pt x="113877" y="2352"/>
                  </a:cubicBezTo>
                  <a:cubicBezTo>
                    <a:pt x="113877" y="42352"/>
                    <a:pt x="113877" y="42352"/>
                    <a:pt x="113877" y="42352"/>
                  </a:cubicBezTo>
                  <a:cubicBezTo>
                    <a:pt x="23265" y="42352"/>
                    <a:pt x="23265" y="42352"/>
                    <a:pt x="23265" y="42352"/>
                  </a:cubicBezTo>
                  <a:cubicBezTo>
                    <a:pt x="24489" y="44705"/>
                    <a:pt x="24489" y="49411"/>
                    <a:pt x="24489" y="54117"/>
                  </a:cubicBezTo>
                  <a:cubicBezTo>
                    <a:pt x="113877" y="54117"/>
                    <a:pt x="113877" y="54117"/>
                    <a:pt x="113877" y="54117"/>
                  </a:cubicBezTo>
                  <a:cubicBezTo>
                    <a:pt x="113877" y="82352"/>
                    <a:pt x="113877" y="82352"/>
                    <a:pt x="113877" y="82352"/>
                  </a:cubicBezTo>
                  <a:cubicBezTo>
                    <a:pt x="113877" y="96470"/>
                    <a:pt x="107755" y="108235"/>
                    <a:pt x="99183" y="108235"/>
                  </a:cubicBezTo>
                  <a:cubicBezTo>
                    <a:pt x="20816" y="108235"/>
                    <a:pt x="20816" y="108235"/>
                    <a:pt x="20816" y="108235"/>
                  </a:cubicBezTo>
                  <a:cubicBezTo>
                    <a:pt x="12244" y="108235"/>
                    <a:pt x="6122" y="96470"/>
                    <a:pt x="6122" y="82352"/>
                  </a:cubicBezTo>
                  <a:cubicBezTo>
                    <a:pt x="6122" y="77647"/>
                    <a:pt x="6122" y="77647"/>
                    <a:pt x="6122" y="77647"/>
                  </a:cubicBezTo>
                  <a:cubicBezTo>
                    <a:pt x="3673" y="77647"/>
                    <a:pt x="2448" y="75294"/>
                    <a:pt x="0" y="72941"/>
                  </a:cubicBezTo>
                  <a:cubicBezTo>
                    <a:pt x="0" y="72941"/>
                    <a:pt x="0" y="72941"/>
                    <a:pt x="0" y="72941"/>
                  </a:cubicBezTo>
                  <a:cubicBezTo>
                    <a:pt x="0" y="82352"/>
                    <a:pt x="0" y="82352"/>
                    <a:pt x="0" y="82352"/>
                  </a:cubicBezTo>
                  <a:cubicBezTo>
                    <a:pt x="0" y="103529"/>
                    <a:pt x="9795" y="120000"/>
                    <a:pt x="20816" y="120000"/>
                  </a:cubicBezTo>
                  <a:cubicBezTo>
                    <a:pt x="99183" y="120000"/>
                    <a:pt x="99183" y="120000"/>
                    <a:pt x="99183" y="120000"/>
                  </a:cubicBezTo>
                  <a:cubicBezTo>
                    <a:pt x="111428" y="120000"/>
                    <a:pt x="119999" y="103529"/>
                    <a:pt x="119999" y="82352"/>
                  </a:cubicBezTo>
                  <a:cubicBezTo>
                    <a:pt x="119999" y="0"/>
                    <a:pt x="119999" y="0"/>
                    <a:pt x="119999" y="0"/>
                  </a:cubicBezTo>
                  <a:cubicBezTo>
                    <a:pt x="119999" y="0"/>
                    <a:pt x="119999" y="0"/>
                    <a:pt x="119999" y="0"/>
                  </a:cubicBezTo>
                  <a:cubicBezTo>
                    <a:pt x="119999" y="0"/>
                    <a:pt x="119999" y="0"/>
                    <a:pt x="11999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 name="Google Shape;27;p2"/>
            <p:cNvSpPr/>
            <p:nvPr/>
          </p:nvSpPr>
          <p:spPr>
            <a:xfrm>
              <a:off x="7699375" y="3806825"/>
              <a:ext cx="525600" cy="365100"/>
            </a:xfrm>
            <a:custGeom>
              <a:avLst/>
              <a:gdLst/>
              <a:ahLst/>
              <a:cxnLst/>
              <a:rect l="l" t="t" r="r" b="b"/>
              <a:pathLst>
                <a:path w="120000" h="120000" extrusionOk="0">
                  <a:moveTo>
                    <a:pt x="99183" y="0"/>
                  </a:moveTo>
                  <a:cubicBezTo>
                    <a:pt x="20816" y="0"/>
                    <a:pt x="20816" y="0"/>
                    <a:pt x="20816" y="0"/>
                  </a:cubicBezTo>
                  <a:cubicBezTo>
                    <a:pt x="9795" y="0"/>
                    <a:pt x="0" y="12352"/>
                    <a:pt x="0" y="30000"/>
                  </a:cubicBezTo>
                  <a:cubicBezTo>
                    <a:pt x="0" y="118235"/>
                    <a:pt x="0" y="118235"/>
                    <a:pt x="0" y="118235"/>
                  </a:cubicBezTo>
                  <a:cubicBezTo>
                    <a:pt x="2448" y="118235"/>
                    <a:pt x="4897" y="118235"/>
                    <a:pt x="6122" y="120000"/>
                  </a:cubicBezTo>
                  <a:cubicBezTo>
                    <a:pt x="6122" y="58235"/>
                    <a:pt x="6122" y="58235"/>
                    <a:pt x="6122" y="58235"/>
                  </a:cubicBezTo>
                  <a:cubicBezTo>
                    <a:pt x="113877" y="58235"/>
                    <a:pt x="113877" y="58235"/>
                    <a:pt x="113877" y="58235"/>
                  </a:cubicBezTo>
                  <a:cubicBezTo>
                    <a:pt x="113877" y="93529"/>
                    <a:pt x="113877" y="93529"/>
                    <a:pt x="113877" y="93529"/>
                  </a:cubicBezTo>
                  <a:cubicBezTo>
                    <a:pt x="116326" y="91764"/>
                    <a:pt x="118775" y="90000"/>
                    <a:pt x="119999" y="90000"/>
                  </a:cubicBezTo>
                  <a:cubicBezTo>
                    <a:pt x="119999" y="30000"/>
                    <a:pt x="119999" y="30000"/>
                    <a:pt x="119999" y="30000"/>
                  </a:cubicBezTo>
                  <a:cubicBezTo>
                    <a:pt x="119999" y="12352"/>
                    <a:pt x="111428" y="0"/>
                    <a:pt x="99183" y="0"/>
                  </a:cubicBezTo>
                  <a:close/>
                  <a:moveTo>
                    <a:pt x="113877" y="49411"/>
                  </a:moveTo>
                  <a:cubicBezTo>
                    <a:pt x="6122" y="49411"/>
                    <a:pt x="6122" y="49411"/>
                    <a:pt x="6122" y="49411"/>
                  </a:cubicBezTo>
                  <a:cubicBezTo>
                    <a:pt x="6122" y="30000"/>
                    <a:pt x="6122" y="30000"/>
                    <a:pt x="6122" y="30000"/>
                  </a:cubicBezTo>
                  <a:cubicBezTo>
                    <a:pt x="6122" y="17647"/>
                    <a:pt x="12244" y="8823"/>
                    <a:pt x="20816" y="8823"/>
                  </a:cubicBezTo>
                  <a:cubicBezTo>
                    <a:pt x="99183" y="8823"/>
                    <a:pt x="99183" y="8823"/>
                    <a:pt x="99183" y="8823"/>
                  </a:cubicBezTo>
                  <a:cubicBezTo>
                    <a:pt x="107755" y="8823"/>
                    <a:pt x="113877" y="17647"/>
                    <a:pt x="113877" y="30000"/>
                  </a:cubicBezTo>
                  <a:lnTo>
                    <a:pt x="113877" y="4941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 name="Google Shape;28;p2"/>
            <p:cNvSpPr/>
            <p:nvPr/>
          </p:nvSpPr>
          <p:spPr>
            <a:xfrm>
              <a:off x="7854950" y="4611688"/>
              <a:ext cx="219000" cy="27000"/>
            </a:xfrm>
            <a:custGeom>
              <a:avLst/>
              <a:gdLst/>
              <a:ahLst/>
              <a:cxnLst/>
              <a:rect l="l" t="t" r="r" b="b"/>
              <a:pathLst>
                <a:path w="120000" h="120000" extrusionOk="0">
                  <a:moveTo>
                    <a:pt x="111219" y="120000"/>
                  </a:moveTo>
                  <a:cubicBezTo>
                    <a:pt x="114146" y="120000"/>
                    <a:pt x="120000" y="96000"/>
                    <a:pt x="120000" y="72000"/>
                  </a:cubicBezTo>
                  <a:cubicBezTo>
                    <a:pt x="120000" y="24000"/>
                    <a:pt x="114146" y="0"/>
                    <a:pt x="111219" y="0"/>
                  </a:cubicBezTo>
                  <a:cubicBezTo>
                    <a:pt x="5853" y="0"/>
                    <a:pt x="5853" y="0"/>
                    <a:pt x="5853" y="0"/>
                  </a:cubicBezTo>
                  <a:cubicBezTo>
                    <a:pt x="2926" y="0"/>
                    <a:pt x="0" y="24000"/>
                    <a:pt x="0" y="72000"/>
                  </a:cubicBezTo>
                  <a:cubicBezTo>
                    <a:pt x="0" y="96000"/>
                    <a:pt x="2926" y="120000"/>
                    <a:pt x="5853" y="120000"/>
                  </a:cubicBezTo>
                  <a:lnTo>
                    <a:pt x="111219" y="120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9" name="Google Shape;29;p2"/>
            <p:cNvSpPr/>
            <p:nvPr/>
          </p:nvSpPr>
          <p:spPr>
            <a:xfrm>
              <a:off x="7929563" y="3865563"/>
              <a:ext cx="65100" cy="65100"/>
            </a:xfrm>
            <a:custGeom>
              <a:avLst/>
              <a:gdLst/>
              <a:ahLst/>
              <a:cxnLst/>
              <a:rect l="l" t="t" r="r" b="b"/>
              <a:pathLst>
                <a:path w="120000" h="120000" extrusionOk="0">
                  <a:moveTo>
                    <a:pt x="60000" y="0"/>
                  </a:moveTo>
                  <a:cubicBezTo>
                    <a:pt x="30000" y="0"/>
                    <a:pt x="0" y="20000"/>
                    <a:pt x="0" y="60000"/>
                  </a:cubicBezTo>
                  <a:cubicBezTo>
                    <a:pt x="0" y="90000"/>
                    <a:pt x="30000" y="120000"/>
                    <a:pt x="60000" y="120000"/>
                  </a:cubicBezTo>
                  <a:cubicBezTo>
                    <a:pt x="100000" y="120000"/>
                    <a:pt x="120000" y="90000"/>
                    <a:pt x="120000" y="60000"/>
                  </a:cubicBezTo>
                  <a:cubicBezTo>
                    <a:pt x="120000" y="20000"/>
                    <a:pt x="100000" y="0"/>
                    <a:pt x="60000" y="0"/>
                  </a:cubicBezTo>
                  <a:close/>
                  <a:moveTo>
                    <a:pt x="60000" y="70000"/>
                  </a:moveTo>
                  <a:cubicBezTo>
                    <a:pt x="60000" y="70000"/>
                    <a:pt x="50000" y="60000"/>
                    <a:pt x="50000" y="60000"/>
                  </a:cubicBezTo>
                  <a:cubicBezTo>
                    <a:pt x="50000" y="50000"/>
                    <a:pt x="60000" y="50000"/>
                    <a:pt x="60000" y="50000"/>
                  </a:cubicBezTo>
                  <a:cubicBezTo>
                    <a:pt x="70000" y="50000"/>
                    <a:pt x="70000" y="50000"/>
                    <a:pt x="70000" y="60000"/>
                  </a:cubicBezTo>
                  <a:cubicBezTo>
                    <a:pt x="70000" y="60000"/>
                    <a:pt x="70000" y="70000"/>
                    <a:pt x="60000" y="7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0" name="Google Shape;30;p2"/>
            <p:cNvSpPr/>
            <p:nvPr/>
          </p:nvSpPr>
          <p:spPr>
            <a:xfrm>
              <a:off x="7556500" y="3984625"/>
              <a:ext cx="282600" cy="638100"/>
            </a:xfrm>
            <a:custGeom>
              <a:avLst/>
              <a:gdLst/>
              <a:ahLst/>
              <a:cxnLst/>
              <a:rect l="l" t="t" r="r" b="b"/>
              <a:pathLst>
                <a:path w="120000" h="120000" extrusionOk="0">
                  <a:moveTo>
                    <a:pt x="27169" y="29243"/>
                  </a:moveTo>
                  <a:cubicBezTo>
                    <a:pt x="58867" y="34285"/>
                    <a:pt x="58867" y="34285"/>
                    <a:pt x="58867" y="34285"/>
                  </a:cubicBezTo>
                  <a:cubicBezTo>
                    <a:pt x="58867" y="34285"/>
                    <a:pt x="58867" y="34285"/>
                    <a:pt x="56603" y="34285"/>
                  </a:cubicBezTo>
                  <a:cubicBezTo>
                    <a:pt x="49811" y="34285"/>
                    <a:pt x="43018" y="35294"/>
                    <a:pt x="38490" y="38319"/>
                  </a:cubicBezTo>
                  <a:cubicBezTo>
                    <a:pt x="33962" y="40336"/>
                    <a:pt x="29433" y="44369"/>
                    <a:pt x="31698" y="47394"/>
                  </a:cubicBezTo>
                  <a:cubicBezTo>
                    <a:pt x="31698" y="51428"/>
                    <a:pt x="36226" y="54453"/>
                    <a:pt x="40754" y="56470"/>
                  </a:cubicBezTo>
                  <a:cubicBezTo>
                    <a:pt x="56603" y="61512"/>
                    <a:pt x="56603" y="61512"/>
                    <a:pt x="56603" y="61512"/>
                  </a:cubicBezTo>
                  <a:cubicBezTo>
                    <a:pt x="49811" y="62521"/>
                    <a:pt x="43018" y="63529"/>
                    <a:pt x="38490" y="66554"/>
                  </a:cubicBezTo>
                  <a:cubicBezTo>
                    <a:pt x="33962" y="68571"/>
                    <a:pt x="29433" y="72605"/>
                    <a:pt x="31698" y="75630"/>
                  </a:cubicBezTo>
                  <a:cubicBezTo>
                    <a:pt x="31698" y="78655"/>
                    <a:pt x="36226" y="81680"/>
                    <a:pt x="40754" y="84705"/>
                  </a:cubicBezTo>
                  <a:cubicBezTo>
                    <a:pt x="52075" y="88739"/>
                    <a:pt x="52075" y="88739"/>
                    <a:pt x="52075" y="88739"/>
                  </a:cubicBezTo>
                  <a:cubicBezTo>
                    <a:pt x="47547" y="88739"/>
                    <a:pt x="43018" y="90756"/>
                    <a:pt x="38490" y="91764"/>
                  </a:cubicBezTo>
                  <a:cubicBezTo>
                    <a:pt x="33962" y="94789"/>
                    <a:pt x="31698" y="97815"/>
                    <a:pt x="31698" y="100840"/>
                  </a:cubicBezTo>
                  <a:cubicBezTo>
                    <a:pt x="33962" y="103865"/>
                    <a:pt x="36226" y="106890"/>
                    <a:pt x="40754" y="108907"/>
                  </a:cubicBezTo>
                  <a:cubicBezTo>
                    <a:pt x="61132" y="116974"/>
                    <a:pt x="61132" y="116974"/>
                    <a:pt x="61132" y="116974"/>
                  </a:cubicBezTo>
                  <a:cubicBezTo>
                    <a:pt x="67924" y="118991"/>
                    <a:pt x="72452" y="120000"/>
                    <a:pt x="79245" y="120000"/>
                  </a:cubicBezTo>
                  <a:cubicBezTo>
                    <a:pt x="88301" y="120000"/>
                    <a:pt x="95094" y="117983"/>
                    <a:pt x="99622" y="115966"/>
                  </a:cubicBezTo>
                  <a:cubicBezTo>
                    <a:pt x="108679" y="110924"/>
                    <a:pt x="108679" y="102857"/>
                    <a:pt x="97358" y="98823"/>
                  </a:cubicBezTo>
                  <a:cubicBezTo>
                    <a:pt x="86037" y="94789"/>
                    <a:pt x="86037" y="94789"/>
                    <a:pt x="86037" y="94789"/>
                  </a:cubicBezTo>
                  <a:cubicBezTo>
                    <a:pt x="92830" y="93781"/>
                    <a:pt x="97358" y="92773"/>
                    <a:pt x="101886" y="90756"/>
                  </a:cubicBezTo>
                  <a:cubicBezTo>
                    <a:pt x="106415" y="87731"/>
                    <a:pt x="108679" y="84705"/>
                    <a:pt x="108679" y="81680"/>
                  </a:cubicBezTo>
                  <a:cubicBezTo>
                    <a:pt x="108679" y="77647"/>
                    <a:pt x="104150" y="74621"/>
                    <a:pt x="99622" y="72605"/>
                  </a:cubicBezTo>
                  <a:cubicBezTo>
                    <a:pt x="92830" y="70588"/>
                    <a:pt x="92830" y="70588"/>
                    <a:pt x="92830" y="70588"/>
                  </a:cubicBezTo>
                  <a:cubicBezTo>
                    <a:pt x="99622" y="70588"/>
                    <a:pt x="106415" y="68571"/>
                    <a:pt x="110943" y="66554"/>
                  </a:cubicBezTo>
                  <a:cubicBezTo>
                    <a:pt x="120000" y="60504"/>
                    <a:pt x="120000" y="52436"/>
                    <a:pt x="108679" y="48403"/>
                  </a:cubicBezTo>
                  <a:cubicBezTo>
                    <a:pt x="79245" y="37310"/>
                    <a:pt x="79245" y="37310"/>
                    <a:pt x="79245" y="37310"/>
                  </a:cubicBezTo>
                  <a:cubicBezTo>
                    <a:pt x="74716" y="35294"/>
                    <a:pt x="67924" y="34285"/>
                    <a:pt x="61132" y="34285"/>
                  </a:cubicBezTo>
                  <a:cubicBezTo>
                    <a:pt x="61132" y="29243"/>
                    <a:pt x="61132" y="29243"/>
                    <a:pt x="61132" y="29243"/>
                  </a:cubicBezTo>
                  <a:cubicBezTo>
                    <a:pt x="31698" y="25210"/>
                    <a:pt x="31698" y="25210"/>
                    <a:pt x="31698" y="25210"/>
                  </a:cubicBezTo>
                  <a:cubicBezTo>
                    <a:pt x="20377" y="23193"/>
                    <a:pt x="13584" y="18151"/>
                    <a:pt x="18113" y="13109"/>
                  </a:cubicBezTo>
                  <a:cubicBezTo>
                    <a:pt x="20377" y="8067"/>
                    <a:pt x="31698" y="6050"/>
                    <a:pt x="43018" y="7058"/>
                  </a:cubicBezTo>
                  <a:cubicBezTo>
                    <a:pt x="61132" y="9075"/>
                    <a:pt x="61132" y="9075"/>
                    <a:pt x="61132" y="9075"/>
                  </a:cubicBezTo>
                  <a:cubicBezTo>
                    <a:pt x="61132" y="4033"/>
                    <a:pt x="61132" y="4033"/>
                    <a:pt x="61132" y="4033"/>
                  </a:cubicBezTo>
                  <a:cubicBezTo>
                    <a:pt x="45283" y="2016"/>
                    <a:pt x="45283" y="2016"/>
                    <a:pt x="45283" y="2016"/>
                  </a:cubicBezTo>
                  <a:cubicBezTo>
                    <a:pt x="29433" y="0"/>
                    <a:pt x="11320" y="4033"/>
                    <a:pt x="6792" y="12100"/>
                  </a:cubicBezTo>
                  <a:cubicBezTo>
                    <a:pt x="0" y="19159"/>
                    <a:pt x="11320" y="27226"/>
                    <a:pt x="27169" y="29243"/>
                  </a:cubicBezTo>
                  <a:close/>
                  <a:moveTo>
                    <a:pt x="90566" y="102857"/>
                  </a:moveTo>
                  <a:cubicBezTo>
                    <a:pt x="97358" y="104873"/>
                    <a:pt x="97358" y="109915"/>
                    <a:pt x="90566" y="111932"/>
                  </a:cubicBezTo>
                  <a:cubicBezTo>
                    <a:pt x="86037" y="114957"/>
                    <a:pt x="76981" y="115966"/>
                    <a:pt x="70188" y="112941"/>
                  </a:cubicBezTo>
                  <a:cubicBezTo>
                    <a:pt x="49811" y="104873"/>
                    <a:pt x="49811" y="104873"/>
                    <a:pt x="49811" y="104873"/>
                  </a:cubicBezTo>
                  <a:cubicBezTo>
                    <a:pt x="45283" y="103865"/>
                    <a:pt x="45283" y="102857"/>
                    <a:pt x="43018" y="100840"/>
                  </a:cubicBezTo>
                  <a:cubicBezTo>
                    <a:pt x="43018" y="98823"/>
                    <a:pt x="45283" y="96806"/>
                    <a:pt x="47547" y="95798"/>
                  </a:cubicBezTo>
                  <a:cubicBezTo>
                    <a:pt x="54339" y="92773"/>
                    <a:pt x="63396" y="92773"/>
                    <a:pt x="70188" y="94789"/>
                  </a:cubicBezTo>
                  <a:lnTo>
                    <a:pt x="90566" y="102857"/>
                  </a:lnTo>
                  <a:close/>
                  <a:moveTo>
                    <a:pt x="97358" y="81680"/>
                  </a:moveTo>
                  <a:cubicBezTo>
                    <a:pt x="97358" y="83697"/>
                    <a:pt x="95094" y="85714"/>
                    <a:pt x="92830" y="87731"/>
                  </a:cubicBezTo>
                  <a:cubicBezTo>
                    <a:pt x="90566" y="88739"/>
                    <a:pt x="86037" y="89747"/>
                    <a:pt x="81509" y="89747"/>
                  </a:cubicBezTo>
                  <a:cubicBezTo>
                    <a:pt x="76981" y="90756"/>
                    <a:pt x="72452" y="89747"/>
                    <a:pt x="67924" y="88739"/>
                  </a:cubicBezTo>
                  <a:cubicBezTo>
                    <a:pt x="47547" y="80672"/>
                    <a:pt x="47547" y="80672"/>
                    <a:pt x="47547" y="80672"/>
                  </a:cubicBezTo>
                  <a:cubicBezTo>
                    <a:pt x="45283" y="78655"/>
                    <a:pt x="43018" y="77647"/>
                    <a:pt x="43018" y="75630"/>
                  </a:cubicBezTo>
                  <a:cubicBezTo>
                    <a:pt x="43018" y="73613"/>
                    <a:pt x="43018" y="71596"/>
                    <a:pt x="47547" y="69579"/>
                  </a:cubicBezTo>
                  <a:cubicBezTo>
                    <a:pt x="49811" y="67563"/>
                    <a:pt x="54339" y="66554"/>
                    <a:pt x="58867" y="66554"/>
                  </a:cubicBezTo>
                  <a:cubicBezTo>
                    <a:pt x="58867" y="66554"/>
                    <a:pt x="58867" y="66554"/>
                    <a:pt x="58867" y="66554"/>
                  </a:cubicBezTo>
                  <a:cubicBezTo>
                    <a:pt x="63396" y="66554"/>
                    <a:pt x="67924" y="67563"/>
                    <a:pt x="70188" y="68571"/>
                  </a:cubicBezTo>
                  <a:cubicBezTo>
                    <a:pt x="90566" y="76638"/>
                    <a:pt x="90566" y="76638"/>
                    <a:pt x="90566" y="76638"/>
                  </a:cubicBezTo>
                  <a:cubicBezTo>
                    <a:pt x="95094" y="77647"/>
                    <a:pt x="97358" y="79663"/>
                    <a:pt x="97358" y="81680"/>
                  </a:cubicBezTo>
                  <a:close/>
                  <a:moveTo>
                    <a:pt x="70188" y="40336"/>
                  </a:moveTo>
                  <a:cubicBezTo>
                    <a:pt x="99622" y="52436"/>
                    <a:pt x="99622" y="52436"/>
                    <a:pt x="99622" y="52436"/>
                  </a:cubicBezTo>
                  <a:cubicBezTo>
                    <a:pt x="108679" y="54453"/>
                    <a:pt x="108679" y="59495"/>
                    <a:pt x="101886" y="62521"/>
                  </a:cubicBezTo>
                  <a:cubicBezTo>
                    <a:pt x="95094" y="66554"/>
                    <a:pt x="86037" y="66554"/>
                    <a:pt x="76981" y="63529"/>
                  </a:cubicBezTo>
                  <a:cubicBezTo>
                    <a:pt x="47547" y="52436"/>
                    <a:pt x="47547" y="52436"/>
                    <a:pt x="47547" y="52436"/>
                  </a:cubicBezTo>
                  <a:cubicBezTo>
                    <a:pt x="45283" y="51428"/>
                    <a:pt x="43018" y="49411"/>
                    <a:pt x="43018" y="47394"/>
                  </a:cubicBezTo>
                  <a:cubicBezTo>
                    <a:pt x="43018" y="45378"/>
                    <a:pt x="43018" y="43361"/>
                    <a:pt x="47547" y="41344"/>
                  </a:cubicBezTo>
                  <a:cubicBezTo>
                    <a:pt x="49811" y="40336"/>
                    <a:pt x="54339" y="39327"/>
                    <a:pt x="58867" y="39327"/>
                  </a:cubicBezTo>
                  <a:cubicBezTo>
                    <a:pt x="63396" y="38319"/>
                    <a:pt x="67924" y="39327"/>
                    <a:pt x="70188" y="4033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 name="Google Shape;31;p2"/>
            <p:cNvSpPr/>
            <p:nvPr/>
          </p:nvSpPr>
          <p:spPr>
            <a:xfrm>
              <a:off x="7732713" y="4075113"/>
              <a:ext cx="662100" cy="1927200"/>
            </a:xfrm>
            <a:custGeom>
              <a:avLst/>
              <a:gdLst/>
              <a:ahLst/>
              <a:cxnLst/>
              <a:rect l="l" t="t" r="r" b="b"/>
              <a:pathLst>
                <a:path w="120000" h="120000" extrusionOk="0">
                  <a:moveTo>
                    <a:pt x="0" y="38774"/>
                  </a:moveTo>
                  <a:cubicBezTo>
                    <a:pt x="30000" y="52479"/>
                    <a:pt x="30000" y="52479"/>
                    <a:pt x="30000" y="52479"/>
                  </a:cubicBezTo>
                  <a:cubicBezTo>
                    <a:pt x="30000" y="57493"/>
                    <a:pt x="30000" y="57493"/>
                    <a:pt x="30000" y="57493"/>
                  </a:cubicBezTo>
                  <a:cubicBezTo>
                    <a:pt x="13548" y="57493"/>
                    <a:pt x="13548" y="57493"/>
                    <a:pt x="13548" y="57493"/>
                  </a:cubicBezTo>
                  <a:cubicBezTo>
                    <a:pt x="12580" y="57493"/>
                    <a:pt x="11612" y="57827"/>
                    <a:pt x="11612" y="58161"/>
                  </a:cubicBezTo>
                  <a:cubicBezTo>
                    <a:pt x="11612" y="120000"/>
                    <a:pt x="11612" y="120000"/>
                    <a:pt x="11612" y="120000"/>
                  </a:cubicBezTo>
                  <a:cubicBezTo>
                    <a:pt x="16451" y="120000"/>
                    <a:pt x="16451" y="120000"/>
                    <a:pt x="16451" y="120000"/>
                  </a:cubicBezTo>
                  <a:cubicBezTo>
                    <a:pt x="16451" y="75208"/>
                    <a:pt x="16451" y="75208"/>
                    <a:pt x="16451" y="75208"/>
                  </a:cubicBezTo>
                  <a:cubicBezTo>
                    <a:pt x="115161" y="75208"/>
                    <a:pt x="115161" y="75208"/>
                    <a:pt x="115161" y="75208"/>
                  </a:cubicBezTo>
                  <a:cubicBezTo>
                    <a:pt x="115161" y="120000"/>
                    <a:pt x="115161" y="120000"/>
                    <a:pt x="115161" y="120000"/>
                  </a:cubicBezTo>
                  <a:cubicBezTo>
                    <a:pt x="120000" y="120000"/>
                    <a:pt x="120000" y="120000"/>
                    <a:pt x="120000" y="120000"/>
                  </a:cubicBezTo>
                  <a:cubicBezTo>
                    <a:pt x="120000" y="58161"/>
                    <a:pt x="120000" y="58161"/>
                    <a:pt x="120000" y="58161"/>
                  </a:cubicBezTo>
                  <a:cubicBezTo>
                    <a:pt x="120000" y="57827"/>
                    <a:pt x="119032" y="57493"/>
                    <a:pt x="117096" y="57493"/>
                  </a:cubicBezTo>
                  <a:cubicBezTo>
                    <a:pt x="104516" y="57493"/>
                    <a:pt x="104516" y="57493"/>
                    <a:pt x="104516" y="57493"/>
                  </a:cubicBezTo>
                  <a:cubicBezTo>
                    <a:pt x="104516" y="45459"/>
                    <a:pt x="104516" y="45459"/>
                    <a:pt x="104516" y="45459"/>
                  </a:cubicBezTo>
                  <a:cubicBezTo>
                    <a:pt x="117096" y="32089"/>
                    <a:pt x="117096" y="32089"/>
                    <a:pt x="117096" y="32089"/>
                  </a:cubicBezTo>
                  <a:cubicBezTo>
                    <a:pt x="118064" y="31086"/>
                    <a:pt x="118064" y="29749"/>
                    <a:pt x="117096" y="28412"/>
                  </a:cubicBezTo>
                  <a:cubicBezTo>
                    <a:pt x="94838" y="668"/>
                    <a:pt x="94838" y="668"/>
                    <a:pt x="94838" y="668"/>
                  </a:cubicBezTo>
                  <a:cubicBezTo>
                    <a:pt x="93870" y="334"/>
                    <a:pt x="92903" y="0"/>
                    <a:pt x="91935" y="0"/>
                  </a:cubicBezTo>
                  <a:cubicBezTo>
                    <a:pt x="91935" y="0"/>
                    <a:pt x="84193" y="334"/>
                    <a:pt x="79354" y="2339"/>
                  </a:cubicBezTo>
                  <a:cubicBezTo>
                    <a:pt x="76451" y="4011"/>
                    <a:pt x="74516" y="6350"/>
                    <a:pt x="75483" y="9025"/>
                  </a:cubicBezTo>
                  <a:cubicBezTo>
                    <a:pt x="78387" y="16044"/>
                    <a:pt x="84193" y="23064"/>
                    <a:pt x="84193" y="23398"/>
                  </a:cubicBezTo>
                  <a:cubicBezTo>
                    <a:pt x="85161" y="23732"/>
                    <a:pt x="86129" y="24066"/>
                    <a:pt x="87096" y="23732"/>
                  </a:cubicBezTo>
                  <a:cubicBezTo>
                    <a:pt x="89032" y="23732"/>
                    <a:pt x="89032" y="23398"/>
                    <a:pt x="89032" y="22729"/>
                  </a:cubicBezTo>
                  <a:cubicBezTo>
                    <a:pt x="89032" y="22729"/>
                    <a:pt x="83225" y="15710"/>
                    <a:pt x="80322" y="8690"/>
                  </a:cubicBezTo>
                  <a:cubicBezTo>
                    <a:pt x="79354" y="6350"/>
                    <a:pt x="80322" y="4679"/>
                    <a:pt x="83225" y="3676"/>
                  </a:cubicBezTo>
                  <a:cubicBezTo>
                    <a:pt x="86129" y="2674"/>
                    <a:pt x="89032" y="2005"/>
                    <a:pt x="90967" y="2005"/>
                  </a:cubicBezTo>
                  <a:cubicBezTo>
                    <a:pt x="112258" y="28746"/>
                    <a:pt x="112258" y="28746"/>
                    <a:pt x="112258" y="28746"/>
                  </a:cubicBezTo>
                  <a:cubicBezTo>
                    <a:pt x="113225" y="29749"/>
                    <a:pt x="113225" y="30752"/>
                    <a:pt x="112258" y="31754"/>
                  </a:cubicBezTo>
                  <a:cubicBezTo>
                    <a:pt x="99677" y="45125"/>
                    <a:pt x="99677" y="45125"/>
                    <a:pt x="99677" y="45125"/>
                  </a:cubicBezTo>
                  <a:cubicBezTo>
                    <a:pt x="99677" y="45125"/>
                    <a:pt x="99677" y="45459"/>
                    <a:pt x="99677" y="45459"/>
                  </a:cubicBezTo>
                  <a:cubicBezTo>
                    <a:pt x="99677" y="57493"/>
                    <a:pt x="99677" y="57493"/>
                    <a:pt x="99677" y="57493"/>
                  </a:cubicBezTo>
                  <a:cubicBezTo>
                    <a:pt x="34838" y="57493"/>
                    <a:pt x="34838" y="57493"/>
                    <a:pt x="34838" y="57493"/>
                  </a:cubicBezTo>
                  <a:cubicBezTo>
                    <a:pt x="34838" y="52144"/>
                    <a:pt x="34838" y="52144"/>
                    <a:pt x="34838" y="52144"/>
                  </a:cubicBezTo>
                  <a:cubicBezTo>
                    <a:pt x="34838" y="52144"/>
                    <a:pt x="34838" y="51810"/>
                    <a:pt x="34838" y="51810"/>
                  </a:cubicBezTo>
                  <a:cubicBezTo>
                    <a:pt x="8709" y="39777"/>
                    <a:pt x="8709" y="39777"/>
                    <a:pt x="8709" y="39777"/>
                  </a:cubicBezTo>
                  <a:cubicBezTo>
                    <a:pt x="5806" y="39777"/>
                    <a:pt x="2903" y="39442"/>
                    <a:pt x="0" y="38774"/>
                  </a:cubicBezTo>
                  <a:close/>
                  <a:moveTo>
                    <a:pt x="115161" y="59164"/>
                  </a:moveTo>
                  <a:cubicBezTo>
                    <a:pt x="115161" y="73537"/>
                    <a:pt x="115161" y="73537"/>
                    <a:pt x="115161" y="73537"/>
                  </a:cubicBezTo>
                  <a:cubicBezTo>
                    <a:pt x="16451" y="73537"/>
                    <a:pt x="16451" y="73537"/>
                    <a:pt x="16451" y="73537"/>
                  </a:cubicBezTo>
                  <a:cubicBezTo>
                    <a:pt x="16451" y="59164"/>
                    <a:pt x="16451" y="59164"/>
                    <a:pt x="16451" y="59164"/>
                  </a:cubicBezTo>
                  <a:lnTo>
                    <a:pt x="115161" y="5916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 name="Google Shape;32;p2"/>
            <p:cNvSpPr/>
            <p:nvPr/>
          </p:nvSpPr>
          <p:spPr>
            <a:xfrm>
              <a:off x="7886700" y="5111750"/>
              <a:ext cx="65100" cy="58800"/>
            </a:xfrm>
            <a:custGeom>
              <a:avLst/>
              <a:gdLst/>
              <a:ahLst/>
              <a:cxnLst/>
              <a:rect l="l" t="t" r="r" b="b"/>
              <a:pathLst>
                <a:path w="120000" h="120000" extrusionOk="0">
                  <a:moveTo>
                    <a:pt x="60000" y="120000"/>
                  </a:moveTo>
                  <a:cubicBezTo>
                    <a:pt x="90000" y="120000"/>
                    <a:pt x="120000" y="98181"/>
                    <a:pt x="120000" y="54545"/>
                  </a:cubicBezTo>
                  <a:cubicBezTo>
                    <a:pt x="120000" y="21818"/>
                    <a:pt x="90000" y="0"/>
                    <a:pt x="60000" y="0"/>
                  </a:cubicBezTo>
                  <a:cubicBezTo>
                    <a:pt x="30000" y="0"/>
                    <a:pt x="0" y="21818"/>
                    <a:pt x="0" y="54545"/>
                  </a:cubicBezTo>
                  <a:cubicBezTo>
                    <a:pt x="0" y="98181"/>
                    <a:pt x="30000" y="120000"/>
                    <a:pt x="60000" y="120000"/>
                  </a:cubicBezTo>
                  <a:close/>
                  <a:moveTo>
                    <a:pt x="60000" y="54545"/>
                  </a:moveTo>
                  <a:cubicBezTo>
                    <a:pt x="70000" y="54545"/>
                    <a:pt x="70000" y="54545"/>
                    <a:pt x="70000" y="54545"/>
                  </a:cubicBezTo>
                  <a:cubicBezTo>
                    <a:pt x="70000" y="65454"/>
                    <a:pt x="70000" y="65454"/>
                    <a:pt x="60000" y="65454"/>
                  </a:cubicBezTo>
                  <a:cubicBezTo>
                    <a:pt x="60000" y="65454"/>
                    <a:pt x="50000" y="65454"/>
                    <a:pt x="50000" y="54545"/>
                  </a:cubicBezTo>
                  <a:cubicBezTo>
                    <a:pt x="50000" y="54545"/>
                    <a:pt x="60000" y="54545"/>
                    <a:pt x="60000" y="5454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33" name="Google Shape;33;p2"/>
          <p:cNvGrpSpPr/>
          <p:nvPr/>
        </p:nvGrpSpPr>
        <p:grpSpPr>
          <a:xfrm rot="5400000">
            <a:off x="527351" y="2768116"/>
            <a:ext cx="1389642" cy="2444192"/>
            <a:chOff x="4395788" y="4144963"/>
            <a:chExt cx="1058775" cy="1862100"/>
          </a:xfrm>
        </p:grpSpPr>
        <p:sp>
          <p:nvSpPr>
            <p:cNvPr id="34" name="Google Shape;34;p2"/>
            <p:cNvSpPr/>
            <p:nvPr/>
          </p:nvSpPr>
          <p:spPr>
            <a:xfrm>
              <a:off x="5224463" y="4338638"/>
              <a:ext cx="230100" cy="155700"/>
            </a:xfrm>
            <a:custGeom>
              <a:avLst/>
              <a:gdLst/>
              <a:ahLst/>
              <a:cxnLst/>
              <a:rect l="l" t="t" r="r" b="b"/>
              <a:pathLst>
                <a:path w="120000" h="120000" extrusionOk="0">
                  <a:moveTo>
                    <a:pt x="120000" y="41379"/>
                  </a:moveTo>
                  <a:cubicBezTo>
                    <a:pt x="120000" y="20689"/>
                    <a:pt x="108837" y="0"/>
                    <a:pt x="94883" y="0"/>
                  </a:cubicBezTo>
                  <a:cubicBezTo>
                    <a:pt x="50232" y="0"/>
                    <a:pt x="50232" y="0"/>
                    <a:pt x="50232" y="0"/>
                  </a:cubicBezTo>
                  <a:cubicBezTo>
                    <a:pt x="0" y="0"/>
                    <a:pt x="0" y="0"/>
                    <a:pt x="0" y="0"/>
                  </a:cubicBezTo>
                  <a:cubicBezTo>
                    <a:pt x="0" y="20689"/>
                    <a:pt x="0" y="20689"/>
                    <a:pt x="0" y="20689"/>
                  </a:cubicBezTo>
                  <a:cubicBezTo>
                    <a:pt x="41860" y="20689"/>
                    <a:pt x="41860" y="20689"/>
                    <a:pt x="41860" y="20689"/>
                  </a:cubicBezTo>
                  <a:cubicBezTo>
                    <a:pt x="41860" y="49655"/>
                    <a:pt x="41860" y="49655"/>
                    <a:pt x="41860" y="49655"/>
                  </a:cubicBezTo>
                  <a:cubicBezTo>
                    <a:pt x="0" y="49655"/>
                    <a:pt x="0" y="49655"/>
                    <a:pt x="0" y="49655"/>
                  </a:cubicBezTo>
                  <a:cubicBezTo>
                    <a:pt x="0" y="70344"/>
                    <a:pt x="0" y="70344"/>
                    <a:pt x="0" y="70344"/>
                  </a:cubicBezTo>
                  <a:cubicBezTo>
                    <a:pt x="41860" y="70344"/>
                    <a:pt x="41860" y="70344"/>
                    <a:pt x="41860" y="70344"/>
                  </a:cubicBezTo>
                  <a:cubicBezTo>
                    <a:pt x="41860" y="99310"/>
                    <a:pt x="41860" y="99310"/>
                    <a:pt x="41860" y="99310"/>
                  </a:cubicBezTo>
                  <a:cubicBezTo>
                    <a:pt x="0" y="99310"/>
                    <a:pt x="0" y="99310"/>
                    <a:pt x="0" y="99310"/>
                  </a:cubicBezTo>
                  <a:cubicBezTo>
                    <a:pt x="0" y="120000"/>
                    <a:pt x="0" y="120000"/>
                    <a:pt x="0" y="120000"/>
                  </a:cubicBezTo>
                  <a:cubicBezTo>
                    <a:pt x="50232" y="120000"/>
                    <a:pt x="50232" y="120000"/>
                    <a:pt x="50232" y="120000"/>
                  </a:cubicBezTo>
                  <a:cubicBezTo>
                    <a:pt x="94883" y="120000"/>
                    <a:pt x="94883" y="120000"/>
                    <a:pt x="94883" y="120000"/>
                  </a:cubicBezTo>
                  <a:cubicBezTo>
                    <a:pt x="94883" y="120000"/>
                    <a:pt x="94883" y="120000"/>
                    <a:pt x="94883" y="120000"/>
                  </a:cubicBezTo>
                  <a:cubicBezTo>
                    <a:pt x="100465" y="120000"/>
                    <a:pt x="108837" y="115862"/>
                    <a:pt x="114418" y="107586"/>
                  </a:cubicBezTo>
                  <a:cubicBezTo>
                    <a:pt x="117209" y="99310"/>
                    <a:pt x="120000" y="86896"/>
                    <a:pt x="120000" y="78620"/>
                  </a:cubicBezTo>
                  <a:lnTo>
                    <a:pt x="120000" y="41379"/>
                  </a:lnTo>
                  <a:close/>
                  <a:moveTo>
                    <a:pt x="64186" y="99310"/>
                  </a:moveTo>
                  <a:cubicBezTo>
                    <a:pt x="55813" y="99310"/>
                    <a:pt x="55813" y="99310"/>
                    <a:pt x="55813" y="99310"/>
                  </a:cubicBezTo>
                  <a:cubicBezTo>
                    <a:pt x="55813" y="20689"/>
                    <a:pt x="55813" y="20689"/>
                    <a:pt x="55813" y="20689"/>
                  </a:cubicBezTo>
                  <a:cubicBezTo>
                    <a:pt x="64186" y="20689"/>
                    <a:pt x="64186" y="20689"/>
                    <a:pt x="64186" y="20689"/>
                  </a:cubicBezTo>
                  <a:lnTo>
                    <a:pt x="64186" y="99310"/>
                  </a:lnTo>
                  <a:close/>
                  <a:moveTo>
                    <a:pt x="103255" y="91034"/>
                  </a:moveTo>
                  <a:cubicBezTo>
                    <a:pt x="100465" y="95172"/>
                    <a:pt x="97674" y="99310"/>
                    <a:pt x="94883" y="99310"/>
                  </a:cubicBezTo>
                  <a:cubicBezTo>
                    <a:pt x="94883" y="99310"/>
                    <a:pt x="94883" y="99310"/>
                    <a:pt x="94883" y="99310"/>
                  </a:cubicBezTo>
                  <a:cubicBezTo>
                    <a:pt x="78139" y="99310"/>
                    <a:pt x="78139" y="99310"/>
                    <a:pt x="78139" y="99310"/>
                  </a:cubicBezTo>
                  <a:cubicBezTo>
                    <a:pt x="78139" y="20689"/>
                    <a:pt x="78139" y="20689"/>
                    <a:pt x="78139" y="20689"/>
                  </a:cubicBezTo>
                  <a:cubicBezTo>
                    <a:pt x="94883" y="20689"/>
                    <a:pt x="94883" y="20689"/>
                    <a:pt x="94883" y="20689"/>
                  </a:cubicBezTo>
                  <a:cubicBezTo>
                    <a:pt x="100465" y="20689"/>
                    <a:pt x="106046" y="33103"/>
                    <a:pt x="106046" y="41379"/>
                  </a:cubicBezTo>
                  <a:cubicBezTo>
                    <a:pt x="106046" y="78620"/>
                    <a:pt x="106046" y="78620"/>
                    <a:pt x="106046" y="78620"/>
                  </a:cubicBezTo>
                  <a:cubicBezTo>
                    <a:pt x="106046" y="82758"/>
                    <a:pt x="106046" y="86896"/>
                    <a:pt x="103255" y="9103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5" name="Google Shape;35;p2"/>
            <p:cNvSpPr/>
            <p:nvPr/>
          </p:nvSpPr>
          <p:spPr>
            <a:xfrm>
              <a:off x="4395788" y="4338638"/>
              <a:ext cx="347700" cy="155700"/>
            </a:xfrm>
            <a:custGeom>
              <a:avLst/>
              <a:gdLst/>
              <a:ahLst/>
              <a:cxnLst/>
              <a:rect l="l" t="t" r="r" b="b"/>
              <a:pathLst>
                <a:path w="120000" h="120000" extrusionOk="0">
                  <a:moveTo>
                    <a:pt x="42461" y="4137"/>
                  </a:moveTo>
                  <a:cubicBezTo>
                    <a:pt x="1846" y="49655"/>
                    <a:pt x="1846" y="49655"/>
                    <a:pt x="1846" y="49655"/>
                  </a:cubicBezTo>
                  <a:cubicBezTo>
                    <a:pt x="0" y="53793"/>
                    <a:pt x="0" y="57931"/>
                    <a:pt x="0" y="62068"/>
                  </a:cubicBezTo>
                  <a:cubicBezTo>
                    <a:pt x="0" y="62068"/>
                    <a:pt x="0" y="66206"/>
                    <a:pt x="1846" y="70344"/>
                  </a:cubicBezTo>
                  <a:cubicBezTo>
                    <a:pt x="42461" y="115862"/>
                    <a:pt x="42461" y="115862"/>
                    <a:pt x="42461" y="115862"/>
                  </a:cubicBezTo>
                  <a:cubicBezTo>
                    <a:pt x="42461" y="120000"/>
                    <a:pt x="44307" y="120000"/>
                    <a:pt x="44307" y="120000"/>
                  </a:cubicBezTo>
                  <a:cubicBezTo>
                    <a:pt x="120000" y="120000"/>
                    <a:pt x="120000" y="120000"/>
                    <a:pt x="120000" y="120000"/>
                  </a:cubicBezTo>
                  <a:cubicBezTo>
                    <a:pt x="120000" y="99310"/>
                    <a:pt x="120000" y="99310"/>
                    <a:pt x="120000" y="99310"/>
                  </a:cubicBezTo>
                  <a:cubicBezTo>
                    <a:pt x="49846" y="99310"/>
                    <a:pt x="49846" y="99310"/>
                    <a:pt x="49846" y="99310"/>
                  </a:cubicBezTo>
                  <a:cubicBezTo>
                    <a:pt x="49846" y="91034"/>
                    <a:pt x="49846" y="91034"/>
                    <a:pt x="49846" y="91034"/>
                  </a:cubicBezTo>
                  <a:cubicBezTo>
                    <a:pt x="59076" y="70344"/>
                    <a:pt x="59076" y="70344"/>
                    <a:pt x="59076" y="70344"/>
                  </a:cubicBezTo>
                  <a:cubicBezTo>
                    <a:pt x="120000" y="70344"/>
                    <a:pt x="120000" y="70344"/>
                    <a:pt x="120000" y="70344"/>
                  </a:cubicBezTo>
                  <a:cubicBezTo>
                    <a:pt x="120000" y="49655"/>
                    <a:pt x="120000" y="49655"/>
                    <a:pt x="120000" y="49655"/>
                  </a:cubicBezTo>
                  <a:cubicBezTo>
                    <a:pt x="59076" y="49655"/>
                    <a:pt x="59076" y="49655"/>
                    <a:pt x="59076" y="49655"/>
                  </a:cubicBezTo>
                  <a:cubicBezTo>
                    <a:pt x="49846" y="28965"/>
                    <a:pt x="49846" y="28965"/>
                    <a:pt x="49846" y="28965"/>
                  </a:cubicBezTo>
                  <a:cubicBezTo>
                    <a:pt x="49846" y="20689"/>
                    <a:pt x="49846" y="20689"/>
                    <a:pt x="49846" y="20689"/>
                  </a:cubicBezTo>
                  <a:cubicBezTo>
                    <a:pt x="120000" y="20689"/>
                    <a:pt x="120000" y="20689"/>
                    <a:pt x="120000" y="20689"/>
                  </a:cubicBezTo>
                  <a:cubicBezTo>
                    <a:pt x="120000" y="0"/>
                    <a:pt x="120000" y="0"/>
                    <a:pt x="120000" y="0"/>
                  </a:cubicBezTo>
                  <a:cubicBezTo>
                    <a:pt x="44307" y="0"/>
                    <a:pt x="44307" y="0"/>
                    <a:pt x="44307" y="0"/>
                  </a:cubicBezTo>
                  <a:cubicBezTo>
                    <a:pt x="44307" y="0"/>
                    <a:pt x="42461" y="0"/>
                    <a:pt x="42461" y="4137"/>
                  </a:cubicBezTo>
                  <a:close/>
                  <a:moveTo>
                    <a:pt x="18461" y="66206"/>
                  </a:moveTo>
                  <a:cubicBezTo>
                    <a:pt x="14769" y="62068"/>
                    <a:pt x="14769" y="62068"/>
                    <a:pt x="14769" y="62068"/>
                  </a:cubicBezTo>
                  <a:cubicBezTo>
                    <a:pt x="18461" y="53793"/>
                    <a:pt x="18461" y="53793"/>
                    <a:pt x="18461" y="53793"/>
                  </a:cubicBezTo>
                  <a:lnTo>
                    <a:pt x="18461" y="66206"/>
                  </a:lnTo>
                  <a:close/>
                  <a:moveTo>
                    <a:pt x="49846" y="62068"/>
                  </a:moveTo>
                  <a:cubicBezTo>
                    <a:pt x="40615" y="78620"/>
                    <a:pt x="40615" y="78620"/>
                    <a:pt x="40615" y="78620"/>
                  </a:cubicBezTo>
                  <a:cubicBezTo>
                    <a:pt x="40615" y="82758"/>
                    <a:pt x="40615" y="82758"/>
                    <a:pt x="40615" y="86896"/>
                  </a:cubicBezTo>
                  <a:cubicBezTo>
                    <a:pt x="40615" y="91034"/>
                    <a:pt x="40615" y="91034"/>
                    <a:pt x="40615" y="91034"/>
                  </a:cubicBezTo>
                  <a:cubicBezTo>
                    <a:pt x="27692" y="74482"/>
                    <a:pt x="27692" y="74482"/>
                    <a:pt x="27692" y="74482"/>
                  </a:cubicBezTo>
                  <a:cubicBezTo>
                    <a:pt x="27692" y="45517"/>
                    <a:pt x="27692" y="45517"/>
                    <a:pt x="27692" y="45517"/>
                  </a:cubicBezTo>
                  <a:cubicBezTo>
                    <a:pt x="40615" y="28965"/>
                    <a:pt x="40615" y="28965"/>
                    <a:pt x="40615" y="28965"/>
                  </a:cubicBezTo>
                  <a:cubicBezTo>
                    <a:pt x="40615" y="33103"/>
                    <a:pt x="40615" y="33103"/>
                    <a:pt x="40615" y="33103"/>
                  </a:cubicBezTo>
                  <a:cubicBezTo>
                    <a:pt x="40615" y="37241"/>
                    <a:pt x="40615" y="37241"/>
                    <a:pt x="40615" y="41379"/>
                  </a:cubicBezTo>
                  <a:lnTo>
                    <a:pt x="49846" y="6206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6" name="Google Shape;36;p2"/>
            <p:cNvSpPr/>
            <p:nvPr/>
          </p:nvSpPr>
          <p:spPr>
            <a:xfrm>
              <a:off x="4630738" y="4144963"/>
              <a:ext cx="593700" cy="1862100"/>
            </a:xfrm>
            <a:custGeom>
              <a:avLst/>
              <a:gdLst/>
              <a:ahLst/>
              <a:cxnLst/>
              <a:rect l="l" t="t" r="r" b="b"/>
              <a:pathLst>
                <a:path w="120000" h="120000" extrusionOk="0">
                  <a:moveTo>
                    <a:pt x="25945" y="43919"/>
                  </a:moveTo>
                  <a:cubicBezTo>
                    <a:pt x="25945" y="56714"/>
                    <a:pt x="25945" y="56714"/>
                    <a:pt x="25945" y="56714"/>
                  </a:cubicBezTo>
                  <a:cubicBezTo>
                    <a:pt x="12972" y="56714"/>
                    <a:pt x="12972" y="56714"/>
                    <a:pt x="12972" y="56714"/>
                  </a:cubicBezTo>
                  <a:cubicBezTo>
                    <a:pt x="11891" y="56714"/>
                    <a:pt x="10810" y="57060"/>
                    <a:pt x="10810" y="57752"/>
                  </a:cubicBezTo>
                  <a:cubicBezTo>
                    <a:pt x="10810" y="120000"/>
                    <a:pt x="10810" y="120000"/>
                    <a:pt x="10810" y="120000"/>
                  </a:cubicBezTo>
                  <a:cubicBezTo>
                    <a:pt x="16216" y="120000"/>
                    <a:pt x="16216" y="120000"/>
                    <a:pt x="16216" y="120000"/>
                  </a:cubicBezTo>
                  <a:cubicBezTo>
                    <a:pt x="16216" y="58443"/>
                    <a:pt x="16216" y="58443"/>
                    <a:pt x="16216" y="58443"/>
                  </a:cubicBezTo>
                  <a:cubicBezTo>
                    <a:pt x="114594" y="58443"/>
                    <a:pt x="114594" y="58443"/>
                    <a:pt x="114594" y="58443"/>
                  </a:cubicBezTo>
                  <a:cubicBezTo>
                    <a:pt x="114594" y="120000"/>
                    <a:pt x="114594" y="120000"/>
                    <a:pt x="114594" y="120000"/>
                  </a:cubicBezTo>
                  <a:cubicBezTo>
                    <a:pt x="120000" y="120000"/>
                    <a:pt x="120000" y="120000"/>
                    <a:pt x="120000" y="120000"/>
                  </a:cubicBezTo>
                  <a:cubicBezTo>
                    <a:pt x="120000" y="57752"/>
                    <a:pt x="120000" y="57752"/>
                    <a:pt x="120000" y="57752"/>
                  </a:cubicBezTo>
                  <a:cubicBezTo>
                    <a:pt x="120000" y="57060"/>
                    <a:pt x="118918" y="56714"/>
                    <a:pt x="117837" y="56714"/>
                  </a:cubicBezTo>
                  <a:cubicBezTo>
                    <a:pt x="104864" y="56714"/>
                    <a:pt x="104864" y="56714"/>
                    <a:pt x="104864" y="56714"/>
                  </a:cubicBezTo>
                  <a:cubicBezTo>
                    <a:pt x="104864" y="43919"/>
                    <a:pt x="104864" y="43919"/>
                    <a:pt x="104864" y="43919"/>
                  </a:cubicBezTo>
                  <a:cubicBezTo>
                    <a:pt x="113513" y="41498"/>
                    <a:pt x="120000" y="37694"/>
                    <a:pt x="120000" y="33544"/>
                  </a:cubicBezTo>
                  <a:cubicBezTo>
                    <a:pt x="120000" y="26282"/>
                    <a:pt x="120000" y="26282"/>
                    <a:pt x="120000" y="26282"/>
                  </a:cubicBezTo>
                  <a:cubicBezTo>
                    <a:pt x="120000" y="20403"/>
                    <a:pt x="120000" y="20403"/>
                    <a:pt x="120000" y="20403"/>
                  </a:cubicBezTo>
                  <a:cubicBezTo>
                    <a:pt x="120000" y="11757"/>
                    <a:pt x="120000" y="11757"/>
                    <a:pt x="120000" y="11757"/>
                  </a:cubicBezTo>
                  <a:cubicBezTo>
                    <a:pt x="120000" y="9337"/>
                    <a:pt x="113513" y="7262"/>
                    <a:pt x="104864" y="7262"/>
                  </a:cubicBezTo>
                  <a:cubicBezTo>
                    <a:pt x="101621" y="7262"/>
                    <a:pt x="99459" y="7608"/>
                    <a:pt x="97297" y="8299"/>
                  </a:cubicBezTo>
                  <a:cubicBezTo>
                    <a:pt x="97297" y="6916"/>
                    <a:pt x="97297" y="6916"/>
                    <a:pt x="97297" y="6916"/>
                  </a:cubicBezTo>
                  <a:cubicBezTo>
                    <a:pt x="97297" y="4495"/>
                    <a:pt x="90810" y="2420"/>
                    <a:pt x="82162" y="2420"/>
                  </a:cubicBezTo>
                  <a:cubicBezTo>
                    <a:pt x="78918" y="2420"/>
                    <a:pt x="75675" y="2766"/>
                    <a:pt x="73513" y="3458"/>
                  </a:cubicBezTo>
                  <a:cubicBezTo>
                    <a:pt x="72432" y="1383"/>
                    <a:pt x="67027" y="0"/>
                    <a:pt x="59459" y="0"/>
                  </a:cubicBezTo>
                  <a:cubicBezTo>
                    <a:pt x="52972" y="0"/>
                    <a:pt x="47567" y="1383"/>
                    <a:pt x="46486" y="3458"/>
                  </a:cubicBezTo>
                  <a:cubicBezTo>
                    <a:pt x="43243" y="2766"/>
                    <a:pt x="40000" y="2420"/>
                    <a:pt x="36756" y="2420"/>
                  </a:cubicBezTo>
                  <a:cubicBezTo>
                    <a:pt x="29189" y="2420"/>
                    <a:pt x="22702" y="4495"/>
                    <a:pt x="22702" y="6916"/>
                  </a:cubicBezTo>
                  <a:cubicBezTo>
                    <a:pt x="22702" y="28703"/>
                    <a:pt x="22702" y="28703"/>
                    <a:pt x="22702" y="28703"/>
                  </a:cubicBezTo>
                  <a:cubicBezTo>
                    <a:pt x="28108" y="28703"/>
                    <a:pt x="28108" y="28703"/>
                    <a:pt x="28108" y="28703"/>
                  </a:cubicBezTo>
                  <a:cubicBezTo>
                    <a:pt x="28108" y="6916"/>
                    <a:pt x="28108" y="6916"/>
                    <a:pt x="28108" y="6916"/>
                  </a:cubicBezTo>
                  <a:cubicBezTo>
                    <a:pt x="28108" y="5533"/>
                    <a:pt x="32432" y="4149"/>
                    <a:pt x="36756" y="4149"/>
                  </a:cubicBezTo>
                  <a:cubicBezTo>
                    <a:pt x="42162" y="4149"/>
                    <a:pt x="45405" y="5533"/>
                    <a:pt x="45405" y="6916"/>
                  </a:cubicBezTo>
                  <a:cubicBezTo>
                    <a:pt x="45405" y="14178"/>
                    <a:pt x="45405" y="14178"/>
                    <a:pt x="45405" y="14178"/>
                  </a:cubicBezTo>
                  <a:cubicBezTo>
                    <a:pt x="45405" y="19020"/>
                    <a:pt x="45405" y="19020"/>
                    <a:pt x="45405" y="19020"/>
                  </a:cubicBezTo>
                  <a:cubicBezTo>
                    <a:pt x="50810" y="19020"/>
                    <a:pt x="50810" y="19020"/>
                    <a:pt x="50810" y="19020"/>
                  </a:cubicBezTo>
                  <a:cubicBezTo>
                    <a:pt x="50810" y="14178"/>
                    <a:pt x="50810" y="14178"/>
                    <a:pt x="50810" y="14178"/>
                  </a:cubicBezTo>
                  <a:cubicBezTo>
                    <a:pt x="50810" y="6916"/>
                    <a:pt x="50810" y="6916"/>
                    <a:pt x="50810" y="6916"/>
                  </a:cubicBezTo>
                  <a:cubicBezTo>
                    <a:pt x="50810" y="4495"/>
                    <a:pt x="50810" y="4495"/>
                    <a:pt x="50810" y="4495"/>
                  </a:cubicBezTo>
                  <a:cubicBezTo>
                    <a:pt x="50810" y="3112"/>
                    <a:pt x="55135" y="1729"/>
                    <a:pt x="59459" y="1729"/>
                  </a:cubicBezTo>
                  <a:cubicBezTo>
                    <a:pt x="64864" y="1729"/>
                    <a:pt x="68108" y="3112"/>
                    <a:pt x="68108" y="4495"/>
                  </a:cubicBezTo>
                  <a:cubicBezTo>
                    <a:pt x="68108" y="6916"/>
                    <a:pt x="68108" y="6916"/>
                    <a:pt x="68108" y="6916"/>
                  </a:cubicBezTo>
                  <a:cubicBezTo>
                    <a:pt x="68108" y="14178"/>
                    <a:pt x="68108" y="14178"/>
                    <a:pt x="68108" y="14178"/>
                  </a:cubicBezTo>
                  <a:cubicBezTo>
                    <a:pt x="68108" y="19020"/>
                    <a:pt x="68108" y="19020"/>
                    <a:pt x="68108" y="19020"/>
                  </a:cubicBezTo>
                  <a:cubicBezTo>
                    <a:pt x="73513" y="19020"/>
                    <a:pt x="73513" y="19020"/>
                    <a:pt x="73513" y="19020"/>
                  </a:cubicBezTo>
                  <a:cubicBezTo>
                    <a:pt x="73513" y="14178"/>
                    <a:pt x="73513" y="14178"/>
                    <a:pt x="73513" y="14178"/>
                  </a:cubicBezTo>
                  <a:cubicBezTo>
                    <a:pt x="73513" y="6916"/>
                    <a:pt x="73513" y="6916"/>
                    <a:pt x="73513" y="6916"/>
                  </a:cubicBezTo>
                  <a:cubicBezTo>
                    <a:pt x="73513" y="5533"/>
                    <a:pt x="77837" y="4149"/>
                    <a:pt x="82162" y="4149"/>
                  </a:cubicBezTo>
                  <a:cubicBezTo>
                    <a:pt x="87567" y="4149"/>
                    <a:pt x="90810" y="5533"/>
                    <a:pt x="90810" y="6916"/>
                  </a:cubicBezTo>
                  <a:cubicBezTo>
                    <a:pt x="90810" y="11757"/>
                    <a:pt x="90810" y="11757"/>
                    <a:pt x="90810" y="11757"/>
                  </a:cubicBezTo>
                  <a:cubicBezTo>
                    <a:pt x="90810" y="19020"/>
                    <a:pt x="90810" y="19020"/>
                    <a:pt x="90810" y="19020"/>
                  </a:cubicBezTo>
                  <a:cubicBezTo>
                    <a:pt x="90810" y="21440"/>
                    <a:pt x="90810" y="21440"/>
                    <a:pt x="90810" y="21440"/>
                  </a:cubicBezTo>
                  <a:cubicBezTo>
                    <a:pt x="97297" y="21440"/>
                    <a:pt x="97297" y="21440"/>
                    <a:pt x="97297" y="21440"/>
                  </a:cubicBezTo>
                  <a:cubicBezTo>
                    <a:pt x="97297" y="19020"/>
                    <a:pt x="97297" y="19020"/>
                    <a:pt x="97297" y="19020"/>
                  </a:cubicBezTo>
                  <a:cubicBezTo>
                    <a:pt x="97297" y="11757"/>
                    <a:pt x="97297" y="11757"/>
                    <a:pt x="97297" y="11757"/>
                  </a:cubicBezTo>
                  <a:cubicBezTo>
                    <a:pt x="97297" y="10374"/>
                    <a:pt x="100540" y="8991"/>
                    <a:pt x="104864" y="8991"/>
                  </a:cubicBezTo>
                  <a:cubicBezTo>
                    <a:pt x="110270" y="8991"/>
                    <a:pt x="113513" y="10374"/>
                    <a:pt x="113513" y="11757"/>
                  </a:cubicBezTo>
                  <a:cubicBezTo>
                    <a:pt x="113513" y="20403"/>
                    <a:pt x="113513" y="20403"/>
                    <a:pt x="113513" y="20403"/>
                  </a:cubicBezTo>
                  <a:cubicBezTo>
                    <a:pt x="113513" y="26282"/>
                    <a:pt x="113513" y="26282"/>
                    <a:pt x="113513" y="26282"/>
                  </a:cubicBezTo>
                  <a:cubicBezTo>
                    <a:pt x="113513" y="33544"/>
                    <a:pt x="113513" y="33544"/>
                    <a:pt x="113513" y="33544"/>
                  </a:cubicBezTo>
                  <a:cubicBezTo>
                    <a:pt x="113513" y="37348"/>
                    <a:pt x="108108" y="40806"/>
                    <a:pt x="98378" y="42881"/>
                  </a:cubicBezTo>
                  <a:cubicBezTo>
                    <a:pt x="98378" y="43919"/>
                    <a:pt x="98378" y="43919"/>
                    <a:pt x="98378" y="43919"/>
                  </a:cubicBezTo>
                  <a:cubicBezTo>
                    <a:pt x="98378" y="44956"/>
                    <a:pt x="98378" y="44956"/>
                    <a:pt x="98378" y="44956"/>
                  </a:cubicBezTo>
                  <a:cubicBezTo>
                    <a:pt x="98378" y="56714"/>
                    <a:pt x="98378" y="56714"/>
                    <a:pt x="98378" y="56714"/>
                  </a:cubicBezTo>
                  <a:cubicBezTo>
                    <a:pt x="32432" y="56714"/>
                    <a:pt x="32432" y="56714"/>
                    <a:pt x="32432" y="56714"/>
                  </a:cubicBezTo>
                  <a:cubicBezTo>
                    <a:pt x="32432" y="44956"/>
                    <a:pt x="32432" y="44956"/>
                    <a:pt x="32432" y="44956"/>
                  </a:cubicBezTo>
                  <a:cubicBezTo>
                    <a:pt x="32432" y="44265"/>
                    <a:pt x="32432" y="44265"/>
                    <a:pt x="32432" y="44265"/>
                  </a:cubicBezTo>
                  <a:cubicBezTo>
                    <a:pt x="32432" y="42881"/>
                    <a:pt x="32432" y="42881"/>
                    <a:pt x="32432" y="42881"/>
                  </a:cubicBezTo>
                  <a:cubicBezTo>
                    <a:pt x="16216" y="39769"/>
                    <a:pt x="5405" y="34582"/>
                    <a:pt x="5405" y="31123"/>
                  </a:cubicBezTo>
                  <a:cubicBezTo>
                    <a:pt x="5405" y="22478"/>
                    <a:pt x="5405" y="22478"/>
                    <a:pt x="5405" y="22478"/>
                  </a:cubicBezTo>
                  <a:cubicBezTo>
                    <a:pt x="0" y="22478"/>
                    <a:pt x="0" y="22478"/>
                    <a:pt x="0" y="22478"/>
                  </a:cubicBezTo>
                  <a:cubicBezTo>
                    <a:pt x="0" y="31123"/>
                    <a:pt x="0" y="31123"/>
                    <a:pt x="0" y="31123"/>
                  </a:cubicBezTo>
                  <a:cubicBezTo>
                    <a:pt x="0" y="34582"/>
                    <a:pt x="10810" y="40461"/>
                    <a:pt x="25945" y="4391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37" name="Google Shape;37;p2"/>
          <p:cNvGrpSpPr/>
          <p:nvPr/>
        </p:nvGrpSpPr>
        <p:grpSpPr>
          <a:xfrm rot="10800000">
            <a:off x="6869501" y="2412068"/>
            <a:ext cx="1768658" cy="2731445"/>
            <a:chOff x="6545263" y="855663"/>
            <a:chExt cx="1469962" cy="2270150"/>
          </a:xfrm>
        </p:grpSpPr>
        <p:sp>
          <p:nvSpPr>
            <p:cNvPr id="38" name="Google Shape;38;p2"/>
            <p:cNvSpPr/>
            <p:nvPr/>
          </p:nvSpPr>
          <p:spPr>
            <a:xfrm>
              <a:off x="6913563" y="25352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72000"/>
                    <a:pt x="3636" y="120000"/>
                    <a:pt x="7272" y="120000"/>
                  </a:cubicBezTo>
                  <a:cubicBezTo>
                    <a:pt x="112727" y="120000"/>
                    <a:pt x="112727" y="120000"/>
                    <a:pt x="112727" y="120000"/>
                  </a:cubicBezTo>
                  <a:cubicBezTo>
                    <a:pt x="116363" y="120000"/>
                    <a:pt x="120000" y="72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9" name="Google Shape;39;p2"/>
            <p:cNvSpPr/>
            <p:nvPr/>
          </p:nvSpPr>
          <p:spPr>
            <a:xfrm>
              <a:off x="6913563" y="26368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96000"/>
                    <a:pt x="3636" y="120000"/>
                    <a:pt x="7272" y="120000"/>
                  </a:cubicBezTo>
                  <a:cubicBezTo>
                    <a:pt x="112727" y="120000"/>
                    <a:pt x="112727" y="120000"/>
                    <a:pt x="112727" y="120000"/>
                  </a:cubicBezTo>
                  <a:cubicBezTo>
                    <a:pt x="116363" y="120000"/>
                    <a:pt x="120000" y="96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0" name="Google Shape;40;p2"/>
            <p:cNvSpPr/>
            <p:nvPr/>
          </p:nvSpPr>
          <p:spPr>
            <a:xfrm>
              <a:off x="6721475" y="2084388"/>
              <a:ext cx="1112700" cy="960300"/>
            </a:xfrm>
            <a:custGeom>
              <a:avLst/>
              <a:gdLst/>
              <a:ahLst/>
              <a:cxnLst/>
              <a:rect l="l" t="t" r="r" b="b"/>
              <a:pathLst>
                <a:path w="120000" h="120000" extrusionOk="0">
                  <a:moveTo>
                    <a:pt x="0" y="1340"/>
                  </a:moveTo>
                  <a:cubicBezTo>
                    <a:pt x="0" y="2011"/>
                    <a:pt x="0" y="2011"/>
                    <a:pt x="0" y="2011"/>
                  </a:cubicBezTo>
                  <a:cubicBezTo>
                    <a:pt x="0" y="2011"/>
                    <a:pt x="0" y="2681"/>
                    <a:pt x="0" y="2681"/>
                  </a:cubicBezTo>
                  <a:cubicBezTo>
                    <a:pt x="0" y="118659"/>
                    <a:pt x="0" y="118659"/>
                    <a:pt x="0" y="118659"/>
                  </a:cubicBezTo>
                  <a:cubicBezTo>
                    <a:pt x="0" y="119329"/>
                    <a:pt x="576" y="120000"/>
                    <a:pt x="1153" y="120000"/>
                  </a:cubicBezTo>
                  <a:cubicBezTo>
                    <a:pt x="118269" y="120000"/>
                    <a:pt x="118269" y="120000"/>
                    <a:pt x="118269" y="120000"/>
                  </a:cubicBezTo>
                  <a:cubicBezTo>
                    <a:pt x="118846" y="120000"/>
                    <a:pt x="120000" y="119329"/>
                    <a:pt x="120000" y="118659"/>
                  </a:cubicBezTo>
                  <a:cubicBezTo>
                    <a:pt x="120000" y="2011"/>
                    <a:pt x="120000" y="2011"/>
                    <a:pt x="120000" y="2011"/>
                  </a:cubicBezTo>
                  <a:cubicBezTo>
                    <a:pt x="120000" y="670"/>
                    <a:pt x="118846" y="0"/>
                    <a:pt x="118269" y="0"/>
                  </a:cubicBezTo>
                  <a:cubicBezTo>
                    <a:pt x="40961" y="0"/>
                    <a:pt x="40961" y="0"/>
                    <a:pt x="40961" y="0"/>
                  </a:cubicBezTo>
                  <a:cubicBezTo>
                    <a:pt x="40961" y="3351"/>
                    <a:pt x="40961" y="3351"/>
                    <a:pt x="40961" y="3351"/>
                  </a:cubicBezTo>
                  <a:cubicBezTo>
                    <a:pt x="117115" y="3351"/>
                    <a:pt x="117115" y="3351"/>
                    <a:pt x="117115" y="3351"/>
                  </a:cubicBezTo>
                  <a:cubicBezTo>
                    <a:pt x="117115" y="116648"/>
                    <a:pt x="117115" y="116648"/>
                    <a:pt x="117115" y="116648"/>
                  </a:cubicBezTo>
                  <a:cubicBezTo>
                    <a:pt x="2884" y="116648"/>
                    <a:pt x="2884" y="116648"/>
                    <a:pt x="2884" y="116648"/>
                  </a:cubicBezTo>
                  <a:cubicBezTo>
                    <a:pt x="2884" y="3351"/>
                    <a:pt x="2884" y="3351"/>
                    <a:pt x="2884" y="3351"/>
                  </a:cubicBezTo>
                  <a:cubicBezTo>
                    <a:pt x="24230" y="3351"/>
                    <a:pt x="24230" y="3351"/>
                    <a:pt x="24230" y="3351"/>
                  </a:cubicBezTo>
                  <a:cubicBezTo>
                    <a:pt x="24230" y="0"/>
                    <a:pt x="24230" y="0"/>
                    <a:pt x="24230" y="0"/>
                  </a:cubicBezTo>
                  <a:cubicBezTo>
                    <a:pt x="1730" y="0"/>
                    <a:pt x="1730" y="0"/>
                    <a:pt x="1730" y="0"/>
                  </a:cubicBezTo>
                  <a:cubicBezTo>
                    <a:pt x="1153" y="0"/>
                    <a:pt x="576" y="670"/>
                    <a:pt x="0" y="134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1" name="Google Shape;41;p2"/>
            <p:cNvSpPr/>
            <p:nvPr/>
          </p:nvSpPr>
          <p:spPr>
            <a:xfrm>
              <a:off x="6913563" y="2740025"/>
              <a:ext cx="176100" cy="27000"/>
            </a:xfrm>
            <a:custGeom>
              <a:avLst/>
              <a:gdLst/>
              <a:ahLst/>
              <a:cxnLst/>
              <a:rect l="l" t="t" r="r" b="b"/>
              <a:pathLst>
                <a:path w="120000" h="120000" extrusionOk="0">
                  <a:moveTo>
                    <a:pt x="112727" y="0"/>
                  </a:moveTo>
                  <a:cubicBezTo>
                    <a:pt x="7272" y="0"/>
                    <a:pt x="7272" y="0"/>
                    <a:pt x="7272" y="0"/>
                  </a:cubicBezTo>
                  <a:cubicBezTo>
                    <a:pt x="3636" y="0"/>
                    <a:pt x="0" y="24000"/>
                    <a:pt x="0" y="72000"/>
                  </a:cubicBezTo>
                  <a:cubicBezTo>
                    <a:pt x="0" y="96000"/>
                    <a:pt x="3636" y="120000"/>
                    <a:pt x="7272" y="120000"/>
                  </a:cubicBezTo>
                  <a:cubicBezTo>
                    <a:pt x="112727" y="120000"/>
                    <a:pt x="112727" y="120000"/>
                    <a:pt x="112727" y="120000"/>
                  </a:cubicBezTo>
                  <a:cubicBezTo>
                    <a:pt x="116363" y="120000"/>
                    <a:pt x="120000" y="96000"/>
                    <a:pt x="120000" y="72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2" name="Google Shape;42;p2"/>
            <p:cNvSpPr/>
            <p:nvPr/>
          </p:nvSpPr>
          <p:spPr>
            <a:xfrm>
              <a:off x="7854950" y="2519363"/>
              <a:ext cx="96900" cy="96900"/>
            </a:xfrm>
            <a:custGeom>
              <a:avLst/>
              <a:gdLst/>
              <a:ahLst/>
              <a:cxnLst/>
              <a:rect l="l" t="t" r="r" b="b"/>
              <a:pathLst>
                <a:path w="120000" h="120000" extrusionOk="0">
                  <a:moveTo>
                    <a:pt x="120000" y="60000"/>
                  </a:moveTo>
                  <a:cubicBezTo>
                    <a:pt x="120000" y="26666"/>
                    <a:pt x="93333" y="0"/>
                    <a:pt x="60000" y="0"/>
                  </a:cubicBezTo>
                  <a:cubicBezTo>
                    <a:pt x="26666" y="0"/>
                    <a:pt x="0" y="26666"/>
                    <a:pt x="0" y="60000"/>
                  </a:cubicBezTo>
                  <a:cubicBezTo>
                    <a:pt x="0" y="93333"/>
                    <a:pt x="26666" y="120000"/>
                    <a:pt x="60000" y="120000"/>
                  </a:cubicBezTo>
                  <a:cubicBezTo>
                    <a:pt x="93333" y="120000"/>
                    <a:pt x="120000" y="93333"/>
                    <a:pt x="120000" y="60000"/>
                  </a:cubicBezTo>
                  <a:close/>
                  <a:moveTo>
                    <a:pt x="33333" y="60000"/>
                  </a:moveTo>
                  <a:cubicBezTo>
                    <a:pt x="33333" y="46666"/>
                    <a:pt x="46666" y="33333"/>
                    <a:pt x="60000" y="33333"/>
                  </a:cubicBezTo>
                  <a:cubicBezTo>
                    <a:pt x="80000" y="33333"/>
                    <a:pt x="86666" y="46666"/>
                    <a:pt x="86666" y="60000"/>
                  </a:cubicBezTo>
                  <a:cubicBezTo>
                    <a:pt x="86666" y="73333"/>
                    <a:pt x="80000" y="86666"/>
                    <a:pt x="60000" y="86666"/>
                  </a:cubicBezTo>
                  <a:cubicBezTo>
                    <a:pt x="46666" y="86666"/>
                    <a:pt x="33333" y="73333"/>
                    <a:pt x="33333"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3" name="Google Shape;43;p2"/>
            <p:cNvSpPr/>
            <p:nvPr/>
          </p:nvSpPr>
          <p:spPr>
            <a:xfrm>
              <a:off x="6635750" y="2417763"/>
              <a:ext cx="27000" cy="300000"/>
            </a:xfrm>
            <a:custGeom>
              <a:avLst/>
              <a:gdLst/>
              <a:ahLst/>
              <a:cxnLst/>
              <a:rect l="l" t="t" r="r" b="b"/>
              <a:pathLst>
                <a:path w="120000" h="120000" extrusionOk="0">
                  <a:moveTo>
                    <a:pt x="0" y="6428"/>
                  </a:moveTo>
                  <a:cubicBezTo>
                    <a:pt x="0" y="113571"/>
                    <a:pt x="0" y="113571"/>
                    <a:pt x="0" y="113571"/>
                  </a:cubicBezTo>
                  <a:cubicBezTo>
                    <a:pt x="0" y="115714"/>
                    <a:pt x="24000" y="119999"/>
                    <a:pt x="48000" y="119999"/>
                  </a:cubicBezTo>
                  <a:cubicBezTo>
                    <a:pt x="72000" y="119999"/>
                    <a:pt x="120000" y="115714"/>
                    <a:pt x="120000" y="113571"/>
                  </a:cubicBezTo>
                  <a:cubicBezTo>
                    <a:pt x="120000" y="6428"/>
                    <a:pt x="120000" y="6428"/>
                    <a:pt x="120000" y="6428"/>
                  </a:cubicBezTo>
                  <a:cubicBezTo>
                    <a:pt x="120000" y="2142"/>
                    <a:pt x="72000" y="0"/>
                    <a:pt x="48000" y="0"/>
                  </a:cubicBezTo>
                  <a:cubicBezTo>
                    <a:pt x="24000" y="0"/>
                    <a:pt x="0" y="2142"/>
                    <a:pt x="0" y="642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4" name="Google Shape;44;p2"/>
            <p:cNvSpPr/>
            <p:nvPr/>
          </p:nvSpPr>
          <p:spPr>
            <a:xfrm>
              <a:off x="7218363" y="2325688"/>
              <a:ext cx="444600" cy="441300"/>
            </a:xfrm>
            <a:custGeom>
              <a:avLst/>
              <a:gdLst/>
              <a:ahLst/>
              <a:cxnLst/>
              <a:rect l="l" t="t" r="r" b="b"/>
              <a:pathLst>
                <a:path w="120000" h="120000" extrusionOk="0">
                  <a:moveTo>
                    <a:pt x="89638" y="112682"/>
                  </a:moveTo>
                  <a:cubicBezTo>
                    <a:pt x="89638" y="112682"/>
                    <a:pt x="89638" y="112682"/>
                    <a:pt x="89638" y="112682"/>
                  </a:cubicBezTo>
                  <a:cubicBezTo>
                    <a:pt x="89638" y="112682"/>
                    <a:pt x="89638" y="112682"/>
                    <a:pt x="89638" y="112682"/>
                  </a:cubicBezTo>
                  <a:cubicBezTo>
                    <a:pt x="106987" y="100975"/>
                    <a:pt x="119999" y="81951"/>
                    <a:pt x="119999" y="60000"/>
                  </a:cubicBezTo>
                  <a:cubicBezTo>
                    <a:pt x="119999" y="26341"/>
                    <a:pt x="92530" y="0"/>
                    <a:pt x="59277" y="0"/>
                  </a:cubicBezTo>
                  <a:cubicBezTo>
                    <a:pt x="56385" y="0"/>
                    <a:pt x="53493" y="0"/>
                    <a:pt x="50602" y="1463"/>
                  </a:cubicBezTo>
                  <a:cubicBezTo>
                    <a:pt x="50602" y="1463"/>
                    <a:pt x="50602" y="1463"/>
                    <a:pt x="50602" y="1463"/>
                  </a:cubicBezTo>
                  <a:cubicBezTo>
                    <a:pt x="50602" y="1463"/>
                    <a:pt x="50602" y="1463"/>
                    <a:pt x="50602" y="1463"/>
                  </a:cubicBezTo>
                  <a:cubicBezTo>
                    <a:pt x="21686" y="5853"/>
                    <a:pt x="0" y="30731"/>
                    <a:pt x="0" y="60000"/>
                  </a:cubicBezTo>
                  <a:cubicBezTo>
                    <a:pt x="0" y="93658"/>
                    <a:pt x="27469" y="120000"/>
                    <a:pt x="59277" y="120000"/>
                  </a:cubicBezTo>
                  <a:cubicBezTo>
                    <a:pt x="70843" y="120000"/>
                    <a:pt x="80963" y="117073"/>
                    <a:pt x="89638" y="112682"/>
                  </a:cubicBezTo>
                  <a:close/>
                  <a:moveTo>
                    <a:pt x="59277" y="7317"/>
                  </a:moveTo>
                  <a:cubicBezTo>
                    <a:pt x="88192" y="7317"/>
                    <a:pt x="112771" y="30731"/>
                    <a:pt x="112771" y="60000"/>
                  </a:cubicBezTo>
                  <a:cubicBezTo>
                    <a:pt x="112771" y="79024"/>
                    <a:pt x="102650" y="95121"/>
                    <a:pt x="88192" y="103902"/>
                  </a:cubicBezTo>
                  <a:cubicBezTo>
                    <a:pt x="63614" y="58536"/>
                    <a:pt x="63614" y="58536"/>
                    <a:pt x="63614" y="58536"/>
                  </a:cubicBezTo>
                  <a:cubicBezTo>
                    <a:pt x="54939" y="7317"/>
                    <a:pt x="54939" y="7317"/>
                    <a:pt x="54939" y="7317"/>
                  </a:cubicBezTo>
                  <a:cubicBezTo>
                    <a:pt x="56385" y="7317"/>
                    <a:pt x="57831" y="7317"/>
                    <a:pt x="59277" y="7317"/>
                  </a:cubicBezTo>
                  <a:close/>
                  <a:moveTo>
                    <a:pt x="47710" y="8780"/>
                  </a:moveTo>
                  <a:cubicBezTo>
                    <a:pt x="56385" y="57073"/>
                    <a:pt x="56385" y="57073"/>
                    <a:pt x="56385" y="57073"/>
                  </a:cubicBezTo>
                  <a:cubicBezTo>
                    <a:pt x="7228" y="57073"/>
                    <a:pt x="7228" y="57073"/>
                    <a:pt x="7228" y="57073"/>
                  </a:cubicBezTo>
                  <a:cubicBezTo>
                    <a:pt x="10120" y="33658"/>
                    <a:pt x="26024" y="14634"/>
                    <a:pt x="47710" y="8780"/>
                  </a:cubicBezTo>
                  <a:close/>
                  <a:moveTo>
                    <a:pt x="7228" y="64390"/>
                  </a:moveTo>
                  <a:cubicBezTo>
                    <a:pt x="57831" y="64390"/>
                    <a:pt x="57831" y="64390"/>
                    <a:pt x="57831" y="64390"/>
                  </a:cubicBezTo>
                  <a:cubicBezTo>
                    <a:pt x="82409" y="108292"/>
                    <a:pt x="82409" y="108292"/>
                    <a:pt x="82409" y="108292"/>
                  </a:cubicBezTo>
                  <a:cubicBezTo>
                    <a:pt x="75180" y="111219"/>
                    <a:pt x="67951" y="112682"/>
                    <a:pt x="59277" y="112682"/>
                  </a:cubicBezTo>
                  <a:cubicBezTo>
                    <a:pt x="31807" y="112682"/>
                    <a:pt x="10120" y="90731"/>
                    <a:pt x="7228" y="6439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5" name="Google Shape;45;p2"/>
            <p:cNvSpPr/>
            <p:nvPr/>
          </p:nvSpPr>
          <p:spPr>
            <a:xfrm>
              <a:off x="6550025" y="2005013"/>
              <a:ext cx="1465200" cy="1120800"/>
            </a:xfrm>
            <a:custGeom>
              <a:avLst/>
              <a:gdLst/>
              <a:ahLst/>
              <a:cxnLst/>
              <a:rect l="l" t="t" r="r" b="b"/>
              <a:pathLst>
                <a:path w="120000" h="120000" extrusionOk="0">
                  <a:moveTo>
                    <a:pt x="110364" y="0"/>
                  </a:moveTo>
                  <a:cubicBezTo>
                    <a:pt x="45109" y="0"/>
                    <a:pt x="45109" y="0"/>
                    <a:pt x="45109" y="0"/>
                  </a:cubicBezTo>
                  <a:cubicBezTo>
                    <a:pt x="45109" y="2870"/>
                    <a:pt x="45109" y="2870"/>
                    <a:pt x="45109" y="2870"/>
                  </a:cubicBezTo>
                  <a:cubicBezTo>
                    <a:pt x="110364" y="2870"/>
                    <a:pt x="110364" y="2870"/>
                    <a:pt x="110364" y="2870"/>
                  </a:cubicBezTo>
                  <a:cubicBezTo>
                    <a:pt x="114306" y="2870"/>
                    <a:pt x="117810" y="7464"/>
                    <a:pt x="117810" y="12631"/>
                  </a:cubicBezTo>
                  <a:cubicBezTo>
                    <a:pt x="117810" y="107942"/>
                    <a:pt x="117810" y="107942"/>
                    <a:pt x="117810" y="107942"/>
                  </a:cubicBezTo>
                  <a:cubicBezTo>
                    <a:pt x="117810" y="113110"/>
                    <a:pt x="114306" y="117129"/>
                    <a:pt x="110364" y="117129"/>
                  </a:cubicBezTo>
                  <a:cubicBezTo>
                    <a:pt x="9635" y="117129"/>
                    <a:pt x="9635" y="117129"/>
                    <a:pt x="9635" y="117129"/>
                  </a:cubicBezTo>
                  <a:cubicBezTo>
                    <a:pt x="5693" y="117129"/>
                    <a:pt x="2189" y="113110"/>
                    <a:pt x="2189" y="107942"/>
                  </a:cubicBezTo>
                  <a:cubicBezTo>
                    <a:pt x="2627" y="12631"/>
                    <a:pt x="2627" y="12631"/>
                    <a:pt x="2627" y="12631"/>
                  </a:cubicBezTo>
                  <a:cubicBezTo>
                    <a:pt x="2627" y="7464"/>
                    <a:pt x="5693" y="2870"/>
                    <a:pt x="9635" y="2870"/>
                  </a:cubicBezTo>
                  <a:cubicBezTo>
                    <a:pt x="24525" y="2870"/>
                    <a:pt x="24525" y="2870"/>
                    <a:pt x="24525" y="2870"/>
                  </a:cubicBezTo>
                  <a:cubicBezTo>
                    <a:pt x="23649" y="2296"/>
                    <a:pt x="22773" y="1722"/>
                    <a:pt x="22335" y="0"/>
                  </a:cubicBezTo>
                  <a:cubicBezTo>
                    <a:pt x="9635" y="0"/>
                    <a:pt x="9635" y="0"/>
                    <a:pt x="9635" y="0"/>
                  </a:cubicBezTo>
                  <a:cubicBezTo>
                    <a:pt x="4379" y="0"/>
                    <a:pt x="437" y="5741"/>
                    <a:pt x="437" y="12631"/>
                  </a:cubicBezTo>
                  <a:cubicBezTo>
                    <a:pt x="0" y="107942"/>
                    <a:pt x="0" y="107942"/>
                    <a:pt x="0" y="107942"/>
                  </a:cubicBezTo>
                  <a:cubicBezTo>
                    <a:pt x="0" y="107942"/>
                    <a:pt x="0" y="107942"/>
                    <a:pt x="0" y="107942"/>
                  </a:cubicBezTo>
                  <a:cubicBezTo>
                    <a:pt x="0" y="114832"/>
                    <a:pt x="4379" y="119999"/>
                    <a:pt x="9635" y="119999"/>
                  </a:cubicBezTo>
                  <a:cubicBezTo>
                    <a:pt x="110364" y="119999"/>
                    <a:pt x="110364" y="119999"/>
                    <a:pt x="110364" y="119999"/>
                  </a:cubicBezTo>
                  <a:cubicBezTo>
                    <a:pt x="115620" y="119999"/>
                    <a:pt x="120000" y="114832"/>
                    <a:pt x="120000" y="107942"/>
                  </a:cubicBezTo>
                  <a:cubicBezTo>
                    <a:pt x="120000" y="12631"/>
                    <a:pt x="120000" y="12631"/>
                    <a:pt x="120000" y="12631"/>
                  </a:cubicBezTo>
                  <a:cubicBezTo>
                    <a:pt x="120000" y="5741"/>
                    <a:pt x="115620" y="0"/>
                    <a:pt x="11036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6" name="Google Shape;46;p2"/>
            <p:cNvSpPr/>
            <p:nvPr/>
          </p:nvSpPr>
          <p:spPr>
            <a:xfrm>
              <a:off x="6545263" y="855663"/>
              <a:ext cx="765300" cy="1444500"/>
            </a:xfrm>
            <a:custGeom>
              <a:avLst/>
              <a:gdLst/>
              <a:ahLst/>
              <a:cxnLst/>
              <a:rect l="l" t="t" r="r" b="b"/>
              <a:pathLst>
                <a:path w="120000" h="120000" extrusionOk="0">
                  <a:moveTo>
                    <a:pt x="83076" y="44609"/>
                  </a:moveTo>
                  <a:cubicBezTo>
                    <a:pt x="91468" y="44609"/>
                    <a:pt x="91468" y="44609"/>
                    <a:pt x="91468" y="44609"/>
                  </a:cubicBezTo>
                  <a:cubicBezTo>
                    <a:pt x="93146" y="44609"/>
                    <a:pt x="93986" y="44163"/>
                    <a:pt x="93986" y="43271"/>
                  </a:cubicBezTo>
                  <a:cubicBezTo>
                    <a:pt x="93986" y="0"/>
                    <a:pt x="93986" y="0"/>
                    <a:pt x="93986" y="0"/>
                  </a:cubicBezTo>
                  <a:cubicBezTo>
                    <a:pt x="89790" y="0"/>
                    <a:pt x="89790" y="0"/>
                    <a:pt x="89790" y="0"/>
                  </a:cubicBezTo>
                  <a:cubicBezTo>
                    <a:pt x="89790" y="42379"/>
                    <a:pt x="89790" y="42379"/>
                    <a:pt x="89790" y="42379"/>
                  </a:cubicBezTo>
                  <a:cubicBezTo>
                    <a:pt x="79720" y="42379"/>
                    <a:pt x="79720" y="42379"/>
                    <a:pt x="79720" y="42379"/>
                  </a:cubicBezTo>
                  <a:cubicBezTo>
                    <a:pt x="78881" y="42379"/>
                    <a:pt x="78881" y="42379"/>
                    <a:pt x="78881" y="42379"/>
                  </a:cubicBezTo>
                  <a:cubicBezTo>
                    <a:pt x="17622" y="42379"/>
                    <a:pt x="17622" y="42379"/>
                    <a:pt x="17622" y="42379"/>
                  </a:cubicBezTo>
                  <a:cubicBezTo>
                    <a:pt x="17622" y="42379"/>
                    <a:pt x="16783" y="42379"/>
                    <a:pt x="16783" y="42379"/>
                  </a:cubicBezTo>
                  <a:cubicBezTo>
                    <a:pt x="4195" y="42379"/>
                    <a:pt x="4195" y="42379"/>
                    <a:pt x="4195" y="42379"/>
                  </a:cubicBezTo>
                  <a:cubicBezTo>
                    <a:pt x="4195" y="0"/>
                    <a:pt x="4195" y="0"/>
                    <a:pt x="4195" y="0"/>
                  </a:cubicBezTo>
                  <a:cubicBezTo>
                    <a:pt x="0" y="0"/>
                    <a:pt x="0" y="0"/>
                    <a:pt x="0" y="0"/>
                  </a:cubicBezTo>
                  <a:cubicBezTo>
                    <a:pt x="0" y="43271"/>
                    <a:pt x="0" y="43271"/>
                    <a:pt x="0" y="43271"/>
                  </a:cubicBezTo>
                  <a:cubicBezTo>
                    <a:pt x="0" y="44163"/>
                    <a:pt x="839" y="44609"/>
                    <a:pt x="2517" y="44609"/>
                  </a:cubicBezTo>
                  <a:cubicBezTo>
                    <a:pt x="15104" y="44609"/>
                    <a:pt x="15104" y="44609"/>
                    <a:pt x="15104" y="44609"/>
                  </a:cubicBezTo>
                  <a:cubicBezTo>
                    <a:pt x="5034" y="63345"/>
                    <a:pt x="5034" y="63345"/>
                    <a:pt x="5034" y="63345"/>
                  </a:cubicBezTo>
                  <a:cubicBezTo>
                    <a:pt x="3356" y="66468"/>
                    <a:pt x="1678" y="70037"/>
                    <a:pt x="1678" y="73605"/>
                  </a:cubicBezTo>
                  <a:cubicBezTo>
                    <a:pt x="1678" y="84758"/>
                    <a:pt x="1678" y="84758"/>
                    <a:pt x="1678" y="84758"/>
                  </a:cubicBezTo>
                  <a:cubicBezTo>
                    <a:pt x="1678" y="88327"/>
                    <a:pt x="7552" y="91003"/>
                    <a:pt x="14265" y="91003"/>
                  </a:cubicBezTo>
                  <a:cubicBezTo>
                    <a:pt x="22657" y="91003"/>
                    <a:pt x="22657" y="91003"/>
                    <a:pt x="22657" y="91003"/>
                  </a:cubicBezTo>
                  <a:cubicBezTo>
                    <a:pt x="23496" y="93234"/>
                    <a:pt x="26853" y="94572"/>
                    <a:pt x="31048" y="94572"/>
                  </a:cubicBezTo>
                  <a:cubicBezTo>
                    <a:pt x="42797" y="94572"/>
                    <a:pt x="42797" y="94572"/>
                    <a:pt x="42797" y="94572"/>
                  </a:cubicBezTo>
                  <a:cubicBezTo>
                    <a:pt x="43636" y="96802"/>
                    <a:pt x="46993" y="98141"/>
                    <a:pt x="51188" y="98141"/>
                  </a:cubicBezTo>
                  <a:cubicBezTo>
                    <a:pt x="62937" y="98141"/>
                    <a:pt x="62937" y="98141"/>
                    <a:pt x="62937" y="98141"/>
                  </a:cubicBezTo>
                  <a:cubicBezTo>
                    <a:pt x="62937" y="113308"/>
                    <a:pt x="62937" y="113308"/>
                    <a:pt x="62937" y="113308"/>
                  </a:cubicBezTo>
                  <a:cubicBezTo>
                    <a:pt x="62937" y="116877"/>
                    <a:pt x="67972" y="120000"/>
                    <a:pt x="74685" y="120000"/>
                  </a:cubicBezTo>
                  <a:cubicBezTo>
                    <a:pt x="82237" y="120000"/>
                    <a:pt x="87272" y="116877"/>
                    <a:pt x="87272" y="113308"/>
                  </a:cubicBezTo>
                  <a:cubicBezTo>
                    <a:pt x="87272" y="74498"/>
                    <a:pt x="87272" y="74498"/>
                    <a:pt x="87272" y="74498"/>
                  </a:cubicBezTo>
                  <a:cubicBezTo>
                    <a:pt x="101538" y="81189"/>
                    <a:pt x="101538" y="81189"/>
                    <a:pt x="101538" y="81189"/>
                  </a:cubicBezTo>
                  <a:cubicBezTo>
                    <a:pt x="105734" y="82973"/>
                    <a:pt x="111608" y="82973"/>
                    <a:pt x="115804" y="80743"/>
                  </a:cubicBezTo>
                  <a:cubicBezTo>
                    <a:pt x="119160" y="78959"/>
                    <a:pt x="120000" y="75836"/>
                    <a:pt x="116643" y="74052"/>
                  </a:cubicBezTo>
                  <a:cubicBezTo>
                    <a:pt x="115804" y="72713"/>
                    <a:pt x="93986" y="53085"/>
                    <a:pt x="83076" y="44609"/>
                  </a:cubicBezTo>
                  <a:close/>
                  <a:moveTo>
                    <a:pt x="112447" y="79405"/>
                  </a:moveTo>
                  <a:cubicBezTo>
                    <a:pt x="110769" y="80297"/>
                    <a:pt x="106573" y="80297"/>
                    <a:pt x="104895" y="79405"/>
                  </a:cubicBezTo>
                  <a:cubicBezTo>
                    <a:pt x="86433" y="71375"/>
                    <a:pt x="86433" y="71375"/>
                    <a:pt x="86433" y="71375"/>
                  </a:cubicBezTo>
                  <a:cubicBezTo>
                    <a:pt x="85594" y="70929"/>
                    <a:pt x="84755" y="70929"/>
                    <a:pt x="84755" y="70929"/>
                  </a:cubicBezTo>
                  <a:cubicBezTo>
                    <a:pt x="83916" y="71375"/>
                    <a:pt x="83076" y="71375"/>
                    <a:pt x="83076" y="71821"/>
                  </a:cubicBezTo>
                  <a:cubicBezTo>
                    <a:pt x="83076" y="113308"/>
                    <a:pt x="83076" y="113308"/>
                    <a:pt x="83076" y="113308"/>
                  </a:cubicBezTo>
                  <a:cubicBezTo>
                    <a:pt x="83076" y="115539"/>
                    <a:pt x="79720" y="117769"/>
                    <a:pt x="74685" y="117769"/>
                  </a:cubicBezTo>
                  <a:cubicBezTo>
                    <a:pt x="70489" y="117769"/>
                    <a:pt x="67132" y="115539"/>
                    <a:pt x="67132" y="113308"/>
                  </a:cubicBezTo>
                  <a:cubicBezTo>
                    <a:pt x="67132" y="86542"/>
                    <a:pt x="67132" y="86542"/>
                    <a:pt x="67132" y="86542"/>
                  </a:cubicBezTo>
                  <a:cubicBezTo>
                    <a:pt x="67132" y="85650"/>
                    <a:pt x="66293" y="85204"/>
                    <a:pt x="64615" y="85204"/>
                  </a:cubicBezTo>
                  <a:cubicBezTo>
                    <a:pt x="63776" y="85204"/>
                    <a:pt x="62937" y="85650"/>
                    <a:pt x="62937" y="86542"/>
                  </a:cubicBezTo>
                  <a:cubicBezTo>
                    <a:pt x="62937" y="95910"/>
                    <a:pt x="62937" y="95910"/>
                    <a:pt x="62937" y="95910"/>
                  </a:cubicBezTo>
                  <a:cubicBezTo>
                    <a:pt x="51188" y="95910"/>
                    <a:pt x="51188" y="95910"/>
                    <a:pt x="51188" y="95910"/>
                  </a:cubicBezTo>
                  <a:cubicBezTo>
                    <a:pt x="48671" y="95910"/>
                    <a:pt x="46993" y="95018"/>
                    <a:pt x="46993" y="93680"/>
                  </a:cubicBezTo>
                  <a:cubicBezTo>
                    <a:pt x="46993" y="86542"/>
                    <a:pt x="46993" y="86542"/>
                    <a:pt x="46993" y="86542"/>
                  </a:cubicBezTo>
                  <a:cubicBezTo>
                    <a:pt x="46993" y="85650"/>
                    <a:pt x="46153" y="85204"/>
                    <a:pt x="44475" y="85204"/>
                  </a:cubicBezTo>
                  <a:cubicBezTo>
                    <a:pt x="43636" y="85204"/>
                    <a:pt x="42797" y="85650"/>
                    <a:pt x="42797" y="86542"/>
                  </a:cubicBezTo>
                  <a:cubicBezTo>
                    <a:pt x="42797" y="92342"/>
                    <a:pt x="42797" y="92342"/>
                    <a:pt x="42797" y="92342"/>
                  </a:cubicBezTo>
                  <a:cubicBezTo>
                    <a:pt x="31048" y="92342"/>
                    <a:pt x="31048" y="92342"/>
                    <a:pt x="31048" y="92342"/>
                  </a:cubicBezTo>
                  <a:cubicBezTo>
                    <a:pt x="28531" y="92342"/>
                    <a:pt x="26853" y="91449"/>
                    <a:pt x="26853" y="90111"/>
                  </a:cubicBezTo>
                  <a:cubicBezTo>
                    <a:pt x="26853" y="82973"/>
                    <a:pt x="26853" y="82973"/>
                    <a:pt x="26853" y="82973"/>
                  </a:cubicBezTo>
                  <a:cubicBezTo>
                    <a:pt x="26853" y="82081"/>
                    <a:pt x="25174" y="81635"/>
                    <a:pt x="24335" y="81635"/>
                  </a:cubicBezTo>
                  <a:cubicBezTo>
                    <a:pt x="23496" y="81635"/>
                    <a:pt x="22657" y="82081"/>
                    <a:pt x="22657" y="82973"/>
                  </a:cubicBezTo>
                  <a:cubicBezTo>
                    <a:pt x="22657" y="88773"/>
                    <a:pt x="22657" y="88773"/>
                    <a:pt x="22657" y="88773"/>
                  </a:cubicBezTo>
                  <a:cubicBezTo>
                    <a:pt x="14265" y="88773"/>
                    <a:pt x="14265" y="88773"/>
                    <a:pt x="14265" y="88773"/>
                  </a:cubicBezTo>
                  <a:cubicBezTo>
                    <a:pt x="10069" y="88773"/>
                    <a:pt x="5874" y="86988"/>
                    <a:pt x="5874" y="84758"/>
                  </a:cubicBezTo>
                  <a:cubicBezTo>
                    <a:pt x="5874" y="73605"/>
                    <a:pt x="5874" y="73605"/>
                    <a:pt x="5874" y="73605"/>
                  </a:cubicBezTo>
                  <a:cubicBezTo>
                    <a:pt x="5874" y="70037"/>
                    <a:pt x="6713" y="66914"/>
                    <a:pt x="8391" y="63791"/>
                  </a:cubicBezTo>
                  <a:cubicBezTo>
                    <a:pt x="19300" y="44609"/>
                    <a:pt x="19300" y="44609"/>
                    <a:pt x="19300" y="44609"/>
                  </a:cubicBezTo>
                  <a:cubicBezTo>
                    <a:pt x="78041" y="44609"/>
                    <a:pt x="78041" y="44609"/>
                    <a:pt x="78041" y="44609"/>
                  </a:cubicBezTo>
                  <a:cubicBezTo>
                    <a:pt x="88111" y="52193"/>
                    <a:pt x="113286" y="74944"/>
                    <a:pt x="113286" y="74944"/>
                  </a:cubicBezTo>
                  <a:cubicBezTo>
                    <a:pt x="113286" y="74944"/>
                    <a:pt x="113286" y="74944"/>
                    <a:pt x="113286" y="74944"/>
                  </a:cubicBezTo>
                  <a:cubicBezTo>
                    <a:pt x="114965" y="76282"/>
                    <a:pt x="114965" y="78066"/>
                    <a:pt x="112447" y="7940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7"/>
        <p:cNvGrpSpPr/>
        <p:nvPr/>
      </p:nvGrpSpPr>
      <p:grpSpPr>
        <a:xfrm>
          <a:off x="0" y="0"/>
          <a:ext cx="0" cy="0"/>
          <a:chOff x="0" y="0"/>
          <a:chExt cx="0" cy="0"/>
        </a:xfrm>
      </p:grpSpPr>
      <p:sp>
        <p:nvSpPr>
          <p:cNvPr id="48" name="Google Shape;48;p3"/>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3"/>
          <p:cNvSpPr/>
          <p:nvPr/>
        </p:nvSpPr>
        <p:spPr>
          <a:xfrm>
            <a:off x="0" y="0"/>
            <a:ext cx="6096000" cy="5143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3"/>
          <p:cNvSpPr txBox="1">
            <a:spLocks noGrp="1"/>
          </p:cNvSpPr>
          <p:nvPr>
            <p:ph type="title"/>
          </p:nvPr>
        </p:nvSpPr>
        <p:spPr>
          <a:xfrm>
            <a:off x="457200" y="586975"/>
            <a:ext cx="5138700" cy="857400"/>
          </a:xfrm>
          <a:prstGeom prst="rect">
            <a:avLst/>
          </a:prstGeom>
          <a:noFill/>
          <a:ln>
            <a:noFill/>
          </a:ln>
        </p:spPr>
        <p:txBody>
          <a:bodyPr spcFirstLastPara="1" wrap="square" lIns="91425" tIns="91425" rIns="91425" bIns="91425" anchor="b" anchorCtr="0"/>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51" name="Google Shape;51;p3"/>
          <p:cNvSpPr txBox="1">
            <a:spLocks noGrp="1"/>
          </p:cNvSpPr>
          <p:nvPr>
            <p:ph type="sldNum" idx="12"/>
          </p:nvPr>
        </p:nvSpPr>
        <p:spPr>
          <a:xfrm>
            <a:off x="8808000" y="2208175"/>
            <a:ext cx="336000" cy="7272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9pPr>
          </a:lstStyle>
          <a:p>
            <a:pPr marL="0" lvl="0" indent="0" algn="ctr" rtl="0">
              <a:spcBef>
                <a:spcPts val="0"/>
              </a:spcBef>
              <a:spcAft>
                <a:spcPts val="0"/>
              </a:spcAft>
              <a:buNone/>
            </a:pPr>
            <a:fld id="{00000000-1234-1234-1234-123412341234}" type="slidenum">
              <a:rPr lang="en-US"/>
              <a:t>‹#›</a:t>
            </a:fld>
            <a:endParaRPr/>
          </a:p>
        </p:txBody>
      </p:sp>
      <p:grpSp>
        <p:nvGrpSpPr>
          <p:cNvPr id="52" name="Google Shape;52;p3"/>
          <p:cNvGrpSpPr/>
          <p:nvPr/>
        </p:nvGrpSpPr>
        <p:grpSpPr>
          <a:xfrm>
            <a:off x="6707938" y="2948000"/>
            <a:ext cx="1732075" cy="2195488"/>
            <a:chOff x="6662738" y="3806825"/>
            <a:chExt cx="1732075" cy="2195488"/>
          </a:xfrm>
        </p:grpSpPr>
        <p:sp>
          <p:nvSpPr>
            <p:cNvPr id="53" name="Google Shape;53;p3"/>
            <p:cNvSpPr/>
            <p:nvPr/>
          </p:nvSpPr>
          <p:spPr>
            <a:xfrm>
              <a:off x="7839075" y="4194175"/>
              <a:ext cx="74700" cy="52500"/>
            </a:xfrm>
            <a:custGeom>
              <a:avLst/>
              <a:gdLst/>
              <a:ahLst/>
              <a:cxnLst/>
              <a:rect l="l" t="t" r="r" b="b"/>
              <a:pathLst>
                <a:path w="120000" h="120000" extrusionOk="0">
                  <a:moveTo>
                    <a:pt x="85714" y="0"/>
                  </a:moveTo>
                  <a:cubicBezTo>
                    <a:pt x="17142" y="60000"/>
                    <a:pt x="17142" y="60000"/>
                    <a:pt x="17142" y="60000"/>
                  </a:cubicBezTo>
                  <a:cubicBezTo>
                    <a:pt x="0" y="72000"/>
                    <a:pt x="0" y="84000"/>
                    <a:pt x="8571" y="108000"/>
                  </a:cubicBezTo>
                  <a:cubicBezTo>
                    <a:pt x="8571" y="108000"/>
                    <a:pt x="17142" y="120000"/>
                    <a:pt x="25714" y="120000"/>
                  </a:cubicBezTo>
                  <a:cubicBezTo>
                    <a:pt x="25714" y="120000"/>
                    <a:pt x="34285" y="120000"/>
                    <a:pt x="34285" y="120000"/>
                  </a:cubicBezTo>
                  <a:cubicBezTo>
                    <a:pt x="111428" y="60000"/>
                    <a:pt x="111428" y="60000"/>
                    <a:pt x="111428" y="60000"/>
                  </a:cubicBezTo>
                  <a:cubicBezTo>
                    <a:pt x="119999" y="48000"/>
                    <a:pt x="119999" y="24000"/>
                    <a:pt x="119999" y="12000"/>
                  </a:cubicBezTo>
                  <a:cubicBezTo>
                    <a:pt x="111428" y="0"/>
                    <a:pt x="94285" y="0"/>
                    <a:pt x="8571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4" name="Google Shape;54;p3"/>
            <p:cNvSpPr/>
            <p:nvPr/>
          </p:nvSpPr>
          <p:spPr>
            <a:xfrm>
              <a:off x="7800975" y="4070350"/>
              <a:ext cx="327000" cy="219000"/>
            </a:xfrm>
            <a:custGeom>
              <a:avLst/>
              <a:gdLst/>
              <a:ahLst/>
              <a:cxnLst/>
              <a:rect l="l" t="t" r="r" b="b"/>
              <a:pathLst>
                <a:path w="120000" h="120000" extrusionOk="0">
                  <a:moveTo>
                    <a:pt x="11803" y="120000"/>
                  </a:moveTo>
                  <a:cubicBezTo>
                    <a:pt x="11803" y="120000"/>
                    <a:pt x="11803" y="120000"/>
                    <a:pt x="11803" y="120000"/>
                  </a:cubicBezTo>
                  <a:cubicBezTo>
                    <a:pt x="108196" y="120000"/>
                    <a:pt x="108196" y="120000"/>
                    <a:pt x="108196" y="120000"/>
                  </a:cubicBezTo>
                  <a:cubicBezTo>
                    <a:pt x="114098" y="120000"/>
                    <a:pt x="120000" y="114146"/>
                    <a:pt x="120000" y="102439"/>
                  </a:cubicBezTo>
                  <a:cubicBezTo>
                    <a:pt x="120000" y="17560"/>
                    <a:pt x="120000" y="17560"/>
                    <a:pt x="120000" y="17560"/>
                  </a:cubicBezTo>
                  <a:cubicBezTo>
                    <a:pt x="120000" y="8780"/>
                    <a:pt x="114098" y="0"/>
                    <a:pt x="108196" y="0"/>
                  </a:cubicBezTo>
                  <a:cubicBezTo>
                    <a:pt x="11803" y="0"/>
                    <a:pt x="11803" y="0"/>
                    <a:pt x="11803" y="0"/>
                  </a:cubicBezTo>
                  <a:cubicBezTo>
                    <a:pt x="5901" y="0"/>
                    <a:pt x="0" y="8780"/>
                    <a:pt x="0" y="17560"/>
                  </a:cubicBezTo>
                  <a:cubicBezTo>
                    <a:pt x="0" y="90731"/>
                    <a:pt x="0" y="90731"/>
                    <a:pt x="0" y="90731"/>
                  </a:cubicBezTo>
                  <a:cubicBezTo>
                    <a:pt x="3934" y="93658"/>
                    <a:pt x="3934" y="93658"/>
                    <a:pt x="3934" y="93658"/>
                  </a:cubicBezTo>
                  <a:cubicBezTo>
                    <a:pt x="7868" y="99512"/>
                    <a:pt x="11803" y="111219"/>
                    <a:pt x="11803" y="120000"/>
                  </a:cubicBezTo>
                  <a:close/>
                  <a:moveTo>
                    <a:pt x="9836" y="17560"/>
                  </a:moveTo>
                  <a:cubicBezTo>
                    <a:pt x="9836" y="17560"/>
                    <a:pt x="11803" y="14634"/>
                    <a:pt x="11803" y="14634"/>
                  </a:cubicBezTo>
                  <a:cubicBezTo>
                    <a:pt x="108196" y="14634"/>
                    <a:pt x="108196" y="14634"/>
                    <a:pt x="108196" y="14634"/>
                  </a:cubicBezTo>
                  <a:cubicBezTo>
                    <a:pt x="108196" y="14634"/>
                    <a:pt x="110163" y="17560"/>
                    <a:pt x="110163" y="17560"/>
                  </a:cubicBezTo>
                  <a:cubicBezTo>
                    <a:pt x="110163" y="102439"/>
                    <a:pt x="110163" y="102439"/>
                    <a:pt x="110163" y="102439"/>
                  </a:cubicBezTo>
                  <a:cubicBezTo>
                    <a:pt x="110163" y="105365"/>
                    <a:pt x="108196" y="105365"/>
                    <a:pt x="108196" y="105365"/>
                  </a:cubicBezTo>
                  <a:cubicBezTo>
                    <a:pt x="11803" y="105365"/>
                    <a:pt x="11803" y="105365"/>
                    <a:pt x="11803" y="105365"/>
                  </a:cubicBezTo>
                  <a:cubicBezTo>
                    <a:pt x="11803" y="105365"/>
                    <a:pt x="9836" y="105365"/>
                    <a:pt x="9836" y="102439"/>
                  </a:cubicBezTo>
                  <a:lnTo>
                    <a:pt x="9836" y="1756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5" name="Google Shape;55;p3"/>
            <p:cNvSpPr/>
            <p:nvPr/>
          </p:nvSpPr>
          <p:spPr>
            <a:xfrm>
              <a:off x="7839075" y="4117975"/>
              <a:ext cx="250800" cy="103200"/>
            </a:xfrm>
            <a:custGeom>
              <a:avLst/>
              <a:gdLst/>
              <a:ahLst/>
              <a:cxnLst/>
              <a:rect l="l" t="t" r="r" b="b"/>
              <a:pathLst>
                <a:path w="120000" h="120000" extrusionOk="0">
                  <a:moveTo>
                    <a:pt x="5106" y="31578"/>
                  </a:moveTo>
                  <a:cubicBezTo>
                    <a:pt x="56170" y="120000"/>
                    <a:pt x="56170" y="120000"/>
                    <a:pt x="56170" y="120000"/>
                  </a:cubicBezTo>
                  <a:cubicBezTo>
                    <a:pt x="56170" y="120000"/>
                    <a:pt x="58723" y="120000"/>
                    <a:pt x="58723" y="120000"/>
                  </a:cubicBezTo>
                  <a:cubicBezTo>
                    <a:pt x="61276" y="120000"/>
                    <a:pt x="61276" y="120000"/>
                    <a:pt x="63829" y="120000"/>
                  </a:cubicBezTo>
                  <a:cubicBezTo>
                    <a:pt x="114893" y="31578"/>
                    <a:pt x="114893" y="31578"/>
                    <a:pt x="114893" y="31578"/>
                  </a:cubicBezTo>
                  <a:cubicBezTo>
                    <a:pt x="117446" y="31578"/>
                    <a:pt x="120000" y="18947"/>
                    <a:pt x="117446" y="12631"/>
                  </a:cubicBezTo>
                  <a:cubicBezTo>
                    <a:pt x="114893" y="6315"/>
                    <a:pt x="112340" y="0"/>
                    <a:pt x="109787" y="6315"/>
                  </a:cubicBezTo>
                  <a:cubicBezTo>
                    <a:pt x="58723" y="88421"/>
                    <a:pt x="58723" y="88421"/>
                    <a:pt x="58723" y="88421"/>
                  </a:cubicBezTo>
                  <a:cubicBezTo>
                    <a:pt x="10212" y="6315"/>
                    <a:pt x="10212" y="6315"/>
                    <a:pt x="10212" y="6315"/>
                  </a:cubicBezTo>
                  <a:cubicBezTo>
                    <a:pt x="7659" y="0"/>
                    <a:pt x="5106" y="6315"/>
                    <a:pt x="2553" y="12631"/>
                  </a:cubicBezTo>
                  <a:cubicBezTo>
                    <a:pt x="0" y="18947"/>
                    <a:pt x="0" y="31578"/>
                    <a:pt x="5106" y="3157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6" name="Google Shape;56;p3"/>
            <p:cNvSpPr/>
            <p:nvPr/>
          </p:nvSpPr>
          <p:spPr>
            <a:xfrm>
              <a:off x="8015288" y="4194175"/>
              <a:ext cx="74700" cy="52500"/>
            </a:xfrm>
            <a:custGeom>
              <a:avLst/>
              <a:gdLst/>
              <a:ahLst/>
              <a:cxnLst/>
              <a:rect l="l" t="t" r="r" b="b"/>
              <a:pathLst>
                <a:path w="120000" h="120000" extrusionOk="0">
                  <a:moveTo>
                    <a:pt x="102857" y="60000"/>
                  </a:moveTo>
                  <a:cubicBezTo>
                    <a:pt x="34285" y="0"/>
                    <a:pt x="34285" y="0"/>
                    <a:pt x="34285" y="0"/>
                  </a:cubicBezTo>
                  <a:cubicBezTo>
                    <a:pt x="25714" y="0"/>
                    <a:pt x="8571" y="0"/>
                    <a:pt x="0" y="12000"/>
                  </a:cubicBezTo>
                  <a:cubicBezTo>
                    <a:pt x="0" y="24000"/>
                    <a:pt x="0" y="48000"/>
                    <a:pt x="8571" y="60000"/>
                  </a:cubicBezTo>
                  <a:cubicBezTo>
                    <a:pt x="85714" y="120000"/>
                    <a:pt x="85714" y="120000"/>
                    <a:pt x="85714" y="120000"/>
                  </a:cubicBezTo>
                  <a:cubicBezTo>
                    <a:pt x="85714" y="120000"/>
                    <a:pt x="94285" y="120000"/>
                    <a:pt x="94285" y="120000"/>
                  </a:cubicBezTo>
                  <a:cubicBezTo>
                    <a:pt x="102857" y="120000"/>
                    <a:pt x="111428" y="108000"/>
                    <a:pt x="111428" y="108000"/>
                  </a:cubicBezTo>
                  <a:cubicBezTo>
                    <a:pt x="119999" y="84000"/>
                    <a:pt x="111428" y="72000"/>
                    <a:pt x="102857"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7" name="Google Shape;57;p3"/>
            <p:cNvSpPr/>
            <p:nvPr/>
          </p:nvSpPr>
          <p:spPr>
            <a:xfrm>
              <a:off x="7699375" y="4440238"/>
              <a:ext cx="525600" cy="273000"/>
            </a:xfrm>
            <a:custGeom>
              <a:avLst/>
              <a:gdLst/>
              <a:ahLst/>
              <a:cxnLst/>
              <a:rect l="l" t="t" r="r" b="b"/>
              <a:pathLst>
                <a:path w="120000" h="120000" extrusionOk="0">
                  <a:moveTo>
                    <a:pt x="119999" y="0"/>
                  </a:moveTo>
                  <a:cubicBezTo>
                    <a:pt x="119999" y="4705"/>
                    <a:pt x="119999" y="7058"/>
                    <a:pt x="117551" y="7058"/>
                  </a:cubicBezTo>
                  <a:cubicBezTo>
                    <a:pt x="116326" y="9411"/>
                    <a:pt x="115102" y="7058"/>
                    <a:pt x="113877" y="4705"/>
                  </a:cubicBezTo>
                  <a:cubicBezTo>
                    <a:pt x="113877" y="4705"/>
                    <a:pt x="113877" y="2352"/>
                    <a:pt x="113877" y="2352"/>
                  </a:cubicBezTo>
                  <a:cubicBezTo>
                    <a:pt x="113877" y="42352"/>
                    <a:pt x="113877" y="42352"/>
                    <a:pt x="113877" y="42352"/>
                  </a:cubicBezTo>
                  <a:cubicBezTo>
                    <a:pt x="23265" y="42352"/>
                    <a:pt x="23265" y="42352"/>
                    <a:pt x="23265" y="42352"/>
                  </a:cubicBezTo>
                  <a:cubicBezTo>
                    <a:pt x="24489" y="44705"/>
                    <a:pt x="24489" y="49411"/>
                    <a:pt x="24489" y="54117"/>
                  </a:cubicBezTo>
                  <a:cubicBezTo>
                    <a:pt x="113877" y="54117"/>
                    <a:pt x="113877" y="54117"/>
                    <a:pt x="113877" y="54117"/>
                  </a:cubicBezTo>
                  <a:cubicBezTo>
                    <a:pt x="113877" y="82352"/>
                    <a:pt x="113877" y="82352"/>
                    <a:pt x="113877" y="82352"/>
                  </a:cubicBezTo>
                  <a:cubicBezTo>
                    <a:pt x="113877" y="96470"/>
                    <a:pt x="107755" y="108235"/>
                    <a:pt x="99183" y="108235"/>
                  </a:cubicBezTo>
                  <a:cubicBezTo>
                    <a:pt x="20816" y="108235"/>
                    <a:pt x="20816" y="108235"/>
                    <a:pt x="20816" y="108235"/>
                  </a:cubicBezTo>
                  <a:cubicBezTo>
                    <a:pt x="12244" y="108235"/>
                    <a:pt x="6122" y="96470"/>
                    <a:pt x="6122" y="82352"/>
                  </a:cubicBezTo>
                  <a:cubicBezTo>
                    <a:pt x="6122" y="77647"/>
                    <a:pt x="6122" y="77647"/>
                    <a:pt x="6122" y="77647"/>
                  </a:cubicBezTo>
                  <a:cubicBezTo>
                    <a:pt x="3673" y="77647"/>
                    <a:pt x="2448" y="75294"/>
                    <a:pt x="0" y="72941"/>
                  </a:cubicBezTo>
                  <a:cubicBezTo>
                    <a:pt x="0" y="72941"/>
                    <a:pt x="0" y="72941"/>
                    <a:pt x="0" y="72941"/>
                  </a:cubicBezTo>
                  <a:cubicBezTo>
                    <a:pt x="0" y="82352"/>
                    <a:pt x="0" y="82352"/>
                    <a:pt x="0" y="82352"/>
                  </a:cubicBezTo>
                  <a:cubicBezTo>
                    <a:pt x="0" y="103529"/>
                    <a:pt x="9795" y="120000"/>
                    <a:pt x="20816" y="120000"/>
                  </a:cubicBezTo>
                  <a:cubicBezTo>
                    <a:pt x="99183" y="120000"/>
                    <a:pt x="99183" y="120000"/>
                    <a:pt x="99183" y="120000"/>
                  </a:cubicBezTo>
                  <a:cubicBezTo>
                    <a:pt x="111428" y="120000"/>
                    <a:pt x="119999" y="103529"/>
                    <a:pt x="119999" y="82352"/>
                  </a:cubicBezTo>
                  <a:cubicBezTo>
                    <a:pt x="119999" y="0"/>
                    <a:pt x="119999" y="0"/>
                    <a:pt x="119999" y="0"/>
                  </a:cubicBezTo>
                  <a:cubicBezTo>
                    <a:pt x="119999" y="0"/>
                    <a:pt x="119999" y="0"/>
                    <a:pt x="119999" y="0"/>
                  </a:cubicBezTo>
                  <a:cubicBezTo>
                    <a:pt x="119999" y="0"/>
                    <a:pt x="119999" y="0"/>
                    <a:pt x="11999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8" name="Google Shape;58;p3"/>
            <p:cNvSpPr/>
            <p:nvPr/>
          </p:nvSpPr>
          <p:spPr>
            <a:xfrm>
              <a:off x="7699375" y="3806825"/>
              <a:ext cx="525600" cy="365100"/>
            </a:xfrm>
            <a:custGeom>
              <a:avLst/>
              <a:gdLst/>
              <a:ahLst/>
              <a:cxnLst/>
              <a:rect l="l" t="t" r="r" b="b"/>
              <a:pathLst>
                <a:path w="120000" h="120000" extrusionOk="0">
                  <a:moveTo>
                    <a:pt x="99183" y="0"/>
                  </a:moveTo>
                  <a:cubicBezTo>
                    <a:pt x="20816" y="0"/>
                    <a:pt x="20816" y="0"/>
                    <a:pt x="20816" y="0"/>
                  </a:cubicBezTo>
                  <a:cubicBezTo>
                    <a:pt x="9795" y="0"/>
                    <a:pt x="0" y="12352"/>
                    <a:pt x="0" y="30000"/>
                  </a:cubicBezTo>
                  <a:cubicBezTo>
                    <a:pt x="0" y="118235"/>
                    <a:pt x="0" y="118235"/>
                    <a:pt x="0" y="118235"/>
                  </a:cubicBezTo>
                  <a:cubicBezTo>
                    <a:pt x="2448" y="118235"/>
                    <a:pt x="4897" y="118235"/>
                    <a:pt x="6122" y="120000"/>
                  </a:cubicBezTo>
                  <a:cubicBezTo>
                    <a:pt x="6122" y="58235"/>
                    <a:pt x="6122" y="58235"/>
                    <a:pt x="6122" y="58235"/>
                  </a:cubicBezTo>
                  <a:cubicBezTo>
                    <a:pt x="113877" y="58235"/>
                    <a:pt x="113877" y="58235"/>
                    <a:pt x="113877" y="58235"/>
                  </a:cubicBezTo>
                  <a:cubicBezTo>
                    <a:pt x="113877" y="93529"/>
                    <a:pt x="113877" y="93529"/>
                    <a:pt x="113877" y="93529"/>
                  </a:cubicBezTo>
                  <a:cubicBezTo>
                    <a:pt x="116326" y="91764"/>
                    <a:pt x="118775" y="90000"/>
                    <a:pt x="119999" y="90000"/>
                  </a:cubicBezTo>
                  <a:cubicBezTo>
                    <a:pt x="119999" y="30000"/>
                    <a:pt x="119999" y="30000"/>
                    <a:pt x="119999" y="30000"/>
                  </a:cubicBezTo>
                  <a:cubicBezTo>
                    <a:pt x="119999" y="12352"/>
                    <a:pt x="111428" y="0"/>
                    <a:pt x="99183" y="0"/>
                  </a:cubicBezTo>
                  <a:close/>
                  <a:moveTo>
                    <a:pt x="113877" y="49411"/>
                  </a:moveTo>
                  <a:cubicBezTo>
                    <a:pt x="6122" y="49411"/>
                    <a:pt x="6122" y="49411"/>
                    <a:pt x="6122" y="49411"/>
                  </a:cubicBezTo>
                  <a:cubicBezTo>
                    <a:pt x="6122" y="30000"/>
                    <a:pt x="6122" y="30000"/>
                    <a:pt x="6122" y="30000"/>
                  </a:cubicBezTo>
                  <a:cubicBezTo>
                    <a:pt x="6122" y="17647"/>
                    <a:pt x="12244" y="8823"/>
                    <a:pt x="20816" y="8823"/>
                  </a:cubicBezTo>
                  <a:cubicBezTo>
                    <a:pt x="99183" y="8823"/>
                    <a:pt x="99183" y="8823"/>
                    <a:pt x="99183" y="8823"/>
                  </a:cubicBezTo>
                  <a:cubicBezTo>
                    <a:pt x="107755" y="8823"/>
                    <a:pt x="113877" y="17647"/>
                    <a:pt x="113877" y="30000"/>
                  </a:cubicBezTo>
                  <a:lnTo>
                    <a:pt x="113877" y="4941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9" name="Google Shape;59;p3"/>
            <p:cNvSpPr/>
            <p:nvPr/>
          </p:nvSpPr>
          <p:spPr>
            <a:xfrm>
              <a:off x="7854950" y="4611688"/>
              <a:ext cx="219000" cy="27000"/>
            </a:xfrm>
            <a:custGeom>
              <a:avLst/>
              <a:gdLst/>
              <a:ahLst/>
              <a:cxnLst/>
              <a:rect l="l" t="t" r="r" b="b"/>
              <a:pathLst>
                <a:path w="120000" h="120000" extrusionOk="0">
                  <a:moveTo>
                    <a:pt x="111219" y="120000"/>
                  </a:moveTo>
                  <a:cubicBezTo>
                    <a:pt x="114146" y="120000"/>
                    <a:pt x="120000" y="96000"/>
                    <a:pt x="120000" y="72000"/>
                  </a:cubicBezTo>
                  <a:cubicBezTo>
                    <a:pt x="120000" y="24000"/>
                    <a:pt x="114146" y="0"/>
                    <a:pt x="111219" y="0"/>
                  </a:cubicBezTo>
                  <a:cubicBezTo>
                    <a:pt x="5853" y="0"/>
                    <a:pt x="5853" y="0"/>
                    <a:pt x="5853" y="0"/>
                  </a:cubicBezTo>
                  <a:cubicBezTo>
                    <a:pt x="2926" y="0"/>
                    <a:pt x="0" y="24000"/>
                    <a:pt x="0" y="72000"/>
                  </a:cubicBezTo>
                  <a:cubicBezTo>
                    <a:pt x="0" y="96000"/>
                    <a:pt x="2926" y="120000"/>
                    <a:pt x="5853" y="120000"/>
                  </a:cubicBezTo>
                  <a:lnTo>
                    <a:pt x="111219" y="120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0" name="Google Shape;60;p3"/>
            <p:cNvSpPr/>
            <p:nvPr/>
          </p:nvSpPr>
          <p:spPr>
            <a:xfrm>
              <a:off x="7929563" y="3865563"/>
              <a:ext cx="65100" cy="65100"/>
            </a:xfrm>
            <a:custGeom>
              <a:avLst/>
              <a:gdLst/>
              <a:ahLst/>
              <a:cxnLst/>
              <a:rect l="l" t="t" r="r" b="b"/>
              <a:pathLst>
                <a:path w="120000" h="120000" extrusionOk="0">
                  <a:moveTo>
                    <a:pt x="60000" y="0"/>
                  </a:moveTo>
                  <a:cubicBezTo>
                    <a:pt x="30000" y="0"/>
                    <a:pt x="0" y="20000"/>
                    <a:pt x="0" y="60000"/>
                  </a:cubicBezTo>
                  <a:cubicBezTo>
                    <a:pt x="0" y="90000"/>
                    <a:pt x="30000" y="120000"/>
                    <a:pt x="60000" y="120000"/>
                  </a:cubicBezTo>
                  <a:cubicBezTo>
                    <a:pt x="100000" y="120000"/>
                    <a:pt x="120000" y="90000"/>
                    <a:pt x="120000" y="60000"/>
                  </a:cubicBezTo>
                  <a:cubicBezTo>
                    <a:pt x="120000" y="20000"/>
                    <a:pt x="100000" y="0"/>
                    <a:pt x="60000" y="0"/>
                  </a:cubicBezTo>
                  <a:close/>
                  <a:moveTo>
                    <a:pt x="60000" y="70000"/>
                  </a:moveTo>
                  <a:cubicBezTo>
                    <a:pt x="60000" y="70000"/>
                    <a:pt x="50000" y="60000"/>
                    <a:pt x="50000" y="60000"/>
                  </a:cubicBezTo>
                  <a:cubicBezTo>
                    <a:pt x="50000" y="50000"/>
                    <a:pt x="60000" y="50000"/>
                    <a:pt x="60000" y="50000"/>
                  </a:cubicBezTo>
                  <a:cubicBezTo>
                    <a:pt x="70000" y="50000"/>
                    <a:pt x="70000" y="50000"/>
                    <a:pt x="70000" y="60000"/>
                  </a:cubicBezTo>
                  <a:cubicBezTo>
                    <a:pt x="70000" y="60000"/>
                    <a:pt x="70000" y="70000"/>
                    <a:pt x="60000" y="7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1" name="Google Shape;61;p3"/>
            <p:cNvSpPr/>
            <p:nvPr/>
          </p:nvSpPr>
          <p:spPr>
            <a:xfrm>
              <a:off x="6662738" y="4949825"/>
              <a:ext cx="566700" cy="681000"/>
            </a:xfrm>
            <a:custGeom>
              <a:avLst/>
              <a:gdLst/>
              <a:ahLst/>
              <a:cxnLst/>
              <a:rect l="l" t="t" r="r" b="b"/>
              <a:pathLst>
                <a:path w="120000" h="120000" extrusionOk="0">
                  <a:moveTo>
                    <a:pt x="116603" y="0"/>
                  </a:moveTo>
                  <a:cubicBezTo>
                    <a:pt x="2264" y="0"/>
                    <a:pt x="2264" y="0"/>
                    <a:pt x="2264" y="0"/>
                  </a:cubicBezTo>
                  <a:cubicBezTo>
                    <a:pt x="1132" y="0"/>
                    <a:pt x="0" y="944"/>
                    <a:pt x="0" y="1889"/>
                  </a:cubicBezTo>
                  <a:cubicBezTo>
                    <a:pt x="0" y="117165"/>
                    <a:pt x="0" y="117165"/>
                    <a:pt x="0" y="117165"/>
                  </a:cubicBezTo>
                  <a:cubicBezTo>
                    <a:pt x="0" y="119055"/>
                    <a:pt x="1132" y="120000"/>
                    <a:pt x="2264" y="120000"/>
                  </a:cubicBezTo>
                  <a:cubicBezTo>
                    <a:pt x="116603" y="120000"/>
                    <a:pt x="116603" y="120000"/>
                    <a:pt x="116603" y="120000"/>
                  </a:cubicBezTo>
                  <a:cubicBezTo>
                    <a:pt x="118867" y="120000"/>
                    <a:pt x="120000" y="119055"/>
                    <a:pt x="120000" y="117165"/>
                  </a:cubicBezTo>
                  <a:cubicBezTo>
                    <a:pt x="120000" y="1889"/>
                    <a:pt x="120000" y="1889"/>
                    <a:pt x="120000" y="1889"/>
                  </a:cubicBezTo>
                  <a:cubicBezTo>
                    <a:pt x="120000" y="944"/>
                    <a:pt x="118867" y="0"/>
                    <a:pt x="116603" y="0"/>
                  </a:cubicBezTo>
                  <a:close/>
                  <a:moveTo>
                    <a:pt x="96226" y="11338"/>
                  </a:moveTo>
                  <a:cubicBezTo>
                    <a:pt x="97358" y="11338"/>
                    <a:pt x="99622" y="13228"/>
                    <a:pt x="99622" y="14173"/>
                  </a:cubicBezTo>
                  <a:cubicBezTo>
                    <a:pt x="99622" y="16062"/>
                    <a:pt x="97358" y="17007"/>
                    <a:pt x="96226" y="17007"/>
                  </a:cubicBezTo>
                  <a:cubicBezTo>
                    <a:pt x="93962" y="17007"/>
                    <a:pt x="92830" y="16062"/>
                    <a:pt x="92830" y="14173"/>
                  </a:cubicBezTo>
                  <a:cubicBezTo>
                    <a:pt x="92830" y="13228"/>
                    <a:pt x="93962" y="11338"/>
                    <a:pt x="96226" y="11338"/>
                  </a:cubicBezTo>
                  <a:close/>
                  <a:moveTo>
                    <a:pt x="72452" y="11338"/>
                  </a:moveTo>
                  <a:cubicBezTo>
                    <a:pt x="73584" y="11338"/>
                    <a:pt x="74716" y="13228"/>
                    <a:pt x="74716" y="14173"/>
                  </a:cubicBezTo>
                  <a:cubicBezTo>
                    <a:pt x="74716" y="16062"/>
                    <a:pt x="73584" y="17007"/>
                    <a:pt x="72452" y="17007"/>
                  </a:cubicBezTo>
                  <a:cubicBezTo>
                    <a:pt x="70188" y="17007"/>
                    <a:pt x="69056" y="16062"/>
                    <a:pt x="69056" y="14173"/>
                  </a:cubicBezTo>
                  <a:cubicBezTo>
                    <a:pt x="69056" y="13228"/>
                    <a:pt x="70188" y="11338"/>
                    <a:pt x="72452" y="11338"/>
                  </a:cubicBezTo>
                  <a:close/>
                  <a:moveTo>
                    <a:pt x="47547" y="11338"/>
                  </a:moveTo>
                  <a:cubicBezTo>
                    <a:pt x="49811" y="11338"/>
                    <a:pt x="50943" y="13228"/>
                    <a:pt x="50943" y="14173"/>
                  </a:cubicBezTo>
                  <a:cubicBezTo>
                    <a:pt x="50943" y="16062"/>
                    <a:pt x="49811" y="17007"/>
                    <a:pt x="47547" y="17007"/>
                  </a:cubicBezTo>
                  <a:cubicBezTo>
                    <a:pt x="46415" y="17007"/>
                    <a:pt x="44150" y="16062"/>
                    <a:pt x="44150" y="14173"/>
                  </a:cubicBezTo>
                  <a:cubicBezTo>
                    <a:pt x="44150" y="13228"/>
                    <a:pt x="46415" y="11338"/>
                    <a:pt x="47547" y="11338"/>
                  </a:cubicBezTo>
                  <a:close/>
                  <a:moveTo>
                    <a:pt x="23773" y="11338"/>
                  </a:moveTo>
                  <a:cubicBezTo>
                    <a:pt x="26037" y="11338"/>
                    <a:pt x="27169" y="13228"/>
                    <a:pt x="27169" y="14173"/>
                  </a:cubicBezTo>
                  <a:cubicBezTo>
                    <a:pt x="27169" y="16062"/>
                    <a:pt x="26037" y="17007"/>
                    <a:pt x="23773" y="17007"/>
                  </a:cubicBezTo>
                  <a:cubicBezTo>
                    <a:pt x="21509" y="17007"/>
                    <a:pt x="20377" y="16062"/>
                    <a:pt x="20377" y="14173"/>
                  </a:cubicBezTo>
                  <a:cubicBezTo>
                    <a:pt x="20377" y="13228"/>
                    <a:pt x="21509" y="11338"/>
                    <a:pt x="23773" y="11338"/>
                  </a:cubicBezTo>
                  <a:close/>
                  <a:moveTo>
                    <a:pt x="114339" y="115275"/>
                  </a:moveTo>
                  <a:cubicBezTo>
                    <a:pt x="5660" y="115275"/>
                    <a:pt x="5660" y="115275"/>
                    <a:pt x="5660" y="115275"/>
                  </a:cubicBezTo>
                  <a:cubicBezTo>
                    <a:pt x="5660" y="4724"/>
                    <a:pt x="5660" y="4724"/>
                    <a:pt x="5660" y="4724"/>
                  </a:cubicBezTo>
                  <a:cubicBezTo>
                    <a:pt x="21509" y="4724"/>
                    <a:pt x="21509" y="4724"/>
                    <a:pt x="21509" y="4724"/>
                  </a:cubicBezTo>
                  <a:cubicBezTo>
                    <a:pt x="21509" y="7559"/>
                    <a:pt x="21509" y="7559"/>
                    <a:pt x="21509" y="7559"/>
                  </a:cubicBezTo>
                  <a:cubicBezTo>
                    <a:pt x="16981" y="8503"/>
                    <a:pt x="14716" y="11338"/>
                    <a:pt x="14716" y="14173"/>
                  </a:cubicBezTo>
                  <a:cubicBezTo>
                    <a:pt x="14716" y="18897"/>
                    <a:pt x="19245" y="21732"/>
                    <a:pt x="23773" y="21732"/>
                  </a:cubicBezTo>
                  <a:cubicBezTo>
                    <a:pt x="28301" y="21732"/>
                    <a:pt x="32830" y="18897"/>
                    <a:pt x="32830" y="14173"/>
                  </a:cubicBezTo>
                  <a:cubicBezTo>
                    <a:pt x="32830" y="11338"/>
                    <a:pt x="30566" y="8503"/>
                    <a:pt x="27169" y="7559"/>
                  </a:cubicBezTo>
                  <a:cubicBezTo>
                    <a:pt x="27169" y="4724"/>
                    <a:pt x="27169" y="4724"/>
                    <a:pt x="27169" y="4724"/>
                  </a:cubicBezTo>
                  <a:cubicBezTo>
                    <a:pt x="45283" y="4724"/>
                    <a:pt x="45283" y="4724"/>
                    <a:pt x="45283" y="4724"/>
                  </a:cubicBezTo>
                  <a:cubicBezTo>
                    <a:pt x="45283" y="7559"/>
                    <a:pt x="45283" y="7559"/>
                    <a:pt x="45283" y="7559"/>
                  </a:cubicBezTo>
                  <a:cubicBezTo>
                    <a:pt x="41886" y="8503"/>
                    <a:pt x="38490" y="11338"/>
                    <a:pt x="38490" y="14173"/>
                  </a:cubicBezTo>
                  <a:cubicBezTo>
                    <a:pt x="38490" y="18897"/>
                    <a:pt x="43018" y="21732"/>
                    <a:pt x="47547" y="21732"/>
                  </a:cubicBezTo>
                  <a:cubicBezTo>
                    <a:pt x="53207" y="21732"/>
                    <a:pt x="56603" y="18897"/>
                    <a:pt x="56603" y="14173"/>
                  </a:cubicBezTo>
                  <a:cubicBezTo>
                    <a:pt x="56603" y="11338"/>
                    <a:pt x="54339" y="8503"/>
                    <a:pt x="50943" y="7559"/>
                  </a:cubicBezTo>
                  <a:cubicBezTo>
                    <a:pt x="50943" y="4724"/>
                    <a:pt x="50943" y="4724"/>
                    <a:pt x="50943" y="4724"/>
                  </a:cubicBezTo>
                  <a:cubicBezTo>
                    <a:pt x="69056" y="4724"/>
                    <a:pt x="69056" y="4724"/>
                    <a:pt x="69056" y="4724"/>
                  </a:cubicBezTo>
                  <a:cubicBezTo>
                    <a:pt x="69056" y="7559"/>
                    <a:pt x="69056" y="7559"/>
                    <a:pt x="69056" y="7559"/>
                  </a:cubicBezTo>
                  <a:cubicBezTo>
                    <a:pt x="65660" y="8503"/>
                    <a:pt x="63396" y="11338"/>
                    <a:pt x="63396" y="14173"/>
                  </a:cubicBezTo>
                  <a:cubicBezTo>
                    <a:pt x="63396" y="18897"/>
                    <a:pt x="66792" y="21732"/>
                    <a:pt x="72452" y="21732"/>
                  </a:cubicBezTo>
                  <a:cubicBezTo>
                    <a:pt x="76981" y="21732"/>
                    <a:pt x="80377" y="18897"/>
                    <a:pt x="80377" y="14173"/>
                  </a:cubicBezTo>
                  <a:cubicBezTo>
                    <a:pt x="80377" y="11338"/>
                    <a:pt x="78113" y="8503"/>
                    <a:pt x="74716" y="7559"/>
                  </a:cubicBezTo>
                  <a:cubicBezTo>
                    <a:pt x="74716" y="4724"/>
                    <a:pt x="74716" y="4724"/>
                    <a:pt x="74716" y="4724"/>
                  </a:cubicBezTo>
                  <a:cubicBezTo>
                    <a:pt x="92830" y="4724"/>
                    <a:pt x="92830" y="4724"/>
                    <a:pt x="92830" y="4724"/>
                  </a:cubicBezTo>
                  <a:cubicBezTo>
                    <a:pt x="92830" y="7559"/>
                    <a:pt x="92830" y="7559"/>
                    <a:pt x="92830" y="7559"/>
                  </a:cubicBezTo>
                  <a:cubicBezTo>
                    <a:pt x="89433" y="8503"/>
                    <a:pt x="87169" y="11338"/>
                    <a:pt x="87169" y="14173"/>
                  </a:cubicBezTo>
                  <a:cubicBezTo>
                    <a:pt x="87169" y="18897"/>
                    <a:pt x="90566" y="21732"/>
                    <a:pt x="96226" y="21732"/>
                  </a:cubicBezTo>
                  <a:cubicBezTo>
                    <a:pt x="100754" y="21732"/>
                    <a:pt x="105283" y="18897"/>
                    <a:pt x="105283" y="14173"/>
                  </a:cubicBezTo>
                  <a:cubicBezTo>
                    <a:pt x="105283" y="11338"/>
                    <a:pt x="101886" y="8503"/>
                    <a:pt x="98490" y="7559"/>
                  </a:cubicBezTo>
                  <a:cubicBezTo>
                    <a:pt x="98490" y="4724"/>
                    <a:pt x="98490" y="4724"/>
                    <a:pt x="98490" y="4724"/>
                  </a:cubicBezTo>
                  <a:cubicBezTo>
                    <a:pt x="114339" y="4724"/>
                    <a:pt x="114339" y="4724"/>
                    <a:pt x="114339" y="4724"/>
                  </a:cubicBezTo>
                  <a:lnTo>
                    <a:pt x="114339" y="115275"/>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2" name="Google Shape;62;p3"/>
            <p:cNvSpPr/>
            <p:nvPr/>
          </p:nvSpPr>
          <p:spPr>
            <a:xfrm>
              <a:off x="6764338" y="5132388"/>
              <a:ext cx="101700" cy="85800"/>
            </a:xfrm>
            <a:custGeom>
              <a:avLst/>
              <a:gdLst/>
              <a:ahLst/>
              <a:cxnLst/>
              <a:rect l="l" t="t" r="r" b="b"/>
              <a:pathLst>
                <a:path w="120000" h="120000" extrusionOk="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0000"/>
                  </a:cubicBezTo>
                  <a:lnTo>
                    <a:pt x="25263" y="1125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3" name="Google Shape;63;p3"/>
            <p:cNvSpPr/>
            <p:nvPr/>
          </p:nvSpPr>
          <p:spPr>
            <a:xfrm>
              <a:off x="6764338" y="5245100"/>
              <a:ext cx="101700" cy="85800"/>
            </a:xfrm>
            <a:custGeom>
              <a:avLst/>
              <a:gdLst/>
              <a:ahLst/>
              <a:cxnLst/>
              <a:rect l="l" t="t" r="r" b="b"/>
              <a:pathLst>
                <a:path w="120000" h="120000" extrusionOk="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7500"/>
                  </a:cubicBezTo>
                  <a:lnTo>
                    <a:pt x="25263" y="1125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4" name="Google Shape;64;p3"/>
            <p:cNvSpPr/>
            <p:nvPr/>
          </p:nvSpPr>
          <p:spPr>
            <a:xfrm>
              <a:off x="6892925" y="5154613"/>
              <a:ext cx="246000" cy="52500"/>
            </a:xfrm>
            <a:custGeom>
              <a:avLst/>
              <a:gdLst/>
              <a:ahLst/>
              <a:cxnLst/>
              <a:rect l="l" t="t" r="r" b="b"/>
              <a:pathLst>
                <a:path w="120000" h="120000" extrusionOk="0">
                  <a:moveTo>
                    <a:pt x="10434" y="84000"/>
                  </a:moveTo>
                  <a:cubicBezTo>
                    <a:pt x="15652" y="72000"/>
                    <a:pt x="20869" y="60000"/>
                    <a:pt x="28695" y="60000"/>
                  </a:cubicBezTo>
                  <a:cubicBezTo>
                    <a:pt x="28695" y="60000"/>
                    <a:pt x="28695" y="60000"/>
                    <a:pt x="28695" y="60000"/>
                  </a:cubicBezTo>
                  <a:cubicBezTo>
                    <a:pt x="28695" y="60000"/>
                    <a:pt x="28695" y="72000"/>
                    <a:pt x="28695" y="72000"/>
                  </a:cubicBezTo>
                  <a:cubicBezTo>
                    <a:pt x="31304" y="96000"/>
                    <a:pt x="39130" y="120000"/>
                    <a:pt x="46956" y="120000"/>
                  </a:cubicBezTo>
                  <a:cubicBezTo>
                    <a:pt x="49565" y="120000"/>
                    <a:pt x="49565" y="108000"/>
                    <a:pt x="52173" y="108000"/>
                  </a:cubicBezTo>
                  <a:cubicBezTo>
                    <a:pt x="57391" y="108000"/>
                    <a:pt x="62608" y="96000"/>
                    <a:pt x="65217" y="84000"/>
                  </a:cubicBezTo>
                  <a:cubicBezTo>
                    <a:pt x="67826" y="84000"/>
                    <a:pt x="67826" y="72000"/>
                    <a:pt x="70434" y="72000"/>
                  </a:cubicBezTo>
                  <a:cubicBezTo>
                    <a:pt x="73043" y="60000"/>
                    <a:pt x="78260" y="60000"/>
                    <a:pt x="80869" y="60000"/>
                  </a:cubicBezTo>
                  <a:cubicBezTo>
                    <a:pt x="83478" y="60000"/>
                    <a:pt x="83478" y="72000"/>
                    <a:pt x="86086" y="72000"/>
                  </a:cubicBezTo>
                  <a:cubicBezTo>
                    <a:pt x="88695" y="84000"/>
                    <a:pt x="88695" y="96000"/>
                    <a:pt x="91304" y="96000"/>
                  </a:cubicBezTo>
                  <a:cubicBezTo>
                    <a:pt x="99130" y="120000"/>
                    <a:pt x="109565" y="108000"/>
                    <a:pt x="117391" y="84000"/>
                  </a:cubicBezTo>
                  <a:cubicBezTo>
                    <a:pt x="120000" y="72000"/>
                    <a:pt x="120000" y="48000"/>
                    <a:pt x="117391" y="36000"/>
                  </a:cubicBezTo>
                  <a:cubicBezTo>
                    <a:pt x="114782" y="24000"/>
                    <a:pt x="109565" y="24000"/>
                    <a:pt x="106956" y="36000"/>
                  </a:cubicBezTo>
                  <a:cubicBezTo>
                    <a:pt x="104347" y="48000"/>
                    <a:pt x="101739" y="48000"/>
                    <a:pt x="99130" y="48000"/>
                  </a:cubicBezTo>
                  <a:cubicBezTo>
                    <a:pt x="96521" y="48000"/>
                    <a:pt x="96521" y="36000"/>
                    <a:pt x="93913" y="36000"/>
                  </a:cubicBezTo>
                  <a:cubicBezTo>
                    <a:pt x="91304" y="24000"/>
                    <a:pt x="91304" y="12000"/>
                    <a:pt x="86086" y="12000"/>
                  </a:cubicBezTo>
                  <a:cubicBezTo>
                    <a:pt x="80869" y="0"/>
                    <a:pt x="73043" y="0"/>
                    <a:pt x="65217" y="24000"/>
                  </a:cubicBezTo>
                  <a:cubicBezTo>
                    <a:pt x="62608" y="24000"/>
                    <a:pt x="60000" y="24000"/>
                    <a:pt x="60000" y="36000"/>
                  </a:cubicBezTo>
                  <a:cubicBezTo>
                    <a:pt x="54782" y="36000"/>
                    <a:pt x="52173" y="48000"/>
                    <a:pt x="49565" y="48000"/>
                  </a:cubicBezTo>
                  <a:cubicBezTo>
                    <a:pt x="44347" y="60000"/>
                    <a:pt x="41739" y="48000"/>
                    <a:pt x="41739" y="48000"/>
                  </a:cubicBezTo>
                  <a:cubicBezTo>
                    <a:pt x="39130" y="48000"/>
                    <a:pt x="39130" y="36000"/>
                    <a:pt x="39130" y="36000"/>
                  </a:cubicBezTo>
                  <a:cubicBezTo>
                    <a:pt x="39130" y="24000"/>
                    <a:pt x="36521" y="12000"/>
                    <a:pt x="33913" y="0"/>
                  </a:cubicBezTo>
                  <a:cubicBezTo>
                    <a:pt x="31304" y="0"/>
                    <a:pt x="28695" y="0"/>
                    <a:pt x="26086" y="0"/>
                  </a:cubicBezTo>
                  <a:cubicBezTo>
                    <a:pt x="18260" y="0"/>
                    <a:pt x="10434" y="12000"/>
                    <a:pt x="5217" y="36000"/>
                  </a:cubicBezTo>
                  <a:cubicBezTo>
                    <a:pt x="2608" y="48000"/>
                    <a:pt x="0" y="60000"/>
                    <a:pt x="2608" y="84000"/>
                  </a:cubicBezTo>
                  <a:cubicBezTo>
                    <a:pt x="5217" y="96000"/>
                    <a:pt x="7826" y="96000"/>
                    <a:pt x="10434" y="84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5" name="Google Shape;65;p3"/>
            <p:cNvSpPr/>
            <p:nvPr/>
          </p:nvSpPr>
          <p:spPr>
            <a:xfrm>
              <a:off x="6881813" y="5256213"/>
              <a:ext cx="273000" cy="63600"/>
            </a:xfrm>
            <a:custGeom>
              <a:avLst/>
              <a:gdLst/>
              <a:ahLst/>
              <a:cxnLst/>
              <a:rect l="l" t="t" r="r" b="b"/>
              <a:pathLst>
                <a:path w="120000" h="120000" extrusionOk="0">
                  <a:moveTo>
                    <a:pt x="2352" y="110000"/>
                  </a:moveTo>
                  <a:cubicBezTo>
                    <a:pt x="4705" y="120000"/>
                    <a:pt x="4705" y="120000"/>
                    <a:pt x="7058" y="120000"/>
                  </a:cubicBezTo>
                  <a:cubicBezTo>
                    <a:pt x="9411" y="120000"/>
                    <a:pt x="9411" y="110000"/>
                    <a:pt x="11764" y="110000"/>
                  </a:cubicBezTo>
                  <a:cubicBezTo>
                    <a:pt x="14117" y="90000"/>
                    <a:pt x="18823" y="80000"/>
                    <a:pt x="23529" y="80000"/>
                  </a:cubicBezTo>
                  <a:cubicBezTo>
                    <a:pt x="23529" y="80000"/>
                    <a:pt x="23529" y="80000"/>
                    <a:pt x="25882" y="80000"/>
                  </a:cubicBezTo>
                  <a:cubicBezTo>
                    <a:pt x="25882" y="80000"/>
                    <a:pt x="25882" y="80000"/>
                    <a:pt x="25882" y="80000"/>
                  </a:cubicBezTo>
                  <a:cubicBezTo>
                    <a:pt x="25882" y="80000"/>
                    <a:pt x="25882" y="80000"/>
                    <a:pt x="25882" y="80000"/>
                  </a:cubicBezTo>
                  <a:cubicBezTo>
                    <a:pt x="25882" y="80000"/>
                    <a:pt x="28235" y="90000"/>
                    <a:pt x="28235" y="90000"/>
                  </a:cubicBezTo>
                  <a:cubicBezTo>
                    <a:pt x="32941" y="100000"/>
                    <a:pt x="40000" y="100000"/>
                    <a:pt x="47058" y="90000"/>
                  </a:cubicBezTo>
                  <a:cubicBezTo>
                    <a:pt x="49411" y="80000"/>
                    <a:pt x="51764" y="80000"/>
                    <a:pt x="54117" y="70000"/>
                  </a:cubicBezTo>
                  <a:cubicBezTo>
                    <a:pt x="54117" y="60000"/>
                    <a:pt x="56470" y="60000"/>
                    <a:pt x="58823" y="60000"/>
                  </a:cubicBezTo>
                  <a:cubicBezTo>
                    <a:pt x="61176" y="50000"/>
                    <a:pt x="63529" y="50000"/>
                    <a:pt x="65882" y="60000"/>
                  </a:cubicBezTo>
                  <a:cubicBezTo>
                    <a:pt x="65882" y="60000"/>
                    <a:pt x="65882" y="60000"/>
                    <a:pt x="65882" y="60000"/>
                  </a:cubicBezTo>
                  <a:cubicBezTo>
                    <a:pt x="65882" y="70000"/>
                    <a:pt x="68235" y="80000"/>
                    <a:pt x="70588" y="90000"/>
                  </a:cubicBezTo>
                  <a:cubicBezTo>
                    <a:pt x="72941" y="100000"/>
                    <a:pt x="75294" y="100000"/>
                    <a:pt x="77647" y="100000"/>
                  </a:cubicBezTo>
                  <a:cubicBezTo>
                    <a:pt x="89411" y="110000"/>
                    <a:pt x="103529" y="100000"/>
                    <a:pt x="115294" y="90000"/>
                  </a:cubicBezTo>
                  <a:cubicBezTo>
                    <a:pt x="117647" y="90000"/>
                    <a:pt x="120000" y="80000"/>
                    <a:pt x="120000" y="60000"/>
                  </a:cubicBezTo>
                  <a:cubicBezTo>
                    <a:pt x="117647" y="50000"/>
                    <a:pt x="115294" y="40000"/>
                    <a:pt x="112941" y="40000"/>
                  </a:cubicBezTo>
                  <a:cubicBezTo>
                    <a:pt x="101176" y="50000"/>
                    <a:pt x="89411" y="60000"/>
                    <a:pt x="77647" y="50000"/>
                  </a:cubicBezTo>
                  <a:cubicBezTo>
                    <a:pt x="77647" y="50000"/>
                    <a:pt x="77647" y="50000"/>
                    <a:pt x="77647" y="50000"/>
                  </a:cubicBezTo>
                  <a:cubicBezTo>
                    <a:pt x="77647" y="50000"/>
                    <a:pt x="77647" y="50000"/>
                    <a:pt x="77647" y="50000"/>
                  </a:cubicBezTo>
                  <a:cubicBezTo>
                    <a:pt x="75294" y="40000"/>
                    <a:pt x="75294" y="40000"/>
                    <a:pt x="75294" y="30000"/>
                  </a:cubicBezTo>
                  <a:cubicBezTo>
                    <a:pt x="70588" y="0"/>
                    <a:pt x="61176" y="0"/>
                    <a:pt x="54117" y="10000"/>
                  </a:cubicBezTo>
                  <a:cubicBezTo>
                    <a:pt x="51764" y="10000"/>
                    <a:pt x="49411" y="20000"/>
                    <a:pt x="47058" y="30000"/>
                  </a:cubicBezTo>
                  <a:cubicBezTo>
                    <a:pt x="44705" y="30000"/>
                    <a:pt x="42352" y="40000"/>
                    <a:pt x="42352" y="40000"/>
                  </a:cubicBezTo>
                  <a:cubicBezTo>
                    <a:pt x="40000" y="50000"/>
                    <a:pt x="35294" y="50000"/>
                    <a:pt x="35294" y="50000"/>
                  </a:cubicBezTo>
                  <a:cubicBezTo>
                    <a:pt x="35294" y="50000"/>
                    <a:pt x="35294" y="40000"/>
                    <a:pt x="32941" y="40000"/>
                  </a:cubicBezTo>
                  <a:cubicBezTo>
                    <a:pt x="32941" y="40000"/>
                    <a:pt x="32941" y="40000"/>
                    <a:pt x="30588" y="30000"/>
                  </a:cubicBezTo>
                  <a:cubicBezTo>
                    <a:pt x="28235" y="30000"/>
                    <a:pt x="25882" y="30000"/>
                    <a:pt x="23529" y="30000"/>
                  </a:cubicBezTo>
                  <a:cubicBezTo>
                    <a:pt x="14117" y="30000"/>
                    <a:pt x="7058" y="50000"/>
                    <a:pt x="2352" y="80000"/>
                  </a:cubicBezTo>
                  <a:cubicBezTo>
                    <a:pt x="0" y="90000"/>
                    <a:pt x="0" y="100000"/>
                    <a:pt x="2352" y="11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6" name="Google Shape;66;p3"/>
            <p:cNvSpPr/>
            <p:nvPr/>
          </p:nvSpPr>
          <p:spPr>
            <a:xfrm>
              <a:off x="6753225" y="5400675"/>
              <a:ext cx="406500" cy="92100"/>
            </a:xfrm>
            <a:custGeom>
              <a:avLst/>
              <a:gdLst/>
              <a:ahLst/>
              <a:cxnLst/>
              <a:rect l="l" t="t" r="r" b="b"/>
              <a:pathLst>
                <a:path w="120000" h="120000" extrusionOk="0">
                  <a:moveTo>
                    <a:pt x="113684" y="49411"/>
                  </a:moveTo>
                  <a:cubicBezTo>
                    <a:pt x="112105" y="49411"/>
                    <a:pt x="110526" y="42352"/>
                    <a:pt x="110526" y="42352"/>
                  </a:cubicBezTo>
                  <a:cubicBezTo>
                    <a:pt x="108947" y="42352"/>
                    <a:pt x="105789" y="35294"/>
                    <a:pt x="104210" y="35294"/>
                  </a:cubicBezTo>
                  <a:cubicBezTo>
                    <a:pt x="99473" y="35294"/>
                    <a:pt x="96315" y="42352"/>
                    <a:pt x="94736" y="56470"/>
                  </a:cubicBezTo>
                  <a:cubicBezTo>
                    <a:pt x="93157" y="56470"/>
                    <a:pt x="93157" y="56470"/>
                    <a:pt x="93157" y="56470"/>
                  </a:cubicBezTo>
                  <a:cubicBezTo>
                    <a:pt x="91578" y="63529"/>
                    <a:pt x="90000" y="63529"/>
                    <a:pt x="88421" y="63529"/>
                  </a:cubicBezTo>
                  <a:cubicBezTo>
                    <a:pt x="88421" y="63529"/>
                    <a:pt x="90000" y="56470"/>
                    <a:pt x="90000" y="49411"/>
                  </a:cubicBezTo>
                  <a:cubicBezTo>
                    <a:pt x="90000" y="35294"/>
                    <a:pt x="91578" y="21176"/>
                    <a:pt x="88421" y="7058"/>
                  </a:cubicBezTo>
                  <a:cubicBezTo>
                    <a:pt x="88421" y="0"/>
                    <a:pt x="85263" y="0"/>
                    <a:pt x="83684" y="0"/>
                  </a:cubicBezTo>
                  <a:cubicBezTo>
                    <a:pt x="48947" y="77647"/>
                    <a:pt x="48947" y="77647"/>
                    <a:pt x="48947" y="77647"/>
                  </a:cubicBezTo>
                  <a:cubicBezTo>
                    <a:pt x="52105" y="35294"/>
                    <a:pt x="52105" y="35294"/>
                    <a:pt x="52105" y="35294"/>
                  </a:cubicBezTo>
                  <a:cubicBezTo>
                    <a:pt x="52105" y="28235"/>
                    <a:pt x="52105" y="21176"/>
                    <a:pt x="50526" y="14117"/>
                  </a:cubicBezTo>
                  <a:cubicBezTo>
                    <a:pt x="48947" y="14117"/>
                    <a:pt x="48947" y="7058"/>
                    <a:pt x="47368" y="14117"/>
                  </a:cubicBezTo>
                  <a:cubicBezTo>
                    <a:pt x="37894" y="14117"/>
                    <a:pt x="28421" y="35294"/>
                    <a:pt x="22105" y="63529"/>
                  </a:cubicBezTo>
                  <a:cubicBezTo>
                    <a:pt x="22105" y="63529"/>
                    <a:pt x="22105" y="63529"/>
                    <a:pt x="22105" y="63529"/>
                  </a:cubicBezTo>
                  <a:cubicBezTo>
                    <a:pt x="22105" y="49411"/>
                    <a:pt x="22105" y="42352"/>
                    <a:pt x="22105" y="35294"/>
                  </a:cubicBezTo>
                  <a:cubicBezTo>
                    <a:pt x="22105" y="28235"/>
                    <a:pt x="20526" y="21176"/>
                    <a:pt x="20526" y="21176"/>
                  </a:cubicBezTo>
                  <a:cubicBezTo>
                    <a:pt x="18947" y="14117"/>
                    <a:pt x="17368" y="14117"/>
                    <a:pt x="15789" y="21176"/>
                  </a:cubicBezTo>
                  <a:cubicBezTo>
                    <a:pt x="11052" y="28235"/>
                    <a:pt x="6315" y="49411"/>
                    <a:pt x="1578" y="63529"/>
                  </a:cubicBezTo>
                  <a:cubicBezTo>
                    <a:pt x="0" y="70588"/>
                    <a:pt x="0" y="84705"/>
                    <a:pt x="1578" y="91764"/>
                  </a:cubicBezTo>
                  <a:cubicBezTo>
                    <a:pt x="3157" y="98823"/>
                    <a:pt x="6315" y="98823"/>
                    <a:pt x="7894" y="91764"/>
                  </a:cubicBezTo>
                  <a:cubicBezTo>
                    <a:pt x="9473" y="84705"/>
                    <a:pt x="11052" y="77647"/>
                    <a:pt x="12631" y="70588"/>
                  </a:cubicBezTo>
                  <a:cubicBezTo>
                    <a:pt x="12631" y="70588"/>
                    <a:pt x="12631" y="77647"/>
                    <a:pt x="12631" y="77647"/>
                  </a:cubicBezTo>
                  <a:cubicBezTo>
                    <a:pt x="12631" y="84705"/>
                    <a:pt x="12631" y="91764"/>
                    <a:pt x="14210" y="91764"/>
                  </a:cubicBezTo>
                  <a:cubicBezTo>
                    <a:pt x="15789" y="98823"/>
                    <a:pt x="18947" y="112941"/>
                    <a:pt x="26842" y="84705"/>
                  </a:cubicBezTo>
                  <a:cubicBezTo>
                    <a:pt x="31578" y="70588"/>
                    <a:pt x="36315" y="56470"/>
                    <a:pt x="42631" y="49411"/>
                  </a:cubicBezTo>
                  <a:cubicBezTo>
                    <a:pt x="39473" y="84705"/>
                    <a:pt x="39473" y="84705"/>
                    <a:pt x="39473" y="84705"/>
                  </a:cubicBezTo>
                  <a:cubicBezTo>
                    <a:pt x="39473" y="91764"/>
                    <a:pt x="39473" y="105882"/>
                    <a:pt x="41052" y="112941"/>
                  </a:cubicBezTo>
                  <a:cubicBezTo>
                    <a:pt x="42631" y="120000"/>
                    <a:pt x="42631" y="120000"/>
                    <a:pt x="45789" y="120000"/>
                  </a:cubicBezTo>
                  <a:cubicBezTo>
                    <a:pt x="45789" y="120000"/>
                    <a:pt x="47368" y="120000"/>
                    <a:pt x="48947" y="120000"/>
                  </a:cubicBezTo>
                  <a:cubicBezTo>
                    <a:pt x="82105" y="49411"/>
                    <a:pt x="82105" y="49411"/>
                    <a:pt x="82105" y="49411"/>
                  </a:cubicBezTo>
                  <a:cubicBezTo>
                    <a:pt x="80526" y="56470"/>
                    <a:pt x="80526" y="70588"/>
                    <a:pt x="82105" y="77647"/>
                  </a:cubicBezTo>
                  <a:cubicBezTo>
                    <a:pt x="83684" y="91764"/>
                    <a:pt x="85263" y="91764"/>
                    <a:pt x="86842" y="98823"/>
                  </a:cubicBezTo>
                  <a:cubicBezTo>
                    <a:pt x="90000" y="98823"/>
                    <a:pt x="94736" y="98823"/>
                    <a:pt x="96315" y="91764"/>
                  </a:cubicBezTo>
                  <a:cubicBezTo>
                    <a:pt x="97894" y="84705"/>
                    <a:pt x="97894" y="84705"/>
                    <a:pt x="99473" y="84705"/>
                  </a:cubicBezTo>
                  <a:cubicBezTo>
                    <a:pt x="101052" y="77647"/>
                    <a:pt x="102631" y="70588"/>
                    <a:pt x="104210" y="70588"/>
                  </a:cubicBezTo>
                  <a:cubicBezTo>
                    <a:pt x="104210" y="70588"/>
                    <a:pt x="105789" y="77647"/>
                    <a:pt x="107368" y="77647"/>
                  </a:cubicBezTo>
                  <a:cubicBezTo>
                    <a:pt x="110526" y="84705"/>
                    <a:pt x="115263" y="91764"/>
                    <a:pt x="118421" y="70588"/>
                  </a:cubicBezTo>
                  <a:cubicBezTo>
                    <a:pt x="120000" y="63529"/>
                    <a:pt x="120000" y="56470"/>
                    <a:pt x="118421" y="49411"/>
                  </a:cubicBezTo>
                  <a:cubicBezTo>
                    <a:pt x="116842" y="42352"/>
                    <a:pt x="115263" y="42352"/>
                    <a:pt x="113684" y="49411"/>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7" name="Google Shape;67;p3"/>
            <p:cNvSpPr/>
            <p:nvPr/>
          </p:nvSpPr>
          <p:spPr>
            <a:xfrm>
              <a:off x="7326313" y="4976813"/>
              <a:ext cx="165000" cy="611100"/>
            </a:xfrm>
            <a:custGeom>
              <a:avLst/>
              <a:gdLst/>
              <a:ahLst/>
              <a:cxnLst/>
              <a:rect l="l" t="t" r="r" b="b"/>
              <a:pathLst>
                <a:path w="120000" h="120000" extrusionOk="0">
                  <a:moveTo>
                    <a:pt x="81290" y="5263"/>
                  </a:moveTo>
                  <a:cubicBezTo>
                    <a:pt x="73548" y="5263"/>
                    <a:pt x="73548" y="5263"/>
                    <a:pt x="73548" y="5263"/>
                  </a:cubicBezTo>
                  <a:cubicBezTo>
                    <a:pt x="65806" y="2105"/>
                    <a:pt x="54193" y="0"/>
                    <a:pt x="38709" y="0"/>
                  </a:cubicBezTo>
                  <a:cubicBezTo>
                    <a:pt x="15483" y="0"/>
                    <a:pt x="0" y="4210"/>
                    <a:pt x="0" y="10526"/>
                  </a:cubicBezTo>
                  <a:cubicBezTo>
                    <a:pt x="0" y="91578"/>
                    <a:pt x="0" y="91578"/>
                    <a:pt x="0" y="91578"/>
                  </a:cubicBezTo>
                  <a:cubicBezTo>
                    <a:pt x="0" y="91578"/>
                    <a:pt x="0" y="92631"/>
                    <a:pt x="0" y="92631"/>
                  </a:cubicBezTo>
                  <a:cubicBezTo>
                    <a:pt x="30967" y="117894"/>
                    <a:pt x="30967" y="117894"/>
                    <a:pt x="30967" y="117894"/>
                  </a:cubicBezTo>
                  <a:cubicBezTo>
                    <a:pt x="30967" y="118947"/>
                    <a:pt x="34838" y="119999"/>
                    <a:pt x="38709" y="119999"/>
                  </a:cubicBezTo>
                  <a:cubicBezTo>
                    <a:pt x="42580" y="119999"/>
                    <a:pt x="46451" y="118947"/>
                    <a:pt x="46451" y="117894"/>
                  </a:cubicBezTo>
                  <a:cubicBezTo>
                    <a:pt x="77419" y="92631"/>
                    <a:pt x="77419" y="92631"/>
                    <a:pt x="77419" y="92631"/>
                  </a:cubicBezTo>
                  <a:cubicBezTo>
                    <a:pt x="77419" y="92631"/>
                    <a:pt x="81290" y="91578"/>
                    <a:pt x="81290" y="91578"/>
                  </a:cubicBezTo>
                  <a:cubicBezTo>
                    <a:pt x="81290" y="10526"/>
                    <a:pt x="81290" y="10526"/>
                    <a:pt x="81290" y="10526"/>
                  </a:cubicBezTo>
                  <a:cubicBezTo>
                    <a:pt x="81290" y="10526"/>
                    <a:pt x="81290" y="10526"/>
                    <a:pt x="81290" y="10526"/>
                  </a:cubicBezTo>
                  <a:cubicBezTo>
                    <a:pt x="81290" y="10526"/>
                    <a:pt x="81290" y="10526"/>
                    <a:pt x="81290" y="10526"/>
                  </a:cubicBezTo>
                  <a:cubicBezTo>
                    <a:pt x="92903" y="10526"/>
                    <a:pt x="100645" y="12631"/>
                    <a:pt x="100645" y="15789"/>
                  </a:cubicBezTo>
                  <a:cubicBezTo>
                    <a:pt x="100645" y="57894"/>
                    <a:pt x="100645" y="57894"/>
                    <a:pt x="100645" y="57894"/>
                  </a:cubicBezTo>
                  <a:cubicBezTo>
                    <a:pt x="100645" y="59999"/>
                    <a:pt x="104516" y="61052"/>
                    <a:pt x="112258" y="61052"/>
                  </a:cubicBezTo>
                  <a:cubicBezTo>
                    <a:pt x="116129" y="61052"/>
                    <a:pt x="120000" y="59999"/>
                    <a:pt x="120000" y="57894"/>
                  </a:cubicBezTo>
                  <a:cubicBezTo>
                    <a:pt x="120000" y="15789"/>
                    <a:pt x="120000" y="15789"/>
                    <a:pt x="120000" y="15789"/>
                  </a:cubicBezTo>
                  <a:cubicBezTo>
                    <a:pt x="120000" y="10526"/>
                    <a:pt x="100645" y="5263"/>
                    <a:pt x="81290" y="5263"/>
                  </a:cubicBezTo>
                  <a:close/>
                  <a:moveTo>
                    <a:pt x="38709" y="108421"/>
                  </a:moveTo>
                  <a:cubicBezTo>
                    <a:pt x="19354" y="91578"/>
                    <a:pt x="19354" y="91578"/>
                    <a:pt x="19354" y="91578"/>
                  </a:cubicBezTo>
                  <a:cubicBezTo>
                    <a:pt x="58064" y="91578"/>
                    <a:pt x="58064" y="91578"/>
                    <a:pt x="58064" y="91578"/>
                  </a:cubicBezTo>
                  <a:lnTo>
                    <a:pt x="38709" y="108421"/>
                  </a:lnTo>
                  <a:close/>
                  <a:moveTo>
                    <a:pt x="61935" y="86315"/>
                  </a:moveTo>
                  <a:cubicBezTo>
                    <a:pt x="19354" y="86315"/>
                    <a:pt x="19354" y="86315"/>
                    <a:pt x="19354" y="86315"/>
                  </a:cubicBezTo>
                  <a:cubicBezTo>
                    <a:pt x="19354" y="52631"/>
                    <a:pt x="19354" y="52631"/>
                    <a:pt x="19354" y="52631"/>
                  </a:cubicBezTo>
                  <a:cubicBezTo>
                    <a:pt x="61935" y="52631"/>
                    <a:pt x="61935" y="52631"/>
                    <a:pt x="61935" y="52631"/>
                  </a:cubicBezTo>
                  <a:lnTo>
                    <a:pt x="61935" y="86315"/>
                  </a:lnTo>
                  <a:close/>
                  <a:moveTo>
                    <a:pt x="61935" y="47368"/>
                  </a:moveTo>
                  <a:cubicBezTo>
                    <a:pt x="19354" y="47368"/>
                    <a:pt x="19354" y="47368"/>
                    <a:pt x="19354" y="47368"/>
                  </a:cubicBezTo>
                  <a:cubicBezTo>
                    <a:pt x="19354" y="10526"/>
                    <a:pt x="19354" y="10526"/>
                    <a:pt x="19354" y="10526"/>
                  </a:cubicBezTo>
                  <a:cubicBezTo>
                    <a:pt x="19354" y="7368"/>
                    <a:pt x="27096" y="5263"/>
                    <a:pt x="38709" y="5263"/>
                  </a:cubicBezTo>
                  <a:cubicBezTo>
                    <a:pt x="50322" y="5263"/>
                    <a:pt x="61935" y="7368"/>
                    <a:pt x="61935" y="10526"/>
                  </a:cubicBezTo>
                  <a:lnTo>
                    <a:pt x="61935" y="47368"/>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8" name="Google Shape;68;p3"/>
            <p:cNvSpPr/>
            <p:nvPr/>
          </p:nvSpPr>
          <p:spPr>
            <a:xfrm>
              <a:off x="7556500" y="3984625"/>
              <a:ext cx="282600" cy="638100"/>
            </a:xfrm>
            <a:custGeom>
              <a:avLst/>
              <a:gdLst/>
              <a:ahLst/>
              <a:cxnLst/>
              <a:rect l="l" t="t" r="r" b="b"/>
              <a:pathLst>
                <a:path w="120000" h="120000" extrusionOk="0">
                  <a:moveTo>
                    <a:pt x="27169" y="29243"/>
                  </a:moveTo>
                  <a:cubicBezTo>
                    <a:pt x="58867" y="34285"/>
                    <a:pt x="58867" y="34285"/>
                    <a:pt x="58867" y="34285"/>
                  </a:cubicBezTo>
                  <a:cubicBezTo>
                    <a:pt x="58867" y="34285"/>
                    <a:pt x="58867" y="34285"/>
                    <a:pt x="56603" y="34285"/>
                  </a:cubicBezTo>
                  <a:cubicBezTo>
                    <a:pt x="49811" y="34285"/>
                    <a:pt x="43018" y="35294"/>
                    <a:pt x="38490" y="38319"/>
                  </a:cubicBezTo>
                  <a:cubicBezTo>
                    <a:pt x="33962" y="40336"/>
                    <a:pt x="29433" y="44369"/>
                    <a:pt x="31698" y="47394"/>
                  </a:cubicBezTo>
                  <a:cubicBezTo>
                    <a:pt x="31698" y="51428"/>
                    <a:pt x="36226" y="54453"/>
                    <a:pt x="40754" y="56470"/>
                  </a:cubicBezTo>
                  <a:cubicBezTo>
                    <a:pt x="56603" y="61512"/>
                    <a:pt x="56603" y="61512"/>
                    <a:pt x="56603" y="61512"/>
                  </a:cubicBezTo>
                  <a:cubicBezTo>
                    <a:pt x="49811" y="62521"/>
                    <a:pt x="43018" y="63529"/>
                    <a:pt x="38490" y="66554"/>
                  </a:cubicBezTo>
                  <a:cubicBezTo>
                    <a:pt x="33962" y="68571"/>
                    <a:pt x="29433" y="72605"/>
                    <a:pt x="31698" y="75630"/>
                  </a:cubicBezTo>
                  <a:cubicBezTo>
                    <a:pt x="31698" y="78655"/>
                    <a:pt x="36226" y="81680"/>
                    <a:pt x="40754" y="84705"/>
                  </a:cubicBezTo>
                  <a:cubicBezTo>
                    <a:pt x="52075" y="88739"/>
                    <a:pt x="52075" y="88739"/>
                    <a:pt x="52075" y="88739"/>
                  </a:cubicBezTo>
                  <a:cubicBezTo>
                    <a:pt x="47547" y="88739"/>
                    <a:pt x="43018" y="90756"/>
                    <a:pt x="38490" y="91764"/>
                  </a:cubicBezTo>
                  <a:cubicBezTo>
                    <a:pt x="33962" y="94789"/>
                    <a:pt x="31698" y="97815"/>
                    <a:pt x="31698" y="100840"/>
                  </a:cubicBezTo>
                  <a:cubicBezTo>
                    <a:pt x="33962" y="103865"/>
                    <a:pt x="36226" y="106890"/>
                    <a:pt x="40754" y="108907"/>
                  </a:cubicBezTo>
                  <a:cubicBezTo>
                    <a:pt x="61132" y="116974"/>
                    <a:pt x="61132" y="116974"/>
                    <a:pt x="61132" y="116974"/>
                  </a:cubicBezTo>
                  <a:cubicBezTo>
                    <a:pt x="67924" y="118991"/>
                    <a:pt x="72452" y="120000"/>
                    <a:pt x="79245" y="120000"/>
                  </a:cubicBezTo>
                  <a:cubicBezTo>
                    <a:pt x="88301" y="120000"/>
                    <a:pt x="95094" y="117983"/>
                    <a:pt x="99622" y="115966"/>
                  </a:cubicBezTo>
                  <a:cubicBezTo>
                    <a:pt x="108679" y="110924"/>
                    <a:pt x="108679" y="102857"/>
                    <a:pt x="97358" y="98823"/>
                  </a:cubicBezTo>
                  <a:cubicBezTo>
                    <a:pt x="86037" y="94789"/>
                    <a:pt x="86037" y="94789"/>
                    <a:pt x="86037" y="94789"/>
                  </a:cubicBezTo>
                  <a:cubicBezTo>
                    <a:pt x="92830" y="93781"/>
                    <a:pt x="97358" y="92773"/>
                    <a:pt x="101886" y="90756"/>
                  </a:cubicBezTo>
                  <a:cubicBezTo>
                    <a:pt x="106415" y="87731"/>
                    <a:pt x="108679" y="84705"/>
                    <a:pt x="108679" y="81680"/>
                  </a:cubicBezTo>
                  <a:cubicBezTo>
                    <a:pt x="108679" y="77647"/>
                    <a:pt x="104150" y="74621"/>
                    <a:pt x="99622" y="72605"/>
                  </a:cubicBezTo>
                  <a:cubicBezTo>
                    <a:pt x="92830" y="70588"/>
                    <a:pt x="92830" y="70588"/>
                    <a:pt x="92830" y="70588"/>
                  </a:cubicBezTo>
                  <a:cubicBezTo>
                    <a:pt x="99622" y="70588"/>
                    <a:pt x="106415" y="68571"/>
                    <a:pt x="110943" y="66554"/>
                  </a:cubicBezTo>
                  <a:cubicBezTo>
                    <a:pt x="120000" y="60504"/>
                    <a:pt x="120000" y="52436"/>
                    <a:pt x="108679" y="48403"/>
                  </a:cubicBezTo>
                  <a:cubicBezTo>
                    <a:pt x="79245" y="37310"/>
                    <a:pt x="79245" y="37310"/>
                    <a:pt x="79245" y="37310"/>
                  </a:cubicBezTo>
                  <a:cubicBezTo>
                    <a:pt x="74716" y="35294"/>
                    <a:pt x="67924" y="34285"/>
                    <a:pt x="61132" y="34285"/>
                  </a:cubicBezTo>
                  <a:cubicBezTo>
                    <a:pt x="61132" y="29243"/>
                    <a:pt x="61132" y="29243"/>
                    <a:pt x="61132" y="29243"/>
                  </a:cubicBezTo>
                  <a:cubicBezTo>
                    <a:pt x="31698" y="25210"/>
                    <a:pt x="31698" y="25210"/>
                    <a:pt x="31698" y="25210"/>
                  </a:cubicBezTo>
                  <a:cubicBezTo>
                    <a:pt x="20377" y="23193"/>
                    <a:pt x="13584" y="18151"/>
                    <a:pt x="18113" y="13109"/>
                  </a:cubicBezTo>
                  <a:cubicBezTo>
                    <a:pt x="20377" y="8067"/>
                    <a:pt x="31698" y="6050"/>
                    <a:pt x="43018" y="7058"/>
                  </a:cubicBezTo>
                  <a:cubicBezTo>
                    <a:pt x="61132" y="9075"/>
                    <a:pt x="61132" y="9075"/>
                    <a:pt x="61132" y="9075"/>
                  </a:cubicBezTo>
                  <a:cubicBezTo>
                    <a:pt x="61132" y="4033"/>
                    <a:pt x="61132" y="4033"/>
                    <a:pt x="61132" y="4033"/>
                  </a:cubicBezTo>
                  <a:cubicBezTo>
                    <a:pt x="45283" y="2016"/>
                    <a:pt x="45283" y="2016"/>
                    <a:pt x="45283" y="2016"/>
                  </a:cubicBezTo>
                  <a:cubicBezTo>
                    <a:pt x="29433" y="0"/>
                    <a:pt x="11320" y="4033"/>
                    <a:pt x="6792" y="12100"/>
                  </a:cubicBezTo>
                  <a:cubicBezTo>
                    <a:pt x="0" y="19159"/>
                    <a:pt x="11320" y="27226"/>
                    <a:pt x="27169" y="29243"/>
                  </a:cubicBezTo>
                  <a:close/>
                  <a:moveTo>
                    <a:pt x="90566" y="102857"/>
                  </a:moveTo>
                  <a:cubicBezTo>
                    <a:pt x="97358" y="104873"/>
                    <a:pt x="97358" y="109915"/>
                    <a:pt x="90566" y="111932"/>
                  </a:cubicBezTo>
                  <a:cubicBezTo>
                    <a:pt x="86037" y="114957"/>
                    <a:pt x="76981" y="115966"/>
                    <a:pt x="70188" y="112941"/>
                  </a:cubicBezTo>
                  <a:cubicBezTo>
                    <a:pt x="49811" y="104873"/>
                    <a:pt x="49811" y="104873"/>
                    <a:pt x="49811" y="104873"/>
                  </a:cubicBezTo>
                  <a:cubicBezTo>
                    <a:pt x="45283" y="103865"/>
                    <a:pt x="45283" y="102857"/>
                    <a:pt x="43018" y="100840"/>
                  </a:cubicBezTo>
                  <a:cubicBezTo>
                    <a:pt x="43018" y="98823"/>
                    <a:pt x="45283" y="96806"/>
                    <a:pt x="47547" y="95798"/>
                  </a:cubicBezTo>
                  <a:cubicBezTo>
                    <a:pt x="54339" y="92773"/>
                    <a:pt x="63396" y="92773"/>
                    <a:pt x="70188" y="94789"/>
                  </a:cubicBezTo>
                  <a:lnTo>
                    <a:pt x="90566" y="102857"/>
                  </a:lnTo>
                  <a:close/>
                  <a:moveTo>
                    <a:pt x="97358" y="81680"/>
                  </a:moveTo>
                  <a:cubicBezTo>
                    <a:pt x="97358" y="83697"/>
                    <a:pt x="95094" y="85714"/>
                    <a:pt x="92830" y="87731"/>
                  </a:cubicBezTo>
                  <a:cubicBezTo>
                    <a:pt x="90566" y="88739"/>
                    <a:pt x="86037" y="89747"/>
                    <a:pt x="81509" y="89747"/>
                  </a:cubicBezTo>
                  <a:cubicBezTo>
                    <a:pt x="76981" y="90756"/>
                    <a:pt x="72452" y="89747"/>
                    <a:pt x="67924" y="88739"/>
                  </a:cubicBezTo>
                  <a:cubicBezTo>
                    <a:pt x="47547" y="80672"/>
                    <a:pt x="47547" y="80672"/>
                    <a:pt x="47547" y="80672"/>
                  </a:cubicBezTo>
                  <a:cubicBezTo>
                    <a:pt x="45283" y="78655"/>
                    <a:pt x="43018" y="77647"/>
                    <a:pt x="43018" y="75630"/>
                  </a:cubicBezTo>
                  <a:cubicBezTo>
                    <a:pt x="43018" y="73613"/>
                    <a:pt x="43018" y="71596"/>
                    <a:pt x="47547" y="69579"/>
                  </a:cubicBezTo>
                  <a:cubicBezTo>
                    <a:pt x="49811" y="67563"/>
                    <a:pt x="54339" y="66554"/>
                    <a:pt x="58867" y="66554"/>
                  </a:cubicBezTo>
                  <a:cubicBezTo>
                    <a:pt x="58867" y="66554"/>
                    <a:pt x="58867" y="66554"/>
                    <a:pt x="58867" y="66554"/>
                  </a:cubicBezTo>
                  <a:cubicBezTo>
                    <a:pt x="63396" y="66554"/>
                    <a:pt x="67924" y="67563"/>
                    <a:pt x="70188" y="68571"/>
                  </a:cubicBezTo>
                  <a:cubicBezTo>
                    <a:pt x="90566" y="76638"/>
                    <a:pt x="90566" y="76638"/>
                    <a:pt x="90566" y="76638"/>
                  </a:cubicBezTo>
                  <a:cubicBezTo>
                    <a:pt x="95094" y="77647"/>
                    <a:pt x="97358" y="79663"/>
                    <a:pt x="97358" y="81680"/>
                  </a:cubicBezTo>
                  <a:close/>
                  <a:moveTo>
                    <a:pt x="70188" y="40336"/>
                  </a:moveTo>
                  <a:cubicBezTo>
                    <a:pt x="99622" y="52436"/>
                    <a:pt x="99622" y="52436"/>
                    <a:pt x="99622" y="52436"/>
                  </a:cubicBezTo>
                  <a:cubicBezTo>
                    <a:pt x="108679" y="54453"/>
                    <a:pt x="108679" y="59495"/>
                    <a:pt x="101886" y="62521"/>
                  </a:cubicBezTo>
                  <a:cubicBezTo>
                    <a:pt x="95094" y="66554"/>
                    <a:pt x="86037" y="66554"/>
                    <a:pt x="76981" y="63529"/>
                  </a:cubicBezTo>
                  <a:cubicBezTo>
                    <a:pt x="47547" y="52436"/>
                    <a:pt x="47547" y="52436"/>
                    <a:pt x="47547" y="52436"/>
                  </a:cubicBezTo>
                  <a:cubicBezTo>
                    <a:pt x="45283" y="51428"/>
                    <a:pt x="43018" y="49411"/>
                    <a:pt x="43018" y="47394"/>
                  </a:cubicBezTo>
                  <a:cubicBezTo>
                    <a:pt x="43018" y="45378"/>
                    <a:pt x="43018" y="43361"/>
                    <a:pt x="47547" y="41344"/>
                  </a:cubicBezTo>
                  <a:cubicBezTo>
                    <a:pt x="49811" y="40336"/>
                    <a:pt x="54339" y="39327"/>
                    <a:pt x="58867" y="39327"/>
                  </a:cubicBezTo>
                  <a:cubicBezTo>
                    <a:pt x="63396" y="38319"/>
                    <a:pt x="67924" y="39327"/>
                    <a:pt x="70188" y="4033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9" name="Google Shape;69;p3"/>
            <p:cNvSpPr/>
            <p:nvPr/>
          </p:nvSpPr>
          <p:spPr>
            <a:xfrm>
              <a:off x="7732713" y="4075113"/>
              <a:ext cx="662100" cy="1927200"/>
            </a:xfrm>
            <a:custGeom>
              <a:avLst/>
              <a:gdLst/>
              <a:ahLst/>
              <a:cxnLst/>
              <a:rect l="l" t="t" r="r" b="b"/>
              <a:pathLst>
                <a:path w="120000" h="120000" extrusionOk="0">
                  <a:moveTo>
                    <a:pt x="0" y="38774"/>
                  </a:moveTo>
                  <a:cubicBezTo>
                    <a:pt x="30000" y="52479"/>
                    <a:pt x="30000" y="52479"/>
                    <a:pt x="30000" y="52479"/>
                  </a:cubicBezTo>
                  <a:cubicBezTo>
                    <a:pt x="30000" y="57493"/>
                    <a:pt x="30000" y="57493"/>
                    <a:pt x="30000" y="57493"/>
                  </a:cubicBezTo>
                  <a:cubicBezTo>
                    <a:pt x="13548" y="57493"/>
                    <a:pt x="13548" y="57493"/>
                    <a:pt x="13548" y="57493"/>
                  </a:cubicBezTo>
                  <a:cubicBezTo>
                    <a:pt x="12580" y="57493"/>
                    <a:pt x="11612" y="57827"/>
                    <a:pt x="11612" y="58161"/>
                  </a:cubicBezTo>
                  <a:cubicBezTo>
                    <a:pt x="11612" y="120000"/>
                    <a:pt x="11612" y="120000"/>
                    <a:pt x="11612" y="120000"/>
                  </a:cubicBezTo>
                  <a:cubicBezTo>
                    <a:pt x="16451" y="120000"/>
                    <a:pt x="16451" y="120000"/>
                    <a:pt x="16451" y="120000"/>
                  </a:cubicBezTo>
                  <a:cubicBezTo>
                    <a:pt x="16451" y="75208"/>
                    <a:pt x="16451" y="75208"/>
                    <a:pt x="16451" y="75208"/>
                  </a:cubicBezTo>
                  <a:cubicBezTo>
                    <a:pt x="115161" y="75208"/>
                    <a:pt x="115161" y="75208"/>
                    <a:pt x="115161" y="75208"/>
                  </a:cubicBezTo>
                  <a:cubicBezTo>
                    <a:pt x="115161" y="120000"/>
                    <a:pt x="115161" y="120000"/>
                    <a:pt x="115161" y="120000"/>
                  </a:cubicBezTo>
                  <a:cubicBezTo>
                    <a:pt x="120000" y="120000"/>
                    <a:pt x="120000" y="120000"/>
                    <a:pt x="120000" y="120000"/>
                  </a:cubicBezTo>
                  <a:cubicBezTo>
                    <a:pt x="120000" y="58161"/>
                    <a:pt x="120000" y="58161"/>
                    <a:pt x="120000" y="58161"/>
                  </a:cubicBezTo>
                  <a:cubicBezTo>
                    <a:pt x="120000" y="57827"/>
                    <a:pt x="119032" y="57493"/>
                    <a:pt x="117096" y="57493"/>
                  </a:cubicBezTo>
                  <a:cubicBezTo>
                    <a:pt x="104516" y="57493"/>
                    <a:pt x="104516" y="57493"/>
                    <a:pt x="104516" y="57493"/>
                  </a:cubicBezTo>
                  <a:cubicBezTo>
                    <a:pt x="104516" y="45459"/>
                    <a:pt x="104516" y="45459"/>
                    <a:pt x="104516" y="45459"/>
                  </a:cubicBezTo>
                  <a:cubicBezTo>
                    <a:pt x="117096" y="32089"/>
                    <a:pt x="117096" y="32089"/>
                    <a:pt x="117096" y="32089"/>
                  </a:cubicBezTo>
                  <a:cubicBezTo>
                    <a:pt x="118064" y="31086"/>
                    <a:pt x="118064" y="29749"/>
                    <a:pt x="117096" y="28412"/>
                  </a:cubicBezTo>
                  <a:cubicBezTo>
                    <a:pt x="94838" y="668"/>
                    <a:pt x="94838" y="668"/>
                    <a:pt x="94838" y="668"/>
                  </a:cubicBezTo>
                  <a:cubicBezTo>
                    <a:pt x="93870" y="334"/>
                    <a:pt x="92903" y="0"/>
                    <a:pt x="91935" y="0"/>
                  </a:cubicBezTo>
                  <a:cubicBezTo>
                    <a:pt x="91935" y="0"/>
                    <a:pt x="84193" y="334"/>
                    <a:pt x="79354" y="2339"/>
                  </a:cubicBezTo>
                  <a:cubicBezTo>
                    <a:pt x="76451" y="4011"/>
                    <a:pt x="74516" y="6350"/>
                    <a:pt x="75483" y="9025"/>
                  </a:cubicBezTo>
                  <a:cubicBezTo>
                    <a:pt x="78387" y="16044"/>
                    <a:pt x="84193" y="23064"/>
                    <a:pt x="84193" y="23398"/>
                  </a:cubicBezTo>
                  <a:cubicBezTo>
                    <a:pt x="85161" y="23732"/>
                    <a:pt x="86129" y="24066"/>
                    <a:pt x="87096" y="23732"/>
                  </a:cubicBezTo>
                  <a:cubicBezTo>
                    <a:pt x="89032" y="23732"/>
                    <a:pt x="89032" y="23398"/>
                    <a:pt x="89032" y="22729"/>
                  </a:cubicBezTo>
                  <a:cubicBezTo>
                    <a:pt x="89032" y="22729"/>
                    <a:pt x="83225" y="15710"/>
                    <a:pt x="80322" y="8690"/>
                  </a:cubicBezTo>
                  <a:cubicBezTo>
                    <a:pt x="79354" y="6350"/>
                    <a:pt x="80322" y="4679"/>
                    <a:pt x="83225" y="3676"/>
                  </a:cubicBezTo>
                  <a:cubicBezTo>
                    <a:pt x="86129" y="2674"/>
                    <a:pt x="89032" y="2005"/>
                    <a:pt x="90967" y="2005"/>
                  </a:cubicBezTo>
                  <a:cubicBezTo>
                    <a:pt x="112258" y="28746"/>
                    <a:pt x="112258" y="28746"/>
                    <a:pt x="112258" y="28746"/>
                  </a:cubicBezTo>
                  <a:cubicBezTo>
                    <a:pt x="113225" y="29749"/>
                    <a:pt x="113225" y="30752"/>
                    <a:pt x="112258" y="31754"/>
                  </a:cubicBezTo>
                  <a:cubicBezTo>
                    <a:pt x="99677" y="45125"/>
                    <a:pt x="99677" y="45125"/>
                    <a:pt x="99677" y="45125"/>
                  </a:cubicBezTo>
                  <a:cubicBezTo>
                    <a:pt x="99677" y="45125"/>
                    <a:pt x="99677" y="45459"/>
                    <a:pt x="99677" y="45459"/>
                  </a:cubicBezTo>
                  <a:cubicBezTo>
                    <a:pt x="99677" y="57493"/>
                    <a:pt x="99677" y="57493"/>
                    <a:pt x="99677" y="57493"/>
                  </a:cubicBezTo>
                  <a:cubicBezTo>
                    <a:pt x="34838" y="57493"/>
                    <a:pt x="34838" y="57493"/>
                    <a:pt x="34838" y="57493"/>
                  </a:cubicBezTo>
                  <a:cubicBezTo>
                    <a:pt x="34838" y="52144"/>
                    <a:pt x="34838" y="52144"/>
                    <a:pt x="34838" y="52144"/>
                  </a:cubicBezTo>
                  <a:cubicBezTo>
                    <a:pt x="34838" y="52144"/>
                    <a:pt x="34838" y="51810"/>
                    <a:pt x="34838" y="51810"/>
                  </a:cubicBezTo>
                  <a:cubicBezTo>
                    <a:pt x="8709" y="39777"/>
                    <a:pt x="8709" y="39777"/>
                    <a:pt x="8709" y="39777"/>
                  </a:cubicBezTo>
                  <a:cubicBezTo>
                    <a:pt x="5806" y="39777"/>
                    <a:pt x="2903" y="39442"/>
                    <a:pt x="0" y="38774"/>
                  </a:cubicBezTo>
                  <a:close/>
                  <a:moveTo>
                    <a:pt x="115161" y="59164"/>
                  </a:moveTo>
                  <a:cubicBezTo>
                    <a:pt x="115161" y="73537"/>
                    <a:pt x="115161" y="73537"/>
                    <a:pt x="115161" y="73537"/>
                  </a:cubicBezTo>
                  <a:cubicBezTo>
                    <a:pt x="16451" y="73537"/>
                    <a:pt x="16451" y="73537"/>
                    <a:pt x="16451" y="73537"/>
                  </a:cubicBezTo>
                  <a:cubicBezTo>
                    <a:pt x="16451" y="59164"/>
                    <a:pt x="16451" y="59164"/>
                    <a:pt x="16451" y="59164"/>
                  </a:cubicBezTo>
                  <a:lnTo>
                    <a:pt x="115161" y="5916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0" name="Google Shape;70;p3"/>
            <p:cNvSpPr/>
            <p:nvPr/>
          </p:nvSpPr>
          <p:spPr>
            <a:xfrm>
              <a:off x="7886700" y="5111750"/>
              <a:ext cx="65100" cy="58800"/>
            </a:xfrm>
            <a:custGeom>
              <a:avLst/>
              <a:gdLst/>
              <a:ahLst/>
              <a:cxnLst/>
              <a:rect l="l" t="t" r="r" b="b"/>
              <a:pathLst>
                <a:path w="120000" h="120000" extrusionOk="0">
                  <a:moveTo>
                    <a:pt x="60000" y="120000"/>
                  </a:moveTo>
                  <a:cubicBezTo>
                    <a:pt x="90000" y="120000"/>
                    <a:pt x="120000" y="98181"/>
                    <a:pt x="120000" y="54545"/>
                  </a:cubicBezTo>
                  <a:cubicBezTo>
                    <a:pt x="120000" y="21818"/>
                    <a:pt x="90000" y="0"/>
                    <a:pt x="60000" y="0"/>
                  </a:cubicBezTo>
                  <a:cubicBezTo>
                    <a:pt x="30000" y="0"/>
                    <a:pt x="0" y="21818"/>
                    <a:pt x="0" y="54545"/>
                  </a:cubicBezTo>
                  <a:cubicBezTo>
                    <a:pt x="0" y="98181"/>
                    <a:pt x="30000" y="120000"/>
                    <a:pt x="60000" y="120000"/>
                  </a:cubicBezTo>
                  <a:close/>
                  <a:moveTo>
                    <a:pt x="60000" y="54545"/>
                  </a:moveTo>
                  <a:cubicBezTo>
                    <a:pt x="70000" y="54545"/>
                    <a:pt x="70000" y="54545"/>
                    <a:pt x="70000" y="54545"/>
                  </a:cubicBezTo>
                  <a:cubicBezTo>
                    <a:pt x="70000" y="65454"/>
                    <a:pt x="70000" y="65454"/>
                    <a:pt x="60000" y="65454"/>
                  </a:cubicBezTo>
                  <a:cubicBezTo>
                    <a:pt x="60000" y="65454"/>
                    <a:pt x="50000" y="65454"/>
                    <a:pt x="50000" y="54545"/>
                  </a:cubicBezTo>
                  <a:cubicBezTo>
                    <a:pt x="50000" y="54545"/>
                    <a:pt x="60000" y="54545"/>
                    <a:pt x="60000" y="5454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71" name="Google Shape;71;p3"/>
          <p:cNvGrpSpPr/>
          <p:nvPr/>
        </p:nvGrpSpPr>
        <p:grpSpPr>
          <a:xfrm rot="10800000">
            <a:off x="6518888" y="-12"/>
            <a:ext cx="1551087" cy="2468625"/>
            <a:chOff x="715963" y="3538538"/>
            <a:chExt cx="1551087" cy="2468625"/>
          </a:xfrm>
        </p:grpSpPr>
        <p:sp>
          <p:nvSpPr>
            <p:cNvPr id="72" name="Google Shape;72;p3"/>
            <p:cNvSpPr/>
            <p:nvPr/>
          </p:nvSpPr>
          <p:spPr>
            <a:xfrm>
              <a:off x="785813" y="4429125"/>
              <a:ext cx="15900" cy="33300"/>
            </a:xfrm>
            <a:custGeom>
              <a:avLst/>
              <a:gdLst/>
              <a:ahLst/>
              <a:cxnLst/>
              <a:rect l="l" t="t" r="r" b="b"/>
              <a:pathLst>
                <a:path w="120000" h="120000" extrusionOk="0">
                  <a:moveTo>
                    <a:pt x="40000" y="0"/>
                  </a:moveTo>
                  <a:cubicBezTo>
                    <a:pt x="40000" y="0"/>
                    <a:pt x="0" y="20000"/>
                    <a:pt x="0" y="20000"/>
                  </a:cubicBezTo>
                  <a:cubicBezTo>
                    <a:pt x="0" y="100000"/>
                    <a:pt x="0" y="100000"/>
                    <a:pt x="0" y="100000"/>
                  </a:cubicBezTo>
                  <a:cubicBezTo>
                    <a:pt x="0" y="100000"/>
                    <a:pt x="40000" y="120000"/>
                    <a:pt x="40000" y="120000"/>
                  </a:cubicBezTo>
                  <a:cubicBezTo>
                    <a:pt x="80000" y="120000"/>
                    <a:pt x="120000" y="100000"/>
                    <a:pt x="120000" y="100000"/>
                  </a:cubicBezTo>
                  <a:cubicBezTo>
                    <a:pt x="120000" y="20000"/>
                    <a:pt x="120000" y="20000"/>
                    <a:pt x="120000" y="20000"/>
                  </a:cubicBezTo>
                  <a:cubicBezTo>
                    <a:pt x="120000" y="20000"/>
                    <a:pt x="80000" y="0"/>
                    <a:pt x="40000"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3" name="Google Shape;73;p3"/>
            <p:cNvSpPr/>
            <p:nvPr/>
          </p:nvSpPr>
          <p:spPr>
            <a:xfrm>
              <a:off x="817563" y="4429125"/>
              <a:ext cx="15900" cy="33300"/>
            </a:xfrm>
            <a:custGeom>
              <a:avLst/>
              <a:gdLst/>
              <a:ahLst/>
              <a:cxnLst/>
              <a:rect l="l" t="t" r="r" b="b"/>
              <a:pathLst>
                <a:path w="120000" h="120000" extrusionOk="0">
                  <a:moveTo>
                    <a:pt x="80000" y="0"/>
                  </a:moveTo>
                  <a:cubicBezTo>
                    <a:pt x="40000" y="0"/>
                    <a:pt x="0" y="20000"/>
                    <a:pt x="0" y="20000"/>
                  </a:cubicBezTo>
                  <a:cubicBezTo>
                    <a:pt x="0" y="100000"/>
                    <a:pt x="0" y="100000"/>
                    <a:pt x="0" y="100000"/>
                  </a:cubicBezTo>
                  <a:cubicBezTo>
                    <a:pt x="0" y="100000"/>
                    <a:pt x="40000" y="120000"/>
                    <a:pt x="80000" y="120000"/>
                  </a:cubicBezTo>
                  <a:cubicBezTo>
                    <a:pt x="120000" y="120000"/>
                    <a:pt x="120000" y="100000"/>
                    <a:pt x="120000" y="100000"/>
                  </a:cubicBezTo>
                  <a:cubicBezTo>
                    <a:pt x="120000" y="20000"/>
                    <a:pt x="120000" y="20000"/>
                    <a:pt x="120000" y="20000"/>
                  </a:cubicBezTo>
                  <a:cubicBezTo>
                    <a:pt x="120000" y="20000"/>
                    <a:pt x="120000" y="0"/>
                    <a:pt x="80000"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4" name="Google Shape;74;p3"/>
            <p:cNvSpPr/>
            <p:nvPr/>
          </p:nvSpPr>
          <p:spPr>
            <a:xfrm>
              <a:off x="715963" y="4392613"/>
              <a:ext cx="187200" cy="401700"/>
            </a:xfrm>
            <a:custGeom>
              <a:avLst/>
              <a:gdLst/>
              <a:ahLst/>
              <a:cxnLst/>
              <a:rect l="l" t="t" r="r" b="b"/>
              <a:pathLst>
                <a:path w="120000" h="120000" extrusionOk="0">
                  <a:moveTo>
                    <a:pt x="113142" y="24000"/>
                  </a:moveTo>
                  <a:cubicBezTo>
                    <a:pt x="99428" y="24000"/>
                    <a:pt x="99428" y="24000"/>
                    <a:pt x="99428" y="24000"/>
                  </a:cubicBezTo>
                  <a:cubicBezTo>
                    <a:pt x="99428" y="3200"/>
                    <a:pt x="99428" y="3200"/>
                    <a:pt x="99428" y="3200"/>
                  </a:cubicBezTo>
                  <a:cubicBezTo>
                    <a:pt x="99428" y="1600"/>
                    <a:pt x="96000" y="0"/>
                    <a:pt x="92571" y="0"/>
                  </a:cubicBezTo>
                  <a:cubicBezTo>
                    <a:pt x="27428" y="0"/>
                    <a:pt x="27428" y="0"/>
                    <a:pt x="27428" y="0"/>
                  </a:cubicBezTo>
                  <a:cubicBezTo>
                    <a:pt x="24000" y="0"/>
                    <a:pt x="20571" y="1600"/>
                    <a:pt x="20571" y="3200"/>
                  </a:cubicBezTo>
                  <a:cubicBezTo>
                    <a:pt x="20571" y="24000"/>
                    <a:pt x="20571" y="24000"/>
                    <a:pt x="20571" y="24000"/>
                  </a:cubicBezTo>
                  <a:cubicBezTo>
                    <a:pt x="6857" y="24000"/>
                    <a:pt x="6857" y="24000"/>
                    <a:pt x="6857" y="24000"/>
                  </a:cubicBezTo>
                  <a:cubicBezTo>
                    <a:pt x="3428" y="24000"/>
                    <a:pt x="0" y="25600"/>
                    <a:pt x="0" y="28800"/>
                  </a:cubicBezTo>
                  <a:cubicBezTo>
                    <a:pt x="0" y="97600"/>
                    <a:pt x="0" y="97600"/>
                    <a:pt x="0" y="97600"/>
                  </a:cubicBezTo>
                  <a:cubicBezTo>
                    <a:pt x="0" y="110400"/>
                    <a:pt x="20571" y="120000"/>
                    <a:pt x="48000" y="120000"/>
                  </a:cubicBezTo>
                  <a:cubicBezTo>
                    <a:pt x="72000" y="120000"/>
                    <a:pt x="72000" y="120000"/>
                    <a:pt x="72000" y="120000"/>
                  </a:cubicBezTo>
                  <a:cubicBezTo>
                    <a:pt x="99428" y="120000"/>
                    <a:pt x="120000" y="110400"/>
                    <a:pt x="120000" y="97600"/>
                  </a:cubicBezTo>
                  <a:cubicBezTo>
                    <a:pt x="120000" y="28800"/>
                    <a:pt x="120000" y="28800"/>
                    <a:pt x="120000" y="28800"/>
                  </a:cubicBezTo>
                  <a:cubicBezTo>
                    <a:pt x="120000" y="25600"/>
                    <a:pt x="116571" y="24000"/>
                    <a:pt x="113142" y="24000"/>
                  </a:cubicBezTo>
                  <a:close/>
                  <a:moveTo>
                    <a:pt x="37714" y="8000"/>
                  </a:moveTo>
                  <a:cubicBezTo>
                    <a:pt x="82285" y="8000"/>
                    <a:pt x="82285" y="8000"/>
                    <a:pt x="82285" y="8000"/>
                  </a:cubicBezTo>
                  <a:cubicBezTo>
                    <a:pt x="82285" y="24000"/>
                    <a:pt x="82285" y="24000"/>
                    <a:pt x="82285" y="24000"/>
                  </a:cubicBezTo>
                  <a:cubicBezTo>
                    <a:pt x="37714" y="24000"/>
                    <a:pt x="37714" y="24000"/>
                    <a:pt x="37714" y="24000"/>
                  </a:cubicBezTo>
                  <a:lnTo>
                    <a:pt x="37714" y="8000"/>
                  </a:lnTo>
                  <a:close/>
                  <a:moveTo>
                    <a:pt x="72000" y="113600"/>
                  </a:moveTo>
                  <a:cubicBezTo>
                    <a:pt x="48000" y="113600"/>
                    <a:pt x="48000" y="113600"/>
                    <a:pt x="48000" y="113600"/>
                  </a:cubicBezTo>
                  <a:cubicBezTo>
                    <a:pt x="30857" y="113600"/>
                    <a:pt x="17142" y="105600"/>
                    <a:pt x="17142" y="97600"/>
                  </a:cubicBezTo>
                  <a:cubicBezTo>
                    <a:pt x="17142" y="32000"/>
                    <a:pt x="17142" y="32000"/>
                    <a:pt x="17142" y="32000"/>
                  </a:cubicBezTo>
                  <a:cubicBezTo>
                    <a:pt x="27428" y="32000"/>
                    <a:pt x="27428" y="32000"/>
                    <a:pt x="27428" y="32000"/>
                  </a:cubicBezTo>
                  <a:cubicBezTo>
                    <a:pt x="92571" y="32000"/>
                    <a:pt x="92571" y="32000"/>
                    <a:pt x="92571" y="32000"/>
                  </a:cubicBezTo>
                  <a:cubicBezTo>
                    <a:pt x="102857" y="32000"/>
                    <a:pt x="102857" y="32000"/>
                    <a:pt x="102857" y="32000"/>
                  </a:cubicBezTo>
                  <a:cubicBezTo>
                    <a:pt x="102857" y="97600"/>
                    <a:pt x="102857" y="97600"/>
                    <a:pt x="102857" y="97600"/>
                  </a:cubicBezTo>
                  <a:cubicBezTo>
                    <a:pt x="102857" y="105600"/>
                    <a:pt x="89142" y="113600"/>
                    <a:pt x="72000" y="1136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5" name="Google Shape;75;p3"/>
            <p:cNvSpPr/>
            <p:nvPr/>
          </p:nvSpPr>
          <p:spPr>
            <a:xfrm>
              <a:off x="758825" y="4521200"/>
              <a:ext cx="101700" cy="27000"/>
            </a:xfrm>
            <a:custGeom>
              <a:avLst/>
              <a:gdLst/>
              <a:ahLst/>
              <a:cxnLst/>
              <a:rect l="l" t="t" r="r" b="b"/>
              <a:pathLst>
                <a:path w="120000" h="120000" extrusionOk="0">
                  <a:moveTo>
                    <a:pt x="107368" y="0"/>
                  </a:moveTo>
                  <a:cubicBezTo>
                    <a:pt x="12631" y="0"/>
                    <a:pt x="12631" y="0"/>
                    <a:pt x="12631" y="0"/>
                  </a:cubicBezTo>
                  <a:cubicBezTo>
                    <a:pt x="6315" y="0"/>
                    <a:pt x="0" y="24000"/>
                    <a:pt x="0" y="72000"/>
                  </a:cubicBezTo>
                  <a:cubicBezTo>
                    <a:pt x="0" y="96000"/>
                    <a:pt x="6315" y="120000"/>
                    <a:pt x="12631" y="120000"/>
                  </a:cubicBezTo>
                  <a:cubicBezTo>
                    <a:pt x="107368" y="120000"/>
                    <a:pt x="107368" y="120000"/>
                    <a:pt x="107368" y="120000"/>
                  </a:cubicBezTo>
                  <a:cubicBezTo>
                    <a:pt x="113684" y="120000"/>
                    <a:pt x="120000" y="96000"/>
                    <a:pt x="120000" y="72000"/>
                  </a:cubicBezTo>
                  <a:cubicBezTo>
                    <a:pt x="120000" y="24000"/>
                    <a:pt x="113684" y="0"/>
                    <a:pt x="107368"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6" name="Google Shape;76;p3"/>
            <p:cNvSpPr/>
            <p:nvPr/>
          </p:nvSpPr>
          <p:spPr>
            <a:xfrm>
              <a:off x="1293813" y="4230688"/>
              <a:ext cx="523800" cy="371400"/>
            </a:xfrm>
            <a:custGeom>
              <a:avLst/>
              <a:gdLst/>
              <a:ahLst/>
              <a:cxnLst/>
              <a:rect l="l" t="t" r="r" b="b"/>
              <a:pathLst>
                <a:path w="120000" h="120000" extrusionOk="0">
                  <a:moveTo>
                    <a:pt x="2448" y="120000"/>
                  </a:moveTo>
                  <a:cubicBezTo>
                    <a:pt x="105306" y="120000"/>
                    <a:pt x="105306" y="120000"/>
                    <a:pt x="105306" y="120000"/>
                  </a:cubicBezTo>
                  <a:cubicBezTo>
                    <a:pt x="105306" y="116521"/>
                    <a:pt x="106530" y="113043"/>
                    <a:pt x="107755" y="111304"/>
                  </a:cubicBezTo>
                  <a:cubicBezTo>
                    <a:pt x="105306" y="111304"/>
                    <a:pt x="105306" y="111304"/>
                    <a:pt x="105306" y="111304"/>
                  </a:cubicBezTo>
                  <a:cubicBezTo>
                    <a:pt x="105306" y="8695"/>
                    <a:pt x="105306" y="8695"/>
                    <a:pt x="105306" y="8695"/>
                  </a:cubicBezTo>
                  <a:cubicBezTo>
                    <a:pt x="115102" y="8695"/>
                    <a:pt x="115102" y="8695"/>
                    <a:pt x="115102" y="8695"/>
                  </a:cubicBezTo>
                  <a:cubicBezTo>
                    <a:pt x="115102" y="102608"/>
                    <a:pt x="115102" y="102608"/>
                    <a:pt x="115102" y="102608"/>
                  </a:cubicBezTo>
                  <a:cubicBezTo>
                    <a:pt x="116326" y="102608"/>
                    <a:pt x="118775" y="100869"/>
                    <a:pt x="119999" y="100869"/>
                  </a:cubicBezTo>
                  <a:cubicBezTo>
                    <a:pt x="119999" y="3478"/>
                    <a:pt x="119999" y="3478"/>
                    <a:pt x="119999" y="3478"/>
                  </a:cubicBezTo>
                  <a:cubicBezTo>
                    <a:pt x="119999" y="1739"/>
                    <a:pt x="118775" y="0"/>
                    <a:pt x="117551" y="0"/>
                  </a:cubicBezTo>
                  <a:cubicBezTo>
                    <a:pt x="101632" y="0"/>
                    <a:pt x="101632" y="0"/>
                    <a:pt x="101632" y="0"/>
                  </a:cubicBezTo>
                  <a:cubicBezTo>
                    <a:pt x="100408" y="0"/>
                    <a:pt x="99183" y="1739"/>
                    <a:pt x="99183" y="3478"/>
                  </a:cubicBezTo>
                  <a:cubicBezTo>
                    <a:pt x="99183" y="111304"/>
                    <a:pt x="99183" y="111304"/>
                    <a:pt x="99183" y="111304"/>
                  </a:cubicBezTo>
                  <a:cubicBezTo>
                    <a:pt x="89387" y="111304"/>
                    <a:pt x="89387" y="111304"/>
                    <a:pt x="89387" y="111304"/>
                  </a:cubicBezTo>
                  <a:cubicBezTo>
                    <a:pt x="89387" y="55652"/>
                    <a:pt x="89387" y="55652"/>
                    <a:pt x="89387" y="55652"/>
                  </a:cubicBezTo>
                  <a:cubicBezTo>
                    <a:pt x="89387" y="53913"/>
                    <a:pt x="88163" y="52173"/>
                    <a:pt x="85714" y="52173"/>
                  </a:cubicBezTo>
                  <a:cubicBezTo>
                    <a:pt x="69795" y="52173"/>
                    <a:pt x="69795" y="52173"/>
                    <a:pt x="69795" y="52173"/>
                  </a:cubicBezTo>
                  <a:cubicBezTo>
                    <a:pt x="68571" y="52173"/>
                    <a:pt x="67346" y="53913"/>
                    <a:pt x="67346" y="55652"/>
                  </a:cubicBezTo>
                  <a:cubicBezTo>
                    <a:pt x="67346" y="111304"/>
                    <a:pt x="67346" y="111304"/>
                    <a:pt x="67346" y="111304"/>
                  </a:cubicBezTo>
                  <a:cubicBezTo>
                    <a:pt x="57551" y="111304"/>
                    <a:pt x="57551" y="111304"/>
                    <a:pt x="57551" y="111304"/>
                  </a:cubicBezTo>
                  <a:cubicBezTo>
                    <a:pt x="57551" y="41739"/>
                    <a:pt x="57551" y="41739"/>
                    <a:pt x="57551" y="41739"/>
                  </a:cubicBezTo>
                  <a:cubicBezTo>
                    <a:pt x="57551" y="38260"/>
                    <a:pt x="56326" y="36521"/>
                    <a:pt x="55102" y="36521"/>
                  </a:cubicBezTo>
                  <a:cubicBezTo>
                    <a:pt x="39183" y="36521"/>
                    <a:pt x="39183" y="36521"/>
                    <a:pt x="39183" y="36521"/>
                  </a:cubicBezTo>
                  <a:cubicBezTo>
                    <a:pt x="37959" y="36521"/>
                    <a:pt x="35510" y="38260"/>
                    <a:pt x="35510" y="41739"/>
                  </a:cubicBezTo>
                  <a:cubicBezTo>
                    <a:pt x="35510" y="111304"/>
                    <a:pt x="35510" y="111304"/>
                    <a:pt x="35510" y="111304"/>
                  </a:cubicBezTo>
                  <a:cubicBezTo>
                    <a:pt x="25714" y="111304"/>
                    <a:pt x="25714" y="111304"/>
                    <a:pt x="25714" y="111304"/>
                  </a:cubicBezTo>
                  <a:cubicBezTo>
                    <a:pt x="25714" y="78260"/>
                    <a:pt x="25714" y="78260"/>
                    <a:pt x="25714" y="78260"/>
                  </a:cubicBezTo>
                  <a:cubicBezTo>
                    <a:pt x="25714" y="76521"/>
                    <a:pt x="24489" y="74782"/>
                    <a:pt x="23265" y="74782"/>
                  </a:cubicBezTo>
                  <a:cubicBezTo>
                    <a:pt x="7346" y="74782"/>
                    <a:pt x="7346" y="74782"/>
                    <a:pt x="7346" y="74782"/>
                  </a:cubicBezTo>
                  <a:cubicBezTo>
                    <a:pt x="6122" y="74782"/>
                    <a:pt x="4897" y="76521"/>
                    <a:pt x="4897" y="78260"/>
                  </a:cubicBezTo>
                  <a:cubicBezTo>
                    <a:pt x="4897" y="111304"/>
                    <a:pt x="4897" y="111304"/>
                    <a:pt x="4897" y="111304"/>
                  </a:cubicBezTo>
                  <a:cubicBezTo>
                    <a:pt x="2448" y="111304"/>
                    <a:pt x="2448" y="111304"/>
                    <a:pt x="2448" y="111304"/>
                  </a:cubicBezTo>
                  <a:cubicBezTo>
                    <a:pt x="1224" y="111304"/>
                    <a:pt x="0" y="113043"/>
                    <a:pt x="0" y="114782"/>
                  </a:cubicBezTo>
                  <a:cubicBezTo>
                    <a:pt x="0" y="118260"/>
                    <a:pt x="1224" y="120000"/>
                    <a:pt x="2448" y="120000"/>
                  </a:cubicBezTo>
                  <a:close/>
                  <a:moveTo>
                    <a:pt x="73469" y="60869"/>
                  </a:moveTo>
                  <a:cubicBezTo>
                    <a:pt x="83265" y="60869"/>
                    <a:pt x="83265" y="60869"/>
                    <a:pt x="83265" y="60869"/>
                  </a:cubicBezTo>
                  <a:cubicBezTo>
                    <a:pt x="83265" y="111304"/>
                    <a:pt x="83265" y="111304"/>
                    <a:pt x="83265" y="111304"/>
                  </a:cubicBezTo>
                  <a:cubicBezTo>
                    <a:pt x="73469" y="111304"/>
                    <a:pt x="73469" y="111304"/>
                    <a:pt x="73469" y="111304"/>
                  </a:cubicBezTo>
                  <a:lnTo>
                    <a:pt x="73469" y="60869"/>
                  </a:lnTo>
                  <a:close/>
                  <a:moveTo>
                    <a:pt x="41632" y="45217"/>
                  </a:moveTo>
                  <a:cubicBezTo>
                    <a:pt x="51428" y="45217"/>
                    <a:pt x="51428" y="45217"/>
                    <a:pt x="51428" y="45217"/>
                  </a:cubicBezTo>
                  <a:cubicBezTo>
                    <a:pt x="51428" y="111304"/>
                    <a:pt x="51428" y="111304"/>
                    <a:pt x="51428" y="111304"/>
                  </a:cubicBezTo>
                  <a:cubicBezTo>
                    <a:pt x="41632" y="111304"/>
                    <a:pt x="41632" y="111304"/>
                    <a:pt x="41632" y="111304"/>
                  </a:cubicBezTo>
                  <a:lnTo>
                    <a:pt x="41632" y="45217"/>
                  </a:lnTo>
                  <a:close/>
                  <a:moveTo>
                    <a:pt x="11020" y="83478"/>
                  </a:moveTo>
                  <a:cubicBezTo>
                    <a:pt x="20816" y="83478"/>
                    <a:pt x="20816" y="83478"/>
                    <a:pt x="20816" y="83478"/>
                  </a:cubicBezTo>
                  <a:cubicBezTo>
                    <a:pt x="20816" y="111304"/>
                    <a:pt x="20816" y="111304"/>
                    <a:pt x="20816" y="111304"/>
                  </a:cubicBezTo>
                  <a:cubicBezTo>
                    <a:pt x="11020" y="111304"/>
                    <a:pt x="11020" y="111304"/>
                    <a:pt x="11020" y="111304"/>
                  </a:cubicBezTo>
                  <a:lnTo>
                    <a:pt x="11020" y="8347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7" name="Google Shape;77;p3"/>
            <p:cNvSpPr/>
            <p:nvPr/>
          </p:nvSpPr>
          <p:spPr>
            <a:xfrm>
              <a:off x="1106488" y="3538538"/>
              <a:ext cx="936600" cy="1255800"/>
            </a:xfrm>
            <a:custGeom>
              <a:avLst/>
              <a:gdLst/>
              <a:ahLst/>
              <a:cxnLst/>
              <a:rect l="l" t="t" r="r" b="b"/>
              <a:pathLst>
                <a:path w="120000" h="120000" extrusionOk="0">
                  <a:moveTo>
                    <a:pt x="82971" y="117948"/>
                  </a:moveTo>
                  <a:cubicBezTo>
                    <a:pt x="3428" y="117948"/>
                    <a:pt x="3428" y="117948"/>
                    <a:pt x="3428" y="117948"/>
                  </a:cubicBezTo>
                  <a:cubicBezTo>
                    <a:pt x="3428" y="2564"/>
                    <a:pt x="3428" y="2564"/>
                    <a:pt x="3428" y="2564"/>
                  </a:cubicBezTo>
                  <a:cubicBezTo>
                    <a:pt x="75428" y="2564"/>
                    <a:pt x="75428" y="2564"/>
                    <a:pt x="75428" y="2564"/>
                  </a:cubicBezTo>
                  <a:cubicBezTo>
                    <a:pt x="75428" y="31794"/>
                    <a:pt x="75428" y="31794"/>
                    <a:pt x="75428" y="31794"/>
                  </a:cubicBezTo>
                  <a:cubicBezTo>
                    <a:pt x="75428" y="32820"/>
                    <a:pt x="76114" y="33333"/>
                    <a:pt x="76800" y="33333"/>
                  </a:cubicBezTo>
                  <a:cubicBezTo>
                    <a:pt x="116571" y="33333"/>
                    <a:pt x="116571" y="33333"/>
                    <a:pt x="116571" y="33333"/>
                  </a:cubicBezTo>
                  <a:cubicBezTo>
                    <a:pt x="116571" y="92307"/>
                    <a:pt x="116571" y="92307"/>
                    <a:pt x="116571" y="92307"/>
                  </a:cubicBezTo>
                  <a:cubicBezTo>
                    <a:pt x="117257" y="92820"/>
                    <a:pt x="117257" y="94358"/>
                    <a:pt x="117257" y="95384"/>
                  </a:cubicBezTo>
                  <a:cubicBezTo>
                    <a:pt x="117257" y="97435"/>
                    <a:pt x="117257" y="97435"/>
                    <a:pt x="117257" y="97435"/>
                  </a:cubicBezTo>
                  <a:cubicBezTo>
                    <a:pt x="117942" y="97435"/>
                    <a:pt x="118628" y="96923"/>
                    <a:pt x="119999" y="96410"/>
                  </a:cubicBezTo>
                  <a:cubicBezTo>
                    <a:pt x="119999" y="31794"/>
                    <a:pt x="119999" y="31794"/>
                    <a:pt x="119999" y="31794"/>
                  </a:cubicBezTo>
                  <a:cubicBezTo>
                    <a:pt x="119999" y="31794"/>
                    <a:pt x="119999" y="31794"/>
                    <a:pt x="119999" y="31794"/>
                  </a:cubicBezTo>
                  <a:cubicBezTo>
                    <a:pt x="119999" y="31794"/>
                    <a:pt x="119999" y="31794"/>
                    <a:pt x="119999" y="31794"/>
                  </a:cubicBezTo>
                  <a:cubicBezTo>
                    <a:pt x="119314" y="31794"/>
                    <a:pt x="119314" y="31282"/>
                    <a:pt x="119314" y="31282"/>
                  </a:cubicBezTo>
                  <a:cubicBezTo>
                    <a:pt x="119314" y="31282"/>
                    <a:pt x="119314" y="31282"/>
                    <a:pt x="119314" y="31282"/>
                  </a:cubicBezTo>
                  <a:cubicBezTo>
                    <a:pt x="119314" y="31282"/>
                    <a:pt x="119314" y="31282"/>
                    <a:pt x="119314" y="31282"/>
                  </a:cubicBezTo>
                  <a:cubicBezTo>
                    <a:pt x="119314" y="31282"/>
                    <a:pt x="119314" y="31282"/>
                    <a:pt x="119314" y="31282"/>
                  </a:cubicBezTo>
                  <a:cubicBezTo>
                    <a:pt x="78171" y="512"/>
                    <a:pt x="78171" y="512"/>
                    <a:pt x="78171" y="512"/>
                  </a:cubicBezTo>
                  <a:cubicBezTo>
                    <a:pt x="78171" y="512"/>
                    <a:pt x="78171" y="512"/>
                    <a:pt x="78171" y="0"/>
                  </a:cubicBezTo>
                  <a:cubicBezTo>
                    <a:pt x="78171" y="0"/>
                    <a:pt x="78171" y="0"/>
                    <a:pt x="78171" y="0"/>
                  </a:cubicBezTo>
                  <a:cubicBezTo>
                    <a:pt x="78171" y="0"/>
                    <a:pt x="77485" y="0"/>
                    <a:pt x="77485" y="0"/>
                  </a:cubicBezTo>
                  <a:cubicBezTo>
                    <a:pt x="77485" y="0"/>
                    <a:pt x="77485" y="0"/>
                    <a:pt x="77485" y="0"/>
                  </a:cubicBezTo>
                  <a:cubicBezTo>
                    <a:pt x="77485" y="0"/>
                    <a:pt x="77485" y="0"/>
                    <a:pt x="77485" y="0"/>
                  </a:cubicBezTo>
                  <a:cubicBezTo>
                    <a:pt x="77485" y="0"/>
                    <a:pt x="77485" y="0"/>
                    <a:pt x="76800" y="0"/>
                  </a:cubicBezTo>
                  <a:cubicBezTo>
                    <a:pt x="2057" y="0"/>
                    <a:pt x="2057" y="0"/>
                    <a:pt x="2057" y="0"/>
                  </a:cubicBezTo>
                  <a:cubicBezTo>
                    <a:pt x="685" y="0"/>
                    <a:pt x="0" y="512"/>
                    <a:pt x="0" y="1538"/>
                  </a:cubicBezTo>
                  <a:cubicBezTo>
                    <a:pt x="0" y="118974"/>
                    <a:pt x="0" y="118974"/>
                    <a:pt x="0" y="118974"/>
                  </a:cubicBezTo>
                  <a:cubicBezTo>
                    <a:pt x="0" y="119487"/>
                    <a:pt x="685" y="120000"/>
                    <a:pt x="2057" y="120000"/>
                  </a:cubicBezTo>
                  <a:cubicBezTo>
                    <a:pt x="82971" y="120000"/>
                    <a:pt x="82971" y="120000"/>
                    <a:pt x="82971" y="120000"/>
                  </a:cubicBezTo>
                  <a:lnTo>
                    <a:pt x="82971" y="117948"/>
                  </a:lnTo>
                  <a:close/>
                  <a:moveTo>
                    <a:pt x="78857" y="4102"/>
                  </a:moveTo>
                  <a:cubicBezTo>
                    <a:pt x="113828" y="30769"/>
                    <a:pt x="113828" y="30769"/>
                    <a:pt x="113828" y="30769"/>
                  </a:cubicBezTo>
                  <a:cubicBezTo>
                    <a:pt x="78857" y="30769"/>
                    <a:pt x="78857" y="30769"/>
                    <a:pt x="78857" y="30769"/>
                  </a:cubicBezTo>
                  <a:lnTo>
                    <a:pt x="78857" y="410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8" name="Google Shape;78;p3"/>
            <p:cNvSpPr/>
            <p:nvPr/>
          </p:nvSpPr>
          <p:spPr>
            <a:xfrm>
              <a:off x="1293813" y="3748088"/>
              <a:ext cx="250800" cy="22200"/>
            </a:xfrm>
            <a:custGeom>
              <a:avLst/>
              <a:gdLst/>
              <a:ahLst/>
              <a:cxnLst/>
              <a:rect l="l" t="t" r="r" b="b"/>
              <a:pathLst>
                <a:path w="120000" h="120000" extrusionOk="0">
                  <a:moveTo>
                    <a:pt x="5106" y="120000"/>
                  </a:moveTo>
                  <a:cubicBezTo>
                    <a:pt x="114893" y="120000"/>
                    <a:pt x="114893" y="120000"/>
                    <a:pt x="114893" y="120000"/>
                  </a:cubicBezTo>
                  <a:cubicBezTo>
                    <a:pt x="117446" y="120000"/>
                    <a:pt x="120000" y="90000"/>
                    <a:pt x="120000" y="60000"/>
                  </a:cubicBezTo>
                  <a:cubicBezTo>
                    <a:pt x="120000" y="30000"/>
                    <a:pt x="117446" y="0"/>
                    <a:pt x="114893" y="0"/>
                  </a:cubicBezTo>
                  <a:cubicBezTo>
                    <a:pt x="5106" y="0"/>
                    <a:pt x="5106" y="0"/>
                    <a:pt x="5106" y="0"/>
                  </a:cubicBezTo>
                  <a:cubicBezTo>
                    <a:pt x="2553" y="0"/>
                    <a:pt x="0" y="30000"/>
                    <a:pt x="0" y="60000"/>
                  </a:cubicBezTo>
                  <a:cubicBezTo>
                    <a:pt x="0" y="90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9" name="Google Shape;79;p3"/>
            <p:cNvSpPr/>
            <p:nvPr/>
          </p:nvSpPr>
          <p:spPr>
            <a:xfrm>
              <a:off x="1293813" y="3919538"/>
              <a:ext cx="250800" cy="27000"/>
            </a:xfrm>
            <a:custGeom>
              <a:avLst/>
              <a:gdLst/>
              <a:ahLst/>
              <a:cxnLst/>
              <a:rect l="l" t="t" r="r" b="b"/>
              <a:pathLst>
                <a:path w="120000" h="120000" extrusionOk="0">
                  <a:moveTo>
                    <a:pt x="5106" y="120000"/>
                  </a:moveTo>
                  <a:cubicBezTo>
                    <a:pt x="114893" y="120000"/>
                    <a:pt x="114893" y="120000"/>
                    <a:pt x="114893" y="120000"/>
                  </a:cubicBezTo>
                  <a:cubicBezTo>
                    <a:pt x="117446" y="120000"/>
                    <a:pt x="120000" y="96000"/>
                    <a:pt x="120000" y="48000"/>
                  </a:cubicBezTo>
                  <a:cubicBezTo>
                    <a:pt x="120000" y="24000"/>
                    <a:pt x="117446" y="0"/>
                    <a:pt x="114893" y="0"/>
                  </a:cubicBezTo>
                  <a:cubicBezTo>
                    <a:pt x="5106" y="0"/>
                    <a:pt x="5106" y="0"/>
                    <a:pt x="5106" y="0"/>
                  </a:cubicBezTo>
                  <a:cubicBezTo>
                    <a:pt x="2553" y="0"/>
                    <a:pt x="0" y="24000"/>
                    <a:pt x="0" y="48000"/>
                  </a:cubicBezTo>
                  <a:cubicBezTo>
                    <a:pt x="0" y="96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0" name="Google Shape;80;p3"/>
            <p:cNvSpPr/>
            <p:nvPr/>
          </p:nvSpPr>
          <p:spPr>
            <a:xfrm>
              <a:off x="1325563" y="4048125"/>
              <a:ext cx="480900" cy="301500"/>
            </a:xfrm>
            <a:custGeom>
              <a:avLst/>
              <a:gdLst/>
              <a:ahLst/>
              <a:cxnLst/>
              <a:rect l="l" t="t" r="r" b="b"/>
              <a:pathLst>
                <a:path w="120000" h="120000" extrusionOk="0">
                  <a:moveTo>
                    <a:pt x="77333" y="64285"/>
                  </a:moveTo>
                  <a:cubicBezTo>
                    <a:pt x="74666" y="64285"/>
                    <a:pt x="72000" y="66428"/>
                    <a:pt x="70666" y="68571"/>
                  </a:cubicBezTo>
                  <a:cubicBezTo>
                    <a:pt x="52000" y="59999"/>
                    <a:pt x="52000" y="59999"/>
                    <a:pt x="52000" y="59999"/>
                  </a:cubicBezTo>
                  <a:cubicBezTo>
                    <a:pt x="52000" y="51428"/>
                    <a:pt x="48000" y="44999"/>
                    <a:pt x="42666" y="44999"/>
                  </a:cubicBezTo>
                  <a:cubicBezTo>
                    <a:pt x="38666" y="44999"/>
                    <a:pt x="34666" y="51428"/>
                    <a:pt x="34666" y="59999"/>
                  </a:cubicBezTo>
                  <a:cubicBezTo>
                    <a:pt x="34666" y="62142"/>
                    <a:pt x="34666" y="62142"/>
                    <a:pt x="34666" y="64285"/>
                  </a:cubicBezTo>
                  <a:cubicBezTo>
                    <a:pt x="13333" y="92142"/>
                    <a:pt x="13333" y="92142"/>
                    <a:pt x="13333" y="92142"/>
                  </a:cubicBezTo>
                  <a:cubicBezTo>
                    <a:pt x="12000" y="92142"/>
                    <a:pt x="10666" y="92142"/>
                    <a:pt x="9333" y="92142"/>
                  </a:cubicBezTo>
                  <a:cubicBezTo>
                    <a:pt x="4000" y="92142"/>
                    <a:pt x="0" y="98571"/>
                    <a:pt x="0" y="104999"/>
                  </a:cubicBezTo>
                  <a:cubicBezTo>
                    <a:pt x="0" y="113571"/>
                    <a:pt x="4000" y="119999"/>
                    <a:pt x="9333" y="119999"/>
                  </a:cubicBezTo>
                  <a:cubicBezTo>
                    <a:pt x="13333" y="119999"/>
                    <a:pt x="17333" y="113571"/>
                    <a:pt x="17333" y="104999"/>
                  </a:cubicBezTo>
                  <a:cubicBezTo>
                    <a:pt x="17333" y="102857"/>
                    <a:pt x="17333" y="102857"/>
                    <a:pt x="17333" y="100714"/>
                  </a:cubicBezTo>
                  <a:cubicBezTo>
                    <a:pt x="38666" y="72857"/>
                    <a:pt x="38666" y="72857"/>
                    <a:pt x="38666" y="72857"/>
                  </a:cubicBezTo>
                  <a:cubicBezTo>
                    <a:pt x="40000" y="72857"/>
                    <a:pt x="41333" y="75000"/>
                    <a:pt x="42666" y="75000"/>
                  </a:cubicBezTo>
                  <a:cubicBezTo>
                    <a:pt x="45333" y="75000"/>
                    <a:pt x="48000" y="72857"/>
                    <a:pt x="49333" y="68571"/>
                  </a:cubicBezTo>
                  <a:cubicBezTo>
                    <a:pt x="68000" y="79285"/>
                    <a:pt x="68000" y="79285"/>
                    <a:pt x="68000" y="79285"/>
                  </a:cubicBezTo>
                  <a:cubicBezTo>
                    <a:pt x="68000" y="85714"/>
                    <a:pt x="72000" y="92142"/>
                    <a:pt x="77333" y="92142"/>
                  </a:cubicBezTo>
                  <a:cubicBezTo>
                    <a:pt x="82666" y="92142"/>
                    <a:pt x="86666" y="85714"/>
                    <a:pt x="86666" y="77142"/>
                  </a:cubicBezTo>
                  <a:cubicBezTo>
                    <a:pt x="86666" y="75000"/>
                    <a:pt x="85333" y="72857"/>
                    <a:pt x="85333" y="70714"/>
                  </a:cubicBezTo>
                  <a:cubicBezTo>
                    <a:pt x="108000" y="27857"/>
                    <a:pt x="108000" y="27857"/>
                    <a:pt x="108000" y="27857"/>
                  </a:cubicBezTo>
                  <a:cubicBezTo>
                    <a:pt x="109333" y="27857"/>
                    <a:pt x="110666" y="27857"/>
                    <a:pt x="112000" y="27857"/>
                  </a:cubicBezTo>
                  <a:cubicBezTo>
                    <a:pt x="116000" y="27857"/>
                    <a:pt x="120000" y="21428"/>
                    <a:pt x="120000" y="12857"/>
                  </a:cubicBezTo>
                  <a:cubicBezTo>
                    <a:pt x="120000" y="6428"/>
                    <a:pt x="116000" y="0"/>
                    <a:pt x="112000" y="0"/>
                  </a:cubicBezTo>
                  <a:cubicBezTo>
                    <a:pt x="106666" y="0"/>
                    <a:pt x="102666" y="6428"/>
                    <a:pt x="102666" y="12857"/>
                  </a:cubicBezTo>
                  <a:cubicBezTo>
                    <a:pt x="102666" y="17142"/>
                    <a:pt x="102666" y="19285"/>
                    <a:pt x="104000" y="21428"/>
                  </a:cubicBezTo>
                  <a:cubicBezTo>
                    <a:pt x="80000" y="64285"/>
                    <a:pt x="80000" y="64285"/>
                    <a:pt x="80000" y="64285"/>
                  </a:cubicBezTo>
                  <a:cubicBezTo>
                    <a:pt x="78666" y="64285"/>
                    <a:pt x="78666" y="64285"/>
                    <a:pt x="77333" y="64285"/>
                  </a:cubicBezTo>
                  <a:close/>
                  <a:moveTo>
                    <a:pt x="9333" y="109285"/>
                  </a:moveTo>
                  <a:cubicBezTo>
                    <a:pt x="8000" y="109285"/>
                    <a:pt x="6666" y="107142"/>
                    <a:pt x="6666" y="104999"/>
                  </a:cubicBezTo>
                  <a:cubicBezTo>
                    <a:pt x="6666" y="102857"/>
                    <a:pt x="8000" y="100714"/>
                    <a:pt x="9333" y="100714"/>
                  </a:cubicBezTo>
                  <a:cubicBezTo>
                    <a:pt x="10666" y="100714"/>
                    <a:pt x="10666" y="102857"/>
                    <a:pt x="10666" y="104999"/>
                  </a:cubicBezTo>
                  <a:cubicBezTo>
                    <a:pt x="10666" y="107142"/>
                    <a:pt x="10666" y="109285"/>
                    <a:pt x="9333" y="109285"/>
                  </a:cubicBezTo>
                  <a:close/>
                  <a:moveTo>
                    <a:pt x="42666" y="64285"/>
                  </a:moveTo>
                  <a:cubicBezTo>
                    <a:pt x="41333" y="64285"/>
                    <a:pt x="40000" y="62142"/>
                    <a:pt x="40000" y="59999"/>
                  </a:cubicBezTo>
                  <a:cubicBezTo>
                    <a:pt x="40000" y="57857"/>
                    <a:pt x="41333" y="55714"/>
                    <a:pt x="42666" y="55714"/>
                  </a:cubicBezTo>
                  <a:cubicBezTo>
                    <a:pt x="44000" y="55714"/>
                    <a:pt x="45333" y="57857"/>
                    <a:pt x="45333" y="59999"/>
                  </a:cubicBezTo>
                  <a:cubicBezTo>
                    <a:pt x="45333" y="62142"/>
                    <a:pt x="44000" y="64285"/>
                    <a:pt x="42666" y="64285"/>
                  </a:cubicBezTo>
                  <a:close/>
                  <a:moveTo>
                    <a:pt x="77333" y="81428"/>
                  </a:moveTo>
                  <a:cubicBezTo>
                    <a:pt x="76000" y="81428"/>
                    <a:pt x="74666" y="79285"/>
                    <a:pt x="74666" y="77142"/>
                  </a:cubicBezTo>
                  <a:cubicBezTo>
                    <a:pt x="74666" y="77142"/>
                    <a:pt x="74666" y="77142"/>
                    <a:pt x="74666" y="77142"/>
                  </a:cubicBezTo>
                  <a:cubicBezTo>
                    <a:pt x="74666" y="77142"/>
                    <a:pt x="74666" y="77142"/>
                    <a:pt x="74666" y="77142"/>
                  </a:cubicBezTo>
                  <a:cubicBezTo>
                    <a:pt x="74666" y="77142"/>
                    <a:pt x="74666" y="77142"/>
                    <a:pt x="74666" y="75000"/>
                  </a:cubicBezTo>
                  <a:cubicBezTo>
                    <a:pt x="76000" y="75000"/>
                    <a:pt x="76000" y="75000"/>
                    <a:pt x="77333" y="75000"/>
                  </a:cubicBezTo>
                  <a:cubicBezTo>
                    <a:pt x="78666" y="75000"/>
                    <a:pt x="80000" y="75000"/>
                    <a:pt x="80000" y="77142"/>
                  </a:cubicBezTo>
                  <a:cubicBezTo>
                    <a:pt x="80000" y="79285"/>
                    <a:pt x="78666" y="81428"/>
                    <a:pt x="77333" y="81428"/>
                  </a:cubicBezTo>
                  <a:close/>
                  <a:moveTo>
                    <a:pt x="112000" y="10714"/>
                  </a:moveTo>
                  <a:cubicBezTo>
                    <a:pt x="113333" y="10714"/>
                    <a:pt x="113333" y="10714"/>
                    <a:pt x="113333" y="12857"/>
                  </a:cubicBezTo>
                  <a:cubicBezTo>
                    <a:pt x="113333" y="14999"/>
                    <a:pt x="113333" y="17142"/>
                    <a:pt x="112000" y="17142"/>
                  </a:cubicBezTo>
                  <a:cubicBezTo>
                    <a:pt x="109333" y="17142"/>
                    <a:pt x="109333" y="14999"/>
                    <a:pt x="109333" y="12857"/>
                  </a:cubicBezTo>
                  <a:cubicBezTo>
                    <a:pt x="109333" y="10714"/>
                    <a:pt x="109333" y="10714"/>
                    <a:pt x="112000" y="1071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1" name="Google Shape;81;p3"/>
            <p:cNvSpPr/>
            <p:nvPr/>
          </p:nvSpPr>
          <p:spPr>
            <a:xfrm>
              <a:off x="1293813" y="3833813"/>
              <a:ext cx="250800" cy="22200"/>
            </a:xfrm>
            <a:custGeom>
              <a:avLst/>
              <a:gdLst/>
              <a:ahLst/>
              <a:cxnLst/>
              <a:rect l="l" t="t" r="r" b="b"/>
              <a:pathLst>
                <a:path w="120000" h="120000" extrusionOk="0">
                  <a:moveTo>
                    <a:pt x="5106" y="120000"/>
                  </a:moveTo>
                  <a:cubicBezTo>
                    <a:pt x="114893" y="120000"/>
                    <a:pt x="114893" y="120000"/>
                    <a:pt x="114893" y="120000"/>
                  </a:cubicBezTo>
                  <a:cubicBezTo>
                    <a:pt x="117446" y="120000"/>
                    <a:pt x="120000" y="90000"/>
                    <a:pt x="120000" y="60000"/>
                  </a:cubicBezTo>
                  <a:cubicBezTo>
                    <a:pt x="120000" y="30000"/>
                    <a:pt x="117446" y="0"/>
                    <a:pt x="114893" y="0"/>
                  </a:cubicBezTo>
                  <a:cubicBezTo>
                    <a:pt x="5106" y="0"/>
                    <a:pt x="5106" y="0"/>
                    <a:pt x="5106" y="0"/>
                  </a:cubicBezTo>
                  <a:cubicBezTo>
                    <a:pt x="2553" y="0"/>
                    <a:pt x="0" y="30000"/>
                    <a:pt x="0" y="60000"/>
                  </a:cubicBezTo>
                  <a:cubicBezTo>
                    <a:pt x="0" y="90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2" name="Google Shape;82;p3"/>
            <p:cNvSpPr/>
            <p:nvPr/>
          </p:nvSpPr>
          <p:spPr>
            <a:xfrm>
              <a:off x="1555750" y="4462463"/>
              <a:ext cx="711300" cy="1544700"/>
            </a:xfrm>
            <a:custGeom>
              <a:avLst/>
              <a:gdLst/>
              <a:ahLst/>
              <a:cxnLst/>
              <a:rect l="l" t="t" r="r" b="b"/>
              <a:pathLst>
                <a:path w="120000" h="120000" extrusionOk="0">
                  <a:moveTo>
                    <a:pt x="29774" y="62500"/>
                  </a:moveTo>
                  <a:cubicBezTo>
                    <a:pt x="32481" y="64583"/>
                    <a:pt x="36090" y="66250"/>
                    <a:pt x="41503" y="67916"/>
                  </a:cubicBezTo>
                  <a:cubicBezTo>
                    <a:pt x="41503" y="76250"/>
                    <a:pt x="41503" y="76250"/>
                    <a:pt x="41503" y="76250"/>
                  </a:cubicBezTo>
                  <a:cubicBezTo>
                    <a:pt x="31578" y="76250"/>
                    <a:pt x="31578" y="76250"/>
                    <a:pt x="31578" y="76250"/>
                  </a:cubicBezTo>
                  <a:cubicBezTo>
                    <a:pt x="30676" y="76250"/>
                    <a:pt x="29774" y="77083"/>
                    <a:pt x="29774" y="77500"/>
                  </a:cubicBezTo>
                  <a:cubicBezTo>
                    <a:pt x="29774" y="89166"/>
                    <a:pt x="29774" y="89166"/>
                    <a:pt x="29774" y="89166"/>
                  </a:cubicBezTo>
                  <a:cubicBezTo>
                    <a:pt x="29774" y="120000"/>
                    <a:pt x="29774" y="120000"/>
                    <a:pt x="29774" y="120000"/>
                  </a:cubicBezTo>
                  <a:cubicBezTo>
                    <a:pt x="34285" y="120000"/>
                    <a:pt x="34285" y="120000"/>
                    <a:pt x="34285" y="120000"/>
                  </a:cubicBezTo>
                  <a:cubicBezTo>
                    <a:pt x="34285" y="90000"/>
                    <a:pt x="34285" y="90000"/>
                    <a:pt x="34285" y="90000"/>
                  </a:cubicBezTo>
                  <a:cubicBezTo>
                    <a:pt x="110977" y="90000"/>
                    <a:pt x="110977" y="90000"/>
                    <a:pt x="110977" y="90000"/>
                  </a:cubicBezTo>
                  <a:cubicBezTo>
                    <a:pt x="110977" y="120000"/>
                    <a:pt x="110977" y="120000"/>
                    <a:pt x="110977" y="120000"/>
                  </a:cubicBezTo>
                  <a:cubicBezTo>
                    <a:pt x="115488" y="120000"/>
                    <a:pt x="115488" y="120000"/>
                    <a:pt x="115488" y="120000"/>
                  </a:cubicBezTo>
                  <a:cubicBezTo>
                    <a:pt x="115488" y="89166"/>
                    <a:pt x="115488" y="89166"/>
                    <a:pt x="115488" y="89166"/>
                  </a:cubicBezTo>
                  <a:cubicBezTo>
                    <a:pt x="115488" y="77500"/>
                    <a:pt x="115488" y="77500"/>
                    <a:pt x="115488" y="77500"/>
                  </a:cubicBezTo>
                  <a:cubicBezTo>
                    <a:pt x="115488" y="77083"/>
                    <a:pt x="114586" y="76250"/>
                    <a:pt x="112781" y="76250"/>
                  </a:cubicBezTo>
                  <a:cubicBezTo>
                    <a:pt x="103759" y="76250"/>
                    <a:pt x="103759" y="76250"/>
                    <a:pt x="103759" y="76250"/>
                  </a:cubicBezTo>
                  <a:cubicBezTo>
                    <a:pt x="103759" y="67500"/>
                    <a:pt x="103759" y="67500"/>
                    <a:pt x="103759" y="67500"/>
                  </a:cubicBezTo>
                  <a:cubicBezTo>
                    <a:pt x="113684" y="64166"/>
                    <a:pt x="120000" y="59166"/>
                    <a:pt x="120000" y="53333"/>
                  </a:cubicBezTo>
                  <a:cubicBezTo>
                    <a:pt x="120000" y="21666"/>
                    <a:pt x="120000" y="21666"/>
                    <a:pt x="120000" y="21666"/>
                  </a:cubicBezTo>
                  <a:cubicBezTo>
                    <a:pt x="120000" y="18333"/>
                    <a:pt x="114586" y="15833"/>
                    <a:pt x="107368" y="15833"/>
                  </a:cubicBezTo>
                  <a:cubicBezTo>
                    <a:pt x="104661" y="15833"/>
                    <a:pt x="101954" y="16250"/>
                    <a:pt x="99248" y="17083"/>
                  </a:cubicBezTo>
                  <a:cubicBezTo>
                    <a:pt x="99248" y="12083"/>
                    <a:pt x="99248" y="12083"/>
                    <a:pt x="99248" y="12083"/>
                  </a:cubicBezTo>
                  <a:cubicBezTo>
                    <a:pt x="99248" y="8750"/>
                    <a:pt x="93834" y="6250"/>
                    <a:pt x="86616" y="6250"/>
                  </a:cubicBezTo>
                  <a:cubicBezTo>
                    <a:pt x="83909" y="6250"/>
                    <a:pt x="81203" y="6666"/>
                    <a:pt x="78496" y="7500"/>
                  </a:cubicBezTo>
                  <a:cubicBezTo>
                    <a:pt x="78496" y="5833"/>
                    <a:pt x="78496" y="5833"/>
                    <a:pt x="78496" y="5833"/>
                  </a:cubicBezTo>
                  <a:cubicBezTo>
                    <a:pt x="78496" y="2500"/>
                    <a:pt x="73082" y="0"/>
                    <a:pt x="65864" y="0"/>
                  </a:cubicBezTo>
                  <a:cubicBezTo>
                    <a:pt x="59548" y="0"/>
                    <a:pt x="54135" y="2500"/>
                    <a:pt x="54135" y="5833"/>
                  </a:cubicBezTo>
                  <a:cubicBezTo>
                    <a:pt x="54135" y="7500"/>
                    <a:pt x="54135" y="7500"/>
                    <a:pt x="54135" y="7500"/>
                  </a:cubicBezTo>
                  <a:cubicBezTo>
                    <a:pt x="51428" y="6666"/>
                    <a:pt x="48721" y="6250"/>
                    <a:pt x="45112" y="6250"/>
                  </a:cubicBezTo>
                  <a:cubicBezTo>
                    <a:pt x="38796" y="6250"/>
                    <a:pt x="33383" y="8750"/>
                    <a:pt x="33383" y="12083"/>
                  </a:cubicBezTo>
                  <a:cubicBezTo>
                    <a:pt x="33383" y="41250"/>
                    <a:pt x="33383" y="41250"/>
                    <a:pt x="33383" y="41250"/>
                  </a:cubicBezTo>
                  <a:cubicBezTo>
                    <a:pt x="18947" y="33333"/>
                    <a:pt x="18947" y="33333"/>
                    <a:pt x="18947" y="33333"/>
                  </a:cubicBezTo>
                  <a:cubicBezTo>
                    <a:pt x="18947" y="33333"/>
                    <a:pt x="18045" y="33333"/>
                    <a:pt x="18045" y="33333"/>
                  </a:cubicBezTo>
                  <a:cubicBezTo>
                    <a:pt x="14436" y="31666"/>
                    <a:pt x="8120" y="31666"/>
                    <a:pt x="4511" y="33333"/>
                  </a:cubicBezTo>
                  <a:cubicBezTo>
                    <a:pt x="902" y="35000"/>
                    <a:pt x="0" y="37500"/>
                    <a:pt x="2706" y="39583"/>
                  </a:cubicBezTo>
                  <a:cubicBezTo>
                    <a:pt x="4511" y="40833"/>
                    <a:pt x="18045" y="54166"/>
                    <a:pt x="29774" y="62500"/>
                  </a:cubicBezTo>
                  <a:close/>
                  <a:moveTo>
                    <a:pt x="110977" y="78333"/>
                  </a:moveTo>
                  <a:cubicBezTo>
                    <a:pt x="110977" y="88333"/>
                    <a:pt x="110977" y="88333"/>
                    <a:pt x="110977" y="88333"/>
                  </a:cubicBezTo>
                  <a:cubicBezTo>
                    <a:pt x="34285" y="88333"/>
                    <a:pt x="34285" y="88333"/>
                    <a:pt x="34285" y="88333"/>
                  </a:cubicBezTo>
                  <a:cubicBezTo>
                    <a:pt x="34285" y="78333"/>
                    <a:pt x="34285" y="78333"/>
                    <a:pt x="34285" y="78333"/>
                  </a:cubicBezTo>
                  <a:lnTo>
                    <a:pt x="110977" y="78333"/>
                  </a:lnTo>
                  <a:close/>
                  <a:moveTo>
                    <a:pt x="7218" y="35000"/>
                  </a:moveTo>
                  <a:cubicBezTo>
                    <a:pt x="9022" y="33750"/>
                    <a:pt x="12631" y="33750"/>
                    <a:pt x="15338" y="34583"/>
                  </a:cubicBezTo>
                  <a:cubicBezTo>
                    <a:pt x="33383" y="44583"/>
                    <a:pt x="33383" y="44583"/>
                    <a:pt x="33383" y="44583"/>
                  </a:cubicBezTo>
                  <a:cubicBezTo>
                    <a:pt x="34285" y="45000"/>
                    <a:pt x="35187" y="45000"/>
                    <a:pt x="36090" y="45000"/>
                  </a:cubicBezTo>
                  <a:cubicBezTo>
                    <a:pt x="36992" y="44583"/>
                    <a:pt x="36992" y="44166"/>
                    <a:pt x="36992" y="43750"/>
                  </a:cubicBezTo>
                  <a:cubicBezTo>
                    <a:pt x="36992" y="12083"/>
                    <a:pt x="36992" y="12083"/>
                    <a:pt x="36992" y="12083"/>
                  </a:cubicBezTo>
                  <a:cubicBezTo>
                    <a:pt x="36992" y="10416"/>
                    <a:pt x="40601" y="8750"/>
                    <a:pt x="44210" y="8333"/>
                  </a:cubicBezTo>
                  <a:cubicBezTo>
                    <a:pt x="49624" y="7916"/>
                    <a:pt x="54135" y="10000"/>
                    <a:pt x="54135" y="12083"/>
                  </a:cubicBezTo>
                  <a:cubicBezTo>
                    <a:pt x="54135" y="29583"/>
                    <a:pt x="54135" y="29583"/>
                    <a:pt x="54135" y="29583"/>
                  </a:cubicBezTo>
                  <a:cubicBezTo>
                    <a:pt x="54135" y="30000"/>
                    <a:pt x="55037" y="30416"/>
                    <a:pt x="55939" y="30416"/>
                  </a:cubicBezTo>
                  <a:cubicBezTo>
                    <a:pt x="55939" y="30416"/>
                    <a:pt x="55939" y="30416"/>
                    <a:pt x="55939" y="30416"/>
                  </a:cubicBezTo>
                  <a:cubicBezTo>
                    <a:pt x="56842" y="30416"/>
                    <a:pt x="57744" y="30000"/>
                    <a:pt x="57744" y="29583"/>
                  </a:cubicBezTo>
                  <a:cubicBezTo>
                    <a:pt x="57744" y="12083"/>
                    <a:pt x="57744" y="12083"/>
                    <a:pt x="57744" y="12083"/>
                  </a:cubicBezTo>
                  <a:cubicBezTo>
                    <a:pt x="57744" y="5833"/>
                    <a:pt x="57744" y="5833"/>
                    <a:pt x="57744" y="5833"/>
                  </a:cubicBezTo>
                  <a:cubicBezTo>
                    <a:pt x="57744" y="3750"/>
                    <a:pt x="61353" y="2083"/>
                    <a:pt x="64962" y="2083"/>
                  </a:cubicBezTo>
                  <a:cubicBezTo>
                    <a:pt x="70375" y="1666"/>
                    <a:pt x="73984" y="3333"/>
                    <a:pt x="73984" y="5833"/>
                  </a:cubicBezTo>
                  <a:cubicBezTo>
                    <a:pt x="73984" y="12083"/>
                    <a:pt x="73984" y="12083"/>
                    <a:pt x="73984" y="12083"/>
                  </a:cubicBezTo>
                  <a:cubicBezTo>
                    <a:pt x="73984" y="29583"/>
                    <a:pt x="73984" y="29583"/>
                    <a:pt x="73984" y="29583"/>
                  </a:cubicBezTo>
                  <a:cubicBezTo>
                    <a:pt x="73984" y="30000"/>
                    <a:pt x="75789" y="30416"/>
                    <a:pt x="76691" y="30416"/>
                  </a:cubicBezTo>
                  <a:cubicBezTo>
                    <a:pt x="76691" y="30416"/>
                    <a:pt x="76691" y="30416"/>
                    <a:pt x="76691" y="30416"/>
                  </a:cubicBezTo>
                  <a:cubicBezTo>
                    <a:pt x="77593" y="30416"/>
                    <a:pt x="78496" y="30000"/>
                    <a:pt x="78496" y="29583"/>
                  </a:cubicBezTo>
                  <a:cubicBezTo>
                    <a:pt x="78496" y="12083"/>
                    <a:pt x="78496" y="12083"/>
                    <a:pt x="78496" y="12083"/>
                  </a:cubicBezTo>
                  <a:cubicBezTo>
                    <a:pt x="78496" y="10416"/>
                    <a:pt x="82105" y="8750"/>
                    <a:pt x="85714" y="8333"/>
                  </a:cubicBezTo>
                  <a:cubicBezTo>
                    <a:pt x="91127" y="7916"/>
                    <a:pt x="94736" y="10000"/>
                    <a:pt x="94736" y="12083"/>
                  </a:cubicBezTo>
                  <a:cubicBezTo>
                    <a:pt x="94736" y="21666"/>
                    <a:pt x="94736" y="21666"/>
                    <a:pt x="94736" y="21666"/>
                  </a:cubicBezTo>
                  <a:cubicBezTo>
                    <a:pt x="94736" y="34166"/>
                    <a:pt x="94736" y="34166"/>
                    <a:pt x="94736" y="34166"/>
                  </a:cubicBezTo>
                  <a:cubicBezTo>
                    <a:pt x="94736" y="34583"/>
                    <a:pt x="95639" y="35416"/>
                    <a:pt x="97443" y="35416"/>
                  </a:cubicBezTo>
                  <a:cubicBezTo>
                    <a:pt x="97443" y="35416"/>
                    <a:pt x="97443" y="35416"/>
                    <a:pt x="97443" y="35416"/>
                  </a:cubicBezTo>
                  <a:cubicBezTo>
                    <a:pt x="98345" y="35416"/>
                    <a:pt x="99248" y="34583"/>
                    <a:pt x="99248" y="34166"/>
                  </a:cubicBezTo>
                  <a:cubicBezTo>
                    <a:pt x="99248" y="21666"/>
                    <a:pt x="99248" y="21666"/>
                    <a:pt x="99248" y="21666"/>
                  </a:cubicBezTo>
                  <a:cubicBezTo>
                    <a:pt x="99248" y="20000"/>
                    <a:pt x="101954" y="17916"/>
                    <a:pt x="106466" y="17916"/>
                  </a:cubicBezTo>
                  <a:cubicBezTo>
                    <a:pt x="110977" y="17500"/>
                    <a:pt x="115488" y="19166"/>
                    <a:pt x="115488" y="21666"/>
                  </a:cubicBezTo>
                  <a:cubicBezTo>
                    <a:pt x="115488" y="53333"/>
                    <a:pt x="115488" y="53333"/>
                    <a:pt x="115488" y="53333"/>
                  </a:cubicBezTo>
                  <a:cubicBezTo>
                    <a:pt x="115488" y="58750"/>
                    <a:pt x="110075" y="63333"/>
                    <a:pt x="100150" y="65833"/>
                  </a:cubicBezTo>
                  <a:cubicBezTo>
                    <a:pt x="100150" y="66250"/>
                    <a:pt x="99248" y="66666"/>
                    <a:pt x="99248" y="67083"/>
                  </a:cubicBezTo>
                  <a:cubicBezTo>
                    <a:pt x="99248" y="76250"/>
                    <a:pt x="99248" y="76250"/>
                    <a:pt x="99248" y="76250"/>
                  </a:cubicBezTo>
                  <a:cubicBezTo>
                    <a:pt x="46015" y="76250"/>
                    <a:pt x="46015" y="76250"/>
                    <a:pt x="46015" y="76250"/>
                  </a:cubicBezTo>
                  <a:cubicBezTo>
                    <a:pt x="46015" y="67083"/>
                    <a:pt x="46015" y="67083"/>
                    <a:pt x="46015" y="67083"/>
                  </a:cubicBezTo>
                  <a:cubicBezTo>
                    <a:pt x="46015" y="66666"/>
                    <a:pt x="45112" y="66666"/>
                    <a:pt x="44210" y="66250"/>
                  </a:cubicBezTo>
                  <a:cubicBezTo>
                    <a:pt x="39699" y="65000"/>
                    <a:pt x="36090" y="63333"/>
                    <a:pt x="33383" y="61250"/>
                  </a:cubicBezTo>
                  <a:cubicBezTo>
                    <a:pt x="21654" y="52916"/>
                    <a:pt x="7218" y="38750"/>
                    <a:pt x="7218" y="38750"/>
                  </a:cubicBezTo>
                  <a:cubicBezTo>
                    <a:pt x="6315" y="38750"/>
                    <a:pt x="6315" y="38750"/>
                    <a:pt x="6315" y="38333"/>
                  </a:cubicBezTo>
                  <a:cubicBezTo>
                    <a:pt x="4511" y="37500"/>
                    <a:pt x="5413" y="35833"/>
                    <a:pt x="7218" y="35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83"/>
        <p:cNvGrpSpPr/>
        <p:nvPr/>
      </p:nvGrpSpPr>
      <p:grpSpPr>
        <a:xfrm>
          <a:off x="0" y="0"/>
          <a:ext cx="0" cy="0"/>
          <a:chOff x="0" y="0"/>
          <a:chExt cx="0" cy="0"/>
        </a:xfrm>
      </p:grpSpPr>
      <p:sp>
        <p:nvSpPr>
          <p:cNvPr id="84" name="Google Shape;84;p4"/>
          <p:cNvSpPr/>
          <p:nvPr/>
        </p:nvSpPr>
        <p:spPr>
          <a:xfrm>
            <a:off x="0" y="0"/>
            <a:ext cx="9144000" cy="5143500"/>
          </a:xfrm>
          <a:prstGeom prst="frame">
            <a:avLst>
              <a:gd name="adj1" fmla="val 4376"/>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4"/>
          <p:cNvSpPr txBox="1">
            <a:spLocks noGrp="1"/>
          </p:cNvSpPr>
          <p:nvPr>
            <p:ph type="ctrTitle"/>
          </p:nvPr>
        </p:nvSpPr>
        <p:spPr>
          <a:xfrm>
            <a:off x="2626350" y="1888150"/>
            <a:ext cx="3891300" cy="1159800"/>
          </a:xfrm>
          <a:prstGeom prst="rect">
            <a:avLst/>
          </a:prstGeom>
          <a:noFill/>
          <a:ln>
            <a:noFill/>
          </a:ln>
        </p:spPr>
        <p:txBody>
          <a:bodyPr spcFirstLastPara="1" wrap="square" lIns="91425" tIns="91425" rIns="91425" bIns="91425" anchor="b" anchorCtr="0"/>
          <a:lstStyle>
            <a:lvl1pPr lvl="0" algn="ctr">
              <a:lnSpc>
                <a:spcPct val="100000"/>
              </a:lnSpc>
              <a:spcBef>
                <a:spcPts val="0"/>
              </a:spcBef>
              <a:spcAft>
                <a:spcPts val="0"/>
              </a:spcAft>
              <a:buClr>
                <a:srgbClr val="FFFFFF"/>
              </a:buClr>
              <a:buSzPts val="4000"/>
              <a:buNone/>
              <a:defRPr sz="4000">
                <a:solidFill>
                  <a:srgbClr val="FFFFFF"/>
                </a:solidFill>
              </a:defRPr>
            </a:lvl1pPr>
            <a:lvl2pPr lvl="1" algn="ctr">
              <a:lnSpc>
                <a:spcPct val="100000"/>
              </a:lnSpc>
              <a:spcBef>
                <a:spcPts val="0"/>
              </a:spcBef>
              <a:spcAft>
                <a:spcPts val="0"/>
              </a:spcAft>
              <a:buClr>
                <a:srgbClr val="FFFFFF"/>
              </a:buClr>
              <a:buSzPts val="4000"/>
              <a:buNone/>
              <a:defRPr sz="4000">
                <a:solidFill>
                  <a:srgbClr val="FFFFFF"/>
                </a:solidFill>
              </a:defRPr>
            </a:lvl2pPr>
            <a:lvl3pPr lvl="2" algn="ctr">
              <a:lnSpc>
                <a:spcPct val="100000"/>
              </a:lnSpc>
              <a:spcBef>
                <a:spcPts val="0"/>
              </a:spcBef>
              <a:spcAft>
                <a:spcPts val="0"/>
              </a:spcAft>
              <a:buClr>
                <a:srgbClr val="FFFFFF"/>
              </a:buClr>
              <a:buSzPts val="4000"/>
              <a:buNone/>
              <a:defRPr sz="4000">
                <a:solidFill>
                  <a:srgbClr val="FFFFFF"/>
                </a:solidFill>
              </a:defRPr>
            </a:lvl3pPr>
            <a:lvl4pPr lvl="3" algn="ctr">
              <a:lnSpc>
                <a:spcPct val="100000"/>
              </a:lnSpc>
              <a:spcBef>
                <a:spcPts val="0"/>
              </a:spcBef>
              <a:spcAft>
                <a:spcPts val="0"/>
              </a:spcAft>
              <a:buClr>
                <a:srgbClr val="FFFFFF"/>
              </a:buClr>
              <a:buSzPts val="4000"/>
              <a:buNone/>
              <a:defRPr sz="4000">
                <a:solidFill>
                  <a:srgbClr val="FFFFFF"/>
                </a:solidFill>
              </a:defRPr>
            </a:lvl4pPr>
            <a:lvl5pPr lvl="4" algn="ctr">
              <a:lnSpc>
                <a:spcPct val="100000"/>
              </a:lnSpc>
              <a:spcBef>
                <a:spcPts val="0"/>
              </a:spcBef>
              <a:spcAft>
                <a:spcPts val="0"/>
              </a:spcAft>
              <a:buClr>
                <a:srgbClr val="FFFFFF"/>
              </a:buClr>
              <a:buSzPts val="4000"/>
              <a:buNone/>
              <a:defRPr sz="4000">
                <a:solidFill>
                  <a:srgbClr val="FFFFFF"/>
                </a:solidFill>
              </a:defRPr>
            </a:lvl5pPr>
            <a:lvl6pPr lvl="5" algn="ctr">
              <a:lnSpc>
                <a:spcPct val="100000"/>
              </a:lnSpc>
              <a:spcBef>
                <a:spcPts val="0"/>
              </a:spcBef>
              <a:spcAft>
                <a:spcPts val="0"/>
              </a:spcAft>
              <a:buClr>
                <a:srgbClr val="FFFFFF"/>
              </a:buClr>
              <a:buSzPts val="4000"/>
              <a:buNone/>
              <a:defRPr sz="4000">
                <a:solidFill>
                  <a:srgbClr val="FFFFFF"/>
                </a:solidFill>
              </a:defRPr>
            </a:lvl6pPr>
            <a:lvl7pPr lvl="6" algn="ctr">
              <a:lnSpc>
                <a:spcPct val="100000"/>
              </a:lnSpc>
              <a:spcBef>
                <a:spcPts val="0"/>
              </a:spcBef>
              <a:spcAft>
                <a:spcPts val="0"/>
              </a:spcAft>
              <a:buClr>
                <a:srgbClr val="FFFFFF"/>
              </a:buClr>
              <a:buSzPts val="4000"/>
              <a:buNone/>
              <a:defRPr sz="4000">
                <a:solidFill>
                  <a:srgbClr val="FFFFFF"/>
                </a:solidFill>
              </a:defRPr>
            </a:lvl7pPr>
            <a:lvl8pPr lvl="7" algn="ctr">
              <a:lnSpc>
                <a:spcPct val="100000"/>
              </a:lnSpc>
              <a:spcBef>
                <a:spcPts val="0"/>
              </a:spcBef>
              <a:spcAft>
                <a:spcPts val="0"/>
              </a:spcAft>
              <a:buClr>
                <a:srgbClr val="FFFFFF"/>
              </a:buClr>
              <a:buSzPts val="4000"/>
              <a:buNone/>
              <a:defRPr sz="4000">
                <a:solidFill>
                  <a:srgbClr val="FFFFFF"/>
                </a:solidFill>
              </a:defRPr>
            </a:lvl8pPr>
            <a:lvl9pPr lvl="8" algn="ctr">
              <a:lnSpc>
                <a:spcPct val="100000"/>
              </a:lnSpc>
              <a:spcBef>
                <a:spcPts val="0"/>
              </a:spcBef>
              <a:spcAft>
                <a:spcPts val="0"/>
              </a:spcAft>
              <a:buClr>
                <a:srgbClr val="FFFFFF"/>
              </a:buClr>
              <a:buSzPts val="4000"/>
              <a:buNone/>
              <a:defRPr sz="4000">
                <a:solidFill>
                  <a:srgbClr val="FFFFFF"/>
                </a:solidFill>
              </a:defRPr>
            </a:lvl9pPr>
          </a:lstStyle>
          <a:p>
            <a:endParaRPr/>
          </a:p>
        </p:txBody>
      </p:sp>
      <p:sp>
        <p:nvSpPr>
          <p:cNvPr id="86" name="Google Shape;86;p4"/>
          <p:cNvSpPr txBox="1">
            <a:spLocks noGrp="1"/>
          </p:cNvSpPr>
          <p:nvPr>
            <p:ph type="subTitle" idx="1"/>
          </p:nvPr>
        </p:nvSpPr>
        <p:spPr>
          <a:xfrm>
            <a:off x="2626350" y="3144854"/>
            <a:ext cx="3891300" cy="784800"/>
          </a:xfrm>
          <a:prstGeom prst="rect">
            <a:avLst/>
          </a:prstGeom>
          <a:noFill/>
          <a:ln>
            <a:noFill/>
          </a:ln>
        </p:spPr>
        <p:txBody>
          <a:bodyPr spcFirstLastPara="1" wrap="square" lIns="91425" tIns="91425" rIns="91425" bIns="91425" anchor="t" anchorCtr="0"/>
          <a:lstStyle>
            <a:lvl1pPr lvl="0" algn="ctr">
              <a:lnSpc>
                <a:spcPct val="100000"/>
              </a:lnSpc>
              <a:spcBef>
                <a:spcPts val="0"/>
              </a:spcBef>
              <a:spcAft>
                <a:spcPts val="0"/>
              </a:spcAft>
              <a:buClr>
                <a:srgbClr val="000000"/>
              </a:buClr>
              <a:buSzPts val="2400"/>
              <a:buNone/>
              <a:defRPr>
                <a:solidFill>
                  <a:srgbClr val="000000"/>
                </a:solidFill>
              </a:defRPr>
            </a:lvl1pPr>
            <a:lvl2pPr lvl="1" algn="ctr">
              <a:lnSpc>
                <a:spcPct val="100000"/>
              </a:lnSpc>
              <a:spcBef>
                <a:spcPts val="0"/>
              </a:spcBef>
              <a:spcAft>
                <a:spcPts val="0"/>
              </a:spcAft>
              <a:buClr>
                <a:srgbClr val="000000"/>
              </a:buClr>
              <a:buSzPts val="3000"/>
              <a:buNone/>
              <a:defRPr sz="3000">
                <a:solidFill>
                  <a:srgbClr val="000000"/>
                </a:solidFill>
              </a:defRPr>
            </a:lvl2pPr>
            <a:lvl3pPr lvl="2" algn="ctr">
              <a:lnSpc>
                <a:spcPct val="100000"/>
              </a:lnSpc>
              <a:spcBef>
                <a:spcPts val="0"/>
              </a:spcBef>
              <a:spcAft>
                <a:spcPts val="0"/>
              </a:spcAft>
              <a:buClr>
                <a:srgbClr val="000000"/>
              </a:buClr>
              <a:buSzPts val="3000"/>
              <a:buNone/>
              <a:defRPr sz="3000">
                <a:solidFill>
                  <a:srgbClr val="000000"/>
                </a:solidFill>
              </a:defRPr>
            </a:lvl3pPr>
            <a:lvl4pPr lvl="3" algn="ctr">
              <a:lnSpc>
                <a:spcPct val="100000"/>
              </a:lnSpc>
              <a:spcBef>
                <a:spcPts val="0"/>
              </a:spcBef>
              <a:spcAft>
                <a:spcPts val="0"/>
              </a:spcAft>
              <a:buClr>
                <a:srgbClr val="000000"/>
              </a:buClr>
              <a:buSzPts val="3000"/>
              <a:buNone/>
              <a:defRPr sz="3000">
                <a:solidFill>
                  <a:srgbClr val="000000"/>
                </a:solidFill>
              </a:defRPr>
            </a:lvl4pPr>
            <a:lvl5pPr lvl="4" algn="ctr">
              <a:lnSpc>
                <a:spcPct val="100000"/>
              </a:lnSpc>
              <a:spcBef>
                <a:spcPts val="0"/>
              </a:spcBef>
              <a:spcAft>
                <a:spcPts val="0"/>
              </a:spcAft>
              <a:buClr>
                <a:srgbClr val="000000"/>
              </a:buClr>
              <a:buSzPts val="3000"/>
              <a:buNone/>
              <a:defRPr sz="3000">
                <a:solidFill>
                  <a:srgbClr val="000000"/>
                </a:solidFill>
              </a:defRPr>
            </a:lvl5pPr>
            <a:lvl6pPr lvl="5" algn="ctr">
              <a:lnSpc>
                <a:spcPct val="100000"/>
              </a:lnSpc>
              <a:spcBef>
                <a:spcPts val="0"/>
              </a:spcBef>
              <a:spcAft>
                <a:spcPts val="0"/>
              </a:spcAft>
              <a:buClr>
                <a:srgbClr val="000000"/>
              </a:buClr>
              <a:buSzPts val="3000"/>
              <a:buNone/>
              <a:defRPr sz="3000">
                <a:solidFill>
                  <a:srgbClr val="000000"/>
                </a:solidFill>
              </a:defRPr>
            </a:lvl6pPr>
            <a:lvl7pPr lvl="6" algn="ctr">
              <a:lnSpc>
                <a:spcPct val="100000"/>
              </a:lnSpc>
              <a:spcBef>
                <a:spcPts val="0"/>
              </a:spcBef>
              <a:spcAft>
                <a:spcPts val="0"/>
              </a:spcAft>
              <a:buClr>
                <a:srgbClr val="000000"/>
              </a:buClr>
              <a:buSzPts val="3000"/>
              <a:buNone/>
              <a:defRPr sz="3000">
                <a:solidFill>
                  <a:srgbClr val="000000"/>
                </a:solidFill>
              </a:defRPr>
            </a:lvl7pPr>
            <a:lvl8pPr lvl="7" algn="ctr">
              <a:lnSpc>
                <a:spcPct val="100000"/>
              </a:lnSpc>
              <a:spcBef>
                <a:spcPts val="0"/>
              </a:spcBef>
              <a:spcAft>
                <a:spcPts val="0"/>
              </a:spcAft>
              <a:buClr>
                <a:srgbClr val="000000"/>
              </a:buClr>
              <a:buSzPts val="3000"/>
              <a:buNone/>
              <a:defRPr sz="3000">
                <a:solidFill>
                  <a:srgbClr val="000000"/>
                </a:solidFill>
              </a:defRPr>
            </a:lvl8pPr>
            <a:lvl9pPr lvl="8" algn="ctr">
              <a:lnSpc>
                <a:spcPct val="100000"/>
              </a:lnSpc>
              <a:spcBef>
                <a:spcPts val="0"/>
              </a:spcBef>
              <a:spcAft>
                <a:spcPts val="0"/>
              </a:spcAft>
              <a:buClr>
                <a:srgbClr val="000000"/>
              </a:buClr>
              <a:buSzPts val="3000"/>
              <a:buNone/>
              <a:defRPr sz="3000">
                <a:solidFill>
                  <a:srgbClr val="000000"/>
                </a:solidFill>
              </a:defRPr>
            </a:lvl9pPr>
          </a:lstStyle>
          <a:p>
            <a:endParaRPr/>
          </a:p>
        </p:txBody>
      </p:sp>
      <p:grpSp>
        <p:nvGrpSpPr>
          <p:cNvPr id="87" name="Google Shape;87;p4"/>
          <p:cNvGrpSpPr/>
          <p:nvPr/>
        </p:nvGrpSpPr>
        <p:grpSpPr>
          <a:xfrm rot="-5400000">
            <a:off x="7456019" y="290004"/>
            <a:ext cx="1223732" cy="2152215"/>
            <a:chOff x="4395788" y="4144963"/>
            <a:chExt cx="1058775" cy="1862100"/>
          </a:xfrm>
        </p:grpSpPr>
        <p:sp>
          <p:nvSpPr>
            <p:cNvPr id="88" name="Google Shape;88;p4"/>
            <p:cNvSpPr/>
            <p:nvPr/>
          </p:nvSpPr>
          <p:spPr>
            <a:xfrm>
              <a:off x="5224463" y="4338638"/>
              <a:ext cx="230100" cy="155700"/>
            </a:xfrm>
            <a:custGeom>
              <a:avLst/>
              <a:gdLst/>
              <a:ahLst/>
              <a:cxnLst/>
              <a:rect l="l" t="t" r="r" b="b"/>
              <a:pathLst>
                <a:path w="120000" h="120000" extrusionOk="0">
                  <a:moveTo>
                    <a:pt x="120000" y="41379"/>
                  </a:moveTo>
                  <a:cubicBezTo>
                    <a:pt x="120000" y="20689"/>
                    <a:pt x="108837" y="0"/>
                    <a:pt x="94883" y="0"/>
                  </a:cubicBezTo>
                  <a:cubicBezTo>
                    <a:pt x="50232" y="0"/>
                    <a:pt x="50232" y="0"/>
                    <a:pt x="50232" y="0"/>
                  </a:cubicBezTo>
                  <a:cubicBezTo>
                    <a:pt x="0" y="0"/>
                    <a:pt x="0" y="0"/>
                    <a:pt x="0" y="0"/>
                  </a:cubicBezTo>
                  <a:cubicBezTo>
                    <a:pt x="0" y="20689"/>
                    <a:pt x="0" y="20689"/>
                    <a:pt x="0" y="20689"/>
                  </a:cubicBezTo>
                  <a:cubicBezTo>
                    <a:pt x="41860" y="20689"/>
                    <a:pt x="41860" y="20689"/>
                    <a:pt x="41860" y="20689"/>
                  </a:cubicBezTo>
                  <a:cubicBezTo>
                    <a:pt x="41860" y="49655"/>
                    <a:pt x="41860" y="49655"/>
                    <a:pt x="41860" y="49655"/>
                  </a:cubicBezTo>
                  <a:cubicBezTo>
                    <a:pt x="0" y="49655"/>
                    <a:pt x="0" y="49655"/>
                    <a:pt x="0" y="49655"/>
                  </a:cubicBezTo>
                  <a:cubicBezTo>
                    <a:pt x="0" y="70344"/>
                    <a:pt x="0" y="70344"/>
                    <a:pt x="0" y="70344"/>
                  </a:cubicBezTo>
                  <a:cubicBezTo>
                    <a:pt x="41860" y="70344"/>
                    <a:pt x="41860" y="70344"/>
                    <a:pt x="41860" y="70344"/>
                  </a:cubicBezTo>
                  <a:cubicBezTo>
                    <a:pt x="41860" y="99310"/>
                    <a:pt x="41860" y="99310"/>
                    <a:pt x="41860" y="99310"/>
                  </a:cubicBezTo>
                  <a:cubicBezTo>
                    <a:pt x="0" y="99310"/>
                    <a:pt x="0" y="99310"/>
                    <a:pt x="0" y="99310"/>
                  </a:cubicBezTo>
                  <a:cubicBezTo>
                    <a:pt x="0" y="120000"/>
                    <a:pt x="0" y="120000"/>
                    <a:pt x="0" y="120000"/>
                  </a:cubicBezTo>
                  <a:cubicBezTo>
                    <a:pt x="50232" y="120000"/>
                    <a:pt x="50232" y="120000"/>
                    <a:pt x="50232" y="120000"/>
                  </a:cubicBezTo>
                  <a:cubicBezTo>
                    <a:pt x="94883" y="120000"/>
                    <a:pt x="94883" y="120000"/>
                    <a:pt x="94883" y="120000"/>
                  </a:cubicBezTo>
                  <a:cubicBezTo>
                    <a:pt x="94883" y="120000"/>
                    <a:pt x="94883" y="120000"/>
                    <a:pt x="94883" y="120000"/>
                  </a:cubicBezTo>
                  <a:cubicBezTo>
                    <a:pt x="100465" y="120000"/>
                    <a:pt x="108837" y="115862"/>
                    <a:pt x="114418" y="107586"/>
                  </a:cubicBezTo>
                  <a:cubicBezTo>
                    <a:pt x="117209" y="99310"/>
                    <a:pt x="120000" y="86896"/>
                    <a:pt x="120000" y="78620"/>
                  </a:cubicBezTo>
                  <a:lnTo>
                    <a:pt x="120000" y="41379"/>
                  </a:lnTo>
                  <a:close/>
                  <a:moveTo>
                    <a:pt x="64186" y="99310"/>
                  </a:moveTo>
                  <a:cubicBezTo>
                    <a:pt x="55813" y="99310"/>
                    <a:pt x="55813" y="99310"/>
                    <a:pt x="55813" y="99310"/>
                  </a:cubicBezTo>
                  <a:cubicBezTo>
                    <a:pt x="55813" y="20689"/>
                    <a:pt x="55813" y="20689"/>
                    <a:pt x="55813" y="20689"/>
                  </a:cubicBezTo>
                  <a:cubicBezTo>
                    <a:pt x="64186" y="20689"/>
                    <a:pt x="64186" y="20689"/>
                    <a:pt x="64186" y="20689"/>
                  </a:cubicBezTo>
                  <a:lnTo>
                    <a:pt x="64186" y="99310"/>
                  </a:lnTo>
                  <a:close/>
                  <a:moveTo>
                    <a:pt x="103255" y="91034"/>
                  </a:moveTo>
                  <a:cubicBezTo>
                    <a:pt x="100465" y="95172"/>
                    <a:pt x="97674" y="99310"/>
                    <a:pt x="94883" y="99310"/>
                  </a:cubicBezTo>
                  <a:cubicBezTo>
                    <a:pt x="94883" y="99310"/>
                    <a:pt x="94883" y="99310"/>
                    <a:pt x="94883" y="99310"/>
                  </a:cubicBezTo>
                  <a:cubicBezTo>
                    <a:pt x="78139" y="99310"/>
                    <a:pt x="78139" y="99310"/>
                    <a:pt x="78139" y="99310"/>
                  </a:cubicBezTo>
                  <a:cubicBezTo>
                    <a:pt x="78139" y="20689"/>
                    <a:pt x="78139" y="20689"/>
                    <a:pt x="78139" y="20689"/>
                  </a:cubicBezTo>
                  <a:cubicBezTo>
                    <a:pt x="94883" y="20689"/>
                    <a:pt x="94883" y="20689"/>
                    <a:pt x="94883" y="20689"/>
                  </a:cubicBezTo>
                  <a:cubicBezTo>
                    <a:pt x="100465" y="20689"/>
                    <a:pt x="106046" y="33103"/>
                    <a:pt x="106046" y="41379"/>
                  </a:cubicBezTo>
                  <a:cubicBezTo>
                    <a:pt x="106046" y="78620"/>
                    <a:pt x="106046" y="78620"/>
                    <a:pt x="106046" y="78620"/>
                  </a:cubicBezTo>
                  <a:cubicBezTo>
                    <a:pt x="106046" y="82758"/>
                    <a:pt x="106046" y="86896"/>
                    <a:pt x="103255" y="9103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9" name="Google Shape;89;p4"/>
            <p:cNvSpPr/>
            <p:nvPr/>
          </p:nvSpPr>
          <p:spPr>
            <a:xfrm>
              <a:off x="4395788" y="4338638"/>
              <a:ext cx="347700" cy="155700"/>
            </a:xfrm>
            <a:custGeom>
              <a:avLst/>
              <a:gdLst/>
              <a:ahLst/>
              <a:cxnLst/>
              <a:rect l="l" t="t" r="r" b="b"/>
              <a:pathLst>
                <a:path w="120000" h="120000" extrusionOk="0">
                  <a:moveTo>
                    <a:pt x="42461" y="4137"/>
                  </a:moveTo>
                  <a:cubicBezTo>
                    <a:pt x="1846" y="49655"/>
                    <a:pt x="1846" y="49655"/>
                    <a:pt x="1846" y="49655"/>
                  </a:cubicBezTo>
                  <a:cubicBezTo>
                    <a:pt x="0" y="53793"/>
                    <a:pt x="0" y="57931"/>
                    <a:pt x="0" y="62068"/>
                  </a:cubicBezTo>
                  <a:cubicBezTo>
                    <a:pt x="0" y="62068"/>
                    <a:pt x="0" y="66206"/>
                    <a:pt x="1846" y="70344"/>
                  </a:cubicBezTo>
                  <a:cubicBezTo>
                    <a:pt x="42461" y="115862"/>
                    <a:pt x="42461" y="115862"/>
                    <a:pt x="42461" y="115862"/>
                  </a:cubicBezTo>
                  <a:cubicBezTo>
                    <a:pt x="42461" y="120000"/>
                    <a:pt x="44307" y="120000"/>
                    <a:pt x="44307" y="120000"/>
                  </a:cubicBezTo>
                  <a:cubicBezTo>
                    <a:pt x="120000" y="120000"/>
                    <a:pt x="120000" y="120000"/>
                    <a:pt x="120000" y="120000"/>
                  </a:cubicBezTo>
                  <a:cubicBezTo>
                    <a:pt x="120000" y="99310"/>
                    <a:pt x="120000" y="99310"/>
                    <a:pt x="120000" y="99310"/>
                  </a:cubicBezTo>
                  <a:cubicBezTo>
                    <a:pt x="49846" y="99310"/>
                    <a:pt x="49846" y="99310"/>
                    <a:pt x="49846" y="99310"/>
                  </a:cubicBezTo>
                  <a:cubicBezTo>
                    <a:pt x="49846" y="91034"/>
                    <a:pt x="49846" y="91034"/>
                    <a:pt x="49846" y="91034"/>
                  </a:cubicBezTo>
                  <a:cubicBezTo>
                    <a:pt x="59076" y="70344"/>
                    <a:pt x="59076" y="70344"/>
                    <a:pt x="59076" y="70344"/>
                  </a:cubicBezTo>
                  <a:cubicBezTo>
                    <a:pt x="120000" y="70344"/>
                    <a:pt x="120000" y="70344"/>
                    <a:pt x="120000" y="70344"/>
                  </a:cubicBezTo>
                  <a:cubicBezTo>
                    <a:pt x="120000" y="49655"/>
                    <a:pt x="120000" y="49655"/>
                    <a:pt x="120000" y="49655"/>
                  </a:cubicBezTo>
                  <a:cubicBezTo>
                    <a:pt x="59076" y="49655"/>
                    <a:pt x="59076" y="49655"/>
                    <a:pt x="59076" y="49655"/>
                  </a:cubicBezTo>
                  <a:cubicBezTo>
                    <a:pt x="49846" y="28965"/>
                    <a:pt x="49846" y="28965"/>
                    <a:pt x="49846" y="28965"/>
                  </a:cubicBezTo>
                  <a:cubicBezTo>
                    <a:pt x="49846" y="20689"/>
                    <a:pt x="49846" y="20689"/>
                    <a:pt x="49846" y="20689"/>
                  </a:cubicBezTo>
                  <a:cubicBezTo>
                    <a:pt x="120000" y="20689"/>
                    <a:pt x="120000" y="20689"/>
                    <a:pt x="120000" y="20689"/>
                  </a:cubicBezTo>
                  <a:cubicBezTo>
                    <a:pt x="120000" y="0"/>
                    <a:pt x="120000" y="0"/>
                    <a:pt x="120000" y="0"/>
                  </a:cubicBezTo>
                  <a:cubicBezTo>
                    <a:pt x="44307" y="0"/>
                    <a:pt x="44307" y="0"/>
                    <a:pt x="44307" y="0"/>
                  </a:cubicBezTo>
                  <a:cubicBezTo>
                    <a:pt x="44307" y="0"/>
                    <a:pt x="42461" y="0"/>
                    <a:pt x="42461" y="4137"/>
                  </a:cubicBezTo>
                  <a:close/>
                  <a:moveTo>
                    <a:pt x="18461" y="66206"/>
                  </a:moveTo>
                  <a:cubicBezTo>
                    <a:pt x="14769" y="62068"/>
                    <a:pt x="14769" y="62068"/>
                    <a:pt x="14769" y="62068"/>
                  </a:cubicBezTo>
                  <a:cubicBezTo>
                    <a:pt x="18461" y="53793"/>
                    <a:pt x="18461" y="53793"/>
                    <a:pt x="18461" y="53793"/>
                  </a:cubicBezTo>
                  <a:lnTo>
                    <a:pt x="18461" y="66206"/>
                  </a:lnTo>
                  <a:close/>
                  <a:moveTo>
                    <a:pt x="49846" y="62068"/>
                  </a:moveTo>
                  <a:cubicBezTo>
                    <a:pt x="40615" y="78620"/>
                    <a:pt x="40615" y="78620"/>
                    <a:pt x="40615" y="78620"/>
                  </a:cubicBezTo>
                  <a:cubicBezTo>
                    <a:pt x="40615" y="82758"/>
                    <a:pt x="40615" y="82758"/>
                    <a:pt x="40615" y="86896"/>
                  </a:cubicBezTo>
                  <a:cubicBezTo>
                    <a:pt x="40615" y="91034"/>
                    <a:pt x="40615" y="91034"/>
                    <a:pt x="40615" y="91034"/>
                  </a:cubicBezTo>
                  <a:cubicBezTo>
                    <a:pt x="27692" y="74482"/>
                    <a:pt x="27692" y="74482"/>
                    <a:pt x="27692" y="74482"/>
                  </a:cubicBezTo>
                  <a:cubicBezTo>
                    <a:pt x="27692" y="45517"/>
                    <a:pt x="27692" y="45517"/>
                    <a:pt x="27692" y="45517"/>
                  </a:cubicBezTo>
                  <a:cubicBezTo>
                    <a:pt x="40615" y="28965"/>
                    <a:pt x="40615" y="28965"/>
                    <a:pt x="40615" y="28965"/>
                  </a:cubicBezTo>
                  <a:cubicBezTo>
                    <a:pt x="40615" y="33103"/>
                    <a:pt x="40615" y="33103"/>
                    <a:pt x="40615" y="33103"/>
                  </a:cubicBezTo>
                  <a:cubicBezTo>
                    <a:pt x="40615" y="37241"/>
                    <a:pt x="40615" y="37241"/>
                    <a:pt x="40615" y="41379"/>
                  </a:cubicBezTo>
                  <a:lnTo>
                    <a:pt x="49846" y="6206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0" name="Google Shape;90;p4"/>
            <p:cNvSpPr/>
            <p:nvPr/>
          </p:nvSpPr>
          <p:spPr>
            <a:xfrm>
              <a:off x="4630738" y="4144963"/>
              <a:ext cx="593700" cy="1862100"/>
            </a:xfrm>
            <a:custGeom>
              <a:avLst/>
              <a:gdLst/>
              <a:ahLst/>
              <a:cxnLst/>
              <a:rect l="l" t="t" r="r" b="b"/>
              <a:pathLst>
                <a:path w="120000" h="120000" extrusionOk="0">
                  <a:moveTo>
                    <a:pt x="25945" y="43919"/>
                  </a:moveTo>
                  <a:cubicBezTo>
                    <a:pt x="25945" y="56714"/>
                    <a:pt x="25945" y="56714"/>
                    <a:pt x="25945" y="56714"/>
                  </a:cubicBezTo>
                  <a:cubicBezTo>
                    <a:pt x="12972" y="56714"/>
                    <a:pt x="12972" y="56714"/>
                    <a:pt x="12972" y="56714"/>
                  </a:cubicBezTo>
                  <a:cubicBezTo>
                    <a:pt x="11891" y="56714"/>
                    <a:pt x="10810" y="57060"/>
                    <a:pt x="10810" y="57752"/>
                  </a:cubicBezTo>
                  <a:cubicBezTo>
                    <a:pt x="10810" y="120000"/>
                    <a:pt x="10810" y="120000"/>
                    <a:pt x="10810" y="120000"/>
                  </a:cubicBezTo>
                  <a:cubicBezTo>
                    <a:pt x="16216" y="120000"/>
                    <a:pt x="16216" y="120000"/>
                    <a:pt x="16216" y="120000"/>
                  </a:cubicBezTo>
                  <a:cubicBezTo>
                    <a:pt x="16216" y="58443"/>
                    <a:pt x="16216" y="58443"/>
                    <a:pt x="16216" y="58443"/>
                  </a:cubicBezTo>
                  <a:cubicBezTo>
                    <a:pt x="114594" y="58443"/>
                    <a:pt x="114594" y="58443"/>
                    <a:pt x="114594" y="58443"/>
                  </a:cubicBezTo>
                  <a:cubicBezTo>
                    <a:pt x="114594" y="120000"/>
                    <a:pt x="114594" y="120000"/>
                    <a:pt x="114594" y="120000"/>
                  </a:cubicBezTo>
                  <a:cubicBezTo>
                    <a:pt x="120000" y="120000"/>
                    <a:pt x="120000" y="120000"/>
                    <a:pt x="120000" y="120000"/>
                  </a:cubicBezTo>
                  <a:cubicBezTo>
                    <a:pt x="120000" y="57752"/>
                    <a:pt x="120000" y="57752"/>
                    <a:pt x="120000" y="57752"/>
                  </a:cubicBezTo>
                  <a:cubicBezTo>
                    <a:pt x="120000" y="57060"/>
                    <a:pt x="118918" y="56714"/>
                    <a:pt x="117837" y="56714"/>
                  </a:cubicBezTo>
                  <a:cubicBezTo>
                    <a:pt x="104864" y="56714"/>
                    <a:pt x="104864" y="56714"/>
                    <a:pt x="104864" y="56714"/>
                  </a:cubicBezTo>
                  <a:cubicBezTo>
                    <a:pt x="104864" y="43919"/>
                    <a:pt x="104864" y="43919"/>
                    <a:pt x="104864" y="43919"/>
                  </a:cubicBezTo>
                  <a:cubicBezTo>
                    <a:pt x="113513" y="41498"/>
                    <a:pt x="120000" y="37694"/>
                    <a:pt x="120000" y="33544"/>
                  </a:cubicBezTo>
                  <a:cubicBezTo>
                    <a:pt x="120000" y="26282"/>
                    <a:pt x="120000" y="26282"/>
                    <a:pt x="120000" y="26282"/>
                  </a:cubicBezTo>
                  <a:cubicBezTo>
                    <a:pt x="120000" y="20403"/>
                    <a:pt x="120000" y="20403"/>
                    <a:pt x="120000" y="20403"/>
                  </a:cubicBezTo>
                  <a:cubicBezTo>
                    <a:pt x="120000" y="11757"/>
                    <a:pt x="120000" y="11757"/>
                    <a:pt x="120000" y="11757"/>
                  </a:cubicBezTo>
                  <a:cubicBezTo>
                    <a:pt x="120000" y="9337"/>
                    <a:pt x="113513" y="7262"/>
                    <a:pt x="104864" y="7262"/>
                  </a:cubicBezTo>
                  <a:cubicBezTo>
                    <a:pt x="101621" y="7262"/>
                    <a:pt x="99459" y="7608"/>
                    <a:pt x="97297" y="8299"/>
                  </a:cubicBezTo>
                  <a:cubicBezTo>
                    <a:pt x="97297" y="6916"/>
                    <a:pt x="97297" y="6916"/>
                    <a:pt x="97297" y="6916"/>
                  </a:cubicBezTo>
                  <a:cubicBezTo>
                    <a:pt x="97297" y="4495"/>
                    <a:pt x="90810" y="2420"/>
                    <a:pt x="82162" y="2420"/>
                  </a:cubicBezTo>
                  <a:cubicBezTo>
                    <a:pt x="78918" y="2420"/>
                    <a:pt x="75675" y="2766"/>
                    <a:pt x="73513" y="3458"/>
                  </a:cubicBezTo>
                  <a:cubicBezTo>
                    <a:pt x="72432" y="1383"/>
                    <a:pt x="67027" y="0"/>
                    <a:pt x="59459" y="0"/>
                  </a:cubicBezTo>
                  <a:cubicBezTo>
                    <a:pt x="52972" y="0"/>
                    <a:pt x="47567" y="1383"/>
                    <a:pt x="46486" y="3458"/>
                  </a:cubicBezTo>
                  <a:cubicBezTo>
                    <a:pt x="43243" y="2766"/>
                    <a:pt x="40000" y="2420"/>
                    <a:pt x="36756" y="2420"/>
                  </a:cubicBezTo>
                  <a:cubicBezTo>
                    <a:pt x="29189" y="2420"/>
                    <a:pt x="22702" y="4495"/>
                    <a:pt x="22702" y="6916"/>
                  </a:cubicBezTo>
                  <a:cubicBezTo>
                    <a:pt x="22702" y="28703"/>
                    <a:pt x="22702" y="28703"/>
                    <a:pt x="22702" y="28703"/>
                  </a:cubicBezTo>
                  <a:cubicBezTo>
                    <a:pt x="28108" y="28703"/>
                    <a:pt x="28108" y="28703"/>
                    <a:pt x="28108" y="28703"/>
                  </a:cubicBezTo>
                  <a:cubicBezTo>
                    <a:pt x="28108" y="6916"/>
                    <a:pt x="28108" y="6916"/>
                    <a:pt x="28108" y="6916"/>
                  </a:cubicBezTo>
                  <a:cubicBezTo>
                    <a:pt x="28108" y="5533"/>
                    <a:pt x="32432" y="4149"/>
                    <a:pt x="36756" y="4149"/>
                  </a:cubicBezTo>
                  <a:cubicBezTo>
                    <a:pt x="42162" y="4149"/>
                    <a:pt x="45405" y="5533"/>
                    <a:pt x="45405" y="6916"/>
                  </a:cubicBezTo>
                  <a:cubicBezTo>
                    <a:pt x="45405" y="14178"/>
                    <a:pt x="45405" y="14178"/>
                    <a:pt x="45405" y="14178"/>
                  </a:cubicBezTo>
                  <a:cubicBezTo>
                    <a:pt x="45405" y="19020"/>
                    <a:pt x="45405" y="19020"/>
                    <a:pt x="45405" y="19020"/>
                  </a:cubicBezTo>
                  <a:cubicBezTo>
                    <a:pt x="50810" y="19020"/>
                    <a:pt x="50810" y="19020"/>
                    <a:pt x="50810" y="19020"/>
                  </a:cubicBezTo>
                  <a:cubicBezTo>
                    <a:pt x="50810" y="14178"/>
                    <a:pt x="50810" y="14178"/>
                    <a:pt x="50810" y="14178"/>
                  </a:cubicBezTo>
                  <a:cubicBezTo>
                    <a:pt x="50810" y="6916"/>
                    <a:pt x="50810" y="6916"/>
                    <a:pt x="50810" y="6916"/>
                  </a:cubicBezTo>
                  <a:cubicBezTo>
                    <a:pt x="50810" y="4495"/>
                    <a:pt x="50810" y="4495"/>
                    <a:pt x="50810" y="4495"/>
                  </a:cubicBezTo>
                  <a:cubicBezTo>
                    <a:pt x="50810" y="3112"/>
                    <a:pt x="55135" y="1729"/>
                    <a:pt x="59459" y="1729"/>
                  </a:cubicBezTo>
                  <a:cubicBezTo>
                    <a:pt x="64864" y="1729"/>
                    <a:pt x="68108" y="3112"/>
                    <a:pt x="68108" y="4495"/>
                  </a:cubicBezTo>
                  <a:cubicBezTo>
                    <a:pt x="68108" y="6916"/>
                    <a:pt x="68108" y="6916"/>
                    <a:pt x="68108" y="6916"/>
                  </a:cubicBezTo>
                  <a:cubicBezTo>
                    <a:pt x="68108" y="14178"/>
                    <a:pt x="68108" y="14178"/>
                    <a:pt x="68108" y="14178"/>
                  </a:cubicBezTo>
                  <a:cubicBezTo>
                    <a:pt x="68108" y="19020"/>
                    <a:pt x="68108" y="19020"/>
                    <a:pt x="68108" y="19020"/>
                  </a:cubicBezTo>
                  <a:cubicBezTo>
                    <a:pt x="73513" y="19020"/>
                    <a:pt x="73513" y="19020"/>
                    <a:pt x="73513" y="19020"/>
                  </a:cubicBezTo>
                  <a:cubicBezTo>
                    <a:pt x="73513" y="14178"/>
                    <a:pt x="73513" y="14178"/>
                    <a:pt x="73513" y="14178"/>
                  </a:cubicBezTo>
                  <a:cubicBezTo>
                    <a:pt x="73513" y="6916"/>
                    <a:pt x="73513" y="6916"/>
                    <a:pt x="73513" y="6916"/>
                  </a:cubicBezTo>
                  <a:cubicBezTo>
                    <a:pt x="73513" y="5533"/>
                    <a:pt x="77837" y="4149"/>
                    <a:pt x="82162" y="4149"/>
                  </a:cubicBezTo>
                  <a:cubicBezTo>
                    <a:pt x="87567" y="4149"/>
                    <a:pt x="90810" y="5533"/>
                    <a:pt x="90810" y="6916"/>
                  </a:cubicBezTo>
                  <a:cubicBezTo>
                    <a:pt x="90810" y="11757"/>
                    <a:pt x="90810" y="11757"/>
                    <a:pt x="90810" y="11757"/>
                  </a:cubicBezTo>
                  <a:cubicBezTo>
                    <a:pt x="90810" y="19020"/>
                    <a:pt x="90810" y="19020"/>
                    <a:pt x="90810" y="19020"/>
                  </a:cubicBezTo>
                  <a:cubicBezTo>
                    <a:pt x="90810" y="21440"/>
                    <a:pt x="90810" y="21440"/>
                    <a:pt x="90810" y="21440"/>
                  </a:cubicBezTo>
                  <a:cubicBezTo>
                    <a:pt x="97297" y="21440"/>
                    <a:pt x="97297" y="21440"/>
                    <a:pt x="97297" y="21440"/>
                  </a:cubicBezTo>
                  <a:cubicBezTo>
                    <a:pt x="97297" y="19020"/>
                    <a:pt x="97297" y="19020"/>
                    <a:pt x="97297" y="19020"/>
                  </a:cubicBezTo>
                  <a:cubicBezTo>
                    <a:pt x="97297" y="11757"/>
                    <a:pt x="97297" y="11757"/>
                    <a:pt x="97297" y="11757"/>
                  </a:cubicBezTo>
                  <a:cubicBezTo>
                    <a:pt x="97297" y="10374"/>
                    <a:pt x="100540" y="8991"/>
                    <a:pt x="104864" y="8991"/>
                  </a:cubicBezTo>
                  <a:cubicBezTo>
                    <a:pt x="110270" y="8991"/>
                    <a:pt x="113513" y="10374"/>
                    <a:pt x="113513" y="11757"/>
                  </a:cubicBezTo>
                  <a:cubicBezTo>
                    <a:pt x="113513" y="20403"/>
                    <a:pt x="113513" y="20403"/>
                    <a:pt x="113513" y="20403"/>
                  </a:cubicBezTo>
                  <a:cubicBezTo>
                    <a:pt x="113513" y="26282"/>
                    <a:pt x="113513" y="26282"/>
                    <a:pt x="113513" y="26282"/>
                  </a:cubicBezTo>
                  <a:cubicBezTo>
                    <a:pt x="113513" y="33544"/>
                    <a:pt x="113513" y="33544"/>
                    <a:pt x="113513" y="33544"/>
                  </a:cubicBezTo>
                  <a:cubicBezTo>
                    <a:pt x="113513" y="37348"/>
                    <a:pt x="108108" y="40806"/>
                    <a:pt x="98378" y="42881"/>
                  </a:cubicBezTo>
                  <a:cubicBezTo>
                    <a:pt x="98378" y="43919"/>
                    <a:pt x="98378" y="43919"/>
                    <a:pt x="98378" y="43919"/>
                  </a:cubicBezTo>
                  <a:cubicBezTo>
                    <a:pt x="98378" y="44956"/>
                    <a:pt x="98378" y="44956"/>
                    <a:pt x="98378" y="44956"/>
                  </a:cubicBezTo>
                  <a:cubicBezTo>
                    <a:pt x="98378" y="56714"/>
                    <a:pt x="98378" y="56714"/>
                    <a:pt x="98378" y="56714"/>
                  </a:cubicBezTo>
                  <a:cubicBezTo>
                    <a:pt x="32432" y="56714"/>
                    <a:pt x="32432" y="56714"/>
                    <a:pt x="32432" y="56714"/>
                  </a:cubicBezTo>
                  <a:cubicBezTo>
                    <a:pt x="32432" y="44956"/>
                    <a:pt x="32432" y="44956"/>
                    <a:pt x="32432" y="44956"/>
                  </a:cubicBezTo>
                  <a:cubicBezTo>
                    <a:pt x="32432" y="44265"/>
                    <a:pt x="32432" y="44265"/>
                    <a:pt x="32432" y="44265"/>
                  </a:cubicBezTo>
                  <a:cubicBezTo>
                    <a:pt x="32432" y="42881"/>
                    <a:pt x="32432" y="42881"/>
                    <a:pt x="32432" y="42881"/>
                  </a:cubicBezTo>
                  <a:cubicBezTo>
                    <a:pt x="16216" y="39769"/>
                    <a:pt x="5405" y="34582"/>
                    <a:pt x="5405" y="31123"/>
                  </a:cubicBezTo>
                  <a:cubicBezTo>
                    <a:pt x="5405" y="22478"/>
                    <a:pt x="5405" y="22478"/>
                    <a:pt x="5405" y="22478"/>
                  </a:cubicBezTo>
                  <a:cubicBezTo>
                    <a:pt x="0" y="22478"/>
                    <a:pt x="0" y="22478"/>
                    <a:pt x="0" y="22478"/>
                  </a:cubicBezTo>
                  <a:cubicBezTo>
                    <a:pt x="0" y="31123"/>
                    <a:pt x="0" y="31123"/>
                    <a:pt x="0" y="31123"/>
                  </a:cubicBezTo>
                  <a:cubicBezTo>
                    <a:pt x="0" y="34582"/>
                    <a:pt x="10810" y="40461"/>
                    <a:pt x="25945" y="4391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91" name="Google Shape;91;p4"/>
          <p:cNvGrpSpPr/>
          <p:nvPr/>
        </p:nvGrpSpPr>
        <p:grpSpPr>
          <a:xfrm rot="-5400000">
            <a:off x="721039" y="2564836"/>
            <a:ext cx="1106346" cy="2548423"/>
            <a:chOff x="3357563" y="850900"/>
            <a:chExt cx="957212" cy="2204900"/>
          </a:xfrm>
        </p:grpSpPr>
        <p:sp>
          <p:nvSpPr>
            <p:cNvPr id="92" name="Google Shape;92;p4"/>
            <p:cNvSpPr/>
            <p:nvPr/>
          </p:nvSpPr>
          <p:spPr>
            <a:xfrm>
              <a:off x="3833813" y="2476500"/>
              <a:ext cx="27000" cy="27000"/>
            </a:xfrm>
            <a:custGeom>
              <a:avLst/>
              <a:gdLst/>
              <a:ahLst/>
              <a:cxnLst/>
              <a:rect l="l" t="t" r="r" b="b"/>
              <a:pathLst>
                <a:path w="120000" h="120000" extrusionOk="0">
                  <a:moveTo>
                    <a:pt x="98823" y="0"/>
                  </a:moveTo>
                  <a:lnTo>
                    <a:pt x="0" y="0"/>
                  </a:lnTo>
                  <a:lnTo>
                    <a:pt x="0" y="120000"/>
                  </a:lnTo>
                  <a:lnTo>
                    <a:pt x="120000" y="120000"/>
                  </a:lnTo>
                  <a:lnTo>
                    <a:pt x="98823"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3" name="Google Shape;93;p4"/>
            <p:cNvSpPr/>
            <p:nvPr/>
          </p:nvSpPr>
          <p:spPr>
            <a:xfrm>
              <a:off x="3736975" y="2476500"/>
              <a:ext cx="577800" cy="579300"/>
            </a:xfrm>
            <a:custGeom>
              <a:avLst/>
              <a:gdLst/>
              <a:ahLst/>
              <a:cxnLst/>
              <a:rect l="l" t="t" r="r" b="b"/>
              <a:pathLst>
                <a:path w="120000" h="120000" extrusionOk="0">
                  <a:moveTo>
                    <a:pt x="120000" y="35555"/>
                  </a:moveTo>
                  <a:cubicBezTo>
                    <a:pt x="84444" y="1111"/>
                    <a:pt x="84444" y="1111"/>
                    <a:pt x="84444" y="1111"/>
                  </a:cubicBezTo>
                  <a:cubicBezTo>
                    <a:pt x="84444" y="1111"/>
                    <a:pt x="83333" y="0"/>
                    <a:pt x="82222" y="0"/>
                  </a:cubicBezTo>
                  <a:cubicBezTo>
                    <a:pt x="55555" y="0"/>
                    <a:pt x="55555" y="0"/>
                    <a:pt x="55555" y="0"/>
                  </a:cubicBezTo>
                  <a:cubicBezTo>
                    <a:pt x="55555" y="5555"/>
                    <a:pt x="55555" y="5555"/>
                    <a:pt x="55555" y="5555"/>
                  </a:cubicBezTo>
                  <a:cubicBezTo>
                    <a:pt x="80000" y="5555"/>
                    <a:pt x="80000" y="5555"/>
                    <a:pt x="80000" y="5555"/>
                  </a:cubicBezTo>
                  <a:cubicBezTo>
                    <a:pt x="80000" y="37777"/>
                    <a:pt x="80000" y="37777"/>
                    <a:pt x="80000" y="37777"/>
                  </a:cubicBezTo>
                  <a:cubicBezTo>
                    <a:pt x="80000" y="40000"/>
                    <a:pt x="81111" y="41111"/>
                    <a:pt x="82222" y="41111"/>
                  </a:cubicBezTo>
                  <a:cubicBezTo>
                    <a:pt x="114444" y="41111"/>
                    <a:pt x="114444" y="41111"/>
                    <a:pt x="114444" y="41111"/>
                  </a:cubicBezTo>
                  <a:cubicBezTo>
                    <a:pt x="114444" y="114444"/>
                    <a:pt x="114444" y="114444"/>
                    <a:pt x="114444" y="114444"/>
                  </a:cubicBezTo>
                  <a:cubicBezTo>
                    <a:pt x="5555" y="114444"/>
                    <a:pt x="5555" y="114444"/>
                    <a:pt x="5555" y="114444"/>
                  </a:cubicBezTo>
                  <a:cubicBezTo>
                    <a:pt x="5555" y="42222"/>
                    <a:pt x="5555" y="42222"/>
                    <a:pt x="5555" y="42222"/>
                  </a:cubicBezTo>
                  <a:cubicBezTo>
                    <a:pt x="5555" y="42222"/>
                    <a:pt x="5555" y="42222"/>
                    <a:pt x="4444" y="42222"/>
                  </a:cubicBezTo>
                  <a:cubicBezTo>
                    <a:pt x="3333" y="42222"/>
                    <a:pt x="2222" y="42222"/>
                    <a:pt x="0" y="42222"/>
                  </a:cubicBezTo>
                  <a:cubicBezTo>
                    <a:pt x="0" y="117777"/>
                    <a:pt x="0" y="117777"/>
                    <a:pt x="0" y="117777"/>
                  </a:cubicBezTo>
                  <a:cubicBezTo>
                    <a:pt x="0" y="118888"/>
                    <a:pt x="1111" y="120000"/>
                    <a:pt x="3333" y="120000"/>
                  </a:cubicBezTo>
                  <a:cubicBezTo>
                    <a:pt x="117777" y="120000"/>
                    <a:pt x="117777" y="120000"/>
                    <a:pt x="117777" y="120000"/>
                  </a:cubicBezTo>
                  <a:cubicBezTo>
                    <a:pt x="118888" y="120000"/>
                    <a:pt x="120000" y="118888"/>
                    <a:pt x="120000" y="117777"/>
                  </a:cubicBezTo>
                  <a:cubicBezTo>
                    <a:pt x="120000" y="37777"/>
                    <a:pt x="120000" y="37777"/>
                    <a:pt x="120000" y="37777"/>
                  </a:cubicBezTo>
                  <a:cubicBezTo>
                    <a:pt x="120000" y="37777"/>
                    <a:pt x="120000" y="36666"/>
                    <a:pt x="120000" y="35555"/>
                  </a:cubicBezTo>
                  <a:close/>
                  <a:moveTo>
                    <a:pt x="85555" y="35555"/>
                  </a:moveTo>
                  <a:cubicBezTo>
                    <a:pt x="85555" y="10000"/>
                    <a:pt x="85555" y="10000"/>
                    <a:pt x="85555" y="10000"/>
                  </a:cubicBezTo>
                  <a:cubicBezTo>
                    <a:pt x="111111" y="35555"/>
                    <a:pt x="111111" y="35555"/>
                    <a:pt x="111111" y="35555"/>
                  </a:cubicBezTo>
                  <a:lnTo>
                    <a:pt x="85555" y="35555"/>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4" name="Google Shape;94;p4"/>
            <p:cNvSpPr/>
            <p:nvPr/>
          </p:nvSpPr>
          <p:spPr>
            <a:xfrm>
              <a:off x="3357563" y="850900"/>
              <a:ext cx="807900" cy="1830300"/>
            </a:xfrm>
            <a:custGeom>
              <a:avLst/>
              <a:gdLst/>
              <a:ahLst/>
              <a:cxnLst/>
              <a:rect l="l" t="t" r="r" b="b"/>
              <a:pathLst>
                <a:path w="120000" h="120000" extrusionOk="0">
                  <a:moveTo>
                    <a:pt x="85827" y="64046"/>
                  </a:moveTo>
                  <a:cubicBezTo>
                    <a:pt x="85827" y="64046"/>
                    <a:pt x="85827" y="64046"/>
                    <a:pt x="85827" y="64046"/>
                  </a:cubicBezTo>
                  <a:cubicBezTo>
                    <a:pt x="84238" y="63343"/>
                    <a:pt x="82649" y="62639"/>
                    <a:pt x="81059" y="62287"/>
                  </a:cubicBezTo>
                  <a:cubicBezTo>
                    <a:pt x="81059" y="49970"/>
                    <a:pt x="81059" y="49970"/>
                    <a:pt x="81059" y="49970"/>
                  </a:cubicBezTo>
                  <a:cubicBezTo>
                    <a:pt x="93774" y="49970"/>
                    <a:pt x="93774" y="49970"/>
                    <a:pt x="93774" y="49970"/>
                  </a:cubicBezTo>
                  <a:cubicBezTo>
                    <a:pt x="94569" y="49970"/>
                    <a:pt x="95364" y="49266"/>
                    <a:pt x="95364" y="48914"/>
                  </a:cubicBezTo>
                  <a:cubicBezTo>
                    <a:pt x="95364" y="0"/>
                    <a:pt x="95364" y="0"/>
                    <a:pt x="95364" y="0"/>
                  </a:cubicBezTo>
                  <a:cubicBezTo>
                    <a:pt x="91390" y="0"/>
                    <a:pt x="91390" y="0"/>
                    <a:pt x="91390" y="0"/>
                  </a:cubicBezTo>
                  <a:cubicBezTo>
                    <a:pt x="91390" y="38005"/>
                    <a:pt x="91390" y="38005"/>
                    <a:pt x="91390" y="38005"/>
                  </a:cubicBezTo>
                  <a:cubicBezTo>
                    <a:pt x="19072" y="38005"/>
                    <a:pt x="19072" y="38005"/>
                    <a:pt x="19072" y="38005"/>
                  </a:cubicBezTo>
                  <a:cubicBezTo>
                    <a:pt x="19072" y="0"/>
                    <a:pt x="19072" y="0"/>
                    <a:pt x="19072" y="0"/>
                  </a:cubicBezTo>
                  <a:cubicBezTo>
                    <a:pt x="15099" y="0"/>
                    <a:pt x="15099" y="0"/>
                    <a:pt x="15099" y="0"/>
                  </a:cubicBezTo>
                  <a:cubicBezTo>
                    <a:pt x="15099" y="48914"/>
                    <a:pt x="15099" y="48914"/>
                    <a:pt x="15099" y="48914"/>
                  </a:cubicBezTo>
                  <a:cubicBezTo>
                    <a:pt x="15099" y="49266"/>
                    <a:pt x="15894" y="49970"/>
                    <a:pt x="16688" y="49970"/>
                  </a:cubicBezTo>
                  <a:cubicBezTo>
                    <a:pt x="29403" y="49970"/>
                    <a:pt x="29403" y="49970"/>
                    <a:pt x="29403" y="49970"/>
                  </a:cubicBezTo>
                  <a:cubicBezTo>
                    <a:pt x="29403" y="62287"/>
                    <a:pt x="29403" y="62287"/>
                    <a:pt x="29403" y="62287"/>
                  </a:cubicBezTo>
                  <a:cubicBezTo>
                    <a:pt x="21456" y="64750"/>
                    <a:pt x="17483" y="69677"/>
                    <a:pt x="17483" y="76715"/>
                  </a:cubicBezTo>
                  <a:cubicBezTo>
                    <a:pt x="17483" y="78826"/>
                    <a:pt x="16688" y="80586"/>
                    <a:pt x="14304" y="82697"/>
                  </a:cubicBezTo>
                  <a:cubicBezTo>
                    <a:pt x="2384" y="92903"/>
                    <a:pt x="2384" y="92903"/>
                    <a:pt x="2384" y="92903"/>
                  </a:cubicBezTo>
                  <a:cubicBezTo>
                    <a:pt x="794" y="93958"/>
                    <a:pt x="0" y="95014"/>
                    <a:pt x="794" y="96422"/>
                  </a:cubicBezTo>
                  <a:cubicBezTo>
                    <a:pt x="1589" y="97478"/>
                    <a:pt x="3178" y="98533"/>
                    <a:pt x="5562" y="99237"/>
                  </a:cubicBezTo>
                  <a:cubicBezTo>
                    <a:pt x="10331" y="100645"/>
                    <a:pt x="17483" y="99941"/>
                    <a:pt x="20662" y="97829"/>
                  </a:cubicBezTo>
                  <a:cubicBezTo>
                    <a:pt x="30198" y="90791"/>
                    <a:pt x="30198" y="90791"/>
                    <a:pt x="30198" y="90791"/>
                  </a:cubicBezTo>
                  <a:cubicBezTo>
                    <a:pt x="23046" y="108387"/>
                    <a:pt x="23046" y="108387"/>
                    <a:pt x="23046" y="108387"/>
                  </a:cubicBezTo>
                  <a:cubicBezTo>
                    <a:pt x="22251" y="109794"/>
                    <a:pt x="23046" y="110850"/>
                    <a:pt x="24635" y="111906"/>
                  </a:cubicBezTo>
                  <a:cubicBezTo>
                    <a:pt x="26225" y="112961"/>
                    <a:pt x="28609" y="113665"/>
                    <a:pt x="30993" y="114017"/>
                  </a:cubicBezTo>
                  <a:cubicBezTo>
                    <a:pt x="33377" y="114369"/>
                    <a:pt x="36556" y="114017"/>
                    <a:pt x="38940" y="113313"/>
                  </a:cubicBezTo>
                  <a:cubicBezTo>
                    <a:pt x="41324" y="112609"/>
                    <a:pt x="42913" y="111554"/>
                    <a:pt x="43708" y="110498"/>
                  </a:cubicBezTo>
                  <a:cubicBezTo>
                    <a:pt x="49271" y="99589"/>
                    <a:pt x="49271" y="99589"/>
                    <a:pt x="49271" y="99589"/>
                  </a:cubicBezTo>
                  <a:cubicBezTo>
                    <a:pt x="49271" y="115425"/>
                    <a:pt x="49271" y="115425"/>
                    <a:pt x="49271" y="115425"/>
                  </a:cubicBezTo>
                  <a:cubicBezTo>
                    <a:pt x="49271" y="117888"/>
                    <a:pt x="54039" y="119999"/>
                    <a:pt x="59602" y="119999"/>
                  </a:cubicBezTo>
                  <a:cubicBezTo>
                    <a:pt x="65960" y="119999"/>
                    <a:pt x="70728" y="117888"/>
                    <a:pt x="70728" y="115425"/>
                  </a:cubicBezTo>
                  <a:cubicBezTo>
                    <a:pt x="70728" y="99941"/>
                    <a:pt x="70728" y="99941"/>
                    <a:pt x="70728" y="99941"/>
                  </a:cubicBezTo>
                  <a:cubicBezTo>
                    <a:pt x="76291" y="111202"/>
                    <a:pt x="76291" y="111202"/>
                    <a:pt x="76291" y="111202"/>
                  </a:cubicBezTo>
                  <a:cubicBezTo>
                    <a:pt x="76291" y="112609"/>
                    <a:pt x="77880" y="113665"/>
                    <a:pt x="80264" y="114369"/>
                  </a:cubicBezTo>
                  <a:cubicBezTo>
                    <a:pt x="82649" y="115073"/>
                    <a:pt x="85827" y="115073"/>
                    <a:pt x="88211" y="115073"/>
                  </a:cubicBezTo>
                  <a:cubicBezTo>
                    <a:pt x="91390" y="114721"/>
                    <a:pt x="93774" y="114017"/>
                    <a:pt x="95364" y="112961"/>
                  </a:cubicBezTo>
                  <a:cubicBezTo>
                    <a:pt x="96953" y="111906"/>
                    <a:pt x="96953" y="110498"/>
                    <a:pt x="96953" y="109442"/>
                  </a:cubicBezTo>
                  <a:cubicBezTo>
                    <a:pt x="88211" y="83401"/>
                    <a:pt x="88211" y="83401"/>
                    <a:pt x="88211" y="83401"/>
                  </a:cubicBezTo>
                  <a:cubicBezTo>
                    <a:pt x="100927" y="88680"/>
                    <a:pt x="100927" y="88680"/>
                    <a:pt x="100927" y="88680"/>
                  </a:cubicBezTo>
                  <a:cubicBezTo>
                    <a:pt x="103311" y="89384"/>
                    <a:pt x="105695" y="89736"/>
                    <a:pt x="108874" y="89736"/>
                  </a:cubicBezTo>
                  <a:cubicBezTo>
                    <a:pt x="111258" y="89736"/>
                    <a:pt x="114437" y="89032"/>
                    <a:pt x="116026" y="88328"/>
                  </a:cubicBezTo>
                  <a:cubicBezTo>
                    <a:pt x="120000" y="86217"/>
                    <a:pt x="120000" y="83401"/>
                    <a:pt x="116026" y="81642"/>
                  </a:cubicBezTo>
                  <a:lnTo>
                    <a:pt x="85827" y="64046"/>
                  </a:lnTo>
                  <a:close/>
                  <a:moveTo>
                    <a:pt x="19072" y="47859"/>
                  </a:moveTo>
                  <a:cubicBezTo>
                    <a:pt x="19072" y="39765"/>
                    <a:pt x="19072" y="39765"/>
                    <a:pt x="19072" y="39765"/>
                  </a:cubicBezTo>
                  <a:cubicBezTo>
                    <a:pt x="91390" y="39765"/>
                    <a:pt x="91390" y="39765"/>
                    <a:pt x="91390" y="39765"/>
                  </a:cubicBezTo>
                  <a:cubicBezTo>
                    <a:pt x="91390" y="47859"/>
                    <a:pt x="91390" y="47859"/>
                    <a:pt x="91390" y="47859"/>
                  </a:cubicBezTo>
                  <a:lnTo>
                    <a:pt x="19072" y="47859"/>
                  </a:lnTo>
                  <a:close/>
                  <a:moveTo>
                    <a:pt x="112847" y="86920"/>
                  </a:moveTo>
                  <a:cubicBezTo>
                    <a:pt x="112052" y="87624"/>
                    <a:pt x="110463" y="87976"/>
                    <a:pt x="108874" y="87976"/>
                  </a:cubicBezTo>
                  <a:cubicBezTo>
                    <a:pt x="106490" y="87976"/>
                    <a:pt x="104900" y="87624"/>
                    <a:pt x="104105" y="87272"/>
                  </a:cubicBezTo>
                  <a:cubicBezTo>
                    <a:pt x="86622" y="80586"/>
                    <a:pt x="86622" y="80586"/>
                    <a:pt x="86622" y="80586"/>
                  </a:cubicBezTo>
                  <a:cubicBezTo>
                    <a:pt x="85827" y="80234"/>
                    <a:pt x="85033" y="80234"/>
                    <a:pt x="84238" y="80586"/>
                  </a:cubicBezTo>
                  <a:cubicBezTo>
                    <a:pt x="83443" y="80586"/>
                    <a:pt x="83443" y="80938"/>
                    <a:pt x="83443" y="81290"/>
                  </a:cubicBezTo>
                  <a:cubicBezTo>
                    <a:pt x="92980" y="109794"/>
                    <a:pt x="92980" y="109794"/>
                    <a:pt x="92980" y="109794"/>
                  </a:cubicBezTo>
                  <a:cubicBezTo>
                    <a:pt x="92980" y="109794"/>
                    <a:pt x="92980" y="109794"/>
                    <a:pt x="92980" y="109794"/>
                  </a:cubicBezTo>
                  <a:cubicBezTo>
                    <a:pt x="92980" y="110498"/>
                    <a:pt x="92980" y="111202"/>
                    <a:pt x="92185" y="111906"/>
                  </a:cubicBezTo>
                  <a:cubicBezTo>
                    <a:pt x="90596" y="112609"/>
                    <a:pt x="89801" y="112961"/>
                    <a:pt x="87417" y="113313"/>
                  </a:cubicBezTo>
                  <a:cubicBezTo>
                    <a:pt x="85827" y="113313"/>
                    <a:pt x="84238" y="113313"/>
                    <a:pt x="82649" y="112961"/>
                  </a:cubicBezTo>
                  <a:cubicBezTo>
                    <a:pt x="81059" y="112258"/>
                    <a:pt x="80264" y="111554"/>
                    <a:pt x="80264" y="110850"/>
                  </a:cubicBezTo>
                  <a:cubicBezTo>
                    <a:pt x="70728" y="91143"/>
                    <a:pt x="70728" y="91143"/>
                    <a:pt x="70728" y="91143"/>
                  </a:cubicBezTo>
                  <a:cubicBezTo>
                    <a:pt x="69933" y="90791"/>
                    <a:pt x="69139" y="90439"/>
                    <a:pt x="68344" y="90439"/>
                  </a:cubicBezTo>
                  <a:cubicBezTo>
                    <a:pt x="66754" y="90439"/>
                    <a:pt x="65960" y="90791"/>
                    <a:pt x="65960" y="91495"/>
                  </a:cubicBezTo>
                  <a:cubicBezTo>
                    <a:pt x="65960" y="115425"/>
                    <a:pt x="65960" y="115425"/>
                    <a:pt x="65960" y="115425"/>
                  </a:cubicBezTo>
                  <a:cubicBezTo>
                    <a:pt x="65960" y="117184"/>
                    <a:pt x="63576" y="118240"/>
                    <a:pt x="59602" y="118240"/>
                  </a:cubicBezTo>
                  <a:cubicBezTo>
                    <a:pt x="56423" y="118240"/>
                    <a:pt x="53245" y="117184"/>
                    <a:pt x="53245" y="115425"/>
                  </a:cubicBezTo>
                  <a:cubicBezTo>
                    <a:pt x="53245" y="91495"/>
                    <a:pt x="53245" y="91495"/>
                    <a:pt x="53245" y="91495"/>
                  </a:cubicBezTo>
                  <a:cubicBezTo>
                    <a:pt x="53245" y="90791"/>
                    <a:pt x="52450" y="90439"/>
                    <a:pt x="51655" y="90439"/>
                  </a:cubicBezTo>
                  <a:cubicBezTo>
                    <a:pt x="51655" y="90439"/>
                    <a:pt x="51655" y="90439"/>
                    <a:pt x="50860" y="90439"/>
                  </a:cubicBezTo>
                  <a:cubicBezTo>
                    <a:pt x="50066" y="90439"/>
                    <a:pt x="49271" y="90791"/>
                    <a:pt x="49271" y="91143"/>
                  </a:cubicBezTo>
                  <a:cubicBezTo>
                    <a:pt x="39735" y="110146"/>
                    <a:pt x="39735" y="110146"/>
                    <a:pt x="39735" y="110146"/>
                  </a:cubicBezTo>
                  <a:cubicBezTo>
                    <a:pt x="38940" y="110850"/>
                    <a:pt x="38145" y="111554"/>
                    <a:pt x="36556" y="111906"/>
                  </a:cubicBezTo>
                  <a:cubicBezTo>
                    <a:pt x="34966" y="112258"/>
                    <a:pt x="33377" y="112258"/>
                    <a:pt x="31788" y="112258"/>
                  </a:cubicBezTo>
                  <a:cubicBezTo>
                    <a:pt x="30198" y="112258"/>
                    <a:pt x="28609" y="111554"/>
                    <a:pt x="27814" y="110850"/>
                  </a:cubicBezTo>
                  <a:cubicBezTo>
                    <a:pt x="27019" y="110498"/>
                    <a:pt x="26225" y="109442"/>
                    <a:pt x="27019" y="108739"/>
                  </a:cubicBezTo>
                  <a:cubicBezTo>
                    <a:pt x="35761" y="86568"/>
                    <a:pt x="35761" y="86568"/>
                    <a:pt x="35761" y="86568"/>
                  </a:cubicBezTo>
                  <a:cubicBezTo>
                    <a:pt x="36556" y="86217"/>
                    <a:pt x="35761" y="85513"/>
                    <a:pt x="34966" y="85513"/>
                  </a:cubicBezTo>
                  <a:cubicBezTo>
                    <a:pt x="34172" y="85161"/>
                    <a:pt x="32582" y="85513"/>
                    <a:pt x="32582" y="85865"/>
                  </a:cubicBezTo>
                  <a:cubicBezTo>
                    <a:pt x="16688" y="96774"/>
                    <a:pt x="16688" y="96774"/>
                    <a:pt x="16688" y="96774"/>
                  </a:cubicBezTo>
                  <a:cubicBezTo>
                    <a:pt x="15099" y="98181"/>
                    <a:pt x="11125" y="98533"/>
                    <a:pt x="7947" y="97478"/>
                  </a:cubicBezTo>
                  <a:cubicBezTo>
                    <a:pt x="6357" y="97126"/>
                    <a:pt x="5562" y="96774"/>
                    <a:pt x="4768" y="95718"/>
                  </a:cubicBezTo>
                  <a:cubicBezTo>
                    <a:pt x="4768" y="95014"/>
                    <a:pt x="4768" y="94310"/>
                    <a:pt x="5562" y="93607"/>
                  </a:cubicBezTo>
                  <a:cubicBezTo>
                    <a:pt x="18278" y="83401"/>
                    <a:pt x="18278" y="83401"/>
                    <a:pt x="18278" y="83401"/>
                  </a:cubicBezTo>
                  <a:cubicBezTo>
                    <a:pt x="20662" y="81290"/>
                    <a:pt x="21456" y="78826"/>
                    <a:pt x="21456" y="76715"/>
                  </a:cubicBezTo>
                  <a:cubicBezTo>
                    <a:pt x="21456" y="69677"/>
                    <a:pt x="25430" y="65102"/>
                    <a:pt x="33377" y="63343"/>
                  </a:cubicBezTo>
                  <a:cubicBezTo>
                    <a:pt x="33377" y="62287"/>
                    <a:pt x="33377" y="62287"/>
                    <a:pt x="33377" y="62287"/>
                  </a:cubicBezTo>
                  <a:cubicBezTo>
                    <a:pt x="33377" y="61231"/>
                    <a:pt x="33377" y="61231"/>
                    <a:pt x="33377" y="61231"/>
                  </a:cubicBezTo>
                  <a:cubicBezTo>
                    <a:pt x="33377" y="49970"/>
                    <a:pt x="33377" y="49970"/>
                    <a:pt x="33377" y="49970"/>
                  </a:cubicBezTo>
                  <a:cubicBezTo>
                    <a:pt x="77086" y="49970"/>
                    <a:pt x="77086" y="49970"/>
                    <a:pt x="77086" y="49970"/>
                  </a:cubicBezTo>
                  <a:cubicBezTo>
                    <a:pt x="77086" y="61231"/>
                    <a:pt x="77086" y="61231"/>
                    <a:pt x="77086" y="61231"/>
                  </a:cubicBezTo>
                  <a:cubicBezTo>
                    <a:pt x="77086" y="61935"/>
                    <a:pt x="77086" y="61935"/>
                    <a:pt x="77086" y="61935"/>
                  </a:cubicBezTo>
                  <a:cubicBezTo>
                    <a:pt x="77086" y="63343"/>
                    <a:pt x="77086" y="63343"/>
                    <a:pt x="77086" y="63343"/>
                  </a:cubicBezTo>
                  <a:cubicBezTo>
                    <a:pt x="79470" y="63695"/>
                    <a:pt x="81059" y="64398"/>
                    <a:pt x="82649" y="65102"/>
                  </a:cubicBezTo>
                  <a:cubicBezTo>
                    <a:pt x="112847" y="82697"/>
                    <a:pt x="112847" y="82697"/>
                    <a:pt x="112847" y="82697"/>
                  </a:cubicBezTo>
                  <a:cubicBezTo>
                    <a:pt x="112847" y="82697"/>
                    <a:pt x="112847" y="83049"/>
                    <a:pt x="112847" y="83049"/>
                  </a:cubicBezTo>
                  <a:cubicBezTo>
                    <a:pt x="115231" y="84105"/>
                    <a:pt x="115231" y="85865"/>
                    <a:pt x="112847" y="8692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95"/>
        <p:cNvGrpSpPr/>
        <p:nvPr/>
      </p:nvGrpSpPr>
      <p:grpSpPr>
        <a:xfrm>
          <a:off x="0" y="0"/>
          <a:ext cx="0" cy="0"/>
          <a:chOff x="0" y="0"/>
          <a:chExt cx="0" cy="0"/>
        </a:xfrm>
      </p:grpSpPr>
      <p:sp>
        <p:nvSpPr>
          <p:cNvPr id="96" name="Google Shape;96;p5"/>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5"/>
          <p:cNvSpPr txBox="1">
            <a:spLocks noGrp="1"/>
          </p:cNvSpPr>
          <p:nvPr>
            <p:ph type="sldNum" idx="12"/>
          </p:nvPr>
        </p:nvSpPr>
        <p:spPr>
          <a:xfrm>
            <a:off x="8808000" y="2208279"/>
            <a:ext cx="336000" cy="7272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9pPr>
          </a:lstStyle>
          <a:p>
            <a:pPr marL="0" lvl="0" indent="0" algn="ctr" rtl="0">
              <a:spcBef>
                <a:spcPts val="0"/>
              </a:spcBef>
              <a:spcAft>
                <a:spcPts val="0"/>
              </a:spcAft>
              <a:buNone/>
            </a:pPr>
            <a:fld id="{00000000-1234-1234-1234-123412341234}" type="slidenum">
              <a:rPr lang="en-US"/>
              <a:t>‹#›</a:t>
            </a:fld>
            <a:endParaRPr/>
          </a:p>
        </p:txBody>
      </p:sp>
      <p:sp>
        <p:nvSpPr>
          <p:cNvPr id="98" name="Google Shape;98;p5"/>
          <p:cNvSpPr/>
          <p:nvPr/>
        </p:nvSpPr>
        <p:spPr>
          <a:xfrm>
            <a:off x="0" y="0"/>
            <a:ext cx="6096000" cy="5143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5"/>
          <p:cNvSpPr txBox="1">
            <a:spLocks noGrp="1"/>
          </p:cNvSpPr>
          <p:nvPr>
            <p:ph type="title"/>
          </p:nvPr>
        </p:nvSpPr>
        <p:spPr>
          <a:xfrm>
            <a:off x="457199" y="187036"/>
            <a:ext cx="5436824" cy="959654"/>
          </a:xfrm>
          <a:prstGeom prst="rect">
            <a:avLst/>
          </a:prstGeom>
          <a:noFill/>
          <a:ln>
            <a:noFill/>
          </a:ln>
        </p:spPr>
        <p:txBody>
          <a:bodyPr spcFirstLastPara="1" wrap="square" lIns="91425" tIns="91425" rIns="91425" bIns="91425" anchor="b" anchorCtr="0"/>
          <a:lstStyle>
            <a:lvl1pPr lvl="0" algn="l">
              <a:lnSpc>
                <a:spcPct val="100000"/>
              </a:lnSpc>
              <a:spcBef>
                <a:spcPts val="0"/>
              </a:spcBef>
              <a:spcAft>
                <a:spcPts val="0"/>
              </a:spcAft>
              <a:buSzPts val="3000"/>
              <a:buNone/>
              <a:defRPr sz="3000">
                <a:latin typeface="Corbel"/>
                <a:ea typeface="Corbel"/>
                <a:cs typeface="Corbel"/>
                <a:sym typeface="Corbel"/>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00" name="Google Shape;100;p5"/>
          <p:cNvSpPr txBox="1">
            <a:spLocks noGrp="1"/>
          </p:cNvSpPr>
          <p:nvPr>
            <p:ph type="body" idx="1"/>
          </p:nvPr>
        </p:nvSpPr>
        <p:spPr>
          <a:xfrm>
            <a:off x="457199" y="1146690"/>
            <a:ext cx="5436823" cy="3691560"/>
          </a:xfrm>
          <a:prstGeom prst="rect">
            <a:avLst/>
          </a:prstGeom>
          <a:noFill/>
          <a:ln>
            <a:noFill/>
          </a:ln>
        </p:spPr>
        <p:txBody>
          <a:bodyPr spcFirstLastPara="1" wrap="square" lIns="91425" tIns="91425" rIns="91425" bIns="91425" anchor="t" anchorCtr="0"/>
          <a:lstStyle>
            <a:lvl1pPr marL="457200" lvl="0" indent="-381000" algn="l">
              <a:lnSpc>
                <a:spcPct val="100000"/>
              </a:lnSpc>
              <a:spcBef>
                <a:spcPts val="600"/>
              </a:spcBef>
              <a:spcAft>
                <a:spcPts val="0"/>
              </a:spcAft>
              <a:buSzPts val="2400"/>
              <a:buChar char="▹"/>
              <a:defRPr sz="2400">
                <a:latin typeface="Calibri"/>
                <a:ea typeface="Calibri"/>
                <a:cs typeface="Calibri"/>
                <a:sym typeface="Calibri"/>
              </a:defRPr>
            </a:lvl1pPr>
            <a:lvl2pPr marL="914400" lvl="1" indent="-381000" algn="l">
              <a:lnSpc>
                <a:spcPct val="100000"/>
              </a:lnSpc>
              <a:spcBef>
                <a:spcPts val="0"/>
              </a:spcBef>
              <a:spcAft>
                <a:spcPts val="0"/>
              </a:spcAft>
              <a:buSzPts val="2400"/>
              <a:buChar char="￭"/>
              <a:defRPr sz="2300">
                <a:latin typeface="Calibri"/>
                <a:ea typeface="Calibri"/>
                <a:cs typeface="Calibri"/>
                <a:sym typeface="Calibri"/>
              </a:defRPr>
            </a:lvl2pPr>
            <a:lvl3pPr marL="1371600" lvl="2" indent="-381000" algn="l">
              <a:lnSpc>
                <a:spcPct val="100000"/>
              </a:lnSpc>
              <a:spcBef>
                <a:spcPts val="0"/>
              </a:spcBef>
              <a:spcAft>
                <a:spcPts val="0"/>
              </a:spcAft>
              <a:buSzPts val="2400"/>
              <a:buChar char="⬝"/>
              <a:defRPr/>
            </a:lvl3pPr>
            <a:lvl4pPr marL="1828800" lvl="3" indent="-381000" algn="l">
              <a:lnSpc>
                <a:spcPct val="100000"/>
              </a:lnSpc>
              <a:spcBef>
                <a:spcPts val="0"/>
              </a:spcBef>
              <a:spcAft>
                <a:spcPts val="0"/>
              </a:spcAft>
              <a:buSzPts val="2400"/>
              <a:buChar char="●"/>
              <a:defRPr/>
            </a:lvl4pPr>
            <a:lvl5pPr marL="2286000" lvl="4" indent="-381000" algn="l">
              <a:lnSpc>
                <a:spcPct val="100000"/>
              </a:lnSpc>
              <a:spcBef>
                <a:spcPts val="0"/>
              </a:spcBef>
              <a:spcAft>
                <a:spcPts val="0"/>
              </a:spcAft>
              <a:buSzPts val="2400"/>
              <a:buChar char="○"/>
              <a:defRPr/>
            </a:lvl5pPr>
            <a:lvl6pPr marL="2743200" lvl="5" indent="-381000" algn="l">
              <a:lnSpc>
                <a:spcPct val="100000"/>
              </a:lnSpc>
              <a:spcBef>
                <a:spcPts val="0"/>
              </a:spcBef>
              <a:spcAft>
                <a:spcPts val="0"/>
              </a:spcAft>
              <a:buSzPts val="2400"/>
              <a:buChar char="■"/>
              <a:defRPr/>
            </a:lvl6pPr>
            <a:lvl7pPr marL="3200400" lvl="6" indent="-381000" algn="l">
              <a:lnSpc>
                <a:spcPct val="100000"/>
              </a:lnSpc>
              <a:spcBef>
                <a:spcPts val="0"/>
              </a:spcBef>
              <a:spcAft>
                <a:spcPts val="0"/>
              </a:spcAft>
              <a:buSzPts val="2400"/>
              <a:buChar char="●"/>
              <a:defRPr/>
            </a:lvl7pPr>
            <a:lvl8pPr marL="3657600" lvl="7" indent="-381000" algn="l">
              <a:lnSpc>
                <a:spcPct val="100000"/>
              </a:lnSpc>
              <a:spcBef>
                <a:spcPts val="0"/>
              </a:spcBef>
              <a:spcAft>
                <a:spcPts val="0"/>
              </a:spcAft>
              <a:buSzPts val="2400"/>
              <a:buChar char="○"/>
              <a:defRPr/>
            </a:lvl8pPr>
            <a:lvl9pPr marL="4114800" lvl="8" indent="-381000" algn="l">
              <a:lnSpc>
                <a:spcPct val="100000"/>
              </a:lnSpc>
              <a:spcBef>
                <a:spcPts val="0"/>
              </a:spcBef>
              <a:spcAft>
                <a:spcPts val="0"/>
              </a:spcAft>
              <a:buSzPts val="2400"/>
              <a:buChar char="■"/>
              <a:defRPr/>
            </a:lvl9pPr>
          </a:lstStyle>
          <a:p>
            <a:endParaRPr/>
          </a:p>
        </p:txBody>
      </p:sp>
      <p:grpSp>
        <p:nvGrpSpPr>
          <p:cNvPr id="101" name="Google Shape;101;p5"/>
          <p:cNvGrpSpPr/>
          <p:nvPr/>
        </p:nvGrpSpPr>
        <p:grpSpPr>
          <a:xfrm>
            <a:off x="6422240" y="-62"/>
            <a:ext cx="1652475" cy="2270250"/>
            <a:chOff x="0" y="855663"/>
            <a:chExt cx="1652475" cy="2270250"/>
          </a:xfrm>
        </p:grpSpPr>
        <p:sp>
          <p:nvSpPr>
            <p:cNvPr id="102" name="Google Shape;102;p5"/>
            <p:cNvSpPr/>
            <p:nvPr/>
          </p:nvSpPr>
          <p:spPr>
            <a:xfrm>
              <a:off x="277813" y="2616200"/>
              <a:ext cx="230100" cy="20700"/>
            </a:xfrm>
            <a:custGeom>
              <a:avLst/>
              <a:gdLst/>
              <a:ahLst/>
              <a:cxnLst/>
              <a:rect l="l" t="t" r="r" b="b"/>
              <a:pathLst>
                <a:path w="120000" h="120000" extrusionOk="0">
                  <a:moveTo>
                    <a:pt x="111627" y="0"/>
                  </a:moveTo>
                  <a:cubicBezTo>
                    <a:pt x="5581" y="0"/>
                    <a:pt x="5581" y="0"/>
                    <a:pt x="5581" y="0"/>
                  </a:cubicBezTo>
                  <a:cubicBezTo>
                    <a:pt x="2790" y="0"/>
                    <a:pt x="0" y="30000"/>
                    <a:pt x="0" y="60000"/>
                  </a:cubicBezTo>
                  <a:cubicBezTo>
                    <a:pt x="0" y="90000"/>
                    <a:pt x="2790" y="120000"/>
                    <a:pt x="5581" y="120000"/>
                  </a:cubicBezTo>
                  <a:cubicBezTo>
                    <a:pt x="111627" y="120000"/>
                    <a:pt x="111627" y="120000"/>
                    <a:pt x="111627" y="120000"/>
                  </a:cubicBezTo>
                  <a:cubicBezTo>
                    <a:pt x="117209" y="120000"/>
                    <a:pt x="120000" y="90000"/>
                    <a:pt x="120000" y="60000"/>
                  </a:cubicBezTo>
                  <a:cubicBezTo>
                    <a:pt x="120000" y="30000"/>
                    <a:pt x="117209" y="0"/>
                    <a:pt x="1116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3" name="Google Shape;103;p5"/>
            <p:cNvSpPr/>
            <p:nvPr/>
          </p:nvSpPr>
          <p:spPr>
            <a:xfrm>
              <a:off x="0" y="2208213"/>
              <a:ext cx="1257300" cy="917700"/>
            </a:xfrm>
            <a:custGeom>
              <a:avLst/>
              <a:gdLst/>
              <a:ahLst/>
              <a:cxnLst/>
              <a:rect l="l" t="t" r="r" b="b"/>
              <a:pathLst>
                <a:path w="120000" h="120000" extrusionOk="0">
                  <a:moveTo>
                    <a:pt x="118978" y="0"/>
                  </a:moveTo>
                  <a:cubicBezTo>
                    <a:pt x="69446" y="0"/>
                    <a:pt x="69446" y="0"/>
                    <a:pt x="69446" y="0"/>
                  </a:cubicBezTo>
                  <a:cubicBezTo>
                    <a:pt x="69446" y="3508"/>
                    <a:pt x="69446" y="3508"/>
                    <a:pt x="69446" y="3508"/>
                  </a:cubicBezTo>
                  <a:cubicBezTo>
                    <a:pt x="117446" y="3508"/>
                    <a:pt x="117446" y="3508"/>
                    <a:pt x="117446" y="3508"/>
                  </a:cubicBezTo>
                  <a:cubicBezTo>
                    <a:pt x="117446" y="105964"/>
                    <a:pt x="117446" y="105964"/>
                    <a:pt x="117446" y="105964"/>
                  </a:cubicBezTo>
                  <a:cubicBezTo>
                    <a:pt x="111829" y="105964"/>
                    <a:pt x="111829" y="105964"/>
                    <a:pt x="111829" y="105964"/>
                  </a:cubicBezTo>
                  <a:cubicBezTo>
                    <a:pt x="111829" y="13333"/>
                    <a:pt x="111829" y="13333"/>
                    <a:pt x="111829" y="13333"/>
                  </a:cubicBezTo>
                  <a:cubicBezTo>
                    <a:pt x="111829" y="12631"/>
                    <a:pt x="111319" y="11929"/>
                    <a:pt x="110297" y="11929"/>
                  </a:cubicBezTo>
                  <a:cubicBezTo>
                    <a:pt x="69446" y="11929"/>
                    <a:pt x="69446" y="11929"/>
                    <a:pt x="69446" y="11929"/>
                  </a:cubicBezTo>
                  <a:cubicBezTo>
                    <a:pt x="69446" y="15438"/>
                    <a:pt x="69446" y="15438"/>
                    <a:pt x="69446" y="15438"/>
                  </a:cubicBezTo>
                  <a:cubicBezTo>
                    <a:pt x="109276" y="15438"/>
                    <a:pt x="109276" y="15438"/>
                    <a:pt x="109276" y="15438"/>
                  </a:cubicBezTo>
                  <a:cubicBezTo>
                    <a:pt x="109276" y="116491"/>
                    <a:pt x="109276" y="116491"/>
                    <a:pt x="109276" y="116491"/>
                  </a:cubicBezTo>
                  <a:cubicBezTo>
                    <a:pt x="2553" y="116491"/>
                    <a:pt x="2553" y="116491"/>
                    <a:pt x="2553" y="116491"/>
                  </a:cubicBezTo>
                  <a:cubicBezTo>
                    <a:pt x="2553" y="15438"/>
                    <a:pt x="2553" y="15438"/>
                    <a:pt x="2553" y="15438"/>
                  </a:cubicBezTo>
                  <a:cubicBezTo>
                    <a:pt x="21446" y="15438"/>
                    <a:pt x="21446" y="15438"/>
                    <a:pt x="21446" y="15438"/>
                  </a:cubicBezTo>
                  <a:cubicBezTo>
                    <a:pt x="20936" y="14035"/>
                    <a:pt x="20425" y="13333"/>
                    <a:pt x="20425" y="11929"/>
                  </a:cubicBezTo>
                  <a:cubicBezTo>
                    <a:pt x="10723" y="11929"/>
                    <a:pt x="10723" y="11929"/>
                    <a:pt x="10723" y="11929"/>
                  </a:cubicBezTo>
                  <a:cubicBezTo>
                    <a:pt x="10723" y="3508"/>
                    <a:pt x="10723" y="3508"/>
                    <a:pt x="10723" y="3508"/>
                  </a:cubicBezTo>
                  <a:cubicBezTo>
                    <a:pt x="19914" y="3508"/>
                    <a:pt x="19914" y="3508"/>
                    <a:pt x="19914" y="3508"/>
                  </a:cubicBezTo>
                  <a:cubicBezTo>
                    <a:pt x="19914" y="0"/>
                    <a:pt x="19914" y="0"/>
                    <a:pt x="19914" y="0"/>
                  </a:cubicBezTo>
                  <a:cubicBezTo>
                    <a:pt x="9191" y="0"/>
                    <a:pt x="9191" y="0"/>
                    <a:pt x="9191" y="0"/>
                  </a:cubicBezTo>
                  <a:cubicBezTo>
                    <a:pt x="8680" y="0"/>
                    <a:pt x="8170" y="1403"/>
                    <a:pt x="8170" y="2105"/>
                  </a:cubicBezTo>
                  <a:cubicBezTo>
                    <a:pt x="8170" y="11929"/>
                    <a:pt x="8170" y="11929"/>
                    <a:pt x="8170" y="11929"/>
                  </a:cubicBezTo>
                  <a:cubicBezTo>
                    <a:pt x="1021" y="11929"/>
                    <a:pt x="1021" y="11929"/>
                    <a:pt x="1021" y="11929"/>
                  </a:cubicBezTo>
                  <a:cubicBezTo>
                    <a:pt x="510" y="11929"/>
                    <a:pt x="0" y="12631"/>
                    <a:pt x="0" y="13333"/>
                  </a:cubicBezTo>
                  <a:cubicBezTo>
                    <a:pt x="0" y="118596"/>
                    <a:pt x="0" y="118596"/>
                    <a:pt x="0" y="118596"/>
                  </a:cubicBezTo>
                  <a:cubicBezTo>
                    <a:pt x="0" y="119298"/>
                    <a:pt x="510" y="120000"/>
                    <a:pt x="1021" y="120000"/>
                  </a:cubicBezTo>
                  <a:cubicBezTo>
                    <a:pt x="110297" y="120000"/>
                    <a:pt x="110297" y="120000"/>
                    <a:pt x="110297" y="120000"/>
                  </a:cubicBezTo>
                  <a:cubicBezTo>
                    <a:pt x="111319" y="120000"/>
                    <a:pt x="111829" y="119298"/>
                    <a:pt x="111829" y="118596"/>
                  </a:cubicBezTo>
                  <a:cubicBezTo>
                    <a:pt x="111829" y="108771"/>
                    <a:pt x="111829" y="108771"/>
                    <a:pt x="111829" y="108771"/>
                  </a:cubicBezTo>
                  <a:cubicBezTo>
                    <a:pt x="118978" y="108771"/>
                    <a:pt x="118978" y="108771"/>
                    <a:pt x="118978" y="108771"/>
                  </a:cubicBezTo>
                  <a:cubicBezTo>
                    <a:pt x="119489" y="108771"/>
                    <a:pt x="120000" y="108070"/>
                    <a:pt x="120000" y="107368"/>
                  </a:cubicBezTo>
                  <a:cubicBezTo>
                    <a:pt x="120000" y="2105"/>
                    <a:pt x="120000" y="2105"/>
                    <a:pt x="120000" y="2105"/>
                  </a:cubicBezTo>
                  <a:cubicBezTo>
                    <a:pt x="120000" y="1403"/>
                    <a:pt x="119489" y="0"/>
                    <a:pt x="118978"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4" name="Google Shape;104;p5"/>
            <p:cNvSpPr/>
            <p:nvPr/>
          </p:nvSpPr>
          <p:spPr>
            <a:xfrm>
              <a:off x="133350" y="2701925"/>
              <a:ext cx="374700" cy="22200"/>
            </a:xfrm>
            <a:custGeom>
              <a:avLst/>
              <a:gdLst/>
              <a:ahLst/>
              <a:cxnLst/>
              <a:rect l="l" t="t" r="r" b="b"/>
              <a:pathLst>
                <a:path w="120000" h="120000" extrusionOk="0">
                  <a:moveTo>
                    <a:pt x="114857" y="0"/>
                  </a:moveTo>
                  <a:cubicBezTo>
                    <a:pt x="3428" y="0"/>
                    <a:pt x="3428" y="0"/>
                    <a:pt x="3428" y="0"/>
                  </a:cubicBezTo>
                  <a:cubicBezTo>
                    <a:pt x="1714" y="0"/>
                    <a:pt x="0" y="30000"/>
                    <a:pt x="0" y="60000"/>
                  </a:cubicBezTo>
                  <a:cubicBezTo>
                    <a:pt x="0" y="90000"/>
                    <a:pt x="1714" y="120000"/>
                    <a:pt x="3428" y="120000"/>
                  </a:cubicBezTo>
                  <a:cubicBezTo>
                    <a:pt x="114857" y="120000"/>
                    <a:pt x="114857" y="120000"/>
                    <a:pt x="114857" y="120000"/>
                  </a:cubicBezTo>
                  <a:cubicBezTo>
                    <a:pt x="118285" y="120000"/>
                    <a:pt x="120000" y="90000"/>
                    <a:pt x="120000" y="60000"/>
                  </a:cubicBezTo>
                  <a:cubicBezTo>
                    <a:pt x="120000" y="30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5" name="Google Shape;105;p5"/>
            <p:cNvSpPr/>
            <p:nvPr/>
          </p:nvSpPr>
          <p:spPr>
            <a:xfrm>
              <a:off x="133350" y="295910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6" name="Google Shape;106;p5"/>
            <p:cNvSpPr/>
            <p:nvPr/>
          </p:nvSpPr>
          <p:spPr>
            <a:xfrm>
              <a:off x="133350" y="278765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72000"/>
                    <a:pt x="1714" y="120000"/>
                    <a:pt x="3428" y="120000"/>
                  </a:cubicBezTo>
                  <a:cubicBezTo>
                    <a:pt x="114857" y="120000"/>
                    <a:pt x="114857" y="120000"/>
                    <a:pt x="114857" y="120000"/>
                  </a:cubicBezTo>
                  <a:cubicBezTo>
                    <a:pt x="118285" y="120000"/>
                    <a:pt x="120000" y="72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7" name="Google Shape;107;p5"/>
            <p:cNvSpPr/>
            <p:nvPr/>
          </p:nvSpPr>
          <p:spPr>
            <a:xfrm>
              <a:off x="133350" y="2873375"/>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8" name="Google Shape;108;p5"/>
            <p:cNvSpPr/>
            <p:nvPr/>
          </p:nvSpPr>
          <p:spPr>
            <a:xfrm>
              <a:off x="598488" y="2616200"/>
              <a:ext cx="444600" cy="376200"/>
            </a:xfrm>
            <a:custGeom>
              <a:avLst/>
              <a:gdLst/>
              <a:ahLst/>
              <a:cxnLst/>
              <a:rect l="l" t="t" r="r" b="b"/>
              <a:pathLst>
                <a:path w="120000" h="120000" extrusionOk="0">
                  <a:moveTo>
                    <a:pt x="117108" y="0"/>
                  </a:moveTo>
                  <a:cubicBezTo>
                    <a:pt x="92530" y="0"/>
                    <a:pt x="92530" y="0"/>
                    <a:pt x="92530" y="0"/>
                  </a:cubicBezTo>
                  <a:cubicBezTo>
                    <a:pt x="91084" y="0"/>
                    <a:pt x="89638" y="1714"/>
                    <a:pt x="89638" y="3428"/>
                  </a:cubicBezTo>
                  <a:cubicBezTo>
                    <a:pt x="89638" y="32571"/>
                    <a:pt x="89638" y="32571"/>
                    <a:pt x="89638" y="32571"/>
                  </a:cubicBezTo>
                  <a:cubicBezTo>
                    <a:pt x="89638" y="34285"/>
                    <a:pt x="91084" y="36000"/>
                    <a:pt x="92530" y="36000"/>
                  </a:cubicBezTo>
                  <a:cubicBezTo>
                    <a:pt x="99759" y="36000"/>
                    <a:pt x="99759" y="36000"/>
                    <a:pt x="99759" y="36000"/>
                  </a:cubicBezTo>
                  <a:cubicBezTo>
                    <a:pt x="99759" y="58285"/>
                    <a:pt x="99759" y="58285"/>
                    <a:pt x="99759" y="58285"/>
                  </a:cubicBezTo>
                  <a:cubicBezTo>
                    <a:pt x="65060" y="58285"/>
                    <a:pt x="65060" y="58285"/>
                    <a:pt x="65060" y="58285"/>
                  </a:cubicBezTo>
                  <a:cubicBezTo>
                    <a:pt x="65060" y="36000"/>
                    <a:pt x="65060" y="36000"/>
                    <a:pt x="65060" y="36000"/>
                  </a:cubicBezTo>
                  <a:cubicBezTo>
                    <a:pt x="72289" y="36000"/>
                    <a:pt x="72289" y="36000"/>
                    <a:pt x="72289" y="36000"/>
                  </a:cubicBezTo>
                  <a:cubicBezTo>
                    <a:pt x="73734" y="36000"/>
                    <a:pt x="75180" y="34285"/>
                    <a:pt x="75180" y="32571"/>
                  </a:cubicBezTo>
                  <a:cubicBezTo>
                    <a:pt x="75180" y="3428"/>
                    <a:pt x="75180" y="3428"/>
                    <a:pt x="75180" y="3428"/>
                  </a:cubicBezTo>
                  <a:cubicBezTo>
                    <a:pt x="75180" y="1714"/>
                    <a:pt x="73734" y="0"/>
                    <a:pt x="72289" y="0"/>
                  </a:cubicBezTo>
                  <a:cubicBezTo>
                    <a:pt x="47710" y="0"/>
                    <a:pt x="47710" y="0"/>
                    <a:pt x="47710" y="0"/>
                  </a:cubicBezTo>
                  <a:cubicBezTo>
                    <a:pt x="46265" y="0"/>
                    <a:pt x="44819" y="1714"/>
                    <a:pt x="44819" y="3428"/>
                  </a:cubicBezTo>
                  <a:cubicBezTo>
                    <a:pt x="44819" y="32571"/>
                    <a:pt x="44819" y="32571"/>
                    <a:pt x="44819" y="32571"/>
                  </a:cubicBezTo>
                  <a:cubicBezTo>
                    <a:pt x="44819" y="34285"/>
                    <a:pt x="46265" y="36000"/>
                    <a:pt x="47710" y="36000"/>
                  </a:cubicBezTo>
                  <a:cubicBezTo>
                    <a:pt x="59277" y="36000"/>
                    <a:pt x="59277" y="36000"/>
                    <a:pt x="59277" y="36000"/>
                  </a:cubicBezTo>
                  <a:cubicBezTo>
                    <a:pt x="59277" y="58285"/>
                    <a:pt x="59277" y="58285"/>
                    <a:pt x="59277" y="58285"/>
                  </a:cubicBezTo>
                  <a:cubicBezTo>
                    <a:pt x="20240" y="58285"/>
                    <a:pt x="20240" y="58285"/>
                    <a:pt x="20240" y="58285"/>
                  </a:cubicBezTo>
                  <a:cubicBezTo>
                    <a:pt x="20240" y="36000"/>
                    <a:pt x="20240" y="36000"/>
                    <a:pt x="20240" y="36000"/>
                  </a:cubicBezTo>
                  <a:cubicBezTo>
                    <a:pt x="27469" y="36000"/>
                    <a:pt x="27469" y="36000"/>
                    <a:pt x="27469" y="36000"/>
                  </a:cubicBezTo>
                  <a:cubicBezTo>
                    <a:pt x="28915" y="36000"/>
                    <a:pt x="30361" y="34285"/>
                    <a:pt x="30361" y="32571"/>
                  </a:cubicBezTo>
                  <a:cubicBezTo>
                    <a:pt x="30361" y="3428"/>
                    <a:pt x="30361" y="3428"/>
                    <a:pt x="30361" y="3428"/>
                  </a:cubicBezTo>
                  <a:cubicBezTo>
                    <a:pt x="30361" y="1714"/>
                    <a:pt x="28915" y="0"/>
                    <a:pt x="27469" y="0"/>
                  </a:cubicBezTo>
                  <a:cubicBezTo>
                    <a:pt x="2891" y="0"/>
                    <a:pt x="2891" y="0"/>
                    <a:pt x="2891" y="0"/>
                  </a:cubicBezTo>
                  <a:cubicBezTo>
                    <a:pt x="1445" y="0"/>
                    <a:pt x="0" y="1714"/>
                    <a:pt x="0" y="3428"/>
                  </a:cubicBezTo>
                  <a:cubicBezTo>
                    <a:pt x="0" y="32571"/>
                    <a:pt x="0" y="32571"/>
                    <a:pt x="0" y="32571"/>
                  </a:cubicBezTo>
                  <a:cubicBezTo>
                    <a:pt x="0" y="34285"/>
                    <a:pt x="1445" y="36000"/>
                    <a:pt x="2891" y="36000"/>
                  </a:cubicBezTo>
                  <a:cubicBezTo>
                    <a:pt x="14457" y="36000"/>
                    <a:pt x="14457" y="36000"/>
                    <a:pt x="14457" y="36000"/>
                  </a:cubicBezTo>
                  <a:cubicBezTo>
                    <a:pt x="14457" y="61714"/>
                    <a:pt x="14457" y="61714"/>
                    <a:pt x="14457" y="61714"/>
                  </a:cubicBezTo>
                  <a:cubicBezTo>
                    <a:pt x="14457" y="63428"/>
                    <a:pt x="15903" y="65142"/>
                    <a:pt x="17349" y="65142"/>
                  </a:cubicBezTo>
                  <a:cubicBezTo>
                    <a:pt x="59277" y="65142"/>
                    <a:pt x="59277" y="65142"/>
                    <a:pt x="59277" y="65142"/>
                  </a:cubicBezTo>
                  <a:cubicBezTo>
                    <a:pt x="59277" y="89142"/>
                    <a:pt x="59277" y="89142"/>
                    <a:pt x="59277" y="89142"/>
                  </a:cubicBezTo>
                  <a:cubicBezTo>
                    <a:pt x="23132" y="89142"/>
                    <a:pt x="23132" y="89142"/>
                    <a:pt x="23132" y="89142"/>
                  </a:cubicBezTo>
                  <a:cubicBezTo>
                    <a:pt x="21686" y="89142"/>
                    <a:pt x="20240" y="90857"/>
                    <a:pt x="20240" y="92571"/>
                  </a:cubicBezTo>
                  <a:cubicBezTo>
                    <a:pt x="20240" y="116571"/>
                    <a:pt x="20240" y="116571"/>
                    <a:pt x="20240" y="116571"/>
                  </a:cubicBezTo>
                  <a:cubicBezTo>
                    <a:pt x="20240" y="118285"/>
                    <a:pt x="21686" y="120000"/>
                    <a:pt x="23132" y="120000"/>
                  </a:cubicBezTo>
                  <a:cubicBezTo>
                    <a:pt x="96867" y="120000"/>
                    <a:pt x="96867" y="120000"/>
                    <a:pt x="96867" y="120000"/>
                  </a:cubicBezTo>
                  <a:cubicBezTo>
                    <a:pt x="98313" y="120000"/>
                    <a:pt x="99759" y="118285"/>
                    <a:pt x="99759" y="116571"/>
                  </a:cubicBezTo>
                  <a:cubicBezTo>
                    <a:pt x="99759" y="92571"/>
                    <a:pt x="99759" y="92571"/>
                    <a:pt x="99759" y="92571"/>
                  </a:cubicBezTo>
                  <a:cubicBezTo>
                    <a:pt x="99759" y="90857"/>
                    <a:pt x="98313" y="89142"/>
                    <a:pt x="96867" y="89142"/>
                  </a:cubicBezTo>
                  <a:cubicBezTo>
                    <a:pt x="65060" y="89142"/>
                    <a:pt x="65060" y="89142"/>
                    <a:pt x="65060" y="89142"/>
                  </a:cubicBezTo>
                  <a:cubicBezTo>
                    <a:pt x="65060" y="65142"/>
                    <a:pt x="65060" y="65142"/>
                    <a:pt x="65060" y="65142"/>
                  </a:cubicBezTo>
                  <a:cubicBezTo>
                    <a:pt x="102650" y="65142"/>
                    <a:pt x="102650" y="65142"/>
                    <a:pt x="102650" y="65142"/>
                  </a:cubicBezTo>
                  <a:cubicBezTo>
                    <a:pt x="104096" y="65142"/>
                    <a:pt x="105542" y="63428"/>
                    <a:pt x="105542" y="61714"/>
                  </a:cubicBezTo>
                  <a:cubicBezTo>
                    <a:pt x="105542" y="36000"/>
                    <a:pt x="105542" y="36000"/>
                    <a:pt x="105542" y="36000"/>
                  </a:cubicBezTo>
                  <a:cubicBezTo>
                    <a:pt x="117108" y="36000"/>
                    <a:pt x="117108" y="36000"/>
                    <a:pt x="117108" y="36000"/>
                  </a:cubicBezTo>
                  <a:cubicBezTo>
                    <a:pt x="118554" y="36000"/>
                    <a:pt x="119999" y="34285"/>
                    <a:pt x="119999" y="32571"/>
                  </a:cubicBezTo>
                  <a:cubicBezTo>
                    <a:pt x="119999" y="3428"/>
                    <a:pt x="119999" y="3428"/>
                    <a:pt x="119999" y="3428"/>
                  </a:cubicBezTo>
                  <a:cubicBezTo>
                    <a:pt x="119999" y="1714"/>
                    <a:pt x="118554" y="0"/>
                    <a:pt x="117108" y="0"/>
                  </a:cubicBezTo>
                  <a:close/>
                  <a:moveTo>
                    <a:pt x="50602" y="29142"/>
                  </a:moveTo>
                  <a:cubicBezTo>
                    <a:pt x="50602" y="6857"/>
                    <a:pt x="50602" y="6857"/>
                    <a:pt x="50602" y="6857"/>
                  </a:cubicBezTo>
                  <a:cubicBezTo>
                    <a:pt x="69397" y="6857"/>
                    <a:pt x="69397" y="6857"/>
                    <a:pt x="69397" y="6857"/>
                  </a:cubicBezTo>
                  <a:cubicBezTo>
                    <a:pt x="69397" y="29142"/>
                    <a:pt x="69397" y="29142"/>
                    <a:pt x="69397" y="29142"/>
                  </a:cubicBezTo>
                  <a:cubicBezTo>
                    <a:pt x="65060" y="29142"/>
                    <a:pt x="65060" y="29142"/>
                    <a:pt x="65060" y="29142"/>
                  </a:cubicBezTo>
                  <a:cubicBezTo>
                    <a:pt x="59277" y="29142"/>
                    <a:pt x="59277" y="29142"/>
                    <a:pt x="59277" y="29142"/>
                  </a:cubicBezTo>
                  <a:lnTo>
                    <a:pt x="50602" y="29142"/>
                  </a:lnTo>
                  <a:close/>
                  <a:moveTo>
                    <a:pt x="5783" y="29142"/>
                  </a:moveTo>
                  <a:cubicBezTo>
                    <a:pt x="5783" y="6857"/>
                    <a:pt x="5783" y="6857"/>
                    <a:pt x="5783" y="6857"/>
                  </a:cubicBezTo>
                  <a:cubicBezTo>
                    <a:pt x="24578" y="6857"/>
                    <a:pt x="24578" y="6857"/>
                    <a:pt x="24578" y="6857"/>
                  </a:cubicBezTo>
                  <a:cubicBezTo>
                    <a:pt x="24578" y="29142"/>
                    <a:pt x="24578" y="29142"/>
                    <a:pt x="24578" y="29142"/>
                  </a:cubicBezTo>
                  <a:cubicBezTo>
                    <a:pt x="20240" y="29142"/>
                    <a:pt x="20240" y="29142"/>
                    <a:pt x="20240" y="29142"/>
                  </a:cubicBezTo>
                  <a:cubicBezTo>
                    <a:pt x="14457" y="29142"/>
                    <a:pt x="14457" y="29142"/>
                    <a:pt x="14457" y="29142"/>
                  </a:cubicBezTo>
                  <a:lnTo>
                    <a:pt x="5783" y="29142"/>
                  </a:lnTo>
                  <a:close/>
                  <a:moveTo>
                    <a:pt x="93975" y="96000"/>
                  </a:moveTo>
                  <a:cubicBezTo>
                    <a:pt x="93975" y="113142"/>
                    <a:pt x="93975" y="113142"/>
                    <a:pt x="93975" y="113142"/>
                  </a:cubicBezTo>
                  <a:cubicBezTo>
                    <a:pt x="26024" y="113142"/>
                    <a:pt x="26024" y="113142"/>
                    <a:pt x="26024" y="113142"/>
                  </a:cubicBezTo>
                  <a:cubicBezTo>
                    <a:pt x="26024" y="96000"/>
                    <a:pt x="26024" y="96000"/>
                    <a:pt x="26024" y="96000"/>
                  </a:cubicBezTo>
                  <a:cubicBezTo>
                    <a:pt x="59277" y="96000"/>
                    <a:pt x="59277" y="96000"/>
                    <a:pt x="59277" y="96000"/>
                  </a:cubicBezTo>
                  <a:cubicBezTo>
                    <a:pt x="65060" y="96000"/>
                    <a:pt x="65060" y="96000"/>
                    <a:pt x="65060" y="96000"/>
                  </a:cubicBezTo>
                  <a:lnTo>
                    <a:pt x="93975" y="96000"/>
                  </a:lnTo>
                  <a:close/>
                  <a:moveTo>
                    <a:pt x="114216" y="29142"/>
                  </a:moveTo>
                  <a:cubicBezTo>
                    <a:pt x="105542" y="29142"/>
                    <a:pt x="105542" y="29142"/>
                    <a:pt x="105542" y="29142"/>
                  </a:cubicBezTo>
                  <a:cubicBezTo>
                    <a:pt x="99759" y="29142"/>
                    <a:pt x="99759" y="29142"/>
                    <a:pt x="99759" y="29142"/>
                  </a:cubicBezTo>
                  <a:cubicBezTo>
                    <a:pt x="95421" y="29142"/>
                    <a:pt x="95421" y="29142"/>
                    <a:pt x="95421" y="29142"/>
                  </a:cubicBezTo>
                  <a:cubicBezTo>
                    <a:pt x="95421" y="6857"/>
                    <a:pt x="95421" y="6857"/>
                    <a:pt x="95421" y="6857"/>
                  </a:cubicBezTo>
                  <a:cubicBezTo>
                    <a:pt x="114216" y="6857"/>
                    <a:pt x="114216" y="6857"/>
                    <a:pt x="114216" y="6857"/>
                  </a:cubicBezTo>
                  <a:lnTo>
                    <a:pt x="114216" y="2914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9" name="Google Shape;109;p5"/>
            <p:cNvSpPr/>
            <p:nvPr/>
          </p:nvSpPr>
          <p:spPr>
            <a:xfrm>
              <a:off x="1476375" y="2262188"/>
              <a:ext cx="176100" cy="723900"/>
            </a:xfrm>
            <a:custGeom>
              <a:avLst/>
              <a:gdLst/>
              <a:ahLst/>
              <a:cxnLst/>
              <a:rect l="l" t="t" r="r" b="b"/>
              <a:pathLst>
                <a:path w="120000" h="120000" extrusionOk="0">
                  <a:moveTo>
                    <a:pt x="112727" y="68444"/>
                  </a:moveTo>
                  <a:cubicBezTo>
                    <a:pt x="109090" y="68444"/>
                    <a:pt x="105454" y="69333"/>
                    <a:pt x="105454" y="70222"/>
                  </a:cubicBezTo>
                  <a:cubicBezTo>
                    <a:pt x="105454" y="104888"/>
                    <a:pt x="105454" y="104888"/>
                    <a:pt x="105454" y="104888"/>
                  </a:cubicBezTo>
                  <a:cubicBezTo>
                    <a:pt x="105454" y="107555"/>
                    <a:pt x="98181" y="110222"/>
                    <a:pt x="87272" y="111111"/>
                  </a:cubicBezTo>
                  <a:cubicBezTo>
                    <a:pt x="87272" y="83555"/>
                    <a:pt x="87272" y="83555"/>
                    <a:pt x="87272" y="83555"/>
                  </a:cubicBezTo>
                  <a:cubicBezTo>
                    <a:pt x="87272" y="83555"/>
                    <a:pt x="87272" y="83555"/>
                    <a:pt x="87272" y="83555"/>
                  </a:cubicBezTo>
                  <a:cubicBezTo>
                    <a:pt x="87272" y="24000"/>
                    <a:pt x="87272" y="24000"/>
                    <a:pt x="87272" y="24000"/>
                  </a:cubicBezTo>
                  <a:cubicBezTo>
                    <a:pt x="87272" y="24000"/>
                    <a:pt x="87272" y="24000"/>
                    <a:pt x="87272" y="23111"/>
                  </a:cubicBezTo>
                  <a:cubicBezTo>
                    <a:pt x="87272" y="23111"/>
                    <a:pt x="87272" y="23111"/>
                    <a:pt x="87272" y="23111"/>
                  </a:cubicBezTo>
                  <a:cubicBezTo>
                    <a:pt x="87272" y="23111"/>
                    <a:pt x="87272" y="23111"/>
                    <a:pt x="87272" y="23111"/>
                  </a:cubicBezTo>
                  <a:cubicBezTo>
                    <a:pt x="87272" y="23111"/>
                    <a:pt x="87272" y="23111"/>
                    <a:pt x="87272" y="23111"/>
                  </a:cubicBezTo>
                  <a:cubicBezTo>
                    <a:pt x="50909" y="1777"/>
                    <a:pt x="50909" y="1777"/>
                    <a:pt x="50909" y="1777"/>
                  </a:cubicBezTo>
                  <a:cubicBezTo>
                    <a:pt x="50909" y="888"/>
                    <a:pt x="47272" y="0"/>
                    <a:pt x="43636" y="0"/>
                  </a:cubicBezTo>
                  <a:cubicBezTo>
                    <a:pt x="40000" y="0"/>
                    <a:pt x="36363" y="888"/>
                    <a:pt x="36363" y="1777"/>
                  </a:cubicBezTo>
                  <a:cubicBezTo>
                    <a:pt x="0" y="23111"/>
                    <a:pt x="0" y="23111"/>
                    <a:pt x="0" y="23111"/>
                  </a:cubicBezTo>
                  <a:cubicBezTo>
                    <a:pt x="0" y="23111"/>
                    <a:pt x="0" y="23111"/>
                    <a:pt x="0" y="23111"/>
                  </a:cubicBezTo>
                  <a:cubicBezTo>
                    <a:pt x="0" y="23111"/>
                    <a:pt x="0" y="23111"/>
                    <a:pt x="0" y="23111"/>
                  </a:cubicBezTo>
                  <a:cubicBezTo>
                    <a:pt x="0" y="23111"/>
                    <a:pt x="0" y="23111"/>
                    <a:pt x="0" y="23111"/>
                  </a:cubicBezTo>
                  <a:cubicBezTo>
                    <a:pt x="0" y="23111"/>
                    <a:pt x="0" y="23111"/>
                    <a:pt x="0" y="23111"/>
                  </a:cubicBezTo>
                  <a:cubicBezTo>
                    <a:pt x="0" y="23111"/>
                    <a:pt x="0" y="23111"/>
                    <a:pt x="0" y="23111"/>
                  </a:cubicBezTo>
                  <a:cubicBezTo>
                    <a:pt x="0" y="24000"/>
                    <a:pt x="0" y="24000"/>
                    <a:pt x="0" y="24000"/>
                  </a:cubicBezTo>
                  <a:cubicBezTo>
                    <a:pt x="0" y="83555"/>
                    <a:pt x="0" y="83555"/>
                    <a:pt x="0" y="83555"/>
                  </a:cubicBezTo>
                  <a:cubicBezTo>
                    <a:pt x="0" y="117333"/>
                    <a:pt x="0" y="117333"/>
                    <a:pt x="0" y="117333"/>
                  </a:cubicBezTo>
                  <a:cubicBezTo>
                    <a:pt x="0" y="118222"/>
                    <a:pt x="0" y="119111"/>
                    <a:pt x="3636" y="119111"/>
                  </a:cubicBezTo>
                  <a:cubicBezTo>
                    <a:pt x="3636" y="119111"/>
                    <a:pt x="7272" y="120000"/>
                    <a:pt x="7272" y="120000"/>
                  </a:cubicBezTo>
                  <a:cubicBezTo>
                    <a:pt x="76363" y="120000"/>
                    <a:pt x="76363" y="120000"/>
                    <a:pt x="76363" y="120000"/>
                  </a:cubicBezTo>
                  <a:cubicBezTo>
                    <a:pt x="83636" y="120000"/>
                    <a:pt x="87272" y="119111"/>
                    <a:pt x="87272" y="117333"/>
                  </a:cubicBezTo>
                  <a:cubicBezTo>
                    <a:pt x="87272" y="115555"/>
                    <a:pt x="87272" y="115555"/>
                    <a:pt x="87272" y="115555"/>
                  </a:cubicBezTo>
                  <a:cubicBezTo>
                    <a:pt x="105454" y="114666"/>
                    <a:pt x="120000" y="110222"/>
                    <a:pt x="120000" y="104888"/>
                  </a:cubicBezTo>
                  <a:cubicBezTo>
                    <a:pt x="120000" y="70222"/>
                    <a:pt x="120000" y="70222"/>
                    <a:pt x="120000" y="70222"/>
                  </a:cubicBezTo>
                  <a:cubicBezTo>
                    <a:pt x="120000" y="69333"/>
                    <a:pt x="116363" y="68444"/>
                    <a:pt x="112727" y="68444"/>
                  </a:cubicBezTo>
                  <a:close/>
                  <a:moveTo>
                    <a:pt x="69090" y="80888"/>
                  </a:moveTo>
                  <a:cubicBezTo>
                    <a:pt x="18181" y="80888"/>
                    <a:pt x="18181" y="80888"/>
                    <a:pt x="18181" y="80888"/>
                  </a:cubicBezTo>
                  <a:cubicBezTo>
                    <a:pt x="18181" y="25777"/>
                    <a:pt x="18181" y="25777"/>
                    <a:pt x="18181" y="25777"/>
                  </a:cubicBezTo>
                  <a:cubicBezTo>
                    <a:pt x="69090" y="25777"/>
                    <a:pt x="69090" y="25777"/>
                    <a:pt x="69090" y="25777"/>
                  </a:cubicBezTo>
                  <a:lnTo>
                    <a:pt x="69090" y="80888"/>
                  </a:lnTo>
                  <a:close/>
                  <a:moveTo>
                    <a:pt x="43636" y="8000"/>
                  </a:moveTo>
                  <a:cubicBezTo>
                    <a:pt x="65454" y="21333"/>
                    <a:pt x="65454" y="21333"/>
                    <a:pt x="65454" y="21333"/>
                  </a:cubicBezTo>
                  <a:cubicBezTo>
                    <a:pt x="21818" y="21333"/>
                    <a:pt x="21818" y="21333"/>
                    <a:pt x="21818" y="21333"/>
                  </a:cubicBezTo>
                  <a:lnTo>
                    <a:pt x="43636" y="8000"/>
                  </a:lnTo>
                  <a:close/>
                  <a:moveTo>
                    <a:pt x="18181" y="115555"/>
                  </a:moveTo>
                  <a:cubicBezTo>
                    <a:pt x="18181" y="85333"/>
                    <a:pt x="18181" y="85333"/>
                    <a:pt x="18181" y="85333"/>
                  </a:cubicBezTo>
                  <a:cubicBezTo>
                    <a:pt x="69090" y="85333"/>
                    <a:pt x="69090" y="85333"/>
                    <a:pt x="69090" y="85333"/>
                  </a:cubicBezTo>
                  <a:cubicBezTo>
                    <a:pt x="69090" y="115555"/>
                    <a:pt x="69090" y="115555"/>
                    <a:pt x="69090" y="115555"/>
                  </a:cubicBezTo>
                  <a:lnTo>
                    <a:pt x="18181" y="115555"/>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0" name="Google Shape;110;p5"/>
            <p:cNvSpPr/>
            <p:nvPr/>
          </p:nvSpPr>
          <p:spPr>
            <a:xfrm>
              <a:off x="207963" y="855663"/>
              <a:ext cx="711300" cy="1701900"/>
            </a:xfrm>
            <a:custGeom>
              <a:avLst/>
              <a:gdLst/>
              <a:ahLst/>
              <a:cxnLst/>
              <a:rect l="l" t="t" r="r" b="b"/>
              <a:pathLst>
                <a:path w="120000" h="120000" extrusionOk="0">
                  <a:moveTo>
                    <a:pt x="117293" y="84037"/>
                  </a:moveTo>
                  <a:cubicBezTo>
                    <a:pt x="116390" y="83280"/>
                    <a:pt x="101954" y="70788"/>
                    <a:pt x="91127" y="63217"/>
                  </a:cubicBezTo>
                  <a:cubicBezTo>
                    <a:pt x="87518" y="61324"/>
                    <a:pt x="83909" y="59810"/>
                    <a:pt x="79398" y="58675"/>
                  </a:cubicBezTo>
                  <a:cubicBezTo>
                    <a:pt x="79398" y="38611"/>
                    <a:pt x="79398" y="38611"/>
                    <a:pt x="79398" y="38611"/>
                  </a:cubicBezTo>
                  <a:cubicBezTo>
                    <a:pt x="88421" y="38611"/>
                    <a:pt x="88421" y="38611"/>
                    <a:pt x="88421" y="38611"/>
                  </a:cubicBezTo>
                  <a:cubicBezTo>
                    <a:pt x="90225" y="38611"/>
                    <a:pt x="91127" y="38233"/>
                    <a:pt x="91127" y="37476"/>
                  </a:cubicBezTo>
                  <a:cubicBezTo>
                    <a:pt x="91127" y="0"/>
                    <a:pt x="91127" y="0"/>
                    <a:pt x="91127" y="0"/>
                  </a:cubicBezTo>
                  <a:cubicBezTo>
                    <a:pt x="86616" y="0"/>
                    <a:pt x="86616" y="0"/>
                    <a:pt x="86616" y="0"/>
                  </a:cubicBezTo>
                  <a:cubicBezTo>
                    <a:pt x="86616" y="36719"/>
                    <a:pt x="86616" y="36719"/>
                    <a:pt x="86616" y="36719"/>
                  </a:cubicBezTo>
                  <a:cubicBezTo>
                    <a:pt x="9022" y="36719"/>
                    <a:pt x="9022" y="36719"/>
                    <a:pt x="9022" y="36719"/>
                  </a:cubicBezTo>
                  <a:cubicBezTo>
                    <a:pt x="9022" y="0"/>
                    <a:pt x="9022" y="0"/>
                    <a:pt x="9022" y="0"/>
                  </a:cubicBezTo>
                  <a:cubicBezTo>
                    <a:pt x="5413" y="0"/>
                    <a:pt x="5413" y="0"/>
                    <a:pt x="5413" y="0"/>
                  </a:cubicBezTo>
                  <a:cubicBezTo>
                    <a:pt x="5413" y="37476"/>
                    <a:pt x="5413" y="37476"/>
                    <a:pt x="5413" y="37476"/>
                  </a:cubicBezTo>
                  <a:cubicBezTo>
                    <a:pt x="5413" y="38233"/>
                    <a:pt x="6315" y="38611"/>
                    <a:pt x="7218" y="38611"/>
                  </a:cubicBezTo>
                  <a:cubicBezTo>
                    <a:pt x="17142" y="38611"/>
                    <a:pt x="17142" y="38611"/>
                    <a:pt x="17142" y="38611"/>
                  </a:cubicBezTo>
                  <a:cubicBezTo>
                    <a:pt x="17142" y="58675"/>
                    <a:pt x="17142" y="58675"/>
                    <a:pt x="17142" y="58675"/>
                  </a:cubicBezTo>
                  <a:cubicBezTo>
                    <a:pt x="6315" y="61703"/>
                    <a:pt x="0" y="66624"/>
                    <a:pt x="0" y="71545"/>
                  </a:cubicBezTo>
                  <a:cubicBezTo>
                    <a:pt x="0" y="100315"/>
                    <a:pt x="0" y="100315"/>
                    <a:pt x="0" y="100315"/>
                  </a:cubicBezTo>
                  <a:cubicBezTo>
                    <a:pt x="0" y="103343"/>
                    <a:pt x="6315" y="105615"/>
                    <a:pt x="12631" y="105615"/>
                  </a:cubicBezTo>
                  <a:cubicBezTo>
                    <a:pt x="16240" y="105615"/>
                    <a:pt x="18947" y="105236"/>
                    <a:pt x="20751" y="104479"/>
                  </a:cubicBezTo>
                  <a:cubicBezTo>
                    <a:pt x="20751" y="109022"/>
                    <a:pt x="20751" y="109022"/>
                    <a:pt x="20751" y="109022"/>
                  </a:cubicBezTo>
                  <a:cubicBezTo>
                    <a:pt x="20751" y="112050"/>
                    <a:pt x="27067" y="114321"/>
                    <a:pt x="33383" y="114321"/>
                  </a:cubicBezTo>
                  <a:cubicBezTo>
                    <a:pt x="36992" y="114321"/>
                    <a:pt x="39699" y="113943"/>
                    <a:pt x="41503" y="113186"/>
                  </a:cubicBezTo>
                  <a:cubicBezTo>
                    <a:pt x="41503" y="115078"/>
                    <a:pt x="41503" y="115078"/>
                    <a:pt x="41503" y="115078"/>
                  </a:cubicBezTo>
                  <a:cubicBezTo>
                    <a:pt x="41503" y="117728"/>
                    <a:pt x="46917" y="120000"/>
                    <a:pt x="54135" y="120000"/>
                  </a:cubicBezTo>
                  <a:cubicBezTo>
                    <a:pt x="61353" y="120000"/>
                    <a:pt x="66766" y="117728"/>
                    <a:pt x="66766" y="115078"/>
                  </a:cubicBezTo>
                  <a:cubicBezTo>
                    <a:pt x="66766" y="113186"/>
                    <a:pt x="66766" y="113186"/>
                    <a:pt x="66766" y="113186"/>
                  </a:cubicBezTo>
                  <a:cubicBezTo>
                    <a:pt x="68571" y="113943"/>
                    <a:pt x="72180" y="114321"/>
                    <a:pt x="74887" y="114321"/>
                  </a:cubicBezTo>
                  <a:cubicBezTo>
                    <a:pt x="82105" y="114321"/>
                    <a:pt x="87518" y="112050"/>
                    <a:pt x="87518" y="109022"/>
                  </a:cubicBezTo>
                  <a:cubicBezTo>
                    <a:pt x="87518" y="82902"/>
                    <a:pt x="87518" y="82902"/>
                    <a:pt x="87518" y="82902"/>
                  </a:cubicBezTo>
                  <a:cubicBezTo>
                    <a:pt x="101954" y="89716"/>
                    <a:pt x="101954" y="89716"/>
                    <a:pt x="101954" y="89716"/>
                  </a:cubicBezTo>
                  <a:cubicBezTo>
                    <a:pt x="101954" y="89716"/>
                    <a:pt x="101954" y="90094"/>
                    <a:pt x="101954" y="90094"/>
                  </a:cubicBezTo>
                  <a:cubicBezTo>
                    <a:pt x="106466" y="91230"/>
                    <a:pt x="112781" y="91230"/>
                    <a:pt x="116390" y="89716"/>
                  </a:cubicBezTo>
                  <a:cubicBezTo>
                    <a:pt x="120000" y="88201"/>
                    <a:pt x="120000" y="85930"/>
                    <a:pt x="117293" y="84037"/>
                  </a:cubicBezTo>
                  <a:close/>
                  <a:moveTo>
                    <a:pt x="20751" y="38990"/>
                  </a:moveTo>
                  <a:cubicBezTo>
                    <a:pt x="74887" y="38990"/>
                    <a:pt x="74887" y="38990"/>
                    <a:pt x="74887" y="38990"/>
                  </a:cubicBezTo>
                  <a:cubicBezTo>
                    <a:pt x="74887" y="45425"/>
                    <a:pt x="74887" y="45425"/>
                    <a:pt x="74887" y="45425"/>
                  </a:cubicBezTo>
                  <a:cubicBezTo>
                    <a:pt x="61353" y="45425"/>
                    <a:pt x="61353" y="45425"/>
                    <a:pt x="61353" y="45425"/>
                  </a:cubicBezTo>
                  <a:cubicBezTo>
                    <a:pt x="61353" y="43911"/>
                    <a:pt x="61353" y="43911"/>
                    <a:pt x="61353" y="43911"/>
                  </a:cubicBezTo>
                  <a:cubicBezTo>
                    <a:pt x="61353" y="43533"/>
                    <a:pt x="60451" y="42776"/>
                    <a:pt x="59548" y="42776"/>
                  </a:cubicBezTo>
                  <a:cubicBezTo>
                    <a:pt x="36992" y="42776"/>
                    <a:pt x="36992" y="42776"/>
                    <a:pt x="36992" y="42776"/>
                  </a:cubicBezTo>
                  <a:cubicBezTo>
                    <a:pt x="35187" y="42776"/>
                    <a:pt x="34285" y="43533"/>
                    <a:pt x="34285" y="43911"/>
                  </a:cubicBezTo>
                  <a:cubicBezTo>
                    <a:pt x="34285" y="45425"/>
                    <a:pt x="34285" y="45425"/>
                    <a:pt x="34285" y="45425"/>
                  </a:cubicBezTo>
                  <a:cubicBezTo>
                    <a:pt x="20751" y="45425"/>
                    <a:pt x="20751" y="45425"/>
                    <a:pt x="20751" y="45425"/>
                  </a:cubicBezTo>
                  <a:lnTo>
                    <a:pt x="20751" y="38990"/>
                  </a:lnTo>
                  <a:close/>
                  <a:moveTo>
                    <a:pt x="74887" y="47318"/>
                  </a:moveTo>
                  <a:cubicBezTo>
                    <a:pt x="74887" y="49968"/>
                    <a:pt x="74887" y="49968"/>
                    <a:pt x="74887" y="49968"/>
                  </a:cubicBezTo>
                  <a:cubicBezTo>
                    <a:pt x="61353" y="49968"/>
                    <a:pt x="61353" y="49968"/>
                    <a:pt x="61353" y="49968"/>
                  </a:cubicBezTo>
                  <a:cubicBezTo>
                    <a:pt x="61353" y="47318"/>
                    <a:pt x="61353" y="47318"/>
                    <a:pt x="61353" y="47318"/>
                  </a:cubicBezTo>
                  <a:lnTo>
                    <a:pt x="74887" y="47318"/>
                  </a:lnTo>
                  <a:close/>
                  <a:moveTo>
                    <a:pt x="56842" y="45047"/>
                  </a:moveTo>
                  <a:cubicBezTo>
                    <a:pt x="56842" y="52618"/>
                    <a:pt x="56842" y="52618"/>
                    <a:pt x="56842" y="52618"/>
                  </a:cubicBezTo>
                  <a:cubicBezTo>
                    <a:pt x="39699" y="52618"/>
                    <a:pt x="39699" y="52618"/>
                    <a:pt x="39699" y="52618"/>
                  </a:cubicBezTo>
                  <a:cubicBezTo>
                    <a:pt x="39699" y="45047"/>
                    <a:pt x="39699" y="45047"/>
                    <a:pt x="39699" y="45047"/>
                  </a:cubicBezTo>
                  <a:lnTo>
                    <a:pt x="56842" y="45047"/>
                  </a:lnTo>
                  <a:close/>
                  <a:moveTo>
                    <a:pt x="20751" y="47318"/>
                  </a:moveTo>
                  <a:cubicBezTo>
                    <a:pt x="34285" y="47318"/>
                    <a:pt x="34285" y="47318"/>
                    <a:pt x="34285" y="47318"/>
                  </a:cubicBezTo>
                  <a:cubicBezTo>
                    <a:pt x="34285" y="49968"/>
                    <a:pt x="34285" y="49968"/>
                    <a:pt x="34285" y="49968"/>
                  </a:cubicBezTo>
                  <a:cubicBezTo>
                    <a:pt x="20751" y="49968"/>
                    <a:pt x="20751" y="49968"/>
                    <a:pt x="20751" y="49968"/>
                  </a:cubicBezTo>
                  <a:lnTo>
                    <a:pt x="20751" y="47318"/>
                  </a:lnTo>
                  <a:close/>
                  <a:moveTo>
                    <a:pt x="112781" y="88580"/>
                  </a:moveTo>
                  <a:cubicBezTo>
                    <a:pt x="110977" y="89337"/>
                    <a:pt x="107368" y="89337"/>
                    <a:pt x="104661" y="88580"/>
                  </a:cubicBezTo>
                  <a:cubicBezTo>
                    <a:pt x="86616" y="79873"/>
                    <a:pt x="86616" y="79873"/>
                    <a:pt x="86616" y="79873"/>
                  </a:cubicBezTo>
                  <a:cubicBezTo>
                    <a:pt x="86616" y="79495"/>
                    <a:pt x="85714" y="79116"/>
                    <a:pt x="84812" y="79495"/>
                  </a:cubicBezTo>
                  <a:cubicBezTo>
                    <a:pt x="83909" y="79495"/>
                    <a:pt x="83007" y="79873"/>
                    <a:pt x="83007" y="80252"/>
                  </a:cubicBezTo>
                  <a:cubicBezTo>
                    <a:pt x="83007" y="109022"/>
                    <a:pt x="83007" y="109022"/>
                    <a:pt x="83007" y="109022"/>
                  </a:cubicBezTo>
                  <a:cubicBezTo>
                    <a:pt x="83007" y="110914"/>
                    <a:pt x="80300" y="112429"/>
                    <a:pt x="75789" y="112429"/>
                  </a:cubicBezTo>
                  <a:cubicBezTo>
                    <a:pt x="71278" y="112807"/>
                    <a:pt x="66766" y="111293"/>
                    <a:pt x="66766" y="109022"/>
                  </a:cubicBezTo>
                  <a:cubicBezTo>
                    <a:pt x="66766" y="93501"/>
                    <a:pt x="66766" y="93501"/>
                    <a:pt x="66766" y="93501"/>
                  </a:cubicBezTo>
                  <a:cubicBezTo>
                    <a:pt x="66766" y="92744"/>
                    <a:pt x="65864" y="92365"/>
                    <a:pt x="64060" y="92365"/>
                  </a:cubicBezTo>
                  <a:cubicBezTo>
                    <a:pt x="64060" y="92365"/>
                    <a:pt x="64060" y="92365"/>
                    <a:pt x="64060" y="92365"/>
                  </a:cubicBezTo>
                  <a:cubicBezTo>
                    <a:pt x="63157" y="92365"/>
                    <a:pt x="62255" y="92744"/>
                    <a:pt x="62255" y="93501"/>
                  </a:cubicBezTo>
                  <a:cubicBezTo>
                    <a:pt x="62255" y="109022"/>
                    <a:pt x="62255" y="109022"/>
                    <a:pt x="62255" y="109022"/>
                  </a:cubicBezTo>
                  <a:cubicBezTo>
                    <a:pt x="62255" y="114700"/>
                    <a:pt x="62255" y="114700"/>
                    <a:pt x="62255" y="114700"/>
                  </a:cubicBezTo>
                  <a:cubicBezTo>
                    <a:pt x="62255" y="116593"/>
                    <a:pt x="59548" y="118107"/>
                    <a:pt x="55037" y="118485"/>
                  </a:cubicBezTo>
                  <a:cubicBezTo>
                    <a:pt x="50526" y="118485"/>
                    <a:pt x="46015" y="116971"/>
                    <a:pt x="46015" y="115078"/>
                  </a:cubicBezTo>
                  <a:cubicBezTo>
                    <a:pt x="46015" y="109022"/>
                    <a:pt x="46015" y="109022"/>
                    <a:pt x="46015" y="109022"/>
                  </a:cubicBezTo>
                  <a:cubicBezTo>
                    <a:pt x="46015" y="93501"/>
                    <a:pt x="46015" y="93501"/>
                    <a:pt x="46015" y="93501"/>
                  </a:cubicBezTo>
                  <a:cubicBezTo>
                    <a:pt x="46015" y="92744"/>
                    <a:pt x="45112" y="92365"/>
                    <a:pt x="44210" y="92365"/>
                  </a:cubicBezTo>
                  <a:cubicBezTo>
                    <a:pt x="44210" y="92365"/>
                    <a:pt x="44210" y="92365"/>
                    <a:pt x="44210" y="92365"/>
                  </a:cubicBezTo>
                  <a:cubicBezTo>
                    <a:pt x="42406" y="92365"/>
                    <a:pt x="41503" y="92744"/>
                    <a:pt x="41503" y="93501"/>
                  </a:cubicBezTo>
                  <a:cubicBezTo>
                    <a:pt x="41503" y="109022"/>
                    <a:pt x="41503" y="109022"/>
                    <a:pt x="41503" y="109022"/>
                  </a:cubicBezTo>
                  <a:cubicBezTo>
                    <a:pt x="41503" y="110914"/>
                    <a:pt x="38796" y="112429"/>
                    <a:pt x="34285" y="112429"/>
                  </a:cubicBezTo>
                  <a:cubicBezTo>
                    <a:pt x="29774" y="112807"/>
                    <a:pt x="25263" y="111293"/>
                    <a:pt x="25263" y="109022"/>
                  </a:cubicBezTo>
                  <a:cubicBezTo>
                    <a:pt x="25263" y="100315"/>
                    <a:pt x="25263" y="100315"/>
                    <a:pt x="25263" y="100315"/>
                  </a:cubicBezTo>
                  <a:cubicBezTo>
                    <a:pt x="25263" y="88958"/>
                    <a:pt x="25263" y="88958"/>
                    <a:pt x="25263" y="88958"/>
                  </a:cubicBezTo>
                  <a:cubicBezTo>
                    <a:pt x="25263" y="88580"/>
                    <a:pt x="24360" y="88201"/>
                    <a:pt x="23458" y="88201"/>
                  </a:cubicBezTo>
                  <a:cubicBezTo>
                    <a:pt x="23458" y="88201"/>
                    <a:pt x="23458" y="88201"/>
                    <a:pt x="23458" y="88201"/>
                  </a:cubicBezTo>
                  <a:cubicBezTo>
                    <a:pt x="21654" y="88201"/>
                    <a:pt x="20751" y="88580"/>
                    <a:pt x="20751" y="88958"/>
                  </a:cubicBezTo>
                  <a:cubicBezTo>
                    <a:pt x="20751" y="100315"/>
                    <a:pt x="20751" y="100315"/>
                    <a:pt x="20751" y="100315"/>
                  </a:cubicBezTo>
                  <a:cubicBezTo>
                    <a:pt x="20751" y="102208"/>
                    <a:pt x="18045" y="103722"/>
                    <a:pt x="13533" y="103722"/>
                  </a:cubicBezTo>
                  <a:cubicBezTo>
                    <a:pt x="9022" y="104100"/>
                    <a:pt x="4511" y="102586"/>
                    <a:pt x="4511" y="100315"/>
                  </a:cubicBezTo>
                  <a:cubicBezTo>
                    <a:pt x="4511" y="71545"/>
                    <a:pt x="4511" y="71545"/>
                    <a:pt x="4511" y="71545"/>
                  </a:cubicBezTo>
                  <a:cubicBezTo>
                    <a:pt x="4511" y="67003"/>
                    <a:pt x="10827" y="62460"/>
                    <a:pt x="19849" y="60189"/>
                  </a:cubicBezTo>
                  <a:cubicBezTo>
                    <a:pt x="20751" y="59810"/>
                    <a:pt x="20751" y="59810"/>
                    <a:pt x="20751" y="59432"/>
                  </a:cubicBezTo>
                  <a:cubicBezTo>
                    <a:pt x="20751" y="52239"/>
                    <a:pt x="20751" y="52239"/>
                    <a:pt x="20751" y="52239"/>
                  </a:cubicBezTo>
                  <a:cubicBezTo>
                    <a:pt x="34285" y="52239"/>
                    <a:pt x="34285" y="52239"/>
                    <a:pt x="34285" y="52239"/>
                  </a:cubicBezTo>
                  <a:cubicBezTo>
                    <a:pt x="34285" y="53375"/>
                    <a:pt x="34285" y="53375"/>
                    <a:pt x="34285" y="53375"/>
                  </a:cubicBezTo>
                  <a:cubicBezTo>
                    <a:pt x="34285" y="54132"/>
                    <a:pt x="35187" y="54511"/>
                    <a:pt x="36992" y="54511"/>
                  </a:cubicBezTo>
                  <a:cubicBezTo>
                    <a:pt x="59548" y="54511"/>
                    <a:pt x="59548" y="54511"/>
                    <a:pt x="59548" y="54511"/>
                  </a:cubicBezTo>
                  <a:cubicBezTo>
                    <a:pt x="60451" y="54511"/>
                    <a:pt x="61353" y="54132"/>
                    <a:pt x="61353" y="53375"/>
                  </a:cubicBezTo>
                  <a:cubicBezTo>
                    <a:pt x="61353" y="52239"/>
                    <a:pt x="61353" y="52239"/>
                    <a:pt x="61353" y="52239"/>
                  </a:cubicBezTo>
                  <a:cubicBezTo>
                    <a:pt x="74887" y="52239"/>
                    <a:pt x="74887" y="52239"/>
                    <a:pt x="74887" y="52239"/>
                  </a:cubicBezTo>
                  <a:cubicBezTo>
                    <a:pt x="74887" y="59053"/>
                    <a:pt x="74887" y="59053"/>
                    <a:pt x="74887" y="59053"/>
                  </a:cubicBezTo>
                  <a:cubicBezTo>
                    <a:pt x="74887" y="59432"/>
                    <a:pt x="74887" y="59810"/>
                    <a:pt x="75789" y="59810"/>
                  </a:cubicBezTo>
                  <a:cubicBezTo>
                    <a:pt x="80300" y="60946"/>
                    <a:pt x="84812" y="62460"/>
                    <a:pt x="87518" y="64353"/>
                  </a:cubicBezTo>
                  <a:cubicBezTo>
                    <a:pt x="99248" y="71924"/>
                    <a:pt x="113684" y="84794"/>
                    <a:pt x="113684" y="85173"/>
                  </a:cubicBezTo>
                  <a:cubicBezTo>
                    <a:pt x="113684" y="85173"/>
                    <a:pt x="113684" y="85173"/>
                    <a:pt x="113684" y="85173"/>
                  </a:cubicBezTo>
                  <a:cubicBezTo>
                    <a:pt x="115488" y="86309"/>
                    <a:pt x="115488" y="87444"/>
                    <a:pt x="112781" y="8858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11" name="Google Shape;111;p5"/>
          <p:cNvGrpSpPr/>
          <p:nvPr/>
        </p:nvGrpSpPr>
        <p:grpSpPr>
          <a:xfrm>
            <a:off x="7106138" y="2674863"/>
            <a:ext cx="1551087" cy="2468625"/>
            <a:chOff x="715963" y="3538538"/>
            <a:chExt cx="1551087" cy="2468625"/>
          </a:xfrm>
        </p:grpSpPr>
        <p:sp>
          <p:nvSpPr>
            <p:cNvPr id="112" name="Google Shape;112;p5"/>
            <p:cNvSpPr/>
            <p:nvPr/>
          </p:nvSpPr>
          <p:spPr>
            <a:xfrm>
              <a:off x="785813" y="4429125"/>
              <a:ext cx="15900" cy="33300"/>
            </a:xfrm>
            <a:custGeom>
              <a:avLst/>
              <a:gdLst/>
              <a:ahLst/>
              <a:cxnLst/>
              <a:rect l="l" t="t" r="r" b="b"/>
              <a:pathLst>
                <a:path w="120000" h="120000" extrusionOk="0">
                  <a:moveTo>
                    <a:pt x="40000" y="0"/>
                  </a:moveTo>
                  <a:cubicBezTo>
                    <a:pt x="40000" y="0"/>
                    <a:pt x="0" y="20000"/>
                    <a:pt x="0" y="20000"/>
                  </a:cubicBezTo>
                  <a:cubicBezTo>
                    <a:pt x="0" y="100000"/>
                    <a:pt x="0" y="100000"/>
                    <a:pt x="0" y="100000"/>
                  </a:cubicBezTo>
                  <a:cubicBezTo>
                    <a:pt x="0" y="100000"/>
                    <a:pt x="40000" y="120000"/>
                    <a:pt x="40000" y="120000"/>
                  </a:cubicBezTo>
                  <a:cubicBezTo>
                    <a:pt x="80000" y="120000"/>
                    <a:pt x="120000" y="100000"/>
                    <a:pt x="120000" y="100000"/>
                  </a:cubicBezTo>
                  <a:cubicBezTo>
                    <a:pt x="120000" y="20000"/>
                    <a:pt x="120000" y="20000"/>
                    <a:pt x="120000" y="20000"/>
                  </a:cubicBezTo>
                  <a:cubicBezTo>
                    <a:pt x="120000" y="20000"/>
                    <a:pt x="80000" y="0"/>
                    <a:pt x="40000"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3" name="Google Shape;113;p5"/>
            <p:cNvSpPr/>
            <p:nvPr/>
          </p:nvSpPr>
          <p:spPr>
            <a:xfrm>
              <a:off x="817563" y="4429125"/>
              <a:ext cx="15900" cy="33300"/>
            </a:xfrm>
            <a:custGeom>
              <a:avLst/>
              <a:gdLst/>
              <a:ahLst/>
              <a:cxnLst/>
              <a:rect l="l" t="t" r="r" b="b"/>
              <a:pathLst>
                <a:path w="120000" h="120000" extrusionOk="0">
                  <a:moveTo>
                    <a:pt x="80000" y="0"/>
                  </a:moveTo>
                  <a:cubicBezTo>
                    <a:pt x="40000" y="0"/>
                    <a:pt x="0" y="20000"/>
                    <a:pt x="0" y="20000"/>
                  </a:cubicBezTo>
                  <a:cubicBezTo>
                    <a:pt x="0" y="100000"/>
                    <a:pt x="0" y="100000"/>
                    <a:pt x="0" y="100000"/>
                  </a:cubicBezTo>
                  <a:cubicBezTo>
                    <a:pt x="0" y="100000"/>
                    <a:pt x="40000" y="120000"/>
                    <a:pt x="80000" y="120000"/>
                  </a:cubicBezTo>
                  <a:cubicBezTo>
                    <a:pt x="120000" y="120000"/>
                    <a:pt x="120000" y="100000"/>
                    <a:pt x="120000" y="100000"/>
                  </a:cubicBezTo>
                  <a:cubicBezTo>
                    <a:pt x="120000" y="20000"/>
                    <a:pt x="120000" y="20000"/>
                    <a:pt x="120000" y="20000"/>
                  </a:cubicBezTo>
                  <a:cubicBezTo>
                    <a:pt x="120000" y="20000"/>
                    <a:pt x="120000" y="0"/>
                    <a:pt x="80000"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4" name="Google Shape;114;p5"/>
            <p:cNvSpPr/>
            <p:nvPr/>
          </p:nvSpPr>
          <p:spPr>
            <a:xfrm>
              <a:off x="715963" y="4392613"/>
              <a:ext cx="187200" cy="401700"/>
            </a:xfrm>
            <a:custGeom>
              <a:avLst/>
              <a:gdLst/>
              <a:ahLst/>
              <a:cxnLst/>
              <a:rect l="l" t="t" r="r" b="b"/>
              <a:pathLst>
                <a:path w="120000" h="120000" extrusionOk="0">
                  <a:moveTo>
                    <a:pt x="113142" y="24000"/>
                  </a:moveTo>
                  <a:cubicBezTo>
                    <a:pt x="99428" y="24000"/>
                    <a:pt x="99428" y="24000"/>
                    <a:pt x="99428" y="24000"/>
                  </a:cubicBezTo>
                  <a:cubicBezTo>
                    <a:pt x="99428" y="3200"/>
                    <a:pt x="99428" y="3200"/>
                    <a:pt x="99428" y="3200"/>
                  </a:cubicBezTo>
                  <a:cubicBezTo>
                    <a:pt x="99428" y="1600"/>
                    <a:pt x="96000" y="0"/>
                    <a:pt x="92571" y="0"/>
                  </a:cubicBezTo>
                  <a:cubicBezTo>
                    <a:pt x="27428" y="0"/>
                    <a:pt x="27428" y="0"/>
                    <a:pt x="27428" y="0"/>
                  </a:cubicBezTo>
                  <a:cubicBezTo>
                    <a:pt x="24000" y="0"/>
                    <a:pt x="20571" y="1600"/>
                    <a:pt x="20571" y="3200"/>
                  </a:cubicBezTo>
                  <a:cubicBezTo>
                    <a:pt x="20571" y="24000"/>
                    <a:pt x="20571" y="24000"/>
                    <a:pt x="20571" y="24000"/>
                  </a:cubicBezTo>
                  <a:cubicBezTo>
                    <a:pt x="6857" y="24000"/>
                    <a:pt x="6857" y="24000"/>
                    <a:pt x="6857" y="24000"/>
                  </a:cubicBezTo>
                  <a:cubicBezTo>
                    <a:pt x="3428" y="24000"/>
                    <a:pt x="0" y="25600"/>
                    <a:pt x="0" y="28800"/>
                  </a:cubicBezTo>
                  <a:cubicBezTo>
                    <a:pt x="0" y="97600"/>
                    <a:pt x="0" y="97600"/>
                    <a:pt x="0" y="97600"/>
                  </a:cubicBezTo>
                  <a:cubicBezTo>
                    <a:pt x="0" y="110400"/>
                    <a:pt x="20571" y="120000"/>
                    <a:pt x="48000" y="120000"/>
                  </a:cubicBezTo>
                  <a:cubicBezTo>
                    <a:pt x="72000" y="120000"/>
                    <a:pt x="72000" y="120000"/>
                    <a:pt x="72000" y="120000"/>
                  </a:cubicBezTo>
                  <a:cubicBezTo>
                    <a:pt x="99428" y="120000"/>
                    <a:pt x="120000" y="110400"/>
                    <a:pt x="120000" y="97600"/>
                  </a:cubicBezTo>
                  <a:cubicBezTo>
                    <a:pt x="120000" y="28800"/>
                    <a:pt x="120000" y="28800"/>
                    <a:pt x="120000" y="28800"/>
                  </a:cubicBezTo>
                  <a:cubicBezTo>
                    <a:pt x="120000" y="25600"/>
                    <a:pt x="116571" y="24000"/>
                    <a:pt x="113142" y="24000"/>
                  </a:cubicBezTo>
                  <a:close/>
                  <a:moveTo>
                    <a:pt x="37714" y="8000"/>
                  </a:moveTo>
                  <a:cubicBezTo>
                    <a:pt x="82285" y="8000"/>
                    <a:pt x="82285" y="8000"/>
                    <a:pt x="82285" y="8000"/>
                  </a:cubicBezTo>
                  <a:cubicBezTo>
                    <a:pt x="82285" y="24000"/>
                    <a:pt x="82285" y="24000"/>
                    <a:pt x="82285" y="24000"/>
                  </a:cubicBezTo>
                  <a:cubicBezTo>
                    <a:pt x="37714" y="24000"/>
                    <a:pt x="37714" y="24000"/>
                    <a:pt x="37714" y="24000"/>
                  </a:cubicBezTo>
                  <a:lnTo>
                    <a:pt x="37714" y="8000"/>
                  </a:lnTo>
                  <a:close/>
                  <a:moveTo>
                    <a:pt x="72000" y="113600"/>
                  </a:moveTo>
                  <a:cubicBezTo>
                    <a:pt x="48000" y="113600"/>
                    <a:pt x="48000" y="113600"/>
                    <a:pt x="48000" y="113600"/>
                  </a:cubicBezTo>
                  <a:cubicBezTo>
                    <a:pt x="30857" y="113600"/>
                    <a:pt x="17142" y="105600"/>
                    <a:pt x="17142" y="97600"/>
                  </a:cubicBezTo>
                  <a:cubicBezTo>
                    <a:pt x="17142" y="32000"/>
                    <a:pt x="17142" y="32000"/>
                    <a:pt x="17142" y="32000"/>
                  </a:cubicBezTo>
                  <a:cubicBezTo>
                    <a:pt x="27428" y="32000"/>
                    <a:pt x="27428" y="32000"/>
                    <a:pt x="27428" y="32000"/>
                  </a:cubicBezTo>
                  <a:cubicBezTo>
                    <a:pt x="92571" y="32000"/>
                    <a:pt x="92571" y="32000"/>
                    <a:pt x="92571" y="32000"/>
                  </a:cubicBezTo>
                  <a:cubicBezTo>
                    <a:pt x="102857" y="32000"/>
                    <a:pt x="102857" y="32000"/>
                    <a:pt x="102857" y="32000"/>
                  </a:cubicBezTo>
                  <a:cubicBezTo>
                    <a:pt x="102857" y="97600"/>
                    <a:pt x="102857" y="97600"/>
                    <a:pt x="102857" y="97600"/>
                  </a:cubicBezTo>
                  <a:cubicBezTo>
                    <a:pt x="102857" y="105600"/>
                    <a:pt x="89142" y="113600"/>
                    <a:pt x="72000" y="1136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5" name="Google Shape;115;p5"/>
            <p:cNvSpPr/>
            <p:nvPr/>
          </p:nvSpPr>
          <p:spPr>
            <a:xfrm>
              <a:off x="758825" y="4521200"/>
              <a:ext cx="101700" cy="27000"/>
            </a:xfrm>
            <a:custGeom>
              <a:avLst/>
              <a:gdLst/>
              <a:ahLst/>
              <a:cxnLst/>
              <a:rect l="l" t="t" r="r" b="b"/>
              <a:pathLst>
                <a:path w="120000" h="120000" extrusionOk="0">
                  <a:moveTo>
                    <a:pt x="107368" y="0"/>
                  </a:moveTo>
                  <a:cubicBezTo>
                    <a:pt x="12631" y="0"/>
                    <a:pt x="12631" y="0"/>
                    <a:pt x="12631" y="0"/>
                  </a:cubicBezTo>
                  <a:cubicBezTo>
                    <a:pt x="6315" y="0"/>
                    <a:pt x="0" y="24000"/>
                    <a:pt x="0" y="72000"/>
                  </a:cubicBezTo>
                  <a:cubicBezTo>
                    <a:pt x="0" y="96000"/>
                    <a:pt x="6315" y="120000"/>
                    <a:pt x="12631" y="120000"/>
                  </a:cubicBezTo>
                  <a:cubicBezTo>
                    <a:pt x="107368" y="120000"/>
                    <a:pt x="107368" y="120000"/>
                    <a:pt x="107368" y="120000"/>
                  </a:cubicBezTo>
                  <a:cubicBezTo>
                    <a:pt x="113684" y="120000"/>
                    <a:pt x="120000" y="96000"/>
                    <a:pt x="120000" y="72000"/>
                  </a:cubicBezTo>
                  <a:cubicBezTo>
                    <a:pt x="120000" y="24000"/>
                    <a:pt x="113684" y="0"/>
                    <a:pt x="107368"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6" name="Google Shape;116;p5"/>
            <p:cNvSpPr/>
            <p:nvPr/>
          </p:nvSpPr>
          <p:spPr>
            <a:xfrm>
              <a:off x="1293813" y="4230688"/>
              <a:ext cx="523800" cy="371400"/>
            </a:xfrm>
            <a:custGeom>
              <a:avLst/>
              <a:gdLst/>
              <a:ahLst/>
              <a:cxnLst/>
              <a:rect l="l" t="t" r="r" b="b"/>
              <a:pathLst>
                <a:path w="120000" h="120000" extrusionOk="0">
                  <a:moveTo>
                    <a:pt x="2448" y="120000"/>
                  </a:moveTo>
                  <a:cubicBezTo>
                    <a:pt x="105306" y="120000"/>
                    <a:pt x="105306" y="120000"/>
                    <a:pt x="105306" y="120000"/>
                  </a:cubicBezTo>
                  <a:cubicBezTo>
                    <a:pt x="105306" y="116521"/>
                    <a:pt x="106530" y="113043"/>
                    <a:pt x="107755" y="111304"/>
                  </a:cubicBezTo>
                  <a:cubicBezTo>
                    <a:pt x="105306" y="111304"/>
                    <a:pt x="105306" y="111304"/>
                    <a:pt x="105306" y="111304"/>
                  </a:cubicBezTo>
                  <a:cubicBezTo>
                    <a:pt x="105306" y="8695"/>
                    <a:pt x="105306" y="8695"/>
                    <a:pt x="105306" y="8695"/>
                  </a:cubicBezTo>
                  <a:cubicBezTo>
                    <a:pt x="115102" y="8695"/>
                    <a:pt x="115102" y="8695"/>
                    <a:pt x="115102" y="8695"/>
                  </a:cubicBezTo>
                  <a:cubicBezTo>
                    <a:pt x="115102" y="102608"/>
                    <a:pt x="115102" y="102608"/>
                    <a:pt x="115102" y="102608"/>
                  </a:cubicBezTo>
                  <a:cubicBezTo>
                    <a:pt x="116326" y="102608"/>
                    <a:pt x="118775" y="100869"/>
                    <a:pt x="119999" y="100869"/>
                  </a:cubicBezTo>
                  <a:cubicBezTo>
                    <a:pt x="119999" y="3478"/>
                    <a:pt x="119999" y="3478"/>
                    <a:pt x="119999" y="3478"/>
                  </a:cubicBezTo>
                  <a:cubicBezTo>
                    <a:pt x="119999" y="1739"/>
                    <a:pt x="118775" y="0"/>
                    <a:pt x="117551" y="0"/>
                  </a:cubicBezTo>
                  <a:cubicBezTo>
                    <a:pt x="101632" y="0"/>
                    <a:pt x="101632" y="0"/>
                    <a:pt x="101632" y="0"/>
                  </a:cubicBezTo>
                  <a:cubicBezTo>
                    <a:pt x="100408" y="0"/>
                    <a:pt x="99183" y="1739"/>
                    <a:pt x="99183" y="3478"/>
                  </a:cubicBezTo>
                  <a:cubicBezTo>
                    <a:pt x="99183" y="111304"/>
                    <a:pt x="99183" y="111304"/>
                    <a:pt x="99183" y="111304"/>
                  </a:cubicBezTo>
                  <a:cubicBezTo>
                    <a:pt x="89387" y="111304"/>
                    <a:pt x="89387" y="111304"/>
                    <a:pt x="89387" y="111304"/>
                  </a:cubicBezTo>
                  <a:cubicBezTo>
                    <a:pt x="89387" y="55652"/>
                    <a:pt x="89387" y="55652"/>
                    <a:pt x="89387" y="55652"/>
                  </a:cubicBezTo>
                  <a:cubicBezTo>
                    <a:pt x="89387" y="53913"/>
                    <a:pt x="88163" y="52173"/>
                    <a:pt x="85714" y="52173"/>
                  </a:cubicBezTo>
                  <a:cubicBezTo>
                    <a:pt x="69795" y="52173"/>
                    <a:pt x="69795" y="52173"/>
                    <a:pt x="69795" y="52173"/>
                  </a:cubicBezTo>
                  <a:cubicBezTo>
                    <a:pt x="68571" y="52173"/>
                    <a:pt x="67346" y="53913"/>
                    <a:pt x="67346" y="55652"/>
                  </a:cubicBezTo>
                  <a:cubicBezTo>
                    <a:pt x="67346" y="111304"/>
                    <a:pt x="67346" y="111304"/>
                    <a:pt x="67346" y="111304"/>
                  </a:cubicBezTo>
                  <a:cubicBezTo>
                    <a:pt x="57551" y="111304"/>
                    <a:pt x="57551" y="111304"/>
                    <a:pt x="57551" y="111304"/>
                  </a:cubicBezTo>
                  <a:cubicBezTo>
                    <a:pt x="57551" y="41739"/>
                    <a:pt x="57551" y="41739"/>
                    <a:pt x="57551" y="41739"/>
                  </a:cubicBezTo>
                  <a:cubicBezTo>
                    <a:pt x="57551" y="38260"/>
                    <a:pt x="56326" y="36521"/>
                    <a:pt x="55102" y="36521"/>
                  </a:cubicBezTo>
                  <a:cubicBezTo>
                    <a:pt x="39183" y="36521"/>
                    <a:pt x="39183" y="36521"/>
                    <a:pt x="39183" y="36521"/>
                  </a:cubicBezTo>
                  <a:cubicBezTo>
                    <a:pt x="37959" y="36521"/>
                    <a:pt x="35510" y="38260"/>
                    <a:pt x="35510" y="41739"/>
                  </a:cubicBezTo>
                  <a:cubicBezTo>
                    <a:pt x="35510" y="111304"/>
                    <a:pt x="35510" y="111304"/>
                    <a:pt x="35510" y="111304"/>
                  </a:cubicBezTo>
                  <a:cubicBezTo>
                    <a:pt x="25714" y="111304"/>
                    <a:pt x="25714" y="111304"/>
                    <a:pt x="25714" y="111304"/>
                  </a:cubicBezTo>
                  <a:cubicBezTo>
                    <a:pt x="25714" y="78260"/>
                    <a:pt x="25714" y="78260"/>
                    <a:pt x="25714" y="78260"/>
                  </a:cubicBezTo>
                  <a:cubicBezTo>
                    <a:pt x="25714" y="76521"/>
                    <a:pt x="24489" y="74782"/>
                    <a:pt x="23265" y="74782"/>
                  </a:cubicBezTo>
                  <a:cubicBezTo>
                    <a:pt x="7346" y="74782"/>
                    <a:pt x="7346" y="74782"/>
                    <a:pt x="7346" y="74782"/>
                  </a:cubicBezTo>
                  <a:cubicBezTo>
                    <a:pt x="6122" y="74782"/>
                    <a:pt x="4897" y="76521"/>
                    <a:pt x="4897" y="78260"/>
                  </a:cubicBezTo>
                  <a:cubicBezTo>
                    <a:pt x="4897" y="111304"/>
                    <a:pt x="4897" y="111304"/>
                    <a:pt x="4897" y="111304"/>
                  </a:cubicBezTo>
                  <a:cubicBezTo>
                    <a:pt x="2448" y="111304"/>
                    <a:pt x="2448" y="111304"/>
                    <a:pt x="2448" y="111304"/>
                  </a:cubicBezTo>
                  <a:cubicBezTo>
                    <a:pt x="1224" y="111304"/>
                    <a:pt x="0" y="113043"/>
                    <a:pt x="0" y="114782"/>
                  </a:cubicBezTo>
                  <a:cubicBezTo>
                    <a:pt x="0" y="118260"/>
                    <a:pt x="1224" y="120000"/>
                    <a:pt x="2448" y="120000"/>
                  </a:cubicBezTo>
                  <a:close/>
                  <a:moveTo>
                    <a:pt x="73469" y="60869"/>
                  </a:moveTo>
                  <a:cubicBezTo>
                    <a:pt x="83265" y="60869"/>
                    <a:pt x="83265" y="60869"/>
                    <a:pt x="83265" y="60869"/>
                  </a:cubicBezTo>
                  <a:cubicBezTo>
                    <a:pt x="83265" y="111304"/>
                    <a:pt x="83265" y="111304"/>
                    <a:pt x="83265" y="111304"/>
                  </a:cubicBezTo>
                  <a:cubicBezTo>
                    <a:pt x="73469" y="111304"/>
                    <a:pt x="73469" y="111304"/>
                    <a:pt x="73469" y="111304"/>
                  </a:cubicBezTo>
                  <a:lnTo>
                    <a:pt x="73469" y="60869"/>
                  </a:lnTo>
                  <a:close/>
                  <a:moveTo>
                    <a:pt x="41632" y="45217"/>
                  </a:moveTo>
                  <a:cubicBezTo>
                    <a:pt x="51428" y="45217"/>
                    <a:pt x="51428" y="45217"/>
                    <a:pt x="51428" y="45217"/>
                  </a:cubicBezTo>
                  <a:cubicBezTo>
                    <a:pt x="51428" y="111304"/>
                    <a:pt x="51428" y="111304"/>
                    <a:pt x="51428" y="111304"/>
                  </a:cubicBezTo>
                  <a:cubicBezTo>
                    <a:pt x="41632" y="111304"/>
                    <a:pt x="41632" y="111304"/>
                    <a:pt x="41632" y="111304"/>
                  </a:cubicBezTo>
                  <a:lnTo>
                    <a:pt x="41632" y="45217"/>
                  </a:lnTo>
                  <a:close/>
                  <a:moveTo>
                    <a:pt x="11020" y="83478"/>
                  </a:moveTo>
                  <a:cubicBezTo>
                    <a:pt x="20816" y="83478"/>
                    <a:pt x="20816" y="83478"/>
                    <a:pt x="20816" y="83478"/>
                  </a:cubicBezTo>
                  <a:cubicBezTo>
                    <a:pt x="20816" y="111304"/>
                    <a:pt x="20816" y="111304"/>
                    <a:pt x="20816" y="111304"/>
                  </a:cubicBezTo>
                  <a:cubicBezTo>
                    <a:pt x="11020" y="111304"/>
                    <a:pt x="11020" y="111304"/>
                    <a:pt x="11020" y="111304"/>
                  </a:cubicBezTo>
                  <a:lnTo>
                    <a:pt x="11020" y="8347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7" name="Google Shape;117;p5"/>
            <p:cNvSpPr/>
            <p:nvPr/>
          </p:nvSpPr>
          <p:spPr>
            <a:xfrm>
              <a:off x="1106488" y="3538538"/>
              <a:ext cx="936600" cy="1255800"/>
            </a:xfrm>
            <a:custGeom>
              <a:avLst/>
              <a:gdLst/>
              <a:ahLst/>
              <a:cxnLst/>
              <a:rect l="l" t="t" r="r" b="b"/>
              <a:pathLst>
                <a:path w="120000" h="120000" extrusionOk="0">
                  <a:moveTo>
                    <a:pt x="82971" y="117948"/>
                  </a:moveTo>
                  <a:cubicBezTo>
                    <a:pt x="3428" y="117948"/>
                    <a:pt x="3428" y="117948"/>
                    <a:pt x="3428" y="117948"/>
                  </a:cubicBezTo>
                  <a:cubicBezTo>
                    <a:pt x="3428" y="2564"/>
                    <a:pt x="3428" y="2564"/>
                    <a:pt x="3428" y="2564"/>
                  </a:cubicBezTo>
                  <a:cubicBezTo>
                    <a:pt x="75428" y="2564"/>
                    <a:pt x="75428" y="2564"/>
                    <a:pt x="75428" y="2564"/>
                  </a:cubicBezTo>
                  <a:cubicBezTo>
                    <a:pt x="75428" y="31794"/>
                    <a:pt x="75428" y="31794"/>
                    <a:pt x="75428" y="31794"/>
                  </a:cubicBezTo>
                  <a:cubicBezTo>
                    <a:pt x="75428" y="32820"/>
                    <a:pt x="76114" y="33333"/>
                    <a:pt x="76800" y="33333"/>
                  </a:cubicBezTo>
                  <a:cubicBezTo>
                    <a:pt x="116571" y="33333"/>
                    <a:pt x="116571" y="33333"/>
                    <a:pt x="116571" y="33333"/>
                  </a:cubicBezTo>
                  <a:cubicBezTo>
                    <a:pt x="116571" y="92307"/>
                    <a:pt x="116571" y="92307"/>
                    <a:pt x="116571" y="92307"/>
                  </a:cubicBezTo>
                  <a:cubicBezTo>
                    <a:pt x="117257" y="92820"/>
                    <a:pt x="117257" y="94358"/>
                    <a:pt x="117257" y="95384"/>
                  </a:cubicBezTo>
                  <a:cubicBezTo>
                    <a:pt x="117257" y="97435"/>
                    <a:pt x="117257" y="97435"/>
                    <a:pt x="117257" y="97435"/>
                  </a:cubicBezTo>
                  <a:cubicBezTo>
                    <a:pt x="117942" y="97435"/>
                    <a:pt x="118628" y="96923"/>
                    <a:pt x="119999" y="96410"/>
                  </a:cubicBezTo>
                  <a:cubicBezTo>
                    <a:pt x="119999" y="31794"/>
                    <a:pt x="119999" y="31794"/>
                    <a:pt x="119999" y="31794"/>
                  </a:cubicBezTo>
                  <a:cubicBezTo>
                    <a:pt x="119999" y="31794"/>
                    <a:pt x="119999" y="31794"/>
                    <a:pt x="119999" y="31794"/>
                  </a:cubicBezTo>
                  <a:cubicBezTo>
                    <a:pt x="119999" y="31794"/>
                    <a:pt x="119999" y="31794"/>
                    <a:pt x="119999" y="31794"/>
                  </a:cubicBezTo>
                  <a:cubicBezTo>
                    <a:pt x="119314" y="31794"/>
                    <a:pt x="119314" y="31282"/>
                    <a:pt x="119314" y="31282"/>
                  </a:cubicBezTo>
                  <a:cubicBezTo>
                    <a:pt x="119314" y="31282"/>
                    <a:pt x="119314" y="31282"/>
                    <a:pt x="119314" y="31282"/>
                  </a:cubicBezTo>
                  <a:cubicBezTo>
                    <a:pt x="119314" y="31282"/>
                    <a:pt x="119314" y="31282"/>
                    <a:pt x="119314" y="31282"/>
                  </a:cubicBezTo>
                  <a:cubicBezTo>
                    <a:pt x="119314" y="31282"/>
                    <a:pt x="119314" y="31282"/>
                    <a:pt x="119314" y="31282"/>
                  </a:cubicBezTo>
                  <a:cubicBezTo>
                    <a:pt x="78171" y="512"/>
                    <a:pt x="78171" y="512"/>
                    <a:pt x="78171" y="512"/>
                  </a:cubicBezTo>
                  <a:cubicBezTo>
                    <a:pt x="78171" y="512"/>
                    <a:pt x="78171" y="512"/>
                    <a:pt x="78171" y="0"/>
                  </a:cubicBezTo>
                  <a:cubicBezTo>
                    <a:pt x="78171" y="0"/>
                    <a:pt x="78171" y="0"/>
                    <a:pt x="78171" y="0"/>
                  </a:cubicBezTo>
                  <a:cubicBezTo>
                    <a:pt x="78171" y="0"/>
                    <a:pt x="77485" y="0"/>
                    <a:pt x="77485" y="0"/>
                  </a:cubicBezTo>
                  <a:cubicBezTo>
                    <a:pt x="77485" y="0"/>
                    <a:pt x="77485" y="0"/>
                    <a:pt x="77485" y="0"/>
                  </a:cubicBezTo>
                  <a:cubicBezTo>
                    <a:pt x="77485" y="0"/>
                    <a:pt x="77485" y="0"/>
                    <a:pt x="77485" y="0"/>
                  </a:cubicBezTo>
                  <a:cubicBezTo>
                    <a:pt x="77485" y="0"/>
                    <a:pt x="77485" y="0"/>
                    <a:pt x="76800" y="0"/>
                  </a:cubicBezTo>
                  <a:cubicBezTo>
                    <a:pt x="2057" y="0"/>
                    <a:pt x="2057" y="0"/>
                    <a:pt x="2057" y="0"/>
                  </a:cubicBezTo>
                  <a:cubicBezTo>
                    <a:pt x="685" y="0"/>
                    <a:pt x="0" y="512"/>
                    <a:pt x="0" y="1538"/>
                  </a:cubicBezTo>
                  <a:cubicBezTo>
                    <a:pt x="0" y="118974"/>
                    <a:pt x="0" y="118974"/>
                    <a:pt x="0" y="118974"/>
                  </a:cubicBezTo>
                  <a:cubicBezTo>
                    <a:pt x="0" y="119487"/>
                    <a:pt x="685" y="120000"/>
                    <a:pt x="2057" y="120000"/>
                  </a:cubicBezTo>
                  <a:cubicBezTo>
                    <a:pt x="82971" y="120000"/>
                    <a:pt x="82971" y="120000"/>
                    <a:pt x="82971" y="120000"/>
                  </a:cubicBezTo>
                  <a:lnTo>
                    <a:pt x="82971" y="117948"/>
                  </a:lnTo>
                  <a:close/>
                  <a:moveTo>
                    <a:pt x="78857" y="4102"/>
                  </a:moveTo>
                  <a:cubicBezTo>
                    <a:pt x="113828" y="30769"/>
                    <a:pt x="113828" y="30769"/>
                    <a:pt x="113828" y="30769"/>
                  </a:cubicBezTo>
                  <a:cubicBezTo>
                    <a:pt x="78857" y="30769"/>
                    <a:pt x="78857" y="30769"/>
                    <a:pt x="78857" y="30769"/>
                  </a:cubicBezTo>
                  <a:lnTo>
                    <a:pt x="78857" y="410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8" name="Google Shape;118;p5"/>
            <p:cNvSpPr/>
            <p:nvPr/>
          </p:nvSpPr>
          <p:spPr>
            <a:xfrm>
              <a:off x="1293813" y="3748088"/>
              <a:ext cx="250800" cy="22200"/>
            </a:xfrm>
            <a:custGeom>
              <a:avLst/>
              <a:gdLst/>
              <a:ahLst/>
              <a:cxnLst/>
              <a:rect l="l" t="t" r="r" b="b"/>
              <a:pathLst>
                <a:path w="120000" h="120000" extrusionOk="0">
                  <a:moveTo>
                    <a:pt x="5106" y="120000"/>
                  </a:moveTo>
                  <a:cubicBezTo>
                    <a:pt x="114893" y="120000"/>
                    <a:pt x="114893" y="120000"/>
                    <a:pt x="114893" y="120000"/>
                  </a:cubicBezTo>
                  <a:cubicBezTo>
                    <a:pt x="117446" y="120000"/>
                    <a:pt x="120000" y="90000"/>
                    <a:pt x="120000" y="60000"/>
                  </a:cubicBezTo>
                  <a:cubicBezTo>
                    <a:pt x="120000" y="30000"/>
                    <a:pt x="117446" y="0"/>
                    <a:pt x="114893" y="0"/>
                  </a:cubicBezTo>
                  <a:cubicBezTo>
                    <a:pt x="5106" y="0"/>
                    <a:pt x="5106" y="0"/>
                    <a:pt x="5106" y="0"/>
                  </a:cubicBezTo>
                  <a:cubicBezTo>
                    <a:pt x="2553" y="0"/>
                    <a:pt x="0" y="30000"/>
                    <a:pt x="0" y="60000"/>
                  </a:cubicBezTo>
                  <a:cubicBezTo>
                    <a:pt x="0" y="90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9" name="Google Shape;119;p5"/>
            <p:cNvSpPr/>
            <p:nvPr/>
          </p:nvSpPr>
          <p:spPr>
            <a:xfrm>
              <a:off x="1293813" y="3919538"/>
              <a:ext cx="250800" cy="27000"/>
            </a:xfrm>
            <a:custGeom>
              <a:avLst/>
              <a:gdLst/>
              <a:ahLst/>
              <a:cxnLst/>
              <a:rect l="l" t="t" r="r" b="b"/>
              <a:pathLst>
                <a:path w="120000" h="120000" extrusionOk="0">
                  <a:moveTo>
                    <a:pt x="5106" y="120000"/>
                  </a:moveTo>
                  <a:cubicBezTo>
                    <a:pt x="114893" y="120000"/>
                    <a:pt x="114893" y="120000"/>
                    <a:pt x="114893" y="120000"/>
                  </a:cubicBezTo>
                  <a:cubicBezTo>
                    <a:pt x="117446" y="120000"/>
                    <a:pt x="120000" y="96000"/>
                    <a:pt x="120000" y="48000"/>
                  </a:cubicBezTo>
                  <a:cubicBezTo>
                    <a:pt x="120000" y="24000"/>
                    <a:pt x="117446" y="0"/>
                    <a:pt x="114893" y="0"/>
                  </a:cubicBezTo>
                  <a:cubicBezTo>
                    <a:pt x="5106" y="0"/>
                    <a:pt x="5106" y="0"/>
                    <a:pt x="5106" y="0"/>
                  </a:cubicBezTo>
                  <a:cubicBezTo>
                    <a:pt x="2553" y="0"/>
                    <a:pt x="0" y="24000"/>
                    <a:pt x="0" y="48000"/>
                  </a:cubicBezTo>
                  <a:cubicBezTo>
                    <a:pt x="0" y="96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0" name="Google Shape;120;p5"/>
            <p:cNvSpPr/>
            <p:nvPr/>
          </p:nvSpPr>
          <p:spPr>
            <a:xfrm>
              <a:off x="1325563" y="4048125"/>
              <a:ext cx="480900" cy="301500"/>
            </a:xfrm>
            <a:custGeom>
              <a:avLst/>
              <a:gdLst/>
              <a:ahLst/>
              <a:cxnLst/>
              <a:rect l="l" t="t" r="r" b="b"/>
              <a:pathLst>
                <a:path w="120000" h="120000" extrusionOk="0">
                  <a:moveTo>
                    <a:pt x="77333" y="64285"/>
                  </a:moveTo>
                  <a:cubicBezTo>
                    <a:pt x="74666" y="64285"/>
                    <a:pt x="72000" y="66428"/>
                    <a:pt x="70666" y="68571"/>
                  </a:cubicBezTo>
                  <a:cubicBezTo>
                    <a:pt x="52000" y="59999"/>
                    <a:pt x="52000" y="59999"/>
                    <a:pt x="52000" y="59999"/>
                  </a:cubicBezTo>
                  <a:cubicBezTo>
                    <a:pt x="52000" y="51428"/>
                    <a:pt x="48000" y="44999"/>
                    <a:pt x="42666" y="44999"/>
                  </a:cubicBezTo>
                  <a:cubicBezTo>
                    <a:pt x="38666" y="44999"/>
                    <a:pt x="34666" y="51428"/>
                    <a:pt x="34666" y="59999"/>
                  </a:cubicBezTo>
                  <a:cubicBezTo>
                    <a:pt x="34666" y="62142"/>
                    <a:pt x="34666" y="62142"/>
                    <a:pt x="34666" y="64285"/>
                  </a:cubicBezTo>
                  <a:cubicBezTo>
                    <a:pt x="13333" y="92142"/>
                    <a:pt x="13333" y="92142"/>
                    <a:pt x="13333" y="92142"/>
                  </a:cubicBezTo>
                  <a:cubicBezTo>
                    <a:pt x="12000" y="92142"/>
                    <a:pt x="10666" y="92142"/>
                    <a:pt x="9333" y="92142"/>
                  </a:cubicBezTo>
                  <a:cubicBezTo>
                    <a:pt x="4000" y="92142"/>
                    <a:pt x="0" y="98571"/>
                    <a:pt x="0" y="104999"/>
                  </a:cubicBezTo>
                  <a:cubicBezTo>
                    <a:pt x="0" y="113571"/>
                    <a:pt x="4000" y="119999"/>
                    <a:pt x="9333" y="119999"/>
                  </a:cubicBezTo>
                  <a:cubicBezTo>
                    <a:pt x="13333" y="119999"/>
                    <a:pt x="17333" y="113571"/>
                    <a:pt x="17333" y="104999"/>
                  </a:cubicBezTo>
                  <a:cubicBezTo>
                    <a:pt x="17333" y="102857"/>
                    <a:pt x="17333" y="102857"/>
                    <a:pt x="17333" y="100714"/>
                  </a:cubicBezTo>
                  <a:cubicBezTo>
                    <a:pt x="38666" y="72857"/>
                    <a:pt x="38666" y="72857"/>
                    <a:pt x="38666" y="72857"/>
                  </a:cubicBezTo>
                  <a:cubicBezTo>
                    <a:pt x="40000" y="72857"/>
                    <a:pt x="41333" y="75000"/>
                    <a:pt x="42666" y="75000"/>
                  </a:cubicBezTo>
                  <a:cubicBezTo>
                    <a:pt x="45333" y="75000"/>
                    <a:pt x="48000" y="72857"/>
                    <a:pt x="49333" y="68571"/>
                  </a:cubicBezTo>
                  <a:cubicBezTo>
                    <a:pt x="68000" y="79285"/>
                    <a:pt x="68000" y="79285"/>
                    <a:pt x="68000" y="79285"/>
                  </a:cubicBezTo>
                  <a:cubicBezTo>
                    <a:pt x="68000" y="85714"/>
                    <a:pt x="72000" y="92142"/>
                    <a:pt x="77333" y="92142"/>
                  </a:cubicBezTo>
                  <a:cubicBezTo>
                    <a:pt x="82666" y="92142"/>
                    <a:pt x="86666" y="85714"/>
                    <a:pt x="86666" y="77142"/>
                  </a:cubicBezTo>
                  <a:cubicBezTo>
                    <a:pt x="86666" y="75000"/>
                    <a:pt x="85333" y="72857"/>
                    <a:pt x="85333" y="70714"/>
                  </a:cubicBezTo>
                  <a:cubicBezTo>
                    <a:pt x="108000" y="27857"/>
                    <a:pt x="108000" y="27857"/>
                    <a:pt x="108000" y="27857"/>
                  </a:cubicBezTo>
                  <a:cubicBezTo>
                    <a:pt x="109333" y="27857"/>
                    <a:pt x="110666" y="27857"/>
                    <a:pt x="112000" y="27857"/>
                  </a:cubicBezTo>
                  <a:cubicBezTo>
                    <a:pt x="116000" y="27857"/>
                    <a:pt x="120000" y="21428"/>
                    <a:pt x="120000" y="12857"/>
                  </a:cubicBezTo>
                  <a:cubicBezTo>
                    <a:pt x="120000" y="6428"/>
                    <a:pt x="116000" y="0"/>
                    <a:pt x="112000" y="0"/>
                  </a:cubicBezTo>
                  <a:cubicBezTo>
                    <a:pt x="106666" y="0"/>
                    <a:pt x="102666" y="6428"/>
                    <a:pt x="102666" y="12857"/>
                  </a:cubicBezTo>
                  <a:cubicBezTo>
                    <a:pt x="102666" y="17142"/>
                    <a:pt x="102666" y="19285"/>
                    <a:pt x="104000" y="21428"/>
                  </a:cubicBezTo>
                  <a:cubicBezTo>
                    <a:pt x="80000" y="64285"/>
                    <a:pt x="80000" y="64285"/>
                    <a:pt x="80000" y="64285"/>
                  </a:cubicBezTo>
                  <a:cubicBezTo>
                    <a:pt x="78666" y="64285"/>
                    <a:pt x="78666" y="64285"/>
                    <a:pt x="77333" y="64285"/>
                  </a:cubicBezTo>
                  <a:close/>
                  <a:moveTo>
                    <a:pt x="9333" y="109285"/>
                  </a:moveTo>
                  <a:cubicBezTo>
                    <a:pt x="8000" y="109285"/>
                    <a:pt x="6666" y="107142"/>
                    <a:pt x="6666" y="104999"/>
                  </a:cubicBezTo>
                  <a:cubicBezTo>
                    <a:pt x="6666" y="102857"/>
                    <a:pt x="8000" y="100714"/>
                    <a:pt x="9333" y="100714"/>
                  </a:cubicBezTo>
                  <a:cubicBezTo>
                    <a:pt x="10666" y="100714"/>
                    <a:pt x="10666" y="102857"/>
                    <a:pt x="10666" y="104999"/>
                  </a:cubicBezTo>
                  <a:cubicBezTo>
                    <a:pt x="10666" y="107142"/>
                    <a:pt x="10666" y="109285"/>
                    <a:pt x="9333" y="109285"/>
                  </a:cubicBezTo>
                  <a:close/>
                  <a:moveTo>
                    <a:pt x="42666" y="64285"/>
                  </a:moveTo>
                  <a:cubicBezTo>
                    <a:pt x="41333" y="64285"/>
                    <a:pt x="40000" y="62142"/>
                    <a:pt x="40000" y="59999"/>
                  </a:cubicBezTo>
                  <a:cubicBezTo>
                    <a:pt x="40000" y="57857"/>
                    <a:pt x="41333" y="55714"/>
                    <a:pt x="42666" y="55714"/>
                  </a:cubicBezTo>
                  <a:cubicBezTo>
                    <a:pt x="44000" y="55714"/>
                    <a:pt x="45333" y="57857"/>
                    <a:pt x="45333" y="59999"/>
                  </a:cubicBezTo>
                  <a:cubicBezTo>
                    <a:pt x="45333" y="62142"/>
                    <a:pt x="44000" y="64285"/>
                    <a:pt x="42666" y="64285"/>
                  </a:cubicBezTo>
                  <a:close/>
                  <a:moveTo>
                    <a:pt x="77333" y="81428"/>
                  </a:moveTo>
                  <a:cubicBezTo>
                    <a:pt x="76000" y="81428"/>
                    <a:pt x="74666" y="79285"/>
                    <a:pt x="74666" y="77142"/>
                  </a:cubicBezTo>
                  <a:cubicBezTo>
                    <a:pt x="74666" y="77142"/>
                    <a:pt x="74666" y="77142"/>
                    <a:pt x="74666" y="77142"/>
                  </a:cubicBezTo>
                  <a:cubicBezTo>
                    <a:pt x="74666" y="77142"/>
                    <a:pt x="74666" y="77142"/>
                    <a:pt x="74666" y="77142"/>
                  </a:cubicBezTo>
                  <a:cubicBezTo>
                    <a:pt x="74666" y="77142"/>
                    <a:pt x="74666" y="77142"/>
                    <a:pt x="74666" y="75000"/>
                  </a:cubicBezTo>
                  <a:cubicBezTo>
                    <a:pt x="76000" y="75000"/>
                    <a:pt x="76000" y="75000"/>
                    <a:pt x="77333" y="75000"/>
                  </a:cubicBezTo>
                  <a:cubicBezTo>
                    <a:pt x="78666" y="75000"/>
                    <a:pt x="80000" y="75000"/>
                    <a:pt x="80000" y="77142"/>
                  </a:cubicBezTo>
                  <a:cubicBezTo>
                    <a:pt x="80000" y="79285"/>
                    <a:pt x="78666" y="81428"/>
                    <a:pt x="77333" y="81428"/>
                  </a:cubicBezTo>
                  <a:close/>
                  <a:moveTo>
                    <a:pt x="112000" y="10714"/>
                  </a:moveTo>
                  <a:cubicBezTo>
                    <a:pt x="113333" y="10714"/>
                    <a:pt x="113333" y="10714"/>
                    <a:pt x="113333" y="12857"/>
                  </a:cubicBezTo>
                  <a:cubicBezTo>
                    <a:pt x="113333" y="14999"/>
                    <a:pt x="113333" y="17142"/>
                    <a:pt x="112000" y="17142"/>
                  </a:cubicBezTo>
                  <a:cubicBezTo>
                    <a:pt x="109333" y="17142"/>
                    <a:pt x="109333" y="14999"/>
                    <a:pt x="109333" y="12857"/>
                  </a:cubicBezTo>
                  <a:cubicBezTo>
                    <a:pt x="109333" y="10714"/>
                    <a:pt x="109333" y="10714"/>
                    <a:pt x="112000" y="1071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1" name="Google Shape;121;p5"/>
            <p:cNvSpPr/>
            <p:nvPr/>
          </p:nvSpPr>
          <p:spPr>
            <a:xfrm>
              <a:off x="1293813" y="3833813"/>
              <a:ext cx="250800" cy="22200"/>
            </a:xfrm>
            <a:custGeom>
              <a:avLst/>
              <a:gdLst/>
              <a:ahLst/>
              <a:cxnLst/>
              <a:rect l="l" t="t" r="r" b="b"/>
              <a:pathLst>
                <a:path w="120000" h="120000" extrusionOk="0">
                  <a:moveTo>
                    <a:pt x="5106" y="120000"/>
                  </a:moveTo>
                  <a:cubicBezTo>
                    <a:pt x="114893" y="120000"/>
                    <a:pt x="114893" y="120000"/>
                    <a:pt x="114893" y="120000"/>
                  </a:cubicBezTo>
                  <a:cubicBezTo>
                    <a:pt x="117446" y="120000"/>
                    <a:pt x="120000" y="90000"/>
                    <a:pt x="120000" y="60000"/>
                  </a:cubicBezTo>
                  <a:cubicBezTo>
                    <a:pt x="120000" y="30000"/>
                    <a:pt x="117446" y="0"/>
                    <a:pt x="114893" y="0"/>
                  </a:cubicBezTo>
                  <a:cubicBezTo>
                    <a:pt x="5106" y="0"/>
                    <a:pt x="5106" y="0"/>
                    <a:pt x="5106" y="0"/>
                  </a:cubicBezTo>
                  <a:cubicBezTo>
                    <a:pt x="2553" y="0"/>
                    <a:pt x="0" y="30000"/>
                    <a:pt x="0" y="60000"/>
                  </a:cubicBezTo>
                  <a:cubicBezTo>
                    <a:pt x="0" y="90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2" name="Google Shape;122;p5"/>
            <p:cNvSpPr/>
            <p:nvPr/>
          </p:nvSpPr>
          <p:spPr>
            <a:xfrm>
              <a:off x="1555750" y="4462463"/>
              <a:ext cx="711300" cy="1544700"/>
            </a:xfrm>
            <a:custGeom>
              <a:avLst/>
              <a:gdLst/>
              <a:ahLst/>
              <a:cxnLst/>
              <a:rect l="l" t="t" r="r" b="b"/>
              <a:pathLst>
                <a:path w="120000" h="120000" extrusionOk="0">
                  <a:moveTo>
                    <a:pt x="29774" y="62500"/>
                  </a:moveTo>
                  <a:cubicBezTo>
                    <a:pt x="32481" y="64583"/>
                    <a:pt x="36090" y="66250"/>
                    <a:pt x="41503" y="67916"/>
                  </a:cubicBezTo>
                  <a:cubicBezTo>
                    <a:pt x="41503" y="76250"/>
                    <a:pt x="41503" y="76250"/>
                    <a:pt x="41503" y="76250"/>
                  </a:cubicBezTo>
                  <a:cubicBezTo>
                    <a:pt x="31578" y="76250"/>
                    <a:pt x="31578" y="76250"/>
                    <a:pt x="31578" y="76250"/>
                  </a:cubicBezTo>
                  <a:cubicBezTo>
                    <a:pt x="30676" y="76250"/>
                    <a:pt x="29774" y="77083"/>
                    <a:pt x="29774" y="77500"/>
                  </a:cubicBezTo>
                  <a:cubicBezTo>
                    <a:pt x="29774" y="89166"/>
                    <a:pt x="29774" y="89166"/>
                    <a:pt x="29774" y="89166"/>
                  </a:cubicBezTo>
                  <a:cubicBezTo>
                    <a:pt x="29774" y="120000"/>
                    <a:pt x="29774" y="120000"/>
                    <a:pt x="29774" y="120000"/>
                  </a:cubicBezTo>
                  <a:cubicBezTo>
                    <a:pt x="34285" y="120000"/>
                    <a:pt x="34285" y="120000"/>
                    <a:pt x="34285" y="120000"/>
                  </a:cubicBezTo>
                  <a:cubicBezTo>
                    <a:pt x="34285" y="90000"/>
                    <a:pt x="34285" y="90000"/>
                    <a:pt x="34285" y="90000"/>
                  </a:cubicBezTo>
                  <a:cubicBezTo>
                    <a:pt x="110977" y="90000"/>
                    <a:pt x="110977" y="90000"/>
                    <a:pt x="110977" y="90000"/>
                  </a:cubicBezTo>
                  <a:cubicBezTo>
                    <a:pt x="110977" y="120000"/>
                    <a:pt x="110977" y="120000"/>
                    <a:pt x="110977" y="120000"/>
                  </a:cubicBezTo>
                  <a:cubicBezTo>
                    <a:pt x="115488" y="120000"/>
                    <a:pt x="115488" y="120000"/>
                    <a:pt x="115488" y="120000"/>
                  </a:cubicBezTo>
                  <a:cubicBezTo>
                    <a:pt x="115488" y="89166"/>
                    <a:pt x="115488" y="89166"/>
                    <a:pt x="115488" y="89166"/>
                  </a:cubicBezTo>
                  <a:cubicBezTo>
                    <a:pt x="115488" y="77500"/>
                    <a:pt x="115488" y="77500"/>
                    <a:pt x="115488" y="77500"/>
                  </a:cubicBezTo>
                  <a:cubicBezTo>
                    <a:pt x="115488" y="77083"/>
                    <a:pt x="114586" y="76250"/>
                    <a:pt x="112781" y="76250"/>
                  </a:cubicBezTo>
                  <a:cubicBezTo>
                    <a:pt x="103759" y="76250"/>
                    <a:pt x="103759" y="76250"/>
                    <a:pt x="103759" y="76250"/>
                  </a:cubicBezTo>
                  <a:cubicBezTo>
                    <a:pt x="103759" y="67500"/>
                    <a:pt x="103759" y="67500"/>
                    <a:pt x="103759" y="67500"/>
                  </a:cubicBezTo>
                  <a:cubicBezTo>
                    <a:pt x="113684" y="64166"/>
                    <a:pt x="120000" y="59166"/>
                    <a:pt x="120000" y="53333"/>
                  </a:cubicBezTo>
                  <a:cubicBezTo>
                    <a:pt x="120000" y="21666"/>
                    <a:pt x="120000" y="21666"/>
                    <a:pt x="120000" y="21666"/>
                  </a:cubicBezTo>
                  <a:cubicBezTo>
                    <a:pt x="120000" y="18333"/>
                    <a:pt x="114586" y="15833"/>
                    <a:pt x="107368" y="15833"/>
                  </a:cubicBezTo>
                  <a:cubicBezTo>
                    <a:pt x="104661" y="15833"/>
                    <a:pt x="101954" y="16250"/>
                    <a:pt x="99248" y="17083"/>
                  </a:cubicBezTo>
                  <a:cubicBezTo>
                    <a:pt x="99248" y="12083"/>
                    <a:pt x="99248" y="12083"/>
                    <a:pt x="99248" y="12083"/>
                  </a:cubicBezTo>
                  <a:cubicBezTo>
                    <a:pt x="99248" y="8750"/>
                    <a:pt x="93834" y="6250"/>
                    <a:pt x="86616" y="6250"/>
                  </a:cubicBezTo>
                  <a:cubicBezTo>
                    <a:pt x="83909" y="6250"/>
                    <a:pt x="81203" y="6666"/>
                    <a:pt x="78496" y="7500"/>
                  </a:cubicBezTo>
                  <a:cubicBezTo>
                    <a:pt x="78496" y="5833"/>
                    <a:pt x="78496" y="5833"/>
                    <a:pt x="78496" y="5833"/>
                  </a:cubicBezTo>
                  <a:cubicBezTo>
                    <a:pt x="78496" y="2500"/>
                    <a:pt x="73082" y="0"/>
                    <a:pt x="65864" y="0"/>
                  </a:cubicBezTo>
                  <a:cubicBezTo>
                    <a:pt x="59548" y="0"/>
                    <a:pt x="54135" y="2500"/>
                    <a:pt x="54135" y="5833"/>
                  </a:cubicBezTo>
                  <a:cubicBezTo>
                    <a:pt x="54135" y="7500"/>
                    <a:pt x="54135" y="7500"/>
                    <a:pt x="54135" y="7500"/>
                  </a:cubicBezTo>
                  <a:cubicBezTo>
                    <a:pt x="51428" y="6666"/>
                    <a:pt x="48721" y="6250"/>
                    <a:pt x="45112" y="6250"/>
                  </a:cubicBezTo>
                  <a:cubicBezTo>
                    <a:pt x="38796" y="6250"/>
                    <a:pt x="33383" y="8750"/>
                    <a:pt x="33383" y="12083"/>
                  </a:cubicBezTo>
                  <a:cubicBezTo>
                    <a:pt x="33383" y="41250"/>
                    <a:pt x="33383" y="41250"/>
                    <a:pt x="33383" y="41250"/>
                  </a:cubicBezTo>
                  <a:cubicBezTo>
                    <a:pt x="18947" y="33333"/>
                    <a:pt x="18947" y="33333"/>
                    <a:pt x="18947" y="33333"/>
                  </a:cubicBezTo>
                  <a:cubicBezTo>
                    <a:pt x="18947" y="33333"/>
                    <a:pt x="18045" y="33333"/>
                    <a:pt x="18045" y="33333"/>
                  </a:cubicBezTo>
                  <a:cubicBezTo>
                    <a:pt x="14436" y="31666"/>
                    <a:pt x="8120" y="31666"/>
                    <a:pt x="4511" y="33333"/>
                  </a:cubicBezTo>
                  <a:cubicBezTo>
                    <a:pt x="902" y="35000"/>
                    <a:pt x="0" y="37500"/>
                    <a:pt x="2706" y="39583"/>
                  </a:cubicBezTo>
                  <a:cubicBezTo>
                    <a:pt x="4511" y="40833"/>
                    <a:pt x="18045" y="54166"/>
                    <a:pt x="29774" y="62500"/>
                  </a:cubicBezTo>
                  <a:close/>
                  <a:moveTo>
                    <a:pt x="110977" y="78333"/>
                  </a:moveTo>
                  <a:cubicBezTo>
                    <a:pt x="110977" y="88333"/>
                    <a:pt x="110977" y="88333"/>
                    <a:pt x="110977" y="88333"/>
                  </a:cubicBezTo>
                  <a:cubicBezTo>
                    <a:pt x="34285" y="88333"/>
                    <a:pt x="34285" y="88333"/>
                    <a:pt x="34285" y="88333"/>
                  </a:cubicBezTo>
                  <a:cubicBezTo>
                    <a:pt x="34285" y="78333"/>
                    <a:pt x="34285" y="78333"/>
                    <a:pt x="34285" y="78333"/>
                  </a:cubicBezTo>
                  <a:lnTo>
                    <a:pt x="110977" y="78333"/>
                  </a:lnTo>
                  <a:close/>
                  <a:moveTo>
                    <a:pt x="7218" y="35000"/>
                  </a:moveTo>
                  <a:cubicBezTo>
                    <a:pt x="9022" y="33750"/>
                    <a:pt x="12631" y="33750"/>
                    <a:pt x="15338" y="34583"/>
                  </a:cubicBezTo>
                  <a:cubicBezTo>
                    <a:pt x="33383" y="44583"/>
                    <a:pt x="33383" y="44583"/>
                    <a:pt x="33383" y="44583"/>
                  </a:cubicBezTo>
                  <a:cubicBezTo>
                    <a:pt x="34285" y="45000"/>
                    <a:pt x="35187" y="45000"/>
                    <a:pt x="36090" y="45000"/>
                  </a:cubicBezTo>
                  <a:cubicBezTo>
                    <a:pt x="36992" y="44583"/>
                    <a:pt x="36992" y="44166"/>
                    <a:pt x="36992" y="43750"/>
                  </a:cubicBezTo>
                  <a:cubicBezTo>
                    <a:pt x="36992" y="12083"/>
                    <a:pt x="36992" y="12083"/>
                    <a:pt x="36992" y="12083"/>
                  </a:cubicBezTo>
                  <a:cubicBezTo>
                    <a:pt x="36992" y="10416"/>
                    <a:pt x="40601" y="8750"/>
                    <a:pt x="44210" y="8333"/>
                  </a:cubicBezTo>
                  <a:cubicBezTo>
                    <a:pt x="49624" y="7916"/>
                    <a:pt x="54135" y="10000"/>
                    <a:pt x="54135" y="12083"/>
                  </a:cubicBezTo>
                  <a:cubicBezTo>
                    <a:pt x="54135" y="29583"/>
                    <a:pt x="54135" y="29583"/>
                    <a:pt x="54135" y="29583"/>
                  </a:cubicBezTo>
                  <a:cubicBezTo>
                    <a:pt x="54135" y="30000"/>
                    <a:pt x="55037" y="30416"/>
                    <a:pt x="55939" y="30416"/>
                  </a:cubicBezTo>
                  <a:cubicBezTo>
                    <a:pt x="55939" y="30416"/>
                    <a:pt x="55939" y="30416"/>
                    <a:pt x="55939" y="30416"/>
                  </a:cubicBezTo>
                  <a:cubicBezTo>
                    <a:pt x="56842" y="30416"/>
                    <a:pt x="57744" y="30000"/>
                    <a:pt x="57744" y="29583"/>
                  </a:cubicBezTo>
                  <a:cubicBezTo>
                    <a:pt x="57744" y="12083"/>
                    <a:pt x="57744" y="12083"/>
                    <a:pt x="57744" y="12083"/>
                  </a:cubicBezTo>
                  <a:cubicBezTo>
                    <a:pt x="57744" y="5833"/>
                    <a:pt x="57744" y="5833"/>
                    <a:pt x="57744" y="5833"/>
                  </a:cubicBezTo>
                  <a:cubicBezTo>
                    <a:pt x="57744" y="3750"/>
                    <a:pt x="61353" y="2083"/>
                    <a:pt x="64962" y="2083"/>
                  </a:cubicBezTo>
                  <a:cubicBezTo>
                    <a:pt x="70375" y="1666"/>
                    <a:pt x="73984" y="3333"/>
                    <a:pt x="73984" y="5833"/>
                  </a:cubicBezTo>
                  <a:cubicBezTo>
                    <a:pt x="73984" y="12083"/>
                    <a:pt x="73984" y="12083"/>
                    <a:pt x="73984" y="12083"/>
                  </a:cubicBezTo>
                  <a:cubicBezTo>
                    <a:pt x="73984" y="29583"/>
                    <a:pt x="73984" y="29583"/>
                    <a:pt x="73984" y="29583"/>
                  </a:cubicBezTo>
                  <a:cubicBezTo>
                    <a:pt x="73984" y="30000"/>
                    <a:pt x="75789" y="30416"/>
                    <a:pt x="76691" y="30416"/>
                  </a:cubicBezTo>
                  <a:cubicBezTo>
                    <a:pt x="76691" y="30416"/>
                    <a:pt x="76691" y="30416"/>
                    <a:pt x="76691" y="30416"/>
                  </a:cubicBezTo>
                  <a:cubicBezTo>
                    <a:pt x="77593" y="30416"/>
                    <a:pt x="78496" y="30000"/>
                    <a:pt x="78496" y="29583"/>
                  </a:cubicBezTo>
                  <a:cubicBezTo>
                    <a:pt x="78496" y="12083"/>
                    <a:pt x="78496" y="12083"/>
                    <a:pt x="78496" y="12083"/>
                  </a:cubicBezTo>
                  <a:cubicBezTo>
                    <a:pt x="78496" y="10416"/>
                    <a:pt x="82105" y="8750"/>
                    <a:pt x="85714" y="8333"/>
                  </a:cubicBezTo>
                  <a:cubicBezTo>
                    <a:pt x="91127" y="7916"/>
                    <a:pt x="94736" y="10000"/>
                    <a:pt x="94736" y="12083"/>
                  </a:cubicBezTo>
                  <a:cubicBezTo>
                    <a:pt x="94736" y="21666"/>
                    <a:pt x="94736" y="21666"/>
                    <a:pt x="94736" y="21666"/>
                  </a:cubicBezTo>
                  <a:cubicBezTo>
                    <a:pt x="94736" y="34166"/>
                    <a:pt x="94736" y="34166"/>
                    <a:pt x="94736" y="34166"/>
                  </a:cubicBezTo>
                  <a:cubicBezTo>
                    <a:pt x="94736" y="34583"/>
                    <a:pt x="95639" y="35416"/>
                    <a:pt x="97443" y="35416"/>
                  </a:cubicBezTo>
                  <a:cubicBezTo>
                    <a:pt x="97443" y="35416"/>
                    <a:pt x="97443" y="35416"/>
                    <a:pt x="97443" y="35416"/>
                  </a:cubicBezTo>
                  <a:cubicBezTo>
                    <a:pt x="98345" y="35416"/>
                    <a:pt x="99248" y="34583"/>
                    <a:pt x="99248" y="34166"/>
                  </a:cubicBezTo>
                  <a:cubicBezTo>
                    <a:pt x="99248" y="21666"/>
                    <a:pt x="99248" y="21666"/>
                    <a:pt x="99248" y="21666"/>
                  </a:cubicBezTo>
                  <a:cubicBezTo>
                    <a:pt x="99248" y="20000"/>
                    <a:pt x="101954" y="17916"/>
                    <a:pt x="106466" y="17916"/>
                  </a:cubicBezTo>
                  <a:cubicBezTo>
                    <a:pt x="110977" y="17500"/>
                    <a:pt x="115488" y="19166"/>
                    <a:pt x="115488" y="21666"/>
                  </a:cubicBezTo>
                  <a:cubicBezTo>
                    <a:pt x="115488" y="53333"/>
                    <a:pt x="115488" y="53333"/>
                    <a:pt x="115488" y="53333"/>
                  </a:cubicBezTo>
                  <a:cubicBezTo>
                    <a:pt x="115488" y="58750"/>
                    <a:pt x="110075" y="63333"/>
                    <a:pt x="100150" y="65833"/>
                  </a:cubicBezTo>
                  <a:cubicBezTo>
                    <a:pt x="100150" y="66250"/>
                    <a:pt x="99248" y="66666"/>
                    <a:pt x="99248" y="67083"/>
                  </a:cubicBezTo>
                  <a:cubicBezTo>
                    <a:pt x="99248" y="76250"/>
                    <a:pt x="99248" y="76250"/>
                    <a:pt x="99248" y="76250"/>
                  </a:cubicBezTo>
                  <a:cubicBezTo>
                    <a:pt x="46015" y="76250"/>
                    <a:pt x="46015" y="76250"/>
                    <a:pt x="46015" y="76250"/>
                  </a:cubicBezTo>
                  <a:cubicBezTo>
                    <a:pt x="46015" y="67083"/>
                    <a:pt x="46015" y="67083"/>
                    <a:pt x="46015" y="67083"/>
                  </a:cubicBezTo>
                  <a:cubicBezTo>
                    <a:pt x="46015" y="66666"/>
                    <a:pt x="45112" y="66666"/>
                    <a:pt x="44210" y="66250"/>
                  </a:cubicBezTo>
                  <a:cubicBezTo>
                    <a:pt x="39699" y="65000"/>
                    <a:pt x="36090" y="63333"/>
                    <a:pt x="33383" y="61250"/>
                  </a:cubicBezTo>
                  <a:cubicBezTo>
                    <a:pt x="21654" y="52916"/>
                    <a:pt x="7218" y="38750"/>
                    <a:pt x="7218" y="38750"/>
                  </a:cubicBezTo>
                  <a:cubicBezTo>
                    <a:pt x="6315" y="38750"/>
                    <a:pt x="6315" y="38750"/>
                    <a:pt x="6315" y="38333"/>
                  </a:cubicBezTo>
                  <a:cubicBezTo>
                    <a:pt x="4511" y="37500"/>
                    <a:pt x="5413" y="35833"/>
                    <a:pt x="7218" y="35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hird">
  <p:cSld name="BLANK_1">
    <p:spTree>
      <p:nvGrpSpPr>
        <p:cNvPr id="1" name="Shape 123"/>
        <p:cNvGrpSpPr/>
        <p:nvPr/>
      </p:nvGrpSpPr>
      <p:grpSpPr>
        <a:xfrm>
          <a:off x="0" y="0"/>
          <a:ext cx="0" cy="0"/>
          <a:chOff x="0" y="0"/>
          <a:chExt cx="0" cy="0"/>
        </a:xfrm>
      </p:grpSpPr>
      <p:sp>
        <p:nvSpPr>
          <p:cNvPr id="124" name="Google Shape;124;p6"/>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6"/>
          <p:cNvSpPr/>
          <p:nvPr/>
        </p:nvSpPr>
        <p:spPr>
          <a:xfrm flipH="1">
            <a:off x="0" y="0"/>
            <a:ext cx="3048000" cy="5143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6"/>
          <p:cNvSpPr txBox="1">
            <a:spLocks noGrp="1"/>
          </p:cNvSpPr>
          <p:nvPr>
            <p:ph type="sldNum" idx="12"/>
          </p:nvPr>
        </p:nvSpPr>
        <p:spPr>
          <a:xfrm>
            <a:off x="8808000" y="2208175"/>
            <a:ext cx="336000" cy="7272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p:cSld name="BLANK_1_1">
    <p:spTree>
      <p:nvGrpSpPr>
        <p:cNvPr id="1" name="Shape 127"/>
        <p:cNvGrpSpPr/>
        <p:nvPr/>
      </p:nvGrpSpPr>
      <p:grpSpPr>
        <a:xfrm>
          <a:off x="0" y="0"/>
          <a:ext cx="0" cy="0"/>
          <a:chOff x="0" y="0"/>
          <a:chExt cx="0" cy="0"/>
        </a:xfrm>
      </p:grpSpPr>
      <p:sp>
        <p:nvSpPr>
          <p:cNvPr id="128" name="Google Shape;128;p7"/>
          <p:cNvSpPr/>
          <p:nvPr/>
        </p:nvSpPr>
        <p:spPr>
          <a:xfrm>
            <a:off x="0" y="0"/>
            <a:ext cx="9144000" cy="5143500"/>
          </a:xfrm>
          <a:prstGeom prst="frame">
            <a:avLst>
              <a:gd name="adj1" fmla="val 4376"/>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7"/>
          <p:cNvSpPr/>
          <p:nvPr/>
        </p:nvSpPr>
        <p:spPr>
          <a:xfrm rot="-5400000">
            <a:off x="4403950" y="4519950"/>
            <a:ext cx="336000" cy="9111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7"/>
          <p:cNvSpPr txBox="1">
            <a:spLocks noGrp="1"/>
          </p:cNvSpPr>
          <p:nvPr>
            <p:ph type="sldNum" idx="12"/>
          </p:nvPr>
        </p:nvSpPr>
        <p:spPr>
          <a:xfrm>
            <a:off x="4116400" y="4807375"/>
            <a:ext cx="911100" cy="3360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half" type="blank">
  <p:cSld name="BLANK">
    <p:spTree>
      <p:nvGrpSpPr>
        <p:cNvPr id="1" name="Shape 131"/>
        <p:cNvGrpSpPr/>
        <p:nvPr/>
      </p:nvGrpSpPr>
      <p:grpSpPr>
        <a:xfrm>
          <a:off x="0" y="0"/>
          <a:ext cx="0" cy="0"/>
          <a:chOff x="0" y="0"/>
          <a:chExt cx="0" cy="0"/>
        </a:xfrm>
      </p:grpSpPr>
      <p:sp>
        <p:nvSpPr>
          <p:cNvPr id="132" name="Google Shape;132;p8"/>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8"/>
          <p:cNvSpPr/>
          <p:nvPr/>
        </p:nvSpPr>
        <p:spPr>
          <a:xfrm>
            <a:off x="0" y="0"/>
            <a:ext cx="4566600" cy="5143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8"/>
          <p:cNvSpPr txBox="1">
            <a:spLocks noGrp="1"/>
          </p:cNvSpPr>
          <p:nvPr>
            <p:ph type="sldNum" idx="12"/>
          </p:nvPr>
        </p:nvSpPr>
        <p:spPr>
          <a:xfrm>
            <a:off x="8808000" y="2208175"/>
            <a:ext cx="336000" cy="7272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p:cSld name="1_Blank">
    <p:spTree>
      <p:nvGrpSpPr>
        <p:cNvPr id="1" name="Shape 135"/>
        <p:cNvGrpSpPr/>
        <p:nvPr/>
      </p:nvGrpSpPr>
      <p:grpSpPr>
        <a:xfrm>
          <a:off x="0" y="0"/>
          <a:ext cx="0" cy="0"/>
          <a:chOff x="0" y="0"/>
          <a:chExt cx="0" cy="0"/>
        </a:xfrm>
      </p:grpSpPr>
      <p:sp>
        <p:nvSpPr>
          <p:cNvPr id="136" name="Google Shape;136;p9"/>
          <p:cNvSpPr/>
          <p:nvPr/>
        </p:nvSpPr>
        <p:spPr>
          <a:xfrm>
            <a:off x="0" y="0"/>
            <a:ext cx="9144000" cy="5143500"/>
          </a:xfrm>
          <a:prstGeom prst="frame">
            <a:avLst>
              <a:gd name="adj1" fmla="val 5000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9"/>
          <p:cNvSpPr/>
          <p:nvPr/>
        </p:nvSpPr>
        <p:spPr>
          <a:xfrm rot="-5400000">
            <a:off x="4404000" y="4519950"/>
            <a:ext cx="336000" cy="9111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9"/>
          <p:cNvSpPr txBox="1">
            <a:spLocks noGrp="1"/>
          </p:cNvSpPr>
          <p:nvPr>
            <p:ph type="sldNum" idx="12"/>
          </p:nvPr>
        </p:nvSpPr>
        <p:spPr>
          <a:xfrm>
            <a:off x="4116450" y="4807500"/>
            <a:ext cx="911100" cy="3360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39"/>
        <p:cNvGrpSpPr/>
        <p:nvPr/>
      </p:nvGrpSpPr>
      <p:grpSpPr>
        <a:xfrm>
          <a:off x="0" y="0"/>
          <a:ext cx="0" cy="0"/>
          <a:chOff x="0" y="0"/>
          <a:chExt cx="0" cy="0"/>
        </a:xfrm>
      </p:grpSpPr>
      <p:sp>
        <p:nvSpPr>
          <p:cNvPr id="140" name="Google Shape;140;p10"/>
          <p:cNvSpPr txBox="1">
            <a:spLocks noGrp="1"/>
          </p:cNvSpPr>
          <p:nvPr>
            <p:ph type="sldNum" idx="12"/>
          </p:nvPr>
        </p:nvSpPr>
        <p:spPr>
          <a:xfrm>
            <a:off x="8808000" y="2208175"/>
            <a:ext cx="336000" cy="727200"/>
          </a:xfrm>
          <a:prstGeom prst="rect">
            <a:avLst/>
          </a:prstGeom>
          <a:noFill/>
          <a:ln>
            <a:noFill/>
          </a:ln>
        </p:spPr>
        <p:txBody>
          <a:bodyPr spcFirstLastPara="1" wrap="square" lIns="91425" tIns="91425" rIns="91425" bIns="91425" anchor="ctr" anchorCtr="0">
            <a:noAutofit/>
          </a:bodyPr>
          <a:lstStyle>
            <a:lvl1pPr marL="0" lvl="0" indent="0" algn="ctr">
              <a:lnSpc>
                <a:spcPct val="100000"/>
              </a:lnSpc>
              <a:spcBef>
                <a:spcPts val="0"/>
              </a:spcBef>
              <a:spcAft>
                <a:spcPts val="0"/>
              </a:spcAft>
              <a:buSzPts val="1000"/>
              <a:buNone/>
              <a:defRPr/>
            </a:lvl1pPr>
            <a:lvl2pPr marL="0" lvl="1" indent="0" algn="ctr">
              <a:lnSpc>
                <a:spcPct val="100000"/>
              </a:lnSpc>
              <a:spcBef>
                <a:spcPts val="0"/>
              </a:spcBef>
              <a:spcAft>
                <a:spcPts val="0"/>
              </a:spcAft>
              <a:buSzPts val="1000"/>
              <a:buNone/>
              <a:defRPr/>
            </a:lvl2pPr>
            <a:lvl3pPr marL="0" lvl="2" indent="0" algn="ctr">
              <a:lnSpc>
                <a:spcPct val="100000"/>
              </a:lnSpc>
              <a:spcBef>
                <a:spcPts val="0"/>
              </a:spcBef>
              <a:spcAft>
                <a:spcPts val="0"/>
              </a:spcAft>
              <a:buSzPts val="1000"/>
              <a:buNone/>
              <a:defRPr/>
            </a:lvl3pPr>
            <a:lvl4pPr marL="0" lvl="3" indent="0" algn="ctr">
              <a:lnSpc>
                <a:spcPct val="100000"/>
              </a:lnSpc>
              <a:spcBef>
                <a:spcPts val="0"/>
              </a:spcBef>
              <a:spcAft>
                <a:spcPts val="0"/>
              </a:spcAft>
              <a:buSzPts val="1000"/>
              <a:buNone/>
              <a:defRPr/>
            </a:lvl4pPr>
            <a:lvl5pPr marL="0" lvl="4" indent="0" algn="ctr">
              <a:lnSpc>
                <a:spcPct val="100000"/>
              </a:lnSpc>
              <a:spcBef>
                <a:spcPts val="0"/>
              </a:spcBef>
              <a:spcAft>
                <a:spcPts val="0"/>
              </a:spcAft>
              <a:buSzPts val="1000"/>
              <a:buNone/>
              <a:defRPr/>
            </a:lvl5pPr>
            <a:lvl6pPr marL="0" lvl="5" indent="0" algn="ctr">
              <a:lnSpc>
                <a:spcPct val="100000"/>
              </a:lnSpc>
              <a:spcBef>
                <a:spcPts val="0"/>
              </a:spcBef>
              <a:spcAft>
                <a:spcPts val="0"/>
              </a:spcAft>
              <a:buSzPts val="1000"/>
              <a:buNone/>
              <a:defRPr/>
            </a:lvl6pPr>
            <a:lvl7pPr marL="0" lvl="6" indent="0" algn="ctr">
              <a:lnSpc>
                <a:spcPct val="100000"/>
              </a:lnSpc>
              <a:spcBef>
                <a:spcPts val="0"/>
              </a:spcBef>
              <a:spcAft>
                <a:spcPts val="0"/>
              </a:spcAft>
              <a:buSzPts val="1000"/>
              <a:buNone/>
              <a:defRPr/>
            </a:lvl7pPr>
            <a:lvl8pPr marL="0" lvl="7" indent="0" algn="ctr">
              <a:lnSpc>
                <a:spcPct val="100000"/>
              </a:lnSpc>
              <a:spcBef>
                <a:spcPts val="0"/>
              </a:spcBef>
              <a:spcAft>
                <a:spcPts val="0"/>
              </a:spcAft>
              <a:buSzPts val="1000"/>
              <a:buNone/>
              <a:defRPr/>
            </a:lvl8pPr>
            <a:lvl9pPr marL="0" lvl="8" indent="0" algn="ctr">
              <a:lnSpc>
                <a:spcPct val="100000"/>
              </a:lnSpc>
              <a:spcBef>
                <a:spcPts val="0"/>
              </a:spcBef>
              <a:spcAft>
                <a:spcPts val="0"/>
              </a:spcAft>
              <a:buSzPts val="1000"/>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A5B0FE"/>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86975"/>
            <a:ext cx="5138700" cy="8574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A5B0FE"/>
              </a:buClr>
              <a:buSzPts val="3000"/>
              <a:buFont typeface="Miriam Libre"/>
              <a:buNone/>
              <a:defRPr sz="3000" b="0" i="0" u="none" strike="noStrike" cap="none">
                <a:solidFill>
                  <a:srgbClr val="A5B0FE"/>
                </a:solidFill>
                <a:latin typeface="Miriam Libre"/>
                <a:ea typeface="Miriam Libre"/>
                <a:cs typeface="Miriam Libre"/>
                <a:sym typeface="Miriam Libre"/>
              </a:defRPr>
            </a:lvl1pPr>
            <a:lvl2pPr marR="0" lvl="1" algn="l" rtl="0">
              <a:lnSpc>
                <a:spcPct val="100000"/>
              </a:lnSpc>
              <a:spcBef>
                <a:spcPts val="0"/>
              </a:spcBef>
              <a:spcAft>
                <a:spcPts val="0"/>
              </a:spcAft>
              <a:buClr>
                <a:srgbClr val="A5B0FE"/>
              </a:buClr>
              <a:buSzPts val="3000"/>
              <a:buFont typeface="Miriam Libre"/>
              <a:buNone/>
              <a:defRPr sz="3000" b="0" i="0" u="none" strike="noStrike" cap="none">
                <a:solidFill>
                  <a:srgbClr val="A5B0FE"/>
                </a:solidFill>
                <a:latin typeface="Miriam Libre"/>
                <a:ea typeface="Miriam Libre"/>
                <a:cs typeface="Miriam Libre"/>
                <a:sym typeface="Miriam Libre"/>
              </a:defRPr>
            </a:lvl2pPr>
            <a:lvl3pPr marR="0" lvl="2" algn="l" rtl="0">
              <a:lnSpc>
                <a:spcPct val="100000"/>
              </a:lnSpc>
              <a:spcBef>
                <a:spcPts val="0"/>
              </a:spcBef>
              <a:spcAft>
                <a:spcPts val="0"/>
              </a:spcAft>
              <a:buClr>
                <a:srgbClr val="A5B0FE"/>
              </a:buClr>
              <a:buSzPts val="3000"/>
              <a:buFont typeface="Miriam Libre"/>
              <a:buNone/>
              <a:defRPr sz="3000" b="0" i="0" u="none" strike="noStrike" cap="none">
                <a:solidFill>
                  <a:srgbClr val="A5B0FE"/>
                </a:solidFill>
                <a:latin typeface="Miriam Libre"/>
                <a:ea typeface="Miriam Libre"/>
                <a:cs typeface="Miriam Libre"/>
                <a:sym typeface="Miriam Libre"/>
              </a:defRPr>
            </a:lvl3pPr>
            <a:lvl4pPr marR="0" lvl="3" algn="l" rtl="0">
              <a:lnSpc>
                <a:spcPct val="100000"/>
              </a:lnSpc>
              <a:spcBef>
                <a:spcPts val="0"/>
              </a:spcBef>
              <a:spcAft>
                <a:spcPts val="0"/>
              </a:spcAft>
              <a:buClr>
                <a:srgbClr val="A5B0FE"/>
              </a:buClr>
              <a:buSzPts val="3000"/>
              <a:buFont typeface="Miriam Libre"/>
              <a:buNone/>
              <a:defRPr sz="3000" b="0" i="0" u="none" strike="noStrike" cap="none">
                <a:solidFill>
                  <a:srgbClr val="A5B0FE"/>
                </a:solidFill>
                <a:latin typeface="Miriam Libre"/>
                <a:ea typeface="Miriam Libre"/>
                <a:cs typeface="Miriam Libre"/>
                <a:sym typeface="Miriam Libre"/>
              </a:defRPr>
            </a:lvl4pPr>
            <a:lvl5pPr marR="0" lvl="4" algn="l" rtl="0">
              <a:lnSpc>
                <a:spcPct val="100000"/>
              </a:lnSpc>
              <a:spcBef>
                <a:spcPts val="0"/>
              </a:spcBef>
              <a:spcAft>
                <a:spcPts val="0"/>
              </a:spcAft>
              <a:buClr>
                <a:srgbClr val="A5B0FE"/>
              </a:buClr>
              <a:buSzPts val="3000"/>
              <a:buFont typeface="Miriam Libre"/>
              <a:buNone/>
              <a:defRPr sz="3000" b="0" i="0" u="none" strike="noStrike" cap="none">
                <a:solidFill>
                  <a:srgbClr val="A5B0FE"/>
                </a:solidFill>
                <a:latin typeface="Miriam Libre"/>
                <a:ea typeface="Miriam Libre"/>
                <a:cs typeface="Miriam Libre"/>
                <a:sym typeface="Miriam Libre"/>
              </a:defRPr>
            </a:lvl5pPr>
            <a:lvl6pPr marR="0" lvl="5" algn="l" rtl="0">
              <a:lnSpc>
                <a:spcPct val="100000"/>
              </a:lnSpc>
              <a:spcBef>
                <a:spcPts val="0"/>
              </a:spcBef>
              <a:spcAft>
                <a:spcPts val="0"/>
              </a:spcAft>
              <a:buClr>
                <a:srgbClr val="A5B0FE"/>
              </a:buClr>
              <a:buSzPts val="3000"/>
              <a:buFont typeface="Miriam Libre"/>
              <a:buNone/>
              <a:defRPr sz="3000" b="0" i="0" u="none" strike="noStrike" cap="none">
                <a:solidFill>
                  <a:srgbClr val="A5B0FE"/>
                </a:solidFill>
                <a:latin typeface="Miriam Libre"/>
                <a:ea typeface="Miriam Libre"/>
                <a:cs typeface="Miriam Libre"/>
                <a:sym typeface="Miriam Libre"/>
              </a:defRPr>
            </a:lvl6pPr>
            <a:lvl7pPr marR="0" lvl="6" algn="l" rtl="0">
              <a:lnSpc>
                <a:spcPct val="100000"/>
              </a:lnSpc>
              <a:spcBef>
                <a:spcPts val="0"/>
              </a:spcBef>
              <a:spcAft>
                <a:spcPts val="0"/>
              </a:spcAft>
              <a:buClr>
                <a:srgbClr val="A5B0FE"/>
              </a:buClr>
              <a:buSzPts val="3000"/>
              <a:buFont typeface="Miriam Libre"/>
              <a:buNone/>
              <a:defRPr sz="3000" b="0" i="0" u="none" strike="noStrike" cap="none">
                <a:solidFill>
                  <a:srgbClr val="A5B0FE"/>
                </a:solidFill>
                <a:latin typeface="Miriam Libre"/>
                <a:ea typeface="Miriam Libre"/>
                <a:cs typeface="Miriam Libre"/>
                <a:sym typeface="Miriam Libre"/>
              </a:defRPr>
            </a:lvl7pPr>
            <a:lvl8pPr marR="0" lvl="7" algn="l" rtl="0">
              <a:lnSpc>
                <a:spcPct val="100000"/>
              </a:lnSpc>
              <a:spcBef>
                <a:spcPts val="0"/>
              </a:spcBef>
              <a:spcAft>
                <a:spcPts val="0"/>
              </a:spcAft>
              <a:buClr>
                <a:srgbClr val="A5B0FE"/>
              </a:buClr>
              <a:buSzPts val="3000"/>
              <a:buFont typeface="Miriam Libre"/>
              <a:buNone/>
              <a:defRPr sz="3000" b="0" i="0" u="none" strike="noStrike" cap="none">
                <a:solidFill>
                  <a:srgbClr val="A5B0FE"/>
                </a:solidFill>
                <a:latin typeface="Miriam Libre"/>
                <a:ea typeface="Miriam Libre"/>
                <a:cs typeface="Miriam Libre"/>
                <a:sym typeface="Miriam Libre"/>
              </a:defRPr>
            </a:lvl8pPr>
            <a:lvl9pPr marR="0" lvl="8" algn="l" rtl="0">
              <a:lnSpc>
                <a:spcPct val="100000"/>
              </a:lnSpc>
              <a:spcBef>
                <a:spcPts val="0"/>
              </a:spcBef>
              <a:spcAft>
                <a:spcPts val="0"/>
              </a:spcAft>
              <a:buClr>
                <a:srgbClr val="A5B0FE"/>
              </a:buClr>
              <a:buSzPts val="3000"/>
              <a:buFont typeface="Miriam Libre"/>
              <a:buNone/>
              <a:defRPr sz="3000" b="0" i="0" u="none" strike="noStrike" cap="none">
                <a:solidFill>
                  <a:srgbClr val="A5B0FE"/>
                </a:solidFill>
                <a:latin typeface="Miriam Libre"/>
                <a:ea typeface="Miriam Libre"/>
                <a:cs typeface="Miriam Libre"/>
                <a:sym typeface="Miriam Libre"/>
              </a:defRPr>
            </a:lvl9pPr>
          </a:lstStyle>
          <a:p>
            <a:endParaRPr/>
          </a:p>
        </p:txBody>
      </p:sp>
      <p:sp>
        <p:nvSpPr>
          <p:cNvPr id="7" name="Google Shape;7;p1"/>
          <p:cNvSpPr txBox="1">
            <a:spLocks noGrp="1"/>
          </p:cNvSpPr>
          <p:nvPr>
            <p:ph type="body" idx="1"/>
          </p:nvPr>
        </p:nvSpPr>
        <p:spPr>
          <a:xfrm>
            <a:off x="457200" y="1657350"/>
            <a:ext cx="5138700" cy="3180900"/>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600"/>
              </a:spcBef>
              <a:spcAft>
                <a:spcPts val="0"/>
              </a:spcAft>
              <a:buClr>
                <a:srgbClr val="A5B0FE"/>
              </a:buClr>
              <a:buSzPts val="2400"/>
              <a:buFont typeface="Barlow Light"/>
              <a:buChar char="▹"/>
              <a:defRPr sz="2400" b="0" i="0" u="none" strike="noStrike" cap="none">
                <a:solidFill>
                  <a:srgbClr val="000000"/>
                </a:solidFill>
                <a:latin typeface="Barlow Light"/>
                <a:ea typeface="Barlow Light"/>
                <a:cs typeface="Barlow Light"/>
                <a:sym typeface="Barlow Light"/>
              </a:defRPr>
            </a:lvl1pPr>
            <a:lvl2pPr marL="914400" marR="0" lvl="1" indent="-381000" algn="l" rtl="0">
              <a:lnSpc>
                <a:spcPct val="100000"/>
              </a:lnSpc>
              <a:spcBef>
                <a:spcPts val="0"/>
              </a:spcBef>
              <a:spcAft>
                <a:spcPts val="0"/>
              </a:spcAft>
              <a:buClr>
                <a:srgbClr val="A5B0FE"/>
              </a:buClr>
              <a:buSzPts val="2400"/>
              <a:buFont typeface="Barlow Light"/>
              <a:buChar char="￭"/>
              <a:defRPr sz="2400" b="0" i="0" u="none" strike="noStrike" cap="none">
                <a:solidFill>
                  <a:srgbClr val="000000"/>
                </a:solidFill>
                <a:latin typeface="Barlow Light"/>
                <a:ea typeface="Barlow Light"/>
                <a:cs typeface="Barlow Light"/>
                <a:sym typeface="Barlow Light"/>
              </a:defRPr>
            </a:lvl2pPr>
            <a:lvl3pPr marL="1371600" marR="0" lvl="2" indent="-381000" algn="l" rtl="0">
              <a:lnSpc>
                <a:spcPct val="100000"/>
              </a:lnSpc>
              <a:spcBef>
                <a:spcPts val="0"/>
              </a:spcBef>
              <a:spcAft>
                <a:spcPts val="0"/>
              </a:spcAft>
              <a:buClr>
                <a:srgbClr val="A5B0FE"/>
              </a:buClr>
              <a:buSzPts val="2400"/>
              <a:buFont typeface="Barlow Light"/>
              <a:buChar char="⬝"/>
              <a:defRPr sz="2400" b="0" i="0" u="none" strike="noStrike" cap="none">
                <a:solidFill>
                  <a:srgbClr val="000000"/>
                </a:solidFill>
                <a:latin typeface="Barlow Light"/>
                <a:ea typeface="Barlow Light"/>
                <a:cs typeface="Barlow Light"/>
                <a:sym typeface="Barlow Light"/>
              </a:defRPr>
            </a:lvl3pPr>
            <a:lvl4pPr marL="1828800" marR="0" lvl="3" indent="-381000" algn="l" rtl="0">
              <a:lnSpc>
                <a:spcPct val="100000"/>
              </a:lnSpc>
              <a:spcBef>
                <a:spcPts val="0"/>
              </a:spcBef>
              <a:spcAft>
                <a:spcPts val="0"/>
              </a:spcAft>
              <a:buClr>
                <a:srgbClr val="000000"/>
              </a:buClr>
              <a:buSzPts val="2400"/>
              <a:buFont typeface="Barlow Light"/>
              <a:buChar char="●"/>
              <a:defRPr sz="2400" b="0" i="0" u="none" strike="noStrike" cap="none">
                <a:solidFill>
                  <a:srgbClr val="000000"/>
                </a:solidFill>
                <a:latin typeface="Barlow Light"/>
                <a:ea typeface="Barlow Light"/>
                <a:cs typeface="Barlow Light"/>
                <a:sym typeface="Barlow Light"/>
              </a:defRPr>
            </a:lvl4pPr>
            <a:lvl5pPr marL="2286000" marR="0" lvl="4" indent="-381000" algn="l" rtl="0">
              <a:lnSpc>
                <a:spcPct val="100000"/>
              </a:lnSpc>
              <a:spcBef>
                <a:spcPts val="0"/>
              </a:spcBef>
              <a:spcAft>
                <a:spcPts val="0"/>
              </a:spcAft>
              <a:buClr>
                <a:srgbClr val="000000"/>
              </a:buClr>
              <a:buSzPts val="2400"/>
              <a:buFont typeface="Barlow Light"/>
              <a:buChar char="○"/>
              <a:defRPr sz="2400" b="0" i="0" u="none" strike="noStrike" cap="none">
                <a:solidFill>
                  <a:srgbClr val="000000"/>
                </a:solidFill>
                <a:latin typeface="Barlow Light"/>
                <a:ea typeface="Barlow Light"/>
                <a:cs typeface="Barlow Light"/>
                <a:sym typeface="Barlow Light"/>
              </a:defRPr>
            </a:lvl5pPr>
            <a:lvl6pPr marL="2743200" marR="0" lvl="5" indent="-381000" algn="l" rtl="0">
              <a:lnSpc>
                <a:spcPct val="100000"/>
              </a:lnSpc>
              <a:spcBef>
                <a:spcPts val="0"/>
              </a:spcBef>
              <a:spcAft>
                <a:spcPts val="0"/>
              </a:spcAft>
              <a:buClr>
                <a:srgbClr val="000000"/>
              </a:buClr>
              <a:buSzPts val="2400"/>
              <a:buFont typeface="Barlow Light"/>
              <a:buChar char="■"/>
              <a:defRPr sz="2400" b="0" i="0" u="none" strike="noStrike" cap="none">
                <a:solidFill>
                  <a:srgbClr val="000000"/>
                </a:solidFill>
                <a:latin typeface="Barlow Light"/>
                <a:ea typeface="Barlow Light"/>
                <a:cs typeface="Barlow Light"/>
                <a:sym typeface="Barlow Light"/>
              </a:defRPr>
            </a:lvl6pPr>
            <a:lvl7pPr marL="3200400" marR="0" lvl="6" indent="-381000" algn="l" rtl="0">
              <a:lnSpc>
                <a:spcPct val="100000"/>
              </a:lnSpc>
              <a:spcBef>
                <a:spcPts val="0"/>
              </a:spcBef>
              <a:spcAft>
                <a:spcPts val="0"/>
              </a:spcAft>
              <a:buClr>
                <a:srgbClr val="000000"/>
              </a:buClr>
              <a:buSzPts val="2400"/>
              <a:buFont typeface="Barlow Light"/>
              <a:buChar char="●"/>
              <a:defRPr sz="2400" b="0" i="0" u="none" strike="noStrike" cap="none">
                <a:solidFill>
                  <a:srgbClr val="000000"/>
                </a:solidFill>
                <a:latin typeface="Barlow Light"/>
                <a:ea typeface="Barlow Light"/>
                <a:cs typeface="Barlow Light"/>
                <a:sym typeface="Barlow Light"/>
              </a:defRPr>
            </a:lvl7pPr>
            <a:lvl8pPr marL="3657600" marR="0" lvl="7" indent="-381000" algn="l" rtl="0">
              <a:lnSpc>
                <a:spcPct val="100000"/>
              </a:lnSpc>
              <a:spcBef>
                <a:spcPts val="0"/>
              </a:spcBef>
              <a:spcAft>
                <a:spcPts val="0"/>
              </a:spcAft>
              <a:buClr>
                <a:srgbClr val="000000"/>
              </a:buClr>
              <a:buSzPts val="2400"/>
              <a:buFont typeface="Barlow Light"/>
              <a:buChar char="○"/>
              <a:defRPr sz="2400" b="0" i="0" u="none" strike="noStrike" cap="none">
                <a:solidFill>
                  <a:srgbClr val="000000"/>
                </a:solidFill>
                <a:latin typeface="Barlow Light"/>
                <a:ea typeface="Barlow Light"/>
                <a:cs typeface="Barlow Light"/>
                <a:sym typeface="Barlow Light"/>
              </a:defRPr>
            </a:lvl8pPr>
            <a:lvl9pPr marL="4114800" marR="0" lvl="8" indent="-381000" algn="l" rtl="0">
              <a:lnSpc>
                <a:spcPct val="100000"/>
              </a:lnSpc>
              <a:spcBef>
                <a:spcPts val="0"/>
              </a:spcBef>
              <a:spcAft>
                <a:spcPts val="0"/>
              </a:spcAft>
              <a:buClr>
                <a:srgbClr val="000000"/>
              </a:buClr>
              <a:buSzPts val="2400"/>
              <a:buFont typeface="Barlow Light"/>
              <a:buChar char="■"/>
              <a:defRPr sz="2400" b="0" i="0" u="none" strike="noStrike" cap="none">
                <a:solidFill>
                  <a:srgbClr val="000000"/>
                </a:solidFill>
                <a:latin typeface="Barlow Light"/>
                <a:ea typeface="Barlow Light"/>
                <a:cs typeface="Barlow Light"/>
                <a:sym typeface="Barlow Light"/>
              </a:defRPr>
            </a:lvl9pPr>
          </a:lstStyle>
          <a:p>
            <a:endParaRPr/>
          </a:p>
        </p:txBody>
      </p:sp>
      <p:sp>
        <p:nvSpPr>
          <p:cNvPr id="8" name="Google Shape;8;p1"/>
          <p:cNvSpPr txBox="1">
            <a:spLocks noGrp="1"/>
          </p:cNvSpPr>
          <p:nvPr>
            <p:ph type="sldNum" idx="12"/>
          </p:nvPr>
        </p:nvSpPr>
        <p:spPr>
          <a:xfrm>
            <a:off x="8808000" y="2208175"/>
            <a:ext cx="336000" cy="7272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1pPr>
            <a:lvl2pPr marL="0" marR="0" lvl="1" indent="0" algn="ct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2pPr>
            <a:lvl3pPr marL="0" marR="0" lvl="2" indent="0" algn="ct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3pPr>
            <a:lvl4pPr marL="0" marR="0" lvl="3" indent="0" algn="ct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4pPr>
            <a:lvl5pPr marL="0" marR="0" lvl="4" indent="0" algn="ct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5pPr>
            <a:lvl6pPr marL="0" marR="0" lvl="5" indent="0" algn="ct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6pPr>
            <a:lvl7pPr marL="0" marR="0" lvl="6" indent="0" algn="ct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7pPr>
            <a:lvl8pPr marL="0" marR="0" lvl="7" indent="0" algn="ct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8pPr>
            <a:lvl9pPr marL="0" marR="0" lvl="8" indent="0" algn="ct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8.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9.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2.xml"/><Relationship Id="rId1" Type="http://schemas.openxmlformats.org/officeDocument/2006/relationships/slideLayout" Target="../slideLayouts/slideLayout8.xml"/></Relationships>
</file>

<file path=ppt/slides/_rels/slide10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3.xml"/><Relationship Id="rId1" Type="http://schemas.openxmlformats.org/officeDocument/2006/relationships/slideLayout" Target="../slideLayouts/slideLayout8.xml"/></Relationships>
</file>

<file path=ppt/slides/_rels/slide10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0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5.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4.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3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1.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1.xml"/><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2.xml"/><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3.xml"/><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0.xml"/><Relationship Id="rId1" Type="http://schemas.openxmlformats.org/officeDocument/2006/relationships/slideLayout" Target="../slideLayouts/slideLayout8.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2.xml"/><Relationship Id="rId1" Type="http://schemas.openxmlformats.org/officeDocument/2006/relationships/slideLayout" Target="../slideLayouts/slideLayout8.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4.xml"/><Relationship Id="rId1" Type="http://schemas.openxmlformats.org/officeDocument/2006/relationships/slideLayout" Target="../slideLayouts/slideLayout8.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1"/>
          <p:cNvSpPr txBox="1">
            <a:spLocks noGrp="1"/>
          </p:cNvSpPr>
          <p:nvPr>
            <p:ph type="ctrTitle"/>
          </p:nvPr>
        </p:nvSpPr>
        <p:spPr>
          <a:xfrm>
            <a:off x="2122525" y="1991825"/>
            <a:ext cx="4899000" cy="1159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4600"/>
              <a:buNone/>
            </a:pPr>
            <a:r>
              <a:rPr lang="en-US"/>
              <a:t>Designing Effective Output/Input (UI)</a:t>
            </a:r>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0"/>
          <p:cNvSpPr txBox="1">
            <a:spLocks noGrp="1"/>
          </p:cNvSpPr>
          <p:nvPr>
            <p:ph type="sldNum" idx="12"/>
          </p:nvPr>
        </p:nvSpPr>
        <p:spPr>
          <a:xfrm>
            <a:off x="8808000" y="2208279"/>
            <a:ext cx="336000" cy="727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10</a:t>
            </a:fld>
            <a:endParaRPr/>
          </a:p>
        </p:txBody>
      </p:sp>
      <p:sp>
        <p:nvSpPr>
          <p:cNvPr id="216" name="Google Shape;216;p20"/>
          <p:cNvSpPr txBox="1">
            <a:spLocks noGrp="1"/>
          </p:cNvSpPr>
          <p:nvPr>
            <p:ph type="title"/>
          </p:nvPr>
        </p:nvSpPr>
        <p:spPr>
          <a:xfrm>
            <a:off x="457199" y="187036"/>
            <a:ext cx="5436824" cy="959654"/>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a:t>EXTERNAL OUTPUT</a:t>
            </a:r>
            <a:endParaRPr/>
          </a:p>
        </p:txBody>
      </p:sp>
      <p:sp>
        <p:nvSpPr>
          <p:cNvPr id="217" name="Google Shape;217;p20"/>
          <p:cNvSpPr txBox="1">
            <a:spLocks noGrp="1"/>
          </p:cNvSpPr>
          <p:nvPr>
            <p:ph type="body" idx="1"/>
          </p:nvPr>
        </p:nvSpPr>
        <p:spPr>
          <a:xfrm>
            <a:off x="457199" y="1146690"/>
            <a:ext cx="5436823" cy="369156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600"/>
              </a:spcBef>
              <a:spcAft>
                <a:spcPts val="0"/>
              </a:spcAft>
              <a:buSzPts val="2400"/>
              <a:buChar char="▹"/>
            </a:pPr>
            <a:r>
              <a:rPr lang="en-US"/>
              <a:t>Ví dụ:</a:t>
            </a:r>
            <a:endParaRPr/>
          </a:p>
          <a:p>
            <a:pPr marL="914400" lvl="1" indent="-381000" algn="l" rtl="0">
              <a:lnSpc>
                <a:spcPct val="100000"/>
              </a:lnSpc>
              <a:spcBef>
                <a:spcPts val="0"/>
              </a:spcBef>
              <a:spcAft>
                <a:spcPts val="0"/>
              </a:spcAft>
              <a:buSzPts val="2400"/>
              <a:buChar char="￭"/>
            </a:pPr>
            <a:r>
              <a:rPr lang="en-US"/>
              <a:t>Các hóa đơn tiện ích</a:t>
            </a:r>
            <a:endParaRPr/>
          </a:p>
          <a:p>
            <a:pPr marL="914400" lvl="1" indent="-381000" algn="l" rtl="0">
              <a:lnSpc>
                <a:spcPct val="100000"/>
              </a:lnSpc>
              <a:spcBef>
                <a:spcPts val="0"/>
              </a:spcBef>
              <a:spcAft>
                <a:spcPts val="0"/>
              </a:spcAft>
              <a:buSzPts val="2400"/>
              <a:buChar char="￭"/>
            </a:pPr>
            <a:r>
              <a:rPr lang="en-US"/>
              <a:t>Quảng cáo</a:t>
            </a:r>
            <a:endParaRPr/>
          </a:p>
          <a:p>
            <a:pPr marL="914400" lvl="1" indent="-381000" algn="l" rtl="0">
              <a:lnSpc>
                <a:spcPct val="100000"/>
              </a:lnSpc>
              <a:spcBef>
                <a:spcPts val="0"/>
              </a:spcBef>
              <a:spcAft>
                <a:spcPts val="0"/>
              </a:spcAft>
              <a:buSzPts val="2400"/>
              <a:buChar char="￭"/>
            </a:pPr>
            <a:r>
              <a:rPr lang="en-US"/>
              <a:t>Tiền lương</a:t>
            </a:r>
            <a:endParaRPr/>
          </a:p>
          <a:p>
            <a:pPr marL="914400" lvl="1" indent="-228600" algn="l" rtl="0">
              <a:lnSpc>
                <a:spcPct val="100000"/>
              </a:lnSpc>
              <a:spcBef>
                <a:spcPts val="0"/>
              </a:spcBef>
              <a:spcAft>
                <a:spcPts val="0"/>
              </a:spcAft>
              <a:buSzPts val="2400"/>
              <a:buNone/>
            </a:pPr>
            <a:endParaRPr sz="1400"/>
          </a:p>
          <a:p>
            <a:pPr marL="457200" lvl="0" indent="-381000" algn="l" rtl="0">
              <a:lnSpc>
                <a:spcPct val="100000"/>
              </a:lnSpc>
              <a:spcBef>
                <a:spcPts val="600"/>
              </a:spcBef>
              <a:spcAft>
                <a:spcPts val="0"/>
              </a:spcAft>
              <a:buSzPts val="2400"/>
              <a:buChar char="▹"/>
            </a:pPr>
            <a:r>
              <a:rPr lang="en-US"/>
              <a:t>Khác với đầu ra nội bộ (internal output):</a:t>
            </a:r>
            <a:endParaRPr/>
          </a:p>
          <a:p>
            <a:pPr marL="914400" lvl="1" indent="-381000" algn="l" rtl="0">
              <a:lnSpc>
                <a:spcPct val="100000"/>
              </a:lnSpc>
              <a:spcBef>
                <a:spcPts val="0"/>
              </a:spcBef>
              <a:spcAft>
                <a:spcPts val="0"/>
              </a:spcAft>
              <a:buSzPts val="2400"/>
              <a:buChar char="￭"/>
            </a:pPr>
            <a:r>
              <a:rPr lang="en-US"/>
              <a:t>Phân phối</a:t>
            </a:r>
            <a:endParaRPr/>
          </a:p>
          <a:p>
            <a:pPr marL="914400" lvl="1" indent="-381000" algn="l" rtl="0">
              <a:lnSpc>
                <a:spcPct val="100000"/>
              </a:lnSpc>
              <a:spcBef>
                <a:spcPts val="0"/>
              </a:spcBef>
              <a:spcAft>
                <a:spcPts val="0"/>
              </a:spcAft>
              <a:buSzPts val="2400"/>
              <a:buChar char="￭"/>
            </a:pPr>
            <a:r>
              <a:rPr lang="en-US"/>
              <a:t>Thiết kế</a:t>
            </a:r>
            <a:endParaRPr/>
          </a:p>
          <a:p>
            <a:pPr marL="914400" lvl="1" indent="-381000" algn="l" rtl="0">
              <a:lnSpc>
                <a:spcPct val="100000"/>
              </a:lnSpc>
              <a:spcBef>
                <a:spcPts val="0"/>
              </a:spcBef>
              <a:spcAft>
                <a:spcPts val="0"/>
              </a:spcAft>
              <a:buSzPts val="2400"/>
              <a:buChar char="￭"/>
            </a:pPr>
            <a:r>
              <a:rPr lang="en-US"/>
              <a:t>Hình dáng</a:t>
            </a:r>
            <a:endParaRPr/>
          </a:p>
          <a:p>
            <a:pPr marL="457200" lvl="0" indent="-228600" algn="l" rtl="0">
              <a:lnSpc>
                <a:spcPct val="100000"/>
              </a:lnSpc>
              <a:spcBef>
                <a:spcPts val="600"/>
              </a:spcBef>
              <a:spcAft>
                <a:spcPts val="0"/>
              </a:spcAft>
              <a:buSzPts val="2400"/>
              <a:buNone/>
            </a:pPr>
            <a:endParaRPr/>
          </a:p>
        </p:txBody>
      </p:sp>
    </p:spTree>
  </p:cSld>
  <p:clrMapOvr>
    <a:masterClrMapping/>
  </p:clrMapOvr>
  <p:transition spd="slow">
    <p:fade/>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B77661-4F01-483F-BE73-8AD34237E11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100</a:t>
            </a:fld>
            <a:endParaRPr lang="en-US"/>
          </a:p>
        </p:txBody>
      </p:sp>
      <p:pic>
        <p:nvPicPr>
          <p:cNvPr id="5" name="Picture 4">
            <a:extLst>
              <a:ext uri="{FF2B5EF4-FFF2-40B4-BE49-F238E27FC236}">
                <a16:creationId xmlns:a16="http://schemas.microsoft.com/office/drawing/2014/main" id="{E8C4F4FA-19B3-47C1-9127-200F85F599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572293"/>
            <a:ext cx="5181600"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712743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B77661-4F01-483F-BE73-8AD34237E11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101</a:t>
            </a:fld>
            <a:endParaRPr lang="en-US"/>
          </a:p>
        </p:txBody>
      </p:sp>
      <p:pic>
        <p:nvPicPr>
          <p:cNvPr id="4" name="Add-in 5">
            <a:extLst>
              <a:ext uri="{FF2B5EF4-FFF2-40B4-BE49-F238E27FC236}">
                <a16:creationId xmlns:a16="http://schemas.microsoft.com/office/drawing/2014/main" id="{58D24911-C91B-4B3A-BD5C-5A2320A21355}"/>
              </a:ext>
            </a:extLst>
          </p:cNvPr>
          <p:cNvPicPr>
            <a:picLocks noGrp="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388" y="212725"/>
            <a:ext cx="8277225" cy="47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916778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1DE570-19D0-43F6-8430-3BCC1AD680B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102</a:t>
            </a:fld>
            <a:endParaRPr lang="en-US"/>
          </a:p>
        </p:txBody>
      </p:sp>
      <p:sp>
        <p:nvSpPr>
          <p:cNvPr id="3" name="Title 2">
            <a:extLst>
              <a:ext uri="{FF2B5EF4-FFF2-40B4-BE49-F238E27FC236}">
                <a16:creationId xmlns:a16="http://schemas.microsoft.com/office/drawing/2014/main" id="{BB5DA625-048D-430D-9B04-94A082661962}"/>
              </a:ext>
            </a:extLst>
          </p:cNvPr>
          <p:cNvSpPr>
            <a:spLocks noGrp="1"/>
          </p:cNvSpPr>
          <p:nvPr>
            <p:ph type="title"/>
          </p:nvPr>
        </p:nvSpPr>
        <p:spPr/>
        <p:txBody>
          <a:bodyPr/>
          <a:lstStyle/>
          <a:p>
            <a:r>
              <a:rPr lang="en-US" sz="2800"/>
              <a:t>TEXT AREA</a:t>
            </a:r>
          </a:p>
        </p:txBody>
      </p:sp>
      <p:sp>
        <p:nvSpPr>
          <p:cNvPr id="4" name="Text Placeholder 3">
            <a:extLst>
              <a:ext uri="{FF2B5EF4-FFF2-40B4-BE49-F238E27FC236}">
                <a16:creationId xmlns:a16="http://schemas.microsoft.com/office/drawing/2014/main" id="{57048FCA-30F1-4A15-9C13-FCCD95739632}"/>
              </a:ext>
            </a:extLst>
          </p:cNvPr>
          <p:cNvSpPr>
            <a:spLocks noGrp="1"/>
          </p:cNvSpPr>
          <p:nvPr>
            <p:ph type="body" idx="1"/>
          </p:nvPr>
        </p:nvSpPr>
        <p:spPr/>
        <p:txBody>
          <a:bodyPr/>
          <a:lstStyle/>
          <a:p>
            <a:r>
              <a:rPr lang="en-US" altLang="en-US"/>
              <a:t>Text area dung để nhập văn bản có kích th</a:t>
            </a:r>
            <a:r>
              <a:rPr lang="vi-VN" altLang="en-US"/>
              <a:t>ư</a:t>
            </a:r>
            <a:r>
              <a:rPr lang="en-US" altLang="en-US"/>
              <a:t>ớc (độ dài) lớn h</a:t>
            </a:r>
            <a:r>
              <a:rPr lang="vi-VN" altLang="en-US"/>
              <a:t>ơ</a:t>
            </a:r>
            <a:r>
              <a:rPr lang="en-US" altLang="en-US"/>
              <a:t>n các loại bình th</a:t>
            </a:r>
            <a:r>
              <a:rPr lang="vi-VN" altLang="en-US"/>
              <a:t>ư</a:t>
            </a:r>
            <a:r>
              <a:rPr lang="en-US" altLang="en-US"/>
              <a:t>ờng.</a:t>
            </a:r>
          </a:p>
          <a:p>
            <a:r>
              <a:rPr lang="vi-VN" altLang="en-US"/>
              <a:t>Có thể xem dữ liệu lớn hơn </a:t>
            </a:r>
            <a:r>
              <a:rPr lang="en-US" altLang="en-US"/>
              <a:t>khi dùng Box Area</a:t>
            </a:r>
          </a:p>
          <a:p>
            <a:endParaRPr lang="en-US"/>
          </a:p>
        </p:txBody>
      </p:sp>
    </p:spTree>
    <p:extLst>
      <p:ext uri="{BB962C8B-B14F-4D97-AF65-F5344CB8AC3E}">
        <p14:creationId xmlns:p14="http://schemas.microsoft.com/office/powerpoint/2010/main" val="102262595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1DE570-19D0-43F6-8430-3BCC1AD680B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103</a:t>
            </a:fld>
            <a:endParaRPr lang="en-US"/>
          </a:p>
        </p:txBody>
      </p:sp>
      <p:sp>
        <p:nvSpPr>
          <p:cNvPr id="3" name="Title 2">
            <a:extLst>
              <a:ext uri="{FF2B5EF4-FFF2-40B4-BE49-F238E27FC236}">
                <a16:creationId xmlns:a16="http://schemas.microsoft.com/office/drawing/2014/main" id="{BB5DA625-048D-430D-9B04-94A082661962}"/>
              </a:ext>
            </a:extLst>
          </p:cNvPr>
          <p:cNvSpPr>
            <a:spLocks noGrp="1"/>
          </p:cNvSpPr>
          <p:nvPr>
            <p:ph type="title"/>
          </p:nvPr>
        </p:nvSpPr>
        <p:spPr/>
        <p:txBody>
          <a:bodyPr/>
          <a:lstStyle/>
          <a:p>
            <a:r>
              <a:rPr lang="en-US" sz="2800"/>
              <a:t>TEXT AREA</a:t>
            </a:r>
          </a:p>
        </p:txBody>
      </p:sp>
      <p:sp>
        <p:nvSpPr>
          <p:cNvPr id="4" name="Text Placeholder 3">
            <a:extLst>
              <a:ext uri="{FF2B5EF4-FFF2-40B4-BE49-F238E27FC236}">
                <a16:creationId xmlns:a16="http://schemas.microsoft.com/office/drawing/2014/main" id="{57048FCA-30F1-4A15-9C13-FCCD95739632}"/>
              </a:ext>
            </a:extLst>
          </p:cNvPr>
          <p:cNvSpPr>
            <a:spLocks noGrp="1"/>
          </p:cNvSpPr>
          <p:nvPr>
            <p:ph type="body" idx="1"/>
          </p:nvPr>
        </p:nvSpPr>
        <p:spPr/>
        <p:txBody>
          <a:bodyPr/>
          <a:lstStyle/>
          <a:p>
            <a:pPr marL="76200" indent="0">
              <a:buNone/>
            </a:pPr>
            <a:r>
              <a:rPr lang="en-US" altLang="en-US"/>
              <a:t>Về cách xử lý:</a:t>
            </a:r>
          </a:p>
          <a:p>
            <a:r>
              <a:rPr lang="en-US" altLang="en-US"/>
              <a:t>Hard-return đ</a:t>
            </a:r>
            <a:r>
              <a:rPr lang="vi-VN" altLang="en-US"/>
              <a:t>ư</a:t>
            </a:r>
            <a:r>
              <a:rPr lang="en-US" altLang="en-US"/>
              <a:t>ợc dung để *buộc* dòng mới </a:t>
            </a:r>
          </a:p>
          <a:p>
            <a:pPr marL="76200" indent="0">
              <a:buNone/>
            </a:pPr>
            <a:r>
              <a:rPr lang="en-US" altLang="en-US"/>
              <a:t>      Example: word </a:t>
            </a:r>
            <a:r>
              <a:rPr lang="en-US" altLang="en-US">
                <a:sym typeface="Wingdings" panose="05000000000000000000" pitchFamily="2" charset="2"/>
              </a:rPr>
              <a:t> </a:t>
            </a:r>
            <a:r>
              <a:rPr lang="vi-VN" altLang="en-US" b="1">
                <a:sym typeface="Wingdings 3" panose="05040102010807070707" pitchFamily="18" charset="2"/>
              </a:rPr>
              <a:t></a:t>
            </a:r>
            <a:r>
              <a:rPr lang="en-US" altLang="en-US">
                <a:sym typeface="Wingdings 3" panose="05040102010807070707" pitchFamily="18" charset="2"/>
              </a:rPr>
              <a:t>  </a:t>
            </a:r>
            <a:r>
              <a:rPr lang="en-US" altLang="en-US"/>
              <a:t>; c/c++ </a:t>
            </a:r>
            <a:r>
              <a:rPr lang="en-US" altLang="en-US">
                <a:sym typeface="Wingdings" panose="05000000000000000000" pitchFamily="2" charset="2"/>
              </a:rPr>
              <a:t></a:t>
            </a:r>
            <a:r>
              <a:rPr lang="en-US" altLang="en-US"/>
              <a:t> /r/n;… </a:t>
            </a:r>
          </a:p>
          <a:p>
            <a:endParaRPr lang="en-US" altLang="en-US"/>
          </a:p>
          <a:p>
            <a:r>
              <a:rPr lang="en-US" altLang="en-US"/>
              <a:t>Sử dụng “word wrap” trong text area </a:t>
            </a:r>
            <a:r>
              <a:rPr lang="en-US" altLang="en-US">
                <a:sym typeface="Wingdings" panose="05000000000000000000" pitchFamily="2" charset="2"/>
              </a:rPr>
              <a:t> tránh việc văn bản quá dài sẽ hiện thanh cuộn ngang</a:t>
            </a:r>
            <a:endParaRPr lang="en-US" altLang="en-US"/>
          </a:p>
          <a:p>
            <a:endParaRPr lang="en-US"/>
          </a:p>
        </p:txBody>
      </p:sp>
    </p:spTree>
    <p:extLst>
      <p:ext uri="{BB962C8B-B14F-4D97-AF65-F5344CB8AC3E}">
        <p14:creationId xmlns:p14="http://schemas.microsoft.com/office/powerpoint/2010/main" val="402050425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B77661-4F01-483F-BE73-8AD34237E11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104</a:t>
            </a:fld>
            <a:endParaRPr lang="en-US"/>
          </a:p>
        </p:txBody>
      </p:sp>
      <p:pic>
        <p:nvPicPr>
          <p:cNvPr id="5" name="Content Placeholder 5">
            <a:extLst>
              <a:ext uri="{FF2B5EF4-FFF2-40B4-BE49-F238E27FC236}">
                <a16:creationId xmlns:a16="http://schemas.microsoft.com/office/drawing/2014/main" id="{69ADEDFA-BB26-4AD8-B08B-A4051C678F0D}"/>
              </a:ext>
            </a:extLst>
          </p:cNvPr>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3263" y="509542"/>
            <a:ext cx="2660580" cy="4119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666117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B77661-4F01-483F-BE73-8AD34237E11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105</a:t>
            </a:fld>
            <a:endParaRPr lang="en-US"/>
          </a:p>
        </p:txBody>
      </p:sp>
      <p:pic>
        <p:nvPicPr>
          <p:cNvPr id="6" name="Content Placeholder 6">
            <a:extLst>
              <a:ext uri="{FF2B5EF4-FFF2-40B4-BE49-F238E27FC236}">
                <a16:creationId xmlns:a16="http://schemas.microsoft.com/office/drawing/2014/main" id="{AAFA38DD-61A8-450D-8A6C-BC257682DE40}"/>
              </a:ext>
            </a:extLst>
          </p:cNvPr>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592138"/>
            <a:ext cx="7772400" cy="395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443099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116410A-9661-45A0-B455-88019F1276D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106</a:t>
            </a:fld>
            <a:endParaRPr lang="en-US"/>
          </a:p>
        </p:txBody>
      </p:sp>
      <p:pic>
        <p:nvPicPr>
          <p:cNvPr id="3" name="Content Placeholder 10">
            <a:extLst>
              <a:ext uri="{FF2B5EF4-FFF2-40B4-BE49-F238E27FC236}">
                <a16:creationId xmlns:a16="http://schemas.microsoft.com/office/drawing/2014/main" id="{4908B1B9-1A73-4C69-BD0F-DE9B6410A3B4}"/>
              </a:ext>
            </a:extLst>
          </p:cNvPr>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361" y="1169711"/>
            <a:ext cx="2305050"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extLst>
              <a:ext uri="{FF2B5EF4-FFF2-40B4-BE49-F238E27FC236}">
                <a16:creationId xmlns:a16="http://schemas.microsoft.com/office/drawing/2014/main" id="{CDDF0695-5F8D-48D9-B298-30991312A6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0284" y="1062865"/>
            <a:ext cx="5895975"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7C2ECA4C-9B5D-474F-A772-BF7AA4EC40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8289" y="1546500"/>
            <a:ext cx="202882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37845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6F1488-B8F9-4D5A-BDE7-41E48E85A81D}"/>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107</a:t>
            </a:fld>
            <a:endParaRPr lang="en-US"/>
          </a:p>
        </p:txBody>
      </p:sp>
      <p:sp>
        <p:nvSpPr>
          <p:cNvPr id="3" name="Title 2">
            <a:extLst>
              <a:ext uri="{FF2B5EF4-FFF2-40B4-BE49-F238E27FC236}">
                <a16:creationId xmlns:a16="http://schemas.microsoft.com/office/drawing/2014/main" id="{440629B5-3908-4FC4-9E0F-788FED5F6F61}"/>
              </a:ext>
            </a:extLst>
          </p:cNvPr>
          <p:cNvSpPr>
            <a:spLocks noGrp="1"/>
          </p:cNvSpPr>
          <p:nvPr>
            <p:ph type="title"/>
          </p:nvPr>
        </p:nvSpPr>
        <p:spPr/>
        <p:txBody>
          <a:bodyPr/>
          <a:lstStyle/>
          <a:p>
            <a:r>
              <a:rPr lang="en-US"/>
              <a:t>Message Boxes and Command Buttons</a:t>
            </a:r>
          </a:p>
        </p:txBody>
      </p:sp>
      <p:sp>
        <p:nvSpPr>
          <p:cNvPr id="4" name="Text Placeholder 3">
            <a:extLst>
              <a:ext uri="{FF2B5EF4-FFF2-40B4-BE49-F238E27FC236}">
                <a16:creationId xmlns:a16="http://schemas.microsoft.com/office/drawing/2014/main" id="{D8FF9C45-606A-4310-81CB-07C7A5CC60F4}"/>
              </a:ext>
            </a:extLst>
          </p:cNvPr>
          <p:cNvSpPr>
            <a:spLocks noGrp="1"/>
          </p:cNvSpPr>
          <p:nvPr>
            <p:ph type="body" idx="1"/>
          </p:nvPr>
        </p:nvSpPr>
        <p:spPr/>
        <p:txBody>
          <a:bodyPr/>
          <a:lstStyle/>
          <a:p>
            <a:r>
              <a:rPr lang="en-US" altLang="en-US"/>
              <a:t>M</a:t>
            </a:r>
            <a:r>
              <a:rPr lang="vi-VN" altLang="en-US"/>
              <a:t>essage box sẽ xuất hiện trong một cửa sổ hình chữ nhật và sẽ thông báo thông điệp để người dùng biết chính xác những gì đang xảy ra và những hành động nào có thể xảy ra.</a:t>
            </a:r>
            <a:endParaRPr lang="en-US" altLang="en-US"/>
          </a:p>
          <a:p>
            <a:endParaRPr lang="vi-VN" altLang="en-US"/>
          </a:p>
          <a:p>
            <a:r>
              <a:rPr lang="vi-VN" altLang="en-US"/>
              <a:t>Các nút lệnh thực hiện một hành động khi người dùng chọn nó</a:t>
            </a:r>
            <a:endParaRPr lang="en-US" altLang="en-US"/>
          </a:p>
          <a:p>
            <a:endParaRPr lang="en-US"/>
          </a:p>
        </p:txBody>
      </p:sp>
    </p:spTree>
    <p:extLst>
      <p:ext uri="{BB962C8B-B14F-4D97-AF65-F5344CB8AC3E}">
        <p14:creationId xmlns:p14="http://schemas.microsoft.com/office/powerpoint/2010/main" val="251708963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8FFF58-7446-4F34-B6EA-E29948BA6E0D}"/>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108</a:t>
            </a:fld>
            <a:endParaRPr lang="en-US"/>
          </a:p>
        </p:txBody>
      </p:sp>
      <p:pic>
        <p:nvPicPr>
          <p:cNvPr id="5" name="Content Placeholder 5">
            <a:extLst>
              <a:ext uri="{FF2B5EF4-FFF2-40B4-BE49-F238E27FC236}">
                <a16:creationId xmlns:a16="http://schemas.microsoft.com/office/drawing/2014/main" id="{1855158D-92C0-4CB6-ADEB-ACAD75D75030}"/>
              </a:ext>
            </a:extLst>
          </p:cNvPr>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5275" y="558006"/>
            <a:ext cx="6013450" cy="194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75B5A82B-2043-4F53-91A8-6BD8BD821E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5025" y="2823369"/>
            <a:ext cx="493395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916739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7CD22CB-DB08-4623-9D3B-4D9EC800079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109</a:t>
            </a:fld>
            <a:endParaRPr lang="en-US"/>
          </a:p>
        </p:txBody>
      </p:sp>
      <p:pic>
        <p:nvPicPr>
          <p:cNvPr id="3" name="Content Placeholder 5">
            <a:extLst>
              <a:ext uri="{FF2B5EF4-FFF2-40B4-BE49-F238E27FC236}">
                <a16:creationId xmlns:a16="http://schemas.microsoft.com/office/drawing/2014/main" id="{3B1DB5A4-4199-418B-8195-913381B9AD09}"/>
              </a:ext>
            </a:extLst>
          </p:cNvPr>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7288" y="790575"/>
            <a:ext cx="6829425" cy="356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7354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1"/>
          <p:cNvSpPr txBox="1">
            <a:spLocks noGrp="1"/>
          </p:cNvSpPr>
          <p:nvPr>
            <p:ph type="sldNum" idx="12"/>
          </p:nvPr>
        </p:nvSpPr>
        <p:spPr>
          <a:xfrm>
            <a:off x="8808000" y="2208279"/>
            <a:ext cx="336000" cy="727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11</a:t>
            </a:fld>
            <a:endParaRPr/>
          </a:p>
        </p:txBody>
      </p:sp>
      <p:sp>
        <p:nvSpPr>
          <p:cNvPr id="223" name="Google Shape;223;p21"/>
          <p:cNvSpPr txBox="1">
            <a:spLocks noGrp="1"/>
          </p:cNvSpPr>
          <p:nvPr>
            <p:ph type="title"/>
          </p:nvPr>
        </p:nvSpPr>
        <p:spPr>
          <a:xfrm>
            <a:off x="457199" y="187036"/>
            <a:ext cx="5436824" cy="959654"/>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a:t>INTERNAL OUTPUT</a:t>
            </a:r>
            <a:endParaRPr/>
          </a:p>
        </p:txBody>
      </p:sp>
      <p:sp>
        <p:nvSpPr>
          <p:cNvPr id="224" name="Google Shape;224;p21"/>
          <p:cNvSpPr txBox="1">
            <a:spLocks noGrp="1"/>
          </p:cNvSpPr>
          <p:nvPr>
            <p:ph type="body" idx="1"/>
          </p:nvPr>
        </p:nvSpPr>
        <p:spPr>
          <a:xfrm>
            <a:off x="457199" y="1146690"/>
            <a:ext cx="5436823" cy="369156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600"/>
              </a:spcBef>
              <a:spcAft>
                <a:spcPts val="0"/>
              </a:spcAft>
              <a:buSzPts val="2400"/>
              <a:buChar char="▹"/>
            </a:pPr>
            <a:r>
              <a:rPr lang="en-US"/>
              <a:t>Ví dụ:</a:t>
            </a:r>
            <a:endParaRPr/>
          </a:p>
          <a:p>
            <a:pPr marL="914400" lvl="1" indent="-381000" algn="l" rtl="0">
              <a:lnSpc>
                <a:spcPct val="100000"/>
              </a:lnSpc>
              <a:spcBef>
                <a:spcPts val="0"/>
              </a:spcBef>
              <a:spcAft>
                <a:spcPts val="0"/>
              </a:spcAft>
              <a:buSzPts val="2400"/>
              <a:buChar char="￭"/>
            </a:pPr>
            <a:r>
              <a:rPr lang="en-US"/>
              <a:t>Báo cáo tóm tắt</a:t>
            </a:r>
            <a:endParaRPr/>
          </a:p>
          <a:p>
            <a:pPr marL="914400" lvl="1" indent="-381000" algn="l" rtl="0">
              <a:lnSpc>
                <a:spcPct val="100000"/>
              </a:lnSpc>
              <a:spcBef>
                <a:spcPts val="0"/>
              </a:spcBef>
              <a:spcAft>
                <a:spcPts val="0"/>
              </a:spcAft>
              <a:buSzPts val="2400"/>
              <a:buChar char="￭"/>
            </a:pPr>
            <a:r>
              <a:rPr lang="en-US"/>
              <a:t>Báo cáo chi tiết</a:t>
            </a:r>
            <a:endParaRPr/>
          </a:p>
          <a:p>
            <a:pPr marL="914400" lvl="1" indent="-381000" algn="l" rtl="0">
              <a:lnSpc>
                <a:spcPct val="100000"/>
              </a:lnSpc>
              <a:spcBef>
                <a:spcPts val="0"/>
              </a:spcBef>
              <a:spcAft>
                <a:spcPts val="0"/>
              </a:spcAft>
              <a:buSzPts val="2400"/>
              <a:buChar char="￭"/>
            </a:pPr>
            <a:r>
              <a:rPr lang="en-US"/>
              <a:t>Báo cáo lịch sử</a:t>
            </a:r>
            <a:endParaRPr/>
          </a:p>
          <a:p>
            <a:pPr marL="914400" lvl="1" indent="-381000" algn="l" rtl="0">
              <a:lnSpc>
                <a:spcPct val="100000"/>
              </a:lnSpc>
              <a:spcBef>
                <a:spcPts val="0"/>
              </a:spcBef>
              <a:spcAft>
                <a:spcPts val="0"/>
              </a:spcAft>
              <a:buSzPts val="2400"/>
              <a:buChar char="￭"/>
            </a:pPr>
            <a:r>
              <a:rPr lang="en-US"/>
              <a:t>Báo cáo ngoại lệ</a:t>
            </a:r>
            <a:endParaRPr/>
          </a:p>
          <a:p>
            <a:pPr marL="533400" lvl="1" indent="0" algn="l" rtl="0">
              <a:lnSpc>
                <a:spcPct val="100000"/>
              </a:lnSpc>
              <a:spcBef>
                <a:spcPts val="0"/>
              </a:spcBef>
              <a:spcAft>
                <a:spcPts val="0"/>
              </a:spcAft>
              <a:buSzPts val="2400"/>
              <a:buNone/>
            </a:pPr>
            <a:endParaRPr sz="1400"/>
          </a:p>
          <a:p>
            <a:pPr marL="457200" lvl="0" indent="-381000" algn="l" rtl="0">
              <a:lnSpc>
                <a:spcPct val="100000"/>
              </a:lnSpc>
              <a:spcBef>
                <a:spcPts val="600"/>
              </a:spcBef>
              <a:spcAft>
                <a:spcPts val="0"/>
              </a:spcAft>
              <a:buSzPts val="2400"/>
              <a:buChar char="▹"/>
            </a:pPr>
            <a:r>
              <a:rPr lang="en-US"/>
              <a:t>Có thể bao gồm tài liệu có sẵn trên mạng nội bộ</a:t>
            </a:r>
            <a:endParaRPr/>
          </a:p>
          <a:p>
            <a:pPr marL="457200" lvl="0" indent="-228600" algn="l" rtl="0">
              <a:lnSpc>
                <a:spcPct val="100000"/>
              </a:lnSpc>
              <a:spcBef>
                <a:spcPts val="600"/>
              </a:spcBef>
              <a:spcAft>
                <a:spcPts val="0"/>
              </a:spcAft>
              <a:buSzPts val="2400"/>
              <a:buNone/>
            </a:pPr>
            <a:endParaRPr/>
          </a:p>
        </p:txBody>
      </p:sp>
    </p:spTree>
  </p:cSld>
  <p:clrMapOvr>
    <a:masterClrMapping/>
  </p:clrMapOvr>
  <p:transition spd="slow">
    <p:fade/>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CCA0E0-D223-45DD-B716-7B4DE81A68D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110</a:t>
            </a:fld>
            <a:endParaRPr lang="en-US"/>
          </a:p>
        </p:txBody>
      </p:sp>
      <p:sp>
        <p:nvSpPr>
          <p:cNvPr id="3" name="Title 2">
            <a:extLst>
              <a:ext uri="{FF2B5EF4-FFF2-40B4-BE49-F238E27FC236}">
                <a16:creationId xmlns:a16="http://schemas.microsoft.com/office/drawing/2014/main" id="{52C90B94-CD54-4BA0-A1D8-6322B5F31F52}"/>
              </a:ext>
            </a:extLst>
          </p:cNvPr>
          <p:cNvSpPr>
            <a:spLocks noGrp="1"/>
          </p:cNvSpPr>
          <p:nvPr>
            <p:ph type="title"/>
          </p:nvPr>
        </p:nvSpPr>
        <p:spPr/>
        <p:txBody>
          <a:bodyPr/>
          <a:lstStyle/>
          <a:p>
            <a:r>
              <a:rPr lang="en-US"/>
              <a:t>FORM CONTROLS AND VALUES</a:t>
            </a:r>
          </a:p>
        </p:txBody>
      </p:sp>
      <p:sp>
        <p:nvSpPr>
          <p:cNvPr id="4" name="Text Placeholder 3">
            <a:extLst>
              <a:ext uri="{FF2B5EF4-FFF2-40B4-BE49-F238E27FC236}">
                <a16:creationId xmlns:a16="http://schemas.microsoft.com/office/drawing/2014/main" id="{7D2692F2-17E8-4B71-8317-9FE14C6A2D41}"/>
              </a:ext>
            </a:extLst>
          </p:cNvPr>
          <p:cNvSpPr>
            <a:spLocks noGrp="1"/>
          </p:cNvSpPr>
          <p:nvPr>
            <p:ph type="body" idx="1"/>
          </p:nvPr>
        </p:nvSpPr>
        <p:spPr/>
        <p:txBody>
          <a:bodyPr/>
          <a:lstStyle/>
          <a:p>
            <a:r>
              <a:rPr lang="vi-VN"/>
              <a:t>Mỗi điều khiển trong giao diện GUI lưu trữ dữ liệu được liên kết với điều khiển</a:t>
            </a:r>
            <a:endParaRPr lang="en-US"/>
          </a:p>
          <a:p>
            <a:r>
              <a:rPr lang="vi-VN"/>
              <a:t>Các trang web sử dụng một cặp tên và giá trị được truyền đến máy chủ hoặc trong một email được gửi cùng với biểu mẫu</a:t>
            </a:r>
          </a:p>
          <a:p>
            <a:endParaRPr lang="en-US"/>
          </a:p>
        </p:txBody>
      </p:sp>
    </p:spTree>
    <p:extLst>
      <p:ext uri="{BB962C8B-B14F-4D97-AF65-F5344CB8AC3E}">
        <p14:creationId xmlns:p14="http://schemas.microsoft.com/office/powerpoint/2010/main" val="203239942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2BDF0F7-8A51-4D48-996E-BA145E45695D}"/>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111</a:t>
            </a:fld>
            <a:endParaRPr lang="en-US"/>
          </a:p>
        </p:txBody>
      </p:sp>
      <p:sp>
        <p:nvSpPr>
          <p:cNvPr id="3" name="Title 2">
            <a:extLst>
              <a:ext uri="{FF2B5EF4-FFF2-40B4-BE49-F238E27FC236}">
                <a16:creationId xmlns:a16="http://schemas.microsoft.com/office/drawing/2014/main" id="{8DA4B272-E572-48FA-B6B4-FB3BD4CE3D03}"/>
              </a:ext>
            </a:extLst>
          </p:cNvPr>
          <p:cNvSpPr>
            <a:spLocks noGrp="1"/>
          </p:cNvSpPr>
          <p:nvPr>
            <p:ph type="title"/>
          </p:nvPr>
        </p:nvSpPr>
        <p:spPr/>
        <p:txBody>
          <a:bodyPr/>
          <a:lstStyle/>
          <a:p>
            <a:r>
              <a:rPr lang="en-US"/>
              <a:t>HIDDEN FIELDS</a:t>
            </a:r>
          </a:p>
        </p:txBody>
      </p:sp>
      <p:sp>
        <p:nvSpPr>
          <p:cNvPr id="4" name="Text Placeholder 3">
            <a:extLst>
              <a:ext uri="{FF2B5EF4-FFF2-40B4-BE49-F238E27FC236}">
                <a16:creationId xmlns:a16="http://schemas.microsoft.com/office/drawing/2014/main" id="{4D490BED-5644-4A82-A3C0-059A47B2AC7B}"/>
              </a:ext>
            </a:extLst>
          </p:cNvPr>
          <p:cNvSpPr>
            <a:spLocks noGrp="1"/>
          </p:cNvSpPr>
          <p:nvPr>
            <p:ph type="body" idx="1"/>
          </p:nvPr>
        </p:nvSpPr>
        <p:spPr/>
        <p:txBody>
          <a:bodyPr/>
          <a:lstStyle/>
          <a:p>
            <a:r>
              <a:rPr lang="vi-VN"/>
              <a:t>Không hiển thị với người xem</a:t>
            </a:r>
          </a:p>
          <a:p>
            <a:r>
              <a:rPr lang="vi-VN"/>
              <a:t>Không chiếm bất kỳ không gian nào trên trang Web</a:t>
            </a:r>
          </a:p>
          <a:p>
            <a:r>
              <a:rPr lang="vi-VN"/>
              <a:t>Chỉ có thể chứa tên và giá trị</a:t>
            </a:r>
          </a:p>
          <a:p>
            <a:r>
              <a:rPr lang="vi-VN"/>
              <a:t>Được sử dụng để lưu trữ các giá trị được gửi từ một biểu mẫu Web đến máy chủ</a:t>
            </a:r>
          </a:p>
          <a:p>
            <a:endParaRPr lang="en-US"/>
          </a:p>
        </p:txBody>
      </p:sp>
    </p:spTree>
    <p:extLst>
      <p:ext uri="{BB962C8B-B14F-4D97-AF65-F5344CB8AC3E}">
        <p14:creationId xmlns:p14="http://schemas.microsoft.com/office/powerpoint/2010/main" val="50686537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66F059B-F48B-4E9C-8DE5-905C590C1B1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112</a:t>
            </a:fld>
            <a:endParaRPr lang="en-US"/>
          </a:p>
        </p:txBody>
      </p:sp>
      <p:sp>
        <p:nvSpPr>
          <p:cNvPr id="3" name="Title 2">
            <a:extLst>
              <a:ext uri="{FF2B5EF4-FFF2-40B4-BE49-F238E27FC236}">
                <a16:creationId xmlns:a16="http://schemas.microsoft.com/office/drawing/2014/main" id="{B29B911A-0565-4B6C-9C8E-DC1D021A686C}"/>
              </a:ext>
            </a:extLst>
          </p:cNvPr>
          <p:cNvSpPr>
            <a:spLocks noGrp="1"/>
          </p:cNvSpPr>
          <p:nvPr>
            <p:ph type="title"/>
          </p:nvPr>
        </p:nvSpPr>
        <p:spPr/>
        <p:txBody>
          <a:bodyPr/>
          <a:lstStyle/>
          <a:p>
            <a:r>
              <a:rPr lang="en-US" altLang="en-US"/>
              <a:t>EVENT-RESPONSE CHARTS</a:t>
            </a:r>
            <a:endParaRPr lang="en-US"/>
          </a:p>
        </p:txBody>
      </p:sp>
      <p:sp>
        <p:nvSpPr>
          <p:cNvPr id="4" name="Text Placeholder 3">
            <a:extLst>
              <a:ext uri="{FF2B5EF4-FFF2-40B4-BE49-F238E27FC236}">
                <a16:creationId xmlns:a16="http://schemas.microsoft.com/office/drawing/2014/main" id="{6EF94A0F-173F-4134-8CE2-87F676614A13}"/>
              </a:ext>
            </a:extLst>
          </p:cNvPr>
          <p:cNvSpPr>
            <a:spLocks noGrp="1"/>
          </p:cNvSpPr>
          <p:nvPr>
            <p:ph type="body" idx="1"/>
          </p:nvPr>
        </p:nvSpPr>
        <p:spPr/>
        <p:txBody>
          <a:bodyPr/>
          <a:lstStyle/>
          <a:p>
            <a:pPr marL="76200" indent="0">
              <a:buNone/>
            </a:pPr>
            <a:r>
              <a:rPr lang="vi-VN"/>
              <a:t>Dùng để:</a:t>
            </a:r>
          </a:p>
          <a:p>
            <a:r>
              <a:rPr lang="vi-VN"/>
              <a:t>Liệt kê hàng loạt sự kiện có thể xảy ra</a:t>
            </a:r>
          </a:p>
          <a:p>
            <a:r>
              <a:rPr lang="vi-VN"/>
              <a:t>Cho thấy điều gì sẽ xảy ra</a:t>
            </a:r>
          </a:p>
          <a:p>
            <a:r>
              <a:rPr lang="vi-VN"/>
              <a:t>Xây dựng biểu mẫu web yêu cầu hành động tối thiểu từ người dùng</a:t>
            </a:r>
          </a:p>
          <a:p>
            <a:r>
              <a:rPr lang="vi-VN"/>
              <a:t>Khám phá các cải tiến cho trang web</a:t>
            </a:r>
            <a:br>
              <a:rPr lang="vi-VN"/>
            </a:br>
            <a:endParaRPr lang="en-US"/>
          </a:p>
        </p:txBody>
      </p:sp>
    </p:spTree>
    <p:extLst>
      <p:ext uri="{BB962C8B-B14F-4D97-AF65-F5344CB8AC3E}">
        <p14:creationId xmlns:p14="http://schemas.microsoft.com/office/powerpoint/2010/main" val="104305454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66F059B-F48B-4E9C-8DE5-905C590C1B1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113</a:t>
            </a:fld>
            <a:endParaRPr lang="en-US"/>
          </a:p>
        </p:txBody>
      </p:sp>
      <p:sp>
        <p:nvSpPr>
          <p:cNvPr id="3" name="Title 2">
            <a:extLst>
              <a:ext uri="{FF2B5EF4-FFF2-40B4-BE49-F238E27FC236}">
                <a16:creationId xmlns:a16="http://schemas.microsoft.com/office/drawing/2014/main" id="{B29B911A-0565-4B6C-9C8E-DC1D021A686C}"/>
              </a:ext>
            </a:extLst>
          </p:cNvPr>
          <p:cNvSpPr>
            <a:spLocks noGrp="1"/>
          </p:cNvSpPr>
          <p:nvPr>
            <p:ph type="title"/>
          </p:nvPr>
        </p:nvSpPr>
        <p:spPr/>
        <p:txBody>
          <a:bodyPr/>
          <a:lstStyle/>
          <a:p>
            <a:r>
              <a:rPr lang="en-US" altLang="en-US"/>
              <a:t>EVENT-RESPONSE CHARTS</a:t>
            </a:r>
            <a:endParaRPr lang="en-US"/>
          </a:p>
        </p:txBody>
      </p:sp>
      <p:sp>
        <p:nvSpPr>
          <p:cNvPr id="4" name="Text Placeholder 3">
            <a:extLst>
              <a:ext uri="{FF2B5EF4-FFF2-40B4-BE49-F238E27FC236}">
                <a16:creationId xmlns:a16="http://schemas.microsoft.com/office/drawing/2014/main" id="{6EF94A0F-173F-4134-8CE2-87F676614A13}"/>
              </a:ext>
            </a:extLst>
          </p:cNvPr>
          <p:cNvSpPr>
            <a:spLocks noGrp="1"/>
          </p:cNvSpPr>
          <p:nvPr>
            <p:ph type="body" idx="1"/>
          </p:nvPr>
        </p:nvSpPr>
        <p:spPr/>
        <p:txBody>
          <a:bodyPr/>
          <a:lstStyle/>
          <a:p>
            <a:pPr marL="76200" indent="0">
              <a:buNone/>
            </a:pPr>
            <a:r>
              <a:rPr lang="vi-VN"/>
              <a:t>Sự kiện có thể được sử dụng để:</a:t>
            </a:r>
          </a:p>
          <a:p>
            <a:r>
              <a:rPr lang="vi-VN"/>
              <a:t>Điều khiển điều hướng giữa các trang web</a:t>
            </a:r>
          </a:p>
          <a:p>
            <a:r>
              <a:rPr lang="vi-VN"/>
              <a:t>Thay đổi nội dung của danh sách thả xuống</a:t>
            </a:r>
          </a:p>
          <a:p>
            <a:endParaRPr lang="en-US"/>
          </a:p>
        </p:txBody>
      </p:sp>
    </p:spTree>
    <p:extLst>
      <p:ext uri="{BB962C8B-B14F-4D97-AF65-F5344CB8AC3E}">
        <p14:creationId xmlns:p14="http://schemas.microsoft.com/office/powerpoint/2010/main" val="277784672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7DB7048-186A-432D-87CF-132343AADBC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114</a:t>
            </a:fld>
            <a:endParaRPr lang="en-US"/>
          </a:p>
        </p:txBody>
      </p:sp>
      <p:sp>
        <p:nvSpPr>
          <p:cNvPr id="3" name="Title 2">
            <a:extLst>
              <a:ext uri="{FF2B5EF4-FFF2-40B4-BE49-F238E27FC236}">
                <a16:creationId xmlns:a16="http://schemas.microsoft.com/office/drawing/2014/main" id="{6CFF9C2B-F61B-4A5D-9935-7EBBCA73764E}"/>
              </a:ext>
            </a:extLst>
          </p:cNvPr>
          <p:cNvSpPr>
            <a:spLocks noGrp="1"/>
          </p:cNvSpPr>
          <p:nvPr>
            <p:ph type="title"/>
          </p:nvPr>
        </p:nvSpPr>
        <p:spPr/>
        <p:txBody>
          <a:bodyPr/>
          <a:lstStyle/>
          <a:p>
            <a:r>
              <a:rPr lang="en-US"/>
              <a:t>DYNAMIC WEB PAGES</a:t>
            </a:r>
          </a:p>
        </p:txBody>
      </p:sp>
      <p:sp>
        <p:nvSpPr>
          <p:cNvPr id="4" name="Text Placeholder 3">
            <a:extLst>
              <a:ext uri="{FF2B5EF4-FFF2-40B4-BE49-F238E27FC236}">
                <a16:creationId xmlns:a16="http://schemas.microsoft.com/office/drawing/2014/main" id="{26C8DFA7-B3F4-4B97-A326-5C8C39A08349}"/>
              </a:ext>
            </a:extLst>
          </p:cNvPr>
          <p:cNvSpPr>
            <a:spLocks noGrp="1"/>
          </p:cNvSpPr>
          <p:nvPr>
            <p:ph type="body" idx="1"/>
          </p:nvPr>
        </p:nvSpPr>
        <p:spPr/>
        <p:txBody>
          <a:bodyPr/>
          <a:lstStyle/>
          <a:p>
            <a:r>
              <a:rPr lang="vi-VN"/>
              <a:t>Các trang web tự thay đổi do kết quả của một số hành động của người dung</a:t>
            </a:r>
            <a:endParaRPr lang="en-US"/>
          </a:p>
          <a:p>
            <a:r>
              <a:rPr lang="vi-VN"/>
              <a:t>Lợi thế: </a:t>
            </a:r>
          </a:p>
          <a:p>
            <a:pPr lvl="1"/>
            <a:r>
              <a:rPr lang="vi-VN"/>
              <a:t>Tự sửa đổi nhanh</a:t>
            </a:r>
            <a:endParaRPr lang="en-US"/>
          </a:p>
          <a:p>
            <a:r>
              <a:rPr lang="vi-VN"/>
              <a:t>Bất lợi:</a:t>
            </a:r>
            <a:endParaRPr lang="en-US"/>
          </a:p>
          <a:p>
            <a:pPr lvl="1"/>
            <a:r>
              <a:rPr lang="vi-VN"/>
              <a:t>Sẽ không hoạt động nếu JavaScript bị tắt</a:t>
            </a:r>
            <a:endParaRPr lang="en-US"/>
          </a:p>
          <a:p>
            <a:pPr lvl="1"/>
            <a:r>
              <a:rPr lang="vi-VN"/>
              <a:t>Các trang web động có thể không tuân thủ Đạo luật về người khuyết tật Hoa Kỳ</a:t>
            </a:r>
          </a:p>
        </p:txBody>
      </p:sp>
    </p:spTree>
    <p:extLst>
      <p:ext uri="{BB962C8B-B14F-4D97-AF65-F5344CB8AC3E}">
        <p14:creationId xmlns:p14="http://schemas.microsoft.com/office/powerpoint/2010/main" val="387486867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B18E9A8-183A-45E5-AB2A-C8AF3A04959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115</a:t>
            </a:fld>
            <a:endParaRPr lang="en-US"/>
          </a:p>
        </p:txBody>
      </p:sp>
      <p:sp>
        <p:nvSpPr>
          <p:cNvPr id="3" name="Title 2">
            <a:extLst>
              <a:ext uri="{FF2B5EF4-FFF2-40B4-BE49-F238E27FC236}">
                <a16:creationId xmlns:a16="http://schemas.microsoft.com/office/drawing/2014/main" id="{76CFA8AF-4DA7-4CB9-8CE2-4E0D32EB9205}"/>
              </a:ext>
            </a:extLst>
          </p:cNvPr>
          <p:cNvSpPr>
            <a:spLocks noGrp="1"/>
          </p:cNvSpPr>
          <p:nvPr>
            <p:ph type="title"/>
          </p:nvPr>
        </p:nvSpPr>
        <p:spPr/>
        <p:txBody>
          <a:bodyPr/>
          <a:lstStyle/>
          <a:p>
            <a:r>
              <a:rPr lang="en-US"/>
              <a:t>AJAX</a:t>
            </a:r>
          </a:p>
        </p:txBody>
      </p:sp>
      <p:sp>
        <p:nvSpPr>
          <p:cNvPr id="4" name="Text Placeholder 3">
            <a:extLst>
              <a:ext uri="{FF2B5EF4-FFF2-40B4-BE49-F238E27FC236}">
                <a16:creationId xmlns:a16="http://schemas.microsoft.com/office/drawing/2014/main" id="{713B72D7-0703-4504-BF9B-96AADC579500}"/>
              </a:ext>
            </a:extLst>
          </p:cNvPr>
          <p:cNvSpPr>
            <a:spLocks noGrp="1"/>
          </p:cNvSpPr>
          <p:nvPr>
            <p:ph type="body" idx="1"/>
          </p:nvPr>
        </p:nvSpPr>
        <p:spPr/>
        <p:txBody>
          <a:bodyPr/>
          <a:lstStyle/>
          <a:p>
            <a:r>
              <a:rPr lang="en-US"/>
              <a:t>AJAX = Asynchronous JavaScript and XML</a:t>
            </a:r>
          </a:p>
          <a:p>
            <a:r>
              <a:rPr lang="en-US"/>
              <a:t>Sử dụng JavaScript và XML</a:t>
            </a:r>
          </a:p>
          <a:p>
            <a:r>
              <a:rPr lang="vi-VN"/>
              <a:t>Cho phép các nhà phát triển Web xây dựng một trang Web hoạt động giống như một chương trình máy tính để bàn truyền thống</a:t>
            </a:r>
            <a:endParaRPr lang="en-US"/>
          </a:p>
          <a:p>
            <a:endParaRPr lang="en-US"/>
          </a:p>
          <a:p>
            <a:endParaRPr lang="en-US"/>
          </a:p>
        </p:txBody>
      </p:sp>
    </p:spTree>
    <p:extLst>
      <p:ext uri="{BB962C8B-B14F-4D97-AF65-F5344CB8AC3E}">
        <p14:creationId xmlns:p14="http://schemas.microsoft.com/office/powerpoint/2010/main" val="284444937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B18E9A8-183A-45E5-AB2A-C8AF3A04959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116</a:t>
            </a:fld>
            <a:endParaRPr lang="en-US"/>
          </a:p>
        </p:txBody>
      </p:sp>
      <p:sp>
        <p:nvSpPr>
          <p:cNvPr id="3" name="Title 2">
            <a:extLst>
              <a:ext uri="{FF2B5EF4-FFF2-40B4-BE49-F238E27FC236}">
                <a16:creationId xmlns:a16="http://schemas.microsoft.com/office/drawing/2014/main" id="{76CFA8AF-4DA7-4CB9-8CE2-4E0D32EB9205}"/>
              </a:ext>
            </a:extLst>
          </p:cNvPr>
          <p:cNvSpPr>
            <a:spLocks noGrp="1"/>
          </p:cNvSpPr>
          <p:nvPr>
            <p:ph type="title"/>
          </p:nvPr>
        </p:nvSpPr>
        <p:spPr/>
        <p:txBody>
          <a:bodyPr/>
          <a:lstStyle/>
          <a:p>
            <a:r>
              <a:rPr lang="en-US"/>
              <a:t>AJAX</a:t>
            </a:r>
          </a:p>
        </p:txBody>
      </p:sp>
      <p:sp>
        <p:nvSpPr>
          <p:cNvPr id="4" name="Text Placeholder 3">
            <a:extLst>
              <a:ext uri="{FF2B5EF4-FFF2-40B4-BE49-F238E27FC236}">
                <a16:creationId xmlns:a16="http://schemas.microsoft.com/office/drawing/2014/main" id="{713B72D7-0703-4504-BF9B-96AADC579500}"/>
              </a:ext>
            </a:extLst>
          </p:cNvPr>
          <p:cNvSpPr>
            <a:spLocks noGrp="1"/>
          </p:cNvSpPr>
          <p:nvPr>
            <p:ph type="body" idx="1"/>
          </p:nvPr>
        </p:nvSpPr>
        <p:spPr/>
        <p:txBody>
          <a:bodyPr/>
          <a:lstStyle/>
          <a:p>
            <a:r>
              <a:rPr lang="vi-VN"/>
              <a:t>Dữ liệu có thể là tệp văn bản nhỏ hoặc tài liệu XML chứa nhiều khách hàng hoặc lặp lại dữ liệu</a:t>
            </a:r>
          </a:p>
          <a:p>
            <a:r>
              <a:rPr lang="vi-VN"/>
              <a:t>Có lợi thế là làm cho Web hoạt động nhanh hơn và cung cấp trải nghiệm xem mượt mà hơn cho người dùng</a:t>
            </a:r>
          </a:p>
          <a:p>
            <a:r>
              <a:rPr lang="vi-VN"/>
              <a:t>Những bất lợi là JavaScript phải được kích hoạt và trang Web có thể vi phạm Đạo luật về Người khuyết tật Hoa Kỳ</a:t>
            </a:r>
          </a:p>
          <a:p>
            <a:endParaRPr lang="en-US"/>
          </a:p>
          <a:p>
            <a:endParaRPr lang="en-US"/>
          </a:p>
        </p:txBody>
      </p:sp>
    </p:spTree>
    <p:extLst>
      <p:ext uri="{BB962C8B-B14F-4D97-AF65-F5344CB8AC3E}">
        <p14:creationId xmlns:p14="http://schemas.microsoft.com/office/powerpoint/2010/main" val="239432396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67131B-173D-4E6E-9CBD-2F00420A55CB}"/>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117</a:t>
            </a:fld>
            <a:endParaRPr lang="en-US"/>
          </a:p>
        </p:txBody>
      </p:sp>
      <p:sp>
        <p:nvSpPr>
          <p:cNvPr id="3" name="Title 2">
            <a:extLst>
              <a:ext uri="{FF2B5EF4-FFF2-40B4-BE49-F238E27FC236}">
                <a16:creationId xmlns:a16="http://schemas.microsoft.com/office/drawing/2014/main" id="{0790E969-7037-469B-ADEE-3E126F49345F}"/>
              </a:ext>
            </a:extLst>
          </p:cNvPr>
          <p:cNvSpPr>
            <a:spLocks noGrp="1"/>
          </p:cNvSpPr>
          <p:nvPr>
            <p:ph type="title"/>
          </p:nvPr>
        </p:nvSpPr>
        <p:spPr/>
        <p:txBody>
          <a:bodyPr/>
          <a:lstStyle/>
          <a:p>
            <a:r>
              <a:rPr lang="vi-VN"/>
              <a:t>ĐẠO LUẬT NGƯỜI MỸ KHUYẾT TẬT (ADA) </a:t>
            </a:r>
            <a:endParaRPr lang="en-US"/>
          </a:p>
        </p:txBody>
      </p:sp>
      <p:sp>
        <p:nvSpPr>
          <p:cNvPr id="4" name="Text Placeholder 3">
            <a:extLst>
              <a:ext uri="{FF2B5EF4-FFF2-40B4-BE49-F238E27FC236}">
                <a16:creationId xmlns:a16="http://schemas.microsoft.com/office/drawing/2014/main" id="{C6D82A29-EFA9-4065-ADDA-4FFA92C8C8A0}"/>
              </a:ext>
            </a:extLst>
          </p:cNvPr>
          <p:cNvSpPr>
            <a:spLocks noGrp="1"/>
          </p:cNvSpPr>
          <p:nvPr>
            <p:ph type="body" idx="1"/>
          </p:nvPr>
        </p:nvSpPr>
        <p:spPr/>
        <p:txBody>
          <a:bodyPr/>
          <a:lstStyle/>
          <a:p>
            <a:r>
              <a:rPr lang="en-US"/>
              <a:t>Đ</a:t>
            </a:r>
            <a:r>
              <a:rPr lang="vi-VN"/>
              <a:t>ược phát triển vào năm 199</a:t>
            </a:r>
            <a:r>
              <a:rPr lang="en-US"/>
              <a:t>0</a:t>
            </a:r>
          </a:p>
          <a:p>
            <a:r>
              <a:rPr lang="en-US" altLang="en-US"/>
              <a:t>Đ</a:t>
            </a:r>
            <a:r>
              <a:rPr lang="vi-VN" altLang="en-US"/>
              <a:t>ảm bảo rằng những người khuyết tật có cơ hội giống như bất cứ ai khác</a:t>
            </a:r>
            <a:r>
              <a:rPr lang="en-US" altLang="en-US"/>
              <a:t>.</a:t>
            </a:r>
          </a:p>
          <a:p>
            <a:r>
              <a:rPr lang="vi-VN"/>
              <a:t> </a:t>
            </a:r>
            <a:r>
              <a:rPr lang="en-US"/>
              <a:t>T</a:t>
            </a:r>
            <a:r>
              <a:rPr lang="vi-VN"/>
              <a:t>rang web của bạn cần có thể truy cập được đối với những người có khuyết tật ảnh hưởng đến khả năng nghe, nhìn hoặc khả năng thể chất của họ.</a:t>
            </a:r>
          </a:p>
          <a:p>
            <a:endParaRPr lang="en-US"/>
          </a:p>
        </p:txBody>
      </p:sp>
    </p:spTree>
    <p:extLst>
      <p:ext uri="{BB962C8B-B14F-4D97-AF65-F5344CB8AC3E}">
        <p14:creationId xmlns:p14="http://schemas.microsoft.com/office/powerpoint/2010/main" val="162278639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89DBE6-08BE-4E88-8707-77FE141D2F2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118</a:t>
            </a:fld>
            <a:endParaRPr lang="en-US"/>
          </a:p>
        </p:txBody>
      </p:sp>
      <p:sp>
        <p:nvSpPr>
          <p:cNvPr id="3" name="Title 2">
            <a:extLst>
              <a:ext uri="{FF2B5EF4-FFF2-40B4-BE49-F238E27FC236}">
                <a16:creationId xmlns:a16="http://schemas.microsoft.com/office/drawing/2014/main" id="{3BAC1213-C214-4E51-9895-B9BCCA314AEE}"/>
              </a:ext>
            </a:extLst>
          </p:cNvPr>
          <p:cNvSpPr>
            <a:spLocks noGrp="1"/>
          </p:cNvSpPr>
          <p:nvPr>
            <p:ph type="title"/>
          </p:nvPr>
        </p:nvSpPr>
        <p:spPr/>
        <p:txBody>
          <a:bodyPr/>
          <a:lstStyle/>
          <a:p>
            <a:r>
              <a:rPr lang="en-US"/>
              <a:t>TUÂN THỦ ADA </a:t>
            </a:r>
          </a:p>
        </p:txBody>
      </p:sp>
      <p:sp>
        <p:nvSpPr>
          <p:cNvPr id="4" name="Text Placeholder 3">
            <a:extLst>
              <a:ext uri="{FF2B5EF4-FFF2-40B4-BE49-F238E27FC236}">
                <a16:creationId xmlns:a16="http://schemas.microsoft.com/office/drawing/2014/main" id="{ABB27E8A-63E2-48D4-BE99-B656D10DBEB7}"/>
              </a:ext>
            </a:extLst>
          </p:cNvPr>
          <p:cNvSpPr>
            <a:spLocks noGrp="1"/>
          </p:cNvSpPr>
          <p:nvPr>
            <p:ph type="body" idx="1"/>
          </p:nvPr>
        </p:nvSpPr>
        <p:spPr/>
        <p:txBody>
          <a:bodyPr/>
          <a:lstStyle/>
          <a:p>
            <a:r>
              <a:rPr lang="vi-VN"/>
              <a:t>Tuân thủ ADA tăng đối tượng mục tiêu của bạn</a:t>
            </a:r>
            <a:endParaRPr lang="en-US"/>
          </a:p>
          <a:p>
            <a:r>
              <a:rPr lang="vi-VN" altLang="en-US"/>
              <a:t>Tuân thủ ADA Cải thiện nỗ lực SEO của bạn</a:t>
            </a:r>
            <a:r>
              <a:rPr lang="en-US" altLang="en-US"/>
              <a:t> </a:t>
            </a:r>
          </a:p>
          <a:p>
            <a:r>
              <a:rPr lang="vi-VN" altLang="en-US"/>
              <a:t>Tuân thủ ADA có thể giúp danh tiếng của bạn</a:t>
            </a:r>
            <a:endParaRPr lang="en-US" altLang="en-US"/>
          </a:p>
          <a:p>
            <a:r>
              <a:rPr lang="vi-VN" altLang="en-US"/>
              <a:t>Tuân thủ ADA có nghĩa là khả năng sử dụng trang web tốt hơn tổng thể</a:t>
            </a:r>
            <a:endParaRPr lang="en-US" altLang="en-US"/>
          </a:p>
          <a:p>
            <a:r>
              <a:rPr lang="vi-VN" altLang="en-US"/>
              <a:t>Bạn có thể tránh hình phạt</a:t>
            </a:r>
            <a:endParaRPr lang="en-US" altLang="en-US"/>
          </a:p>
          <a:p>
            <a:endParaRPr lang="en-US"/>
          </a:p>
        </p:txBody>
      </p:sp>
    </p:spTree>
    <p:extLst>
      <p:ext uri="{BB962C8B-B14F-4D97-AF65-F5344CB8AC3E}">
        <p14:creationId xmlns:p14="http://schemas.microsoft.com/office/powerpoint/2010/main" val="348933068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89DBE6-08BE-4E88-8707-77FE141D2F2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119</a:t>
            </a:fld>
            <a:endParaRPr lang="en-US"/>
          </a:p>
        </p:txBody>
      </p:sp>
      <p:sp>
        <p:nvSpPr>
          <p:cNvPr id="3" name="Title 2">
            <a:extLst>
              <a:ext uri="{FF2B5EF4-FFF2-40B4-BE49-F238E27FC236}">
                <a16:creationId xmlns:a16="http://schemas.microsoft.com/office/drawing/2014/main" id="{3BAC1213-C214-4E51-9895-B9BCCA314AEE}"/>
              </a:ext>
            </a:extLst>
          </p:cNvPr>
          <p:cNvSpPr>
            <a:spLocks noGrp="1"/>
          </p:cNvSpPr>
          <p:nvPr>
            <p:ph type="title"/>
          </p:nvPr>
        </p:nvSpPr>
        <p:spPr/>
        <p:txBody>
          <a:bodyPr/>
          <a:lstStyle/>
          <a:p>
            <a:r>
              <a:rPr lang="en-US"/>
              <a:t>TUÂN THỦ ADA </a:t>
            </a:r>
          </a:p>
        </p:txBody>
      </p:sp>
      <p:sp>
        <p:nvSpPr>
          <p:cNvPr id="4" name="Text Placeholder 3">
            <a:extLst>
              <a:ext uri="{FF2B5EF4-FFF2-40B4-BE49-F238E27FC236}">
                <a16:creationId xmlns:a16="http://schemas.microsoft.com/office/drawing/2014/main" id="{ABB27E8A-63E2-48D4-BE99-B656D10DBEB7}"/>
              </a:ext>
            </a:extLst>
          </p:cNvPr>
          <p:cNvSpPr>
            <a:spLocks noGrp="1"/>
          </p:cNvSpPr>
          <p:nvPr>
            <p:ph type="body" idx="1"/>
          </p:nvPr>
        </p:nvSpPr>
        <p:spPr/>
        <p:txBody>
          <a:bodyPr/>
          <a:lstStyle/>
          <a:p>
            <a:pPr>
              <a:lnSpc>
                <a:spcPct val="150000"/>
              </a:lnSpc>
            </a:pPr>
            <a:r>
              <a:rPr lang="vi-VN" altLang="en-US"/>
              <a:t>Thêm chú thích cho video </a:t>
            </a:r>
            <a:endParaRPr lang="en-US" altLang="en-US"/>
          </a:p>
          <a:p>
            <a:pPr>
              <a:lnSpc>
                <a:spcPct val="150000"/>
              </a:lnSpc>
            </a:pPr>
            <a:r>
              <a:rPr lang="vi-VN" altLang="en-US"/>
              <a:t>Thêm mô tả âm thanh </a:t>
            </a:r>
            <a:endParaRPr lang="en-US" altLang="en-US"/>
          </a:p>
          <a:p>
            <a:pPr>
              <a:lnSpc>
                <a:spcPct val="150000"/>
              </a:lnSpc>
            </a:pPr>
            <a:r>
              <a:rPr lang="vi-VN" altLang="en-US"/>
              <a:t>Tạo bản ghi văn bản </a:t>
            </a:r>
            <a:endParaRPr lang="en-US" altLang="en-US"/>
          </a:p>
          <a:p>
            <a:pPr>
              <a:lnSpc>
                <a:spcPct val="150000"/>
              </a:lnSpc>
            </a:pPr>
            <a:r>
              <a:rPr lang="vi-VN" altLang="en-US"/>
              <a:t>Tạo liên kết tới video thay vì nhúng nó vào các trang web</a:t>
            </a:r>
            <a:endParaRPr lang="en-US" altLang="en-US"/>
          </a:p>
        </p:txBody>
      </p:sp>
    </p:spTree>
    <p:extLst>
      <p:ext uri="{BB962C8B-B14F-4D97-AF65-F5344CB8AC3E}">
        <p14:creationId xmlns:p14="http://schemas.microsoft.com/office/powerpoint/2010/main" val="2480123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2"/>
          <p:cNvSpPr txBox="1">
            <a:spLocks noGrp="1"/>
          </p:cNvSpPr>
          <p:nvPr>
            <p:ph type="ctrTitle" idx="4294967295"/>
          </p:nvPr>
        </p:nvSpPr>
        <p:spPr>
          <a:xfrm>
            <a:off x="252504" y="1375992"/>
            <a:ext cx="2636620" cy="2391516"/>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A5B0FE"/>
              </a:buClr>
              <a:buSzPts val="3000"/>
              <a:buFont typeface="Miriam Libre"/>
              <a:buNone/>
            </a:pPr>
            <a:r>
              <a:rPr lang="en-US" sz="4800" b="0" i="0" u="none" strike="noStrike" cap="none">
                <a:solidFill>
                  <a:srgbClr val="A5B0FE"/>
                </a:solidFill>
                <a:latin typeface="Corbel"/>
                <a:ea typeface="Corbel"/>
                <a:cs typeface="Corbel"/>
                <a:sym typeface="Corbel"/>
              </a:rPr>
              <a:t>CÔNG NGHỆ</a:t>
            </a:r>
            <a:br>
              <a:rPr lang="en-US" sz="4800" b="0" i="0" u="none" strike="noStrike" cap="none">
                <a:solidFill>
                  <a:srgbClr val="A5B0FE"/>
                </a:solidFill>
                <a:latin typeface="Corbel"/>
                <a:ea typeface="Corbel"/>
                <a:cs typeface="Corbel"/>
                <a:sym typeface="Corbel"/>
              </a:rPr>
            </a:br>
            <a:r>
              <a:rPr lang="en-US" sz="4800" b="0" i="0" u="none" strike="noStrike" cap="none">
                <a:solidFill>
                  <a:srgbClr val="A5B0FE"/>
                </a:solidFill>
                <a:latin typeface="Corbel"/>
                <a:ea typeface="Corbel"/>
                <a:cs typeface="Corbel"/>
                <a:sym typeface="Corbel"/>
              </a:rPr>
              <a:t>ĐẦU RA</a:t>
            </a:r>
            <a:endParaRPr/>
          </a:p>
        </p:txBody>
      </p:sp>
      <p:grpSp>
        <p:nvGrpSpPr>
          <p:cNvPr id="230" name="Google Shape;230;p22"/>
          <p:cNvGrpSpPr/>
          <p:nvPr/>
        </p:nvGrpSpPr>
        <p:grpSpPr>
          <a:xfrm>
            <a:off x="4989428" y="480048"/>
            <a:ext cx="2688023" cy="2687984"/>
            <a:chOff x="6643075" y="3664250"/>
            <a:chExt cx="407950" cy="407975"/>
          </a:xfrm>
        </p:grpSpPr>
        <p:sp>
          <p:nvSpPr>
            <p:cNvPr id="231" name="Google Shape;231;p22"/>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 name="Google Shape;232;p22"/>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33" name="Google Shape;233;p22"/>
          <p:cNvGrpSpPr/>
          <p:nvPr/>
        </p:nvGrpSpPr>
        <p:grpSpPr>
          <a:xfrm rot="-587295">
            <a:off x="4831103" y="3518436"/>
            <a:ext cx="1105140" cy="1105077"/>
            <a:chOff x="576250" y="4319400"/>
            <a:chExt cx="442075" cy="442050"/>
          </a:xfrm>
        </p:grpSpPr>
        <p:sp>
          <p:nvSpPr>
            <p:cNvPr id="234" name="Google Shape;234;p22"/>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solidFill>
              <a:srgbClr val="000000"/>
            </a:solid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22"/>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solidFill>
              <a:srgbClr val="000000"/>
            </a:solid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22"/>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solidFill>
              <a:srgbClr val="000000"/>
            </a:solid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22"/>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solidFill>
              <a:srgbClr val="000000"/>
            </a:solid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38" name="Google Shape;238;p22"/>
          <p:cNvSpPr/>
          <p:nvPr/>
        </p:nvSpPr>
        <p:spPr>
          <a:xfrm>
            <a:off x="4346385" y="1101027"/>
            <a:ext cx="420148" cy="401173"/>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p22"/>
          <p:cNvSpPr/>
          <p:nvPr/>
        </p:nvSpPr>
        <p:spPr>
          <a:xfrm rot="2697410">
            <a:off x="7115127" y="3154920"/>
            <a:ext cx="637798" cy="608994"/>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p22"/>
          <p:cNvSpPr/>
          <p:nvPr/>
        </p:nvSpPr>
        <p:spPr>
          <a:xfrm>
            <a:off x="7619694" y="2807253"/>
            <a:ext cx="255471" cy="244042"/>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 name="Google Shape;241;p22"/>
          <p:cNvSpPr/>
          <p:nvPr/>
        </p:nvSpPr>
        <p:spPr>
          <a:xfrm rot="1279871">
            <a:off x="4055299" y="2311116"/>
            <a:ext cx="255414" cy="243985"/>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p22"/>
          <p:cNvSpPr txBox="1">
            <a:spLocks noGrp="1"/>
          </p:cNvSpPr>
          <p:nvPr>
            <p:ph type="sldNum" idx="12"/>
          </p:nvPr>
        </p:nvSpPr>
        <p:spPr>
          <a:xfrm>
            <a:off x="8808000" y="2208175"/>
            <a:ext cx="336000" cy="727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12</a:t>
            </a:fld>
            <a:endParaRPr/>
          </a:p>
        </p:txBody>
      </p:sp>
    </p:spTree>
  </p:cSld>
  <p:clrMapOvr>
    <a:masterClrMapping/>
  </p:clrMapOvr>
  <p:transition spd="slow">
    <p:fade/>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89DBE6-08BE-4E88-8707-77FE141D2F2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120</a:t>
            </a:fld>
            <a:endParaRPr lang="en-US"/>
          </a:p>
        </p:txBody>
      </p:sp>
      <p:sp>
        <p:nvSpPr>
          <p:cNvPr id="3" name="Title 2">
            <a:extLst>
              <a:ext uri="{FF2B5EF4-FFF2-40B4-BE49-F238E27FC236}">
                <a16:creationId xmlns:a16="http://schemas.microsoft.com/office/drawing/2014/main" id="{3BAC1213-C214-4E51-9895-B9BCCA314AEE}"/>
              </a:ext>
            </a:extLst>
          </p:cNvPr>
          <p:cNvSpPr>
            <a:spLocks noGrp="1"/>
          </p:cNvSpPr>
          <p:nvPr>
            <p:ph type="title"/>
          </p:nvPr>
        </p:nvSpPr>
        <p:spPr/>
        <p:txBody>
          <a:bodyPr/>
          <a:lstStyle/>
          <a:p>
            <a:r>
              <a:rPr lang="en-US"/>
              <a:t>TUÂN THỦ ADA </a:t>
            </a:r>
          </a:p>
        </p:txBody>
      </p:sp>
      <p:sp>
        <p:nvSpPr>
          <p:cNvPr id="4" name="Text Placeholder 3">
            <a:extLst>
              <a:ext uri="{FF2B5EF4-FFF2-40B4-BE49-F238E27FC236}">
                <a16:creationId xmlns:a16="http://schemas.microsoft.com/office/drawing/2014/main" id="{ABB27E8A-63E2-48D4-BE99-B656D10DBEB7}"/>
              </a:ext>
            </a:extLst>
          </p:cNvPr>
          <p:cNvSpPr>
            <a:spLocks noGrp="1"/>
          </p:cNvSpPr>
          <p:nvPr>
            <p:ph type="body" idx="1"/>
          </p:nvPr>
        </p:nvSpPr>
        <p:spPr/>
        <p:txBody>
          <a:bodyPr/>
          <a:lstStyle/>
          <a:p>
            <a:pPr>
              <a:lnSpc>
                <a:spcPct val="150000"/>
              </a:lnSpc>
            </a:pPr>
            <a:r>
              <a:rPr lang="vi-VN" altLang="en-US"/>
              <a:t>Thêm liên kết vào phần tải xuống trình phát đa phương tiện </a:t>
            </a:r>
            <a:endParaRPr lang="en-US" altLang="en-US"/>
          </a:p>
          <a:p>
            <a:pPr>
              <a:lnSpc>
                <a:spcPct val="150000"/>
              </a:lnSpc>
            </a:pPr>
            <a:r>
              <a:rPr lang="vi-VN" altLang="en-US"/>
              <a:t>Thêm liên kết bổ sung vào bảng điểm văn bản (cho video) </a:t>
            </a:r>
            <a:endParaRPr lang="en-US" altLang="en-US"/>
          </a:p>
          <a:p>
            <a:pPr>
              <a:lnSpc>
                <a:spcPct val="150000"/>
              </a:lnSpc>
            </a:pPr>
            <a:r>
              <a:rPr lang="vi-VN" altLang="en-US"/>
              <a:t>Trang nên cung cấp các liên kết thay thế cho Bản đồ hình ảnh </a:t>
            </a:r>
          </a:p>
        </p:txBody>
      </p:sp>
    </p:spTree>
    <p:extLst>
      <p:ext uri="{BB962C8B-B14F-4D97-AF65-F5344CB8AC3E}">
        <p14:creationId xmlns:p14="http://schemas.microsoft.com/office/powerpoint/2010/main" val="317536362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4B02074-AD42-4562-B05C-37C1FF22B51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121</a:t>
            </a:fld>
            <a:endParaRPr lang="en-US"/>
          </a:p>
        </p:txBody>
      </p:sp>
      <p:sp>
        <p:nvSpPr>
          <p:cNvPr id="3" name="Title 2">
            <a:extLst>
              <a:ext uri="{FF2B5EF4-FFF2-40B4-BE49-F238E27FC236}">
                <a16:creationId xmlns:a16="http://schemas.microsoft.com/office/drawing/2014/main" id="{15A36D0B-25BC-4274-BDA1-DB76C04C15E5}"/>
              </a:ext>
            </a:extLst>
          </p:cNvPr>
          <p:cNvSpPr>
            <a:spLocks noGrp="1"/>
          </p:cNvSpPr>
          <p:nvPr>
            <p:ph type="title"/>
          </p:nvPr>
        </p:nvSpPr>
        <p:spPr/>
        <p:txBody>
          <a:bodyPr/>
          <a:lstStyle/>
          <a:p>
            <a:r>
              <a:rPr lang="en-US"/>
              <a:t>Tab Control Dialogue Boxes</a:t>
            </a:r>
          </a:p>
        </p:txBody>
      </p:sp>
      <p:sp>
        <p:nvSpPr>
          <p:cNvPr id="4" name="Text Placeholder 3">
            <a:extLst>
              <a:ext uri="{FF2B5EF4-FFF2-40B4-BE49-F238E27FC236}">
                <a16:creationId xmlns:a16="http://schemas.microsoft.com/office/drawing/2014/main" id="{4AECF70D-8C15-47CE-9126-FC89C57D6640}"/>
              </a:ext>
            </a:extLst>
          </p:cNvPr>
          <p:cNvSpPr>
            <a:spLocks noGrp="1"/>
          </p:cNvSpPr>
          <p:nvPr>
            <p:ph type="body" idx="1"/>
          </p:nvPr>
        </p:nvSpPr>
        <p:spPr/>
        <p:txBody>
          <a:bodyPr/>
          <a:lstStyle/>
          <a:p>
            <a:r>
              <a:rPr lang="vi-VN" sz="2350"/>
              <a:t>Tạo một tab riêng cho từng tính năng độc đáo</a:t>
            </a:r>
            <a:endParaRPr lang="en-US" sz="2350"/>
          </a:p>
          <a:p>
            <a:r>
              <a:rPr lang="vi-VN" sz="2350"/>
              <a:t>Đặt các tab được sử dụng phổ biến nhất ở phía trước và hiển thị chúng trước</a:t>
            </a:r>
            <a:endParaRPr lang="en-US" sz="2350"/>
          </a:p>
          <a:p>
            <a:r>
              <a:rPr lang="vi-VN" sz="2350"/>
              <a:t>Cân nhắc bao gồm ba nút cơ bản trong thiết kế của bạn</a:t>
            </a:r>
          </a:p>
          <a:p>
            <a:pPr lvl="1"/>
            <a:r>
              <a:rPr lang="vi-VN" sz="2200"/>
              <a:t>OK</a:t>
            </a:r>
          </a:p>
          <a:p>
            <a:pPr lvl="1"/>
            <a:r>
              <a:rPr lang="vi-VN" sz="2200"/>
              <a:t>Hủy bỏ</a:t>
            </a:r>
          </a:p>
          <a:p>
            <a:pPr lvl="1"/>
            <a:r>
              <a:rPr lang="vi-VN" sz="2200"/>
              <a:t>Cứu giúp</a:t>
            </a:r>
          </a:p>
          <a:p>
            <a:endParaRPr lang="en-US"/>
          </a:p>
        </p:txBody>
      </p:sp>
    </p:spTree>
    <p:extLst>
      <p:ext uri="{BB962C8B-B14F-4D97-AF65-F5344CB8AC3E}">
        <p14:creationId xmlns:p14="http://schemas.microsoft.com/office/powerpoint/2010/main" val="312870431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0F75D0A-C079-4A95-868B-954FB2596A57}"/>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122</a:t>
            </a:fld>
            <a:endParaRPr lang="en-US"/>
          </a:p>
        </p:txBody>
      </p:sp>
      <p:sp>
        <p:nvSpPr>
          <p:cNvPr id="3" name="Title 2">
            <a:extLst>
              <a:ext uri="{FF2B5EF4-FFF2-40B4-BE49-F238E27FC236}">
                <a16:creationId xmlns:a16="http://schemas.microsoft.com/office/drawing/2014/main" id="{B1A33DFF-4EF1-4AAE-8567-D6FE1BE93E29}"/>
              </a:ext>
            </a:extLst>
          </p:cNvPr>
          <p:cNvSpPr>
            <a:spLocks noGrp="1"/>
          </p:cNvSpPr>
          <p:nvPr>
            <p:ph type="title"/>
          </p:nvPr>
        </p:nvSpPr>
        <p:spPr/>
        <p:txBody>
          <a:bodyPr/>
          <a:lstStyle/>
          <a:p>
            <a:r>
              <a:rPr lang="en-US"/>
              <a:t>Màu sắc</a:t>
            </a:r>
          </a:p>
        </p:txBody>
      </p:sp>
      <p:sp>
        <p:nvSpPr>
          <p:cNvPr id="4" name="Text Placeholder 3">
            <a:extLst>
              <a:ext uri="{FF2B5EF4-FFF2-40B4-BE49-F238E27FC236}">
                <a16:creationId xmlns:a16="http://schemas.microsoft.com/office/drawing/2014/main" id="{CCDF12DA-0D95-4378-9C8F-DCD551D8AF49}"/>
              </a:ext>
            </a:extLst>
          </p:cNvPr>
          <p:cNvSpPr>
            <a:spLocks noGrp="1"/>
          </p:cNvSpPr>
          <p:nvPr>
            <p:ph type="body" idx="1"/>
          </p:nvPr>
        </p:nvSpPr>
        <p:spPr/>
        <p:txBody>
          <a:bodyPr/>
          <a:lstStyle/>
          <a:p>
            <a:r>
              <a:rPr lang="vi-VN" sz="2500"/>
              <a:t>Màu sắc cho phép bạn:</a:t>
            </a:r>
          </a:p>
          <a:p>
            <a:pPr lvl="1">
              <a:lnSpc>
                <a:spcPct val="150000"/>
              </a:lnSpc>
            </a:pPr>
            <a:r>
              <a:rPr lang="vi-VN" sz="2200"/>
              <a:t>Tương phản nền trước và nền</a:t>
            </a:r>
          </a:p>
          <a:p>
            <a:pPr lvl="1">
              <a:lnSpc>
                <a:spcPct val="150000"/>
              </a:lnSpc>
            </a:pPr>
            <a:r>
              <a:rPr lang="vi-VN" sz="2200"/>
              <a:t>Làm nổi bật các trường quan trọng</a:t>
            </a:r>
          </a:p>
          <a:p>
            <a:pPr lvl="1">
              <a:lnSpc>
                <a:spcPct val="150000"/>
              </a:lnSpc>
            </a:pPr>
            <a:r>
              <a:rPr lang="vi-VN" sz="2200"/>
              <a:t>Lỗi tính năng</a:t>
            </a:r>
          </a:p>
          <a:p>
            <a:pPr lvl="1">
              <a:lnSpc>
                <a:spcPct val="150000"/>
              </a:lnSpc>
            </a:pPr>
            <a:r>
              <a:rPr lang="vi-VN" sz="2200"/>
              <a:t>Làm nổi bật đầu vào mã đặc biệt</a:t>
            </a:r>
          </a:p>
          <a:p>
            <a:pPr lvl="1">
              <a:lnSpc>
                <a:spcPct val="150000"/>
              </a:lnSpc>
            </a:pPr>
            <a:r>
              <a:rPr lang="vi-VN" sz="2200"/>
              <a:t>Chú ý đến các thuộc tính đặc biệt khác</a:t>
            </a:r>
          </a:p>
          <a:p>
            <a:endParaRPr lang="en-US"/>
          </a:p>
        </p:txBody>
      </p:sp>
    </p:spTree>
    <p:extLst>
      <p:ext uri="{BB962C8B-B14F-4D97-AF65-F5344CB8AC3E}">
        <p14:creationId xmlns:p14="http://schemas.microsoft.com/office/powerpoint/2010/main" val="324038516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7963BD-727D-4E16-B5AE-B468B0597217}"/>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123</a:t>
            </a:fld>
            <a:endParaRPr lang="en-US"/>
          </a:p>
        </p:txBody>
      </p:sp>
      <p:sp>
        <p:nvSpPr>
          <p:cNvPr id="5" name="TextBox 4">
            <a:extLst>
              <a:ext uri="{FF2B5EF4-FFF2-40B4-BE49-F238E27FC236}">
                <a16:creationId xmlns:a16="http://schemas.microsoft.com/office/drawing/2014/main" id="{44AA3D2B-2028-4FEF-A7CD-E77519AB8938}"/>
              </a:ext>
            </a:extLst>
          </p:cNvPr>
          <p:cNvSpPr txBox="1"/>
          <p:nvPr/>
        </p:nvSpPr>
        <p:spPr>
          <a:xfrm>
            <a:off x="576470" y="735496"/>
            <a:ext cx="7354956" cy="4416594"/>
          </a:xfrm>
          <a:prstGeom prst="rect">
            <a:avLst/>
          </a:prstGeom>
          <a:noFill/>
        </p:spPr>
        <p:txBody>
          <a:bodyPr wrap="square" rtlCol="0">
            <a:spAutoFit/>
          </a:bodyPr>
          <a:lstStyle/>
          <a:p>
            <a:r>
              <a:rPr lang="vi-VN" sz="2800">
                <a:latin typeface="Calibri" panose="020F0502020204030204" pitchFamily="34" charset="0"/>
                <a:cs typeface="Calibri" panose="020F0502020204030204" pitchFamily="34" charset="0"/>
              </a:rPr>
              <a:t>Năm kết hợp màu nền trước / nền dễ đọc nhất:</a:t>
            </a:r>
            <a:endParaRPr lang="en-US" sz="2800">
              <a:latin typeface="Calibri" panose="020F0502020204030204" pitchFamily="34" charset="0"/>
              <a:cs typeface="Calibri" panose="020F0502020204030204" pitchFamily="34" charset="0"/>
            </a:endParaRPr>
          </a:p>
          <a:p>
            <a:pPr marL="457200" indent="-457200">
              <a:lnSpc>
                <a:spcPct val="150000"/>
              </a:lnSpc>
              <a:spcBef>
                <a:spcPts val="1800"/>
              </a:spcBef>
              <a:buClr>
                <a:schemeClr val="accent1">
                  <a:lumMod val="60000"/>
                  <a:lumOff val="40000"/>
                </a:schemeClr>
              </a:buClr>
              <a:buFont typeface="Arial" panose="020B0604020202020204" pitchFamily="34" charset="0"/>
              <a:buChar char="•"/>
            </a:pPr>
            <a:r>
              <a:rPr lang="en-US" sz="2800">
                <a:latin typeface="Calibri" panose="020F0502020204030204" pitchFamily="34" charset="0"/>
                <a:cs typeface="Calibri" panose="020F0502020204030204" pitchFamily="34" charset="0"/>
              </a:rPr>
              <a:t>Black on yellow</a:t>
            </a:r>
          </a:p>
          <a:p>
            <a:pPr marL="457200" indent="-457200">
              <a:lnSpc>
                <a:spcPct val="150000"/>
              </a:lnSpc>
              <a:buClr>
                <a:schemeClr val="accent1">
                  <a:lumMod val="60000"/>
                  <a:lumOff val="40000"/>
                </a:schemeClr>
              </a:buClr>
              <a:buFont typeface="Arial" panose="020B0604020202020204" pitchFamily="34" charset="0"/>
              <a:buChar char="•"/>
            </a:pPr>
            <a:r>
              <a:rPr lang="en-US" sz="2800">
                <a:latin typeface="Calibri" panose="020F0502020204030204" pitchFamily="34" charset="0"/>
                <a:cs typeface="Calibri" panose="020F0502020204030204" pitchFamily="34" charset="0"/>
              </a:rPr>
              <a:t>Green on white</a:t>
            </a:r>
          </a:p>
          <a:p>
            <a:pPr marL="457200" indent="-457200">
              <a:lnSpc>
                <a:spcPct val="150000"/>
              </a:lnSpc>
              <a:buClr>
                <a:schemeClr val="accent1">
                  <a:lumMod val="60000"/>
                  <a:lumOff val="40000"/>
                </a:schemeClr>
              </a:buClr>
              <a:buFont typeface="Arial" panose="020B0604020202020204" pitchFamily="34" charset="0"/>
              <a:buChar char="•"/>
            </a:pPr>
            <a:r>
              <a:rPr lang="en-US" sz="2800">
                <a:latin typeface="Calibri" panose="020F0502020204030204" pitchFamily="34" charset="0"/>
                <a:cs typeface="Calibri" panose="020F0502020204030204" pitchFamily="34" charset="0"/>
              </a:rPr>
              <a:t>Blue on white</a:t>
            </a:r>
          </a:p>
          <a:p>
            <a:pPr marL="457200" indent="-457200">
              <a:lnSpc>
                <a:spcPct val="150000"/>
              </a:lnSpc>
              <a:buClr>
                <a:schemeClr val="accent1">
                  <a:lumMod val="60000"/>
                  <a:lumOff val="40000"/>
                </a:schemeClr>
              </a:buClr>
              <a:buFont typeface="Arial" panose="020B0604020202020204" pitchFamily="34" charset="0"/>
              <a:buChar char="•"/>
            </a:pPr>
            <a:r>
              <a:rPr lang="en-US" sz="2800">
                <a:latin typeface="Calibri" panose="020F0502020204030204" pitchFamily="34" charset="0"/>
                <a:cs typeface="Calibri" panose="020F0502020204030204" pitchFamily="34" charset="0"/>
              </a:rPr>
              <a:t>White on blue</a:t>
            </a:r>
          </a:p>
          <a:p>
            <a:pPr marL="457200" indent="-457200">
              <a:lnSpc>
                <a:spcPct val="150000"/>
              </a:lnSpc>
              <a:buClr>
                <a:schemeClr val="accent1">
                  <a:lumMod val="60000"/>
                  <a:lumOff val="40000"/>
                </a:schemeClr>
              </a:buClr>
              <a:buFont typeface="Arial" panose="020B0604020202020204" pitchFamily="34" charset="0"/>
              <a:buChar char="•"/>
            </a:pPr>
            <a:r>
              <a:rPr lang="en-US" sz="2800">
                <a:latin typeface="Calibri" panose="020F0502020204030204" pitchFamily="34" charset="0"/>
                <a:cs typeface="Calibri" panose="020F0502020204030204" pitchFamily="34" charset="0"/>
              </a:rPr>
              <a:t>Yellow on black</a:t>
            </a:r>
          </a:p>
          <a:p>
            <a:endParaRPr lang="vi-VN"/>
          </a:p>
          <a:p>
            <a:endParaRPr lang="en-US"/>
          </a:p>
        </p:txBody>
      </p:sp>
      <p:grpSp>
        <p:nvGrpSpPr>
          <p:cNvPr id="6" name="Group 5">
            <a:extLst>
              <a:ext uri="{FF2B5EF4-FFF2-40B4-BE49-F238E27FC236}">
                <a16:creationId xmlns:a16="http://schemas.microsoft.com/office/drawing/2014/main" id="{C4FAEE22-52FF-4D4C-8F0F-DAB6EE3DA270}"/>
              </a:ext>
            </a:extLst>
          </p:cNvPr>
          <p:cNvGrpSpPr>
            <a:grpSpLocks/>
          </p:cNvGrpSpPr>
          <p:nvPr/>
        </p:nvGrpSpPr>
        <p:grpSpPr bwMode="auto">
          <a:xfrm>
            <a:off x="4787360" y="1570383"/>
            <a:ext cx="1948070" cy="2837621"/>
            <a:chOff x="5181600" y="3352800"/>
            <a:chExt cx="1676400" cy="2428880"/>
          </a:xfrm>
        </p:grpSpPr>
        <p:sp>
          <p:nvSpPr>
            <p:cNvPr id="7" name="Rectangle 6">
              <a:extLst>
                <a:ext uri="{FF2B5EF4-FFF2-40B4-BE49-F238E27FC236}">
                  <a16:creationId xmlns:a16="http://schemas.microsoft.com/office/drawing/2014/main" id="{60F2D375-4E4C-48D2-A8F7-4E9BAC8C18DA}"/>
                </a:ext>
              </a:extLst>
            </p:cNvPr>
            <p:cNvSpPr/>
            <p:nvPr/>
          </p:nvSpPr>
          <p:spPr>
            <a:xfrm>
              <a:off x="5181600" y="3352800"/>
              <a:ext cx="1676400" cy="45720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8" name="Rectangle 7">
              <a:extLst>
                <a:ext uri="{FF2B5EF4-FFF2-40B4-BE49-F238E27FC236}">
                  <a16:creationId xmlns:a16="http://schemas.microsoft.com/office/drawing/2014/main" id="{A4128648-9680-4626-9BD1-1672820636A0}"/>
                </a:ext>
              </a:extLst>
            </p:cNvPr>
            <p:cNvSpPr/>
            <p:nvPr/>
          </p:nvSpPr>
          <p:spPr>
            <a:xfrm>
              <a:off x="5181600" y="3846514"/>
              <a:ext cx="1676400" cy="457201"/>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9" name="Rectangle 8">
              <a:extLst>
                <a:ext uri="{FF2B5EF4-FFF2-40B4-BE49-F238E27FC236}">
                  <a16:creationId xmlns:a16="http://schemas.microsoft.com/office/drawing/2014/main" id="{998A66D4-04E7-4775-94D3-2B9BC329C2C5}"/>
                </a:ext>
              </a:extLst>
            </p:cNvPr>
            <p:cNvSpPr/>
            <p:nvPr/>
          </p:nvSpPr>
          <p:spPr>
            <a:xfrm>
              <a:off x="5181600" y="4340227"/>
              <a:ext cx="1676400" cy="457201"/>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10" name="Rectangle 9">
              <a:extLst>
                <a:ext uri="{FF2B5EF4-FFF2-40B4-BE49-F238E27FC236}">
                  <a16:creationId xmlns:a16="http://schemas.microsoft.com/office/drawing/2014/main" id="{C3FF81DB-33A0-4667-A56D-39F7204E38BD}"/>
                </a:ext>
              </a:extLst>
            </p:cNvPr>
            <p:cNvSpPr/>
            <p:nvPr/>
          </p:nvSpPr>
          <p:spPr>
            <a:xfrm>
              <a:off x="5181600" y="4833941"/>
              <a:ext cx="1676400" cy="457201"/>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11" name="Rectangle 10">
              <a:extLst>
                <a:ext uri="{FF2B5EF4-FFF2-40B4-BE49-F238E27FC236}">
                  <a16:creationId xmlns:a16="http://schemas.microsoft.com/office/drawing/2014/main" id="{BE50ED5C-F97E-49D7-B147-AF2F844BA7EC}"/>
                </a:ext>
              </a:extLst>
            </p:cNvPr>
            <p:cNvSpPr/>
            <p:nvPr/>
          </p:nvSpPr>
          <p:spPr>
            <a:xfrm>
              <a:off x="5181600" y="5324479"/>
              <a:ext cx="1676400" cy="4572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12" name="Oval 11">
              <a:extLst>
                <a:ext uri="{FF2B5EF4-FFF2-40B4-BE49-F238E27FC236}">
                  <a16:creationId xmlns:a16="http://schemas.microsoft.com/office/drawing/2014/main" id="{763C2269-BC09-4358-8017-423A0755E5C3}"/>
                </a:ext>
              </a:extLst>
            </p:cNvPr>
            <p:cNvSpPr/>
            <p:nvPr/>
          </p:nvSpPr>
          <p:spPr>
            <a:xfrm>
              <a:off x="5791200" y="3352800"/>
              <a:ext cx="457200" cy="44450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13" name="Oval 12">
              <a:extLst>
                <a:ext uri="{FF2B5EF4-FFF2-40B4-BE49-F238E27FC236}">
                  <a16:creationId xmlns:a16="http://schemas.microsoft.com/office/drawing/2014/main" id="{39C6CBDC-62EE-4F66-904A-EF769DB9360D}"/>
                </a:ext>
              </a:extLst>
            </p:cNvPr>
            <p:cNvSpPr/>
            <p:nvPr/>
          </p:nvSpPr>
          <p:spPr>
            <a:xfrm>
              <a:off x="5791200" y="3856039"/>
              <a:ext cx="457200" cy="44450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14" name="Oval 13">
              <a:extLst>
                <a:ext uri="{FF2B5EF4-FFF2-40B4-BE49-F238E27FC236}">
                  <a16:creationId xmlns:a16="http://schemas.microsoft.com/office/drawing/2014/main" id="{B77A862F-5FFF-4A8A-8E8E-5886C2C11806}"/>
                </a:ext>
              </a:extLst>
            </p:cNvPr>
            <p:cNvSpPr/>
            <p:nvPr/>
          </p:nvSpPr>
          <p:spPr>
            <a:xfrm>
              <a:off x="5791200" y="4349752"/>
              <a:ext cx="457200" cy="444501"/>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15" name="Oval 14">
              <a:extLst>
                <a:ext uri="{FF2B5EF4-FFF2-40B4-BE49-F238E27FC236}">
                  <a16:creationId xmlns:a16="http://schemas.microsoft.com/office/drawing/2014/main" id="{45ECB69C-51E8-4BB1-99F6-9409595488BD}"/>
                </a:ext>
              </a:extLst>
            </p:cNvPr>
            <p:cNvSpPr/>
            <p:nvPr/>
          </p:nvSpPr>
          <p:spPr>
            <a:xfrm>
              <a:off x="5791200" y="4840291"/>
              <a:ext cx="457200" cy="4445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16" name="Oval 15">
              <a:extLst>
                <a:ext uri="{FF2B5EF4-FFF2-40B4-BE49-F238E27FC236}">
                  <a16:creationId xmlns:a16="http://schemas.microsoft.com/office/drawing/2014/main" id="{D033E3ED-7EB2-4D98-B6CD-D984F23F7A39}"/>
                </a:ext>
              </a:extLst>
            </p:cNvPr>
            <p:cNvSpPr/>
            <p:nvPr/>
          </p:nvSpPr>
          <p:spPr>
            <a:xfrm>
              <a:off x="5791200" y="5329242"/>
              <a:ext cx="457200" cy="444501"/>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grpSp>
    </p:spTree>
    <p:extLst>
      <p:ext uri="{BB962C8B-B14F-4D97-AF65-F5344CB8AC3E}">
        <p14:creationId xmlns:p14="http://schemas.microsoft.com/office/powerpoint/2010/main" val="69522068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909"/>
        <p:cNvGrpSpPr/>
        <p:nvPr/>
      </p:nvGrpSpPr>
      <p:grpSpPr>
        <a:xfrm>
          <a:off x="0" y="0"/>
          <a:ext cx="0" cy="0"/>
          <a:chOff x="0" y="0"/>
          <a:chExt cx="0" cy="0"/>
        </a:xfrm>
      </p:grpSpPr>
      <p:sp>
        <p:nvSpPr>
          <p:cNvPr id="910" name="Google Shape;910;p100"/>
          <p:cNvSpPr txBox="1">
            <a:spLocks noGrp="1"/>
          </p:cNvSpPr>
          <p:nvPr>
            <p:ph type="ctrTitle" idx="4294967295"/>
          </p:nvPr>
        </p:nvSpPr>
        <p:spPr>
          <a:xfrm>
            <a:off x="409683" y="1747230"/>
            <a:ext cx="2029810" cy="1529932"/>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A5B0FE"/>
              </a:buClr>
              <a:buSzPts val="3000"/>
              <a:buFont typeface="Miriam Libre"/>
              <a:buNone/>
            </a:pPr>
            <a:r>
              <a:rPr lang="en-US" sz="4800" b="0" i="0" u="none" strike="noStrike" cap="none">
                <a:solidFill>
                  <a:srgbClr val="A5B0FE"/>
                </a:solidFill>
                <a:latin typeface="Corbel"/>
                <a:ea typeface="Corbel"/>
                <a:cs typeface="Corbel"/>
                <a:sym typeface="Corbel"/>
              </a:rPr>
              <a:t>Page Design</a:t>
            </a:r>
            <a:endParaRPr/>
          </a:p>
        </p:txBody>
      </p:sp>
      <p:grpSp>
        <p:nvGrpSpPr>
          <p:cNvPr id="911" name="Google Shape;911;p100"/>
          <p:cNvGrpSpPr/>
          <p:nvPr/>
        </p:nvGrpSpPr>
        <p:grpSpPr>
          <a:xfrm>
            <a:off x="4989428" y="480048"/>
            <a:ext cx="2688023" cy="2687984"/>
            <a:chOff x="6643075" y="3664250"/>
            <a:chExt cx="407950" cy="407975"/>
          </a:xfrm>
        </p:grpSpPr>
        <p:sp>
          <p:nvSpPr>
            <p:cNvPr id="912" name="Google Shape;912;p100"/>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3" name="Google Shape;913;p100"/>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14" name="Google Shape;914;p100"/>
          <p:cNvGrpSpPr/>
          <p:nvPr/>
        </p:nvGrpSpPr>
        <p:grpSpPr>
          <a:xfrm rot="-587295">
            <a:off x="4831103" y="3518436"/>
            <a:ext cx="1105140" cy="1105077"/>
            <a:chOff x="576250" y="4319400"/>
            <a:chExt cx="442075" cy="442050"/>
          </a:xfrm>
        </p:grpSpPr>
        <p:sp>
          <p:nvSpPr>
            <p:cNvPr id="915" name="Google Shape;915;p100"/>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solidFill>
              <a:srgbClr val="000000"/>
            </a:solid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6" name="Google Shape;916;p100"/>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solidFill>
              <a:srgbClr val="000000"/>
            </a:solid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7" name="Google Shape;917;p100"/>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solidFill>
              <a:srgbClr val="000000"/>
            </a:solid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8" name="Google Shape;918;p100"/>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solidFill>
              <a:srgbClr val="000000"/>
            </a:solid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19" name="Google Shape;919;p100"/>
          <p:cNvSpPr/>
          <p:nvPr/>
        </p:nvSpPr>
        <p:spPr>
          <a:xfrm>
            <a:off x="4346385" y="1101027"/>
            <a:ext cx="420148" cy="401173"/>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0" name="Google Shape;920;p100"/>
          <p:cNvSpPr/>
          <p:nvPr/>
        </p:nvSpPr>
        <p:spPr>
          <a:xfrm rot="2697410">
            <a:off x="7115127" y="3154920"/>
            <a:ext cx="637798" cy="608994"/>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1" name="Google Shape;921;p100"/>
          <p:cNvSpPr/>
          <p:nvPr/>
        </p:nvSpPr>
        <p:spPr>
          <a:xfrm>
            <a:off x="7572377" y="2774575"/>
            <a:ext cx="255471" cy="244042"/>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2" name="Google Shape;922;p100"/>
          <p:cNvSpPr/>
          <p:nvPr/>
        </p:nvSpPr>
        <p:spPr>
          <a:xfrm rot="1279871">
            <a:off x="4055299" y="2311116"/>
            <a:ext cx="255414" cy="243985"/>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3" name="Google Shape;923;p100"/>
          <p:cNvSpPr txBox="1">
            <a:spLocks noGrp="1"/>
          </p:cNvSpPr>
          <p:nvPr>
            <p:ph type="sldNum" idx="12"/>
          </p:nvPr>
        </p:nvSpPr>
        <p:spPr>
          <a:xfrm>
            <a:off x="8808000" y="2208175"/>
            <a:ext cx="336000" cy="727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124</a:t>
            </a:fld>
            <a:endParaRPr/>
          </a:p>
        </p:txBody>
      </p:sp>
    </p:spTree>
  </p:cSld>
  <p:clrMapOvr>
    <a:masterClrMapping/>
  </p:clrMapOvr>
  <p:transition spd="slow">
    <p:fade/>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927"/>
        <p:cNvGrpSpPr/>
        <p:nvPr/>
      </p:nvGrpSpPr>
      <p:grpSpPr>
        <a:xfrm>
          <a:off x="0" y="0"/>
          <a:ext cx="0" cy="0"/>
          <a:chOff x="0" y="0"/>
          <a:chExt cx="0" cy="0"/>
        </a:xfrm>
      </p:grpSpPr>
      <p:sp>
        <p:nvSpPr>
          <p:cNvPr id="928" name="Google Shape;928;p101"/>
          <p:cNvSpPr txBox="1">
            <a:spLocks noGrp="1"/>
          </p:cNvSpPr>
          <p:nvPr>
            <p:ph type="sldNum" idx="12"/>
          </p:nvPr>
        </p:nvSpPr>
        <p:spPr>
          <a:xfrm>
            <a:off x="8808000" y="2208279"/>
            <a:ext cx="336000" cy="727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125</a:t>
            </a:fld>
            <a:endParaRPr/>
          </a:p>
        </p:txBody>
      </p:sp>
      <p:sp>
        <p:nvSpPr>
          <p:cNvPr id="929" name="Google Shape;929;p101"/>
          <p:cNvSpPr txBox="1">
            <a:spLocks noGrp="1"/>
          </p:cNvSpPr>
          <p:nvPr>
            <p:ph type="title"/>
          </p:nvPr>
        </p:nvSpPr>
        <p:spPr>
          <a:xfrm>
            <a:off x="457199" y="187036"/>
            <a:ext cx="5436824" cy="959654"/>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a:t>INTRANET AND INTERNET PAGE DESIGN</a:t>
            </a:r>
            <a:endParaRPr/>
          </a:p>
        </p:txBody>
      </p:sp>
      <p:sp>
        <p:nvSpPr>
          <p:cNvPr id="930" name="Google Shape;930;p101"/>
          <p:cNvSpPr txBox="1">
            <a:spLocks noGrp="1"/>
          </p:cNvSpPr>
          <p:nvPr>
            <p:ph type="body" idx="1"/>
          </p:nvPr>
        </p:nvSpPr>
        <p:spPr>
          <a:xfrm>
            <a:off x="457199" y="1146690"/>
            <a:ext cx="5436823" cy="3691560"/>
          </a:xfrm>
          <a:prstGeom prst="rect">
            <a:avLst/>
          </a:prstGeom>
          <a:noFill/>
          <a:ln>
            <a:noFill/>
          </a:ln>
        </p:spPr>
        <p:txBody>
          <a:bodyPr spcFirstLastPara="1" wrap="square" lIns="91425" tIns="91425" rIns="91425" bIns="91425" anchor="t" anchorCtr="0">
            <a:noAutofit/>
          </a:bodyPr>
          <a:lstStyle/>
          <a:p>
            <a:pPr lvl="0"/>
            <a:r>
              <a:rPr lang="vi-VN"/>
              <a:t>Cung cấp hướng dẫn rõ ràng</a:t>
            </a:r>
          </a:p>
          <a:p>
            <a:pPr lvl="0"/>
            <a:r>
              <a:rPr lang="vi-VN"/>
              <a:t>Trình diễn chuỗi nhập hợp lý cho biểu mẫu điền</a:t>
            </a:r>
          </a:p>
          <a:p>
            <a:pPr lvl="0"/>
            <a:r>
              <a:rPr lang="vi-VN"/>
              <a:t>Sử dụng nhiều hộp văn bản, nút nhấn, nút radio, danh sách thả xuống và các tính năng GUI khác</a:t>
            </a:r>
          </a:p>
          <a:p>
            <a:pPr lvl="0"/>
            <a:r>
              <a:rPr lang="vi-VN"/>
              <a:t>Cung cấp hộp văn bản cuộn nếu bạn không chắc chắn sẽ nhập bao nhiêu văn bản</a:t>
            </a:r>
          </a:p>
        </p:txBody>
      </p:sp>
    </p:spTree>
  </p:cSld>
  <p:clrMapOvr>
    <a:masterClrMapping/>
  </p:clrMapOvr>
  <p:transition spd="slow">
    <p:fade/>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934"/>
        <p:cNvGrpSpPr/>
        <p:nvPr/>
      </p:nvGrpSpPr>
      <p:grpSpPr>
        <a:xfrm>
          <a:off x="0" y="0"/>
          <a:ext cx="0" cy="0"/>
          <a:chOff x="0" y="0"/>
          <a:chExt cx="0" cy="0"/>
        </a:xfrm>
      </p:grpSpPr>
      <p:sp>
        <p:nvSpPr>
          <p:cNvPr id="935" name="Google Shape;935;p102"/>
          <p:cNvSpPr txBox="1">
            <a:spLocks noGrp="1"/>
          </p:cNvSpPr>
          <p:nvPr>
            <p:ph type="sldNum" idx="12"/>
          </p:nvPr>
        </p:nvSpPr>
        <p:spPr>
          <a:xfrm>
            <a:off x="8808000" y="2208279"/>
            <a:ext cx="336000" cy="727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126</a:t>
            </a:fld>
            <a:endParaRPr/>
          </a:p>
        </p:txBody>
      </p:sp>
      <p:sp>
        <p:nvSpPr>
          <p:cNvPr id="936" name="Google Shape;936;p102"/>
          <p:cNvSpPr txBox="1">
            <a:spLocks noGrp="1"/>
          </p:cNvSpPr>
          <p:nvPr>
            <p:ph type="title"/>
          </p:nvPr>
        </p:nvSpPr>
        <p:spPr>
          <a:xfrm>
            <a:off x="457199" y="187036"/>
            <a:ext cx="5436824" cy="959654"/>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a:t>INTRANET AND INTERNET PAGE DESIGN</a:t>
            </a:r>
            <a:endParaRPr/>
          </a:p>
        </p:txBody>
      </p:sp>
      <p:sp>
        <p:nvSpPr>
          <p:cNvPr id="937" name="Google Shape;937;p102"/>
          <p:cNvSpPr txBox="1">
            <a:spLocks noGrp="1"/>
          </p:cNvSpPr>
          <p:nvPr>
            <p:ph type="body" idx="1"/>
          </p:nvPr>
        </p:nvSpPr>
        <p:spPr>
          <a:xfrm>
            <a:off x="457199" y="1146690"/>
            <a:ext cx="5436823" cy="3691560"/>
          </a:xfrm>
          <a:prstGeom prst="rect">
            <a:avLst/>
          </a:prstGeom>
          <a:noFill/>
          <a:ln>
            <a:noFill/>
          </a:ln>
        </p:spPr>
        <p:txBody>
          <a:bodyPr spcFirstLastPara="1" wrap="square" lIns="91425" tIns="91425" rIns="91425" bIns="91425" anchor="t" anchorCtr="0">
            <a:noAutofit/>
          </a:bodyPr>
          <a:lstStyle/>
          <a:p>
            <a:pPr lvl="0"/>
            <a:r>
              <a:rPr lang="vi-VN"/>
              <a:t>Bao gồm hai nút cơ bản: Gửi và xóa</a:t>
            </a:r>
          </a:p>
          <a:p>
            <a:pPr lvl="0"/>
            <a:r>
              <a:rPr lang="vi-VN"/>
              <a:t>Nếu biểu mẫu dài, hãy chia thành nhiều biểu mẫu đơn giản hơn trên các trang riêng biệt</a:t>
            </a:r>
          </a:p>
          <a:p>
            <a:pPr lvl="0"/>
            <a:r>
              <a:rPr lang="vi-VN"/>
              <a:t>Tạo màn hình phản hồi liệt kê các thông báo lỗi nếu biểu mẫu không được điền chính xác</a:t>
            </a:r>
          </a:p>
        </p:txBody>
      </p:sp>
    </p:spTree>
  </p:cSld>
  <p:clrMapOvr>
    <a:masterClrMapping/>
  </p:clrMapOvr>
  <p:transition spd="slow">
    <p:fade/>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941"/>
        <p:cNvGrpSpPr/>
        <p:nvPr/>
      </p:nvGrpSpPr>
      <p:grpSpPr>
        <a:xfrm>
          <a:off x="0" y="0"/>
          <a:ext cx="0" cy="0"/>
          <a:chOff x="0" y="0"/>
          <a:chExt cx="0" cy="0"/>
        </a:xfrm>
      </p:grpSpPr>
      <p:sp>
        <p:nvSpPr>
          <p:cNvPr id="942" name="Google Shape;942;p103"/>
          <p:cNvSpPr txBox="1">
            <a:spLocks noGrp="1"/>
          </p:cNvSpPr>
          <p:nvPr>
            <p:ph type="sldNum" idx="12"/>
          </p:nvPr>
        </p:nvSpPr>
        <p:spPr>
          <a:xfrm>
            <a:off x="8808000" y="2208279"/>
            <a:ext cx="336000" cy="727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127</a:t>
            </a:fld>
            <a:endParaRPr/>
          </a:p>
        </p:txBody>
      </p:sp>
      <p:sp>
        <p:nvSpPr>
          <p:cNvPr id="943" name="Google Shape;943;p103"/>
          <p:cNvSpPr txBox="1">
            <a:spLocks noGrp="1"/>
          </p:cNvSpPr>
          <p:nvPr>
            <p:ph type="title"/>
          </p:nvPr>
        </p:nvSpPr>
        <p:spPr>
          <a:xfrm>
            <a:off x="457199" y="187036"/>
            <a:ext cx="5436824" cy="959654"/>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a:t>ỨNG DỤNG </a:t>
            </a:r>
            <a:br>
              <a:rPr lang="en-US"/>
            </a:br>
            <a:r>
              <a:rPr lang="en-US"/>
              <a:t>THƯƠNG MẠI ĐIỆN TỬ</a:t>
            </a:r>
            <a:endParaRPr/>
          </a:p>
        </p:txBody>
      </p:sp>
      <p:sp>
        <p:nvSpPr>
          <p:cNvPr id="944" name="Google Shape;944;p103"/>
          <p:cNvSpPr txBox="1">
            <a:spLocks noGrp="1"/>
          </p:cNvSpPr>
          <p:nvPr>
            <p:ph type="body" idx="1"/>
          </p:nvPr>
        </p:nvSpPr>
        <p:spPr>
          <a:xfrm>
            <a:off x="457199" y="1146690"/>
            <a:ext cx="5436823" cy="3691560"/>
          </a:xfrm>
          <a:prstGeom prst="rect">
            <a:avLst/>
          </a:prstGeom>
          <a:noFill/>
          <a:ln>
            <a:noFill/>
          </a:ln>
        </p:spPr>
        <p:txBody>
          <a:bodyPr spcFirstLastPara="1" wrap="square" lIns="91425" tIns="91425" rIns="91425" bIns="91425" anchor="t" anchorCtr="0">
            <a:noAutofit/>
          </a:bodyPr>
          <a:lstStyle/>
          <a:p>
            <a:pPr lvl="0"/>
            <a:r>
              <a:rPr lang="vi-VN"/>
              <a:t>Ứng dụng thương mại điện tử không chỉ liên quan đến thiết kế tốt của các trang web</a:t>
            </a:r>
          </a:p>
          <a:p>
            <a:pPr lvl="0"/>
            <a:r>
              <a:rPr lang="vi-VN"/>
              <a:t>Khách hàng cần cảm thấy tự tin trên trang web</a:t>
            </a:r>
          </a:p>
        </p:txBody>
      </p:sp>
    </p:spTree>
  </p:cSld>
  <p:clrMapOvr>
    <a:masterClrMapping/>
  </p:clrMapOvr>
  <p:transition spd="slow">
    <p:fade/>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A1F8C1A-6886-4B9D-9AE7-5F80053637B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128</a:t>
            </a:fld>
            <a:endParaRPr lang="en-US"/>
          </a:p>
        </p:txBody>
      </p:sp>
      <p:pic>
        <p:nvPicPr>
          <p:cNvPr id="5" name="Content Placeholder 8">
            <a:extLst>
              <a:ext uri="{FF2B5EF4-FFF2-40B4-BE49-F238E27FC236}">
                <a16:creationId xmlns:a16="http://schemas.microsoft.com/office/drawing/2014/main" id="{53CC9814-C695-482F-9C84-2B4A08375872}"/>
              </a:ext>
            </a:extLst>
          </p:cNvPr>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3638" y="514350"/>
            <a:ext cx="681672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351014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E38101A-1B08-48E4-AB37-671A23F86FFF}"/>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129</a:t>
            </a:fld>
            <a:endParaRPr lang="en-US"/>
          </a:p>
        </p:txBody>
      </p:sp>
      <p:sp>
        <p:nvSpPr>
          <p:cNvPr id="3" name="Title 2">
            <a:extLst>
              <a:ext uri="{FF2B5EF4-FFF2-40B4-BE49-F238E27FC236}">
                <a16:creationId xmlns:a16="http://schemas.microsoft.com/office/drawing/2014/main" id="{E0AD3310-5E35-4B27-B4EF-595FF16ACCDF}"/>
              </a:ext>
            </a:extLst>
          </p:cNvPr>
          <p:cNvSpPr>
            <a:spLocks noGrp="1"/>
          </p:cNvSpPr>
          <p:nvPr>
            <p:ph type="title"/>
          </p:nvPr>
        </p:nvSpPr>
        <p:spPr/>
        <p:txBody>
          <a:bodyPr/>
          <a:lstStyle/>
          <a:p>
            <a:r>
              <a:rPr lang="en-US"/>
              <a:t>TỔNG KẾT</a:t>
            </a:r>
          </a:p>
        </p:txBody>
      </p:sp>
      <p:sp>
        <p:nvSpPr>
          <p:cNvPr id="4" name="Text Placeholder 3">
            <a:extLst>
              <a:ext uri="{FF2B5EF4-FFF2-40B4-BE49-F238E27FC236}">
                <a16:creationId xmlns:a16="http://schemas.microsoft.com/office/drawing/2014/main" id="{8F3AB259-44BF-4223-A072-4A561B4296B2}"/>
              </a:ext>
            </a:extLst>
          </p:cNvPr>
          <p:cNvSpPr>
            <a:spLocks noGrp="1"/>
          </p:cNvSpPr>
          <p:nvPr>
            <p:ph type="body" idx="1"/>
          </p:nvPr>
        </p:nvSpPr>
        <p:spPr/>
        <p:txBody>
          <a:bodyPr/>
          <a:lstStyle/>
          <a:p>
            <a:pPr marL="76200" indent="0">
              <a:buNone/>
            </a:pPr>
            <a:r>
              <a:rPr lang="vi-VN"/>
              <a:t>Hướng dẫn cho các biểu mẫu đầu vào được thiết kế tốt:</a:t>
            </a:r>
          </a:p>
          <a:p>
            <a:r>
              <a:rPr lang="vi-VN"/>
              <a:t>Biểu mẫu phải dễ điền</a:t>
            </a:r>
          </a:p>
          <a:p>
            <a:r>
              <a:rPr lang="vi-VN"/>
              <a:t>Biểu mẫu phải đáp ứng mục đích mà chúng được thiết kế</a:t>
            </a:r>
          </a:p>
          <a:p>
            <a:r>
              <a:rPr lang="vi-VN"/>
              <a:t>Biểu mẫu phải được thiết kế để đảm bảo hoàn thành chính xác</a:t>
            </a:r>
          </a:p>
          <a:p>
            <a:r>
              <a:rPr lang="vi-VN"/>
              <a:t>Biểu mẫu phải dễ chịu và hấp dẫn</a:t>
            </a:r>
          </a:p>
          <a:p>
            <a:endParaRPr lang="en-US"/>
          </a:p>
        </p:txBody>
      </p:sp>
    </p:spTree>
    <p:extLst>
      <p:ext uri="{BB962C8B-B14F-4D97-AF65-F5344CB8AC3E}">
        <p14:creationId xmlns:p14="http://schemas.microsoft.com/office/powerpoint/2010/main" val="1697104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23"/>
          <p:cNvSpPr txBox="1">
            <a:spLocks noGrp="1"/>
          </p:cNvSpPr>
          <p:nvPr>
            <p:ph type="sldNum" idx="12"/>
          </p:nvPr>
        </p:nvSpPr>
        <p:spPr>
          <a:xfrm>
            <a:off x="8808000" y="2208279"/>
            <a:ext cx="336000" cy="727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13</a:t>
            </a:fld>
            <a:endParaRPr/>
          </a:p>
        </p:txBody>
      </p:sp>
      <p:sp>
        <p:nvSpPr>
          <p:cNvPr id="248" name="Google Shape;248;p23"/>
          <p:cNvSpPr txBox="1">
            <a:spLocks noGrp="1"/>
          </p:cNvSpPr>
          <p:nvPr>
            <p:ph type="title"/>
          </p:nvPr>
        </p:nvSpPr>
        <p:spPr>
          <a:xfrm>
            <a:off x="457199" y="187036"/>
            <a:ext cx="5436824" cy="959654"/>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a:t>CÔNG NGHỆ ĐẦU RA</a:t>
            </a:r>
            <a:endParaRPr/>
          </a:p>
        </p:txBody>
      </p:sp>
      <p:sp>
        <p:nvSpPr>
          <p:cNvPr id="249" name="Google Shape;249;p23"/>
          <p:cNvSpPr txBox="1">
            <a:spLocks noGrp="1"/>
          </p:cNvSpPr>
          <p:nvPr>
            <p:ph type="body" idx="1"/>
          </p:nvPr>
        </p:nvSpPr>
        <p:spPr>
          <a:xfrm>
            <a:off x="457199" y="1146690"/>
            <a:ext cx="5436823" cy="3691560"/>
          </a:xfrm>
          <a:prstGeom prst="rect">
            <a:avLst/>
          </a:prstGeom>
          <a:noFill/>
          <a:ln>
            <a:noFill/>
          </a:ln>
        </p:spPr>
        <p:txBody>
          <a:bodyPr spcFirstLastPara="1" wrap="square" lIns="91425" tIns="91425" rIns="91425" bIns="91425" anchor="t" anchorCtr="0">
            <a:noAutofit/>
          </a:bodyPr>
          <a:lstStyle/>
          <a:p>
            <a:pPr marL="457200" lvl="0" indent="-381000" algn="l" rtl="0">
              <a:lnSpc>
                <a:spcPct val="150000"/>
              </a:lnSpc>
              <a:spcBef>
                <a:spcPts val="600"/>
              </a:spcBef>
              <a:spcAft>
                <a:spcPts val="0"/>
              </a:spcAft>
              <a:buSzPts val="2400"/>
              <a:buChar char="▹"/>
            </a:pPr>
            <a:r>
              <a:rPr lang="en-US"/>
              <a:t>Máy in</a:t>
            </a:r>
            <a:endParaRPr/>
          </a:p>
          <a:p>
            <a:pPr marL="457200" lvl="0" indent="-381000" algn="l" rtl="0">
              <a:lnSpc>
                <a:spcPct val="150000"/>
              </a:lnSpc>
              <a:spcBef>
                <a:spcPts val="600"/>
              </a:spcBef>
              <a:spcAft>
                <a:spcPts val="0"/>
              </a:spcAft>
              <a:buSzPts val="2400"/>
              <a:buChar char="▹"/>
            </a:pPr>
            <a:r>
              <a:rPr lang="en-US"/>
              <a:t>Màn hình hiển thị</a:t>
            </a:r>
            <a:endParaRPr/>
          </a:p>
          <a:p>
            <a:pPr marL="457200" lvl="0" indent="-381000" algn="l" rtl="0">
              <a:lnSpc>
                <a:spcPct val="150000"/>
              </a:lnSpc>
              <a:spcBef>
                <a:spcPts val="600"/>
              </a:spcBef>
              <a:spcAft>
                <a:spcPts val="0"/>
              </a:spcAft>
              <a:buSzPts val="2400"/>
              <a:buChar char="▹"/>
            </a:pPr>
            <a:r>
              <a:rPr lang="en-US"/>
              <a:t>Đầu ra âm thanh và Podcast</a:t>
            </a:r>
            <a:endParaRPr/>
          </a:p>
          <a:p>
            <a:pPr marL="457200" lvl="0" indent="-381000" algn="l" rtl="0">
              <a:lnSpc>
                <a:spcPct val="150000"/>
              </a:lnSpc>
              <a:spcBef>
                <a:spcPts val="600"/>
              </a:spcBef>
              <a:spcAft>
                <a:spcPts val="0"/>
              </a:spcAft>
              <a:buSzPts val="2400"/>
              <a:buChar char="▹"/>
            </a:pPr>
            <a:r>
              <a:rPr lang="en-US"/>
              <a:t>DVD, CD-ROM và CD-RW</a:t>
            </a:r>
            <a:endParaRPr/>
          </a:p>
          <a:p>
            <a:pPr marL="457200" lvl="0" indent="-381000" algn="l" rtl="0">
              <a:lnSpc>
                <a:spcPct val="150000"/>
              </a:lnSpc>
              <a:spcBef>
                <a:spcPts val="600"/>
              </a:spcBef>
              <a:spcAft>
                <a:spcPts val="0"/>
              </a:spcAft>
              <a:buSzPts val="2400"/>
              <a:buChar char="▹"/>
            </a:pPr>
            <a:r>
              <a:rPr lang="en-US"/>
              <a:t>Đầu ra điện tử</a:t>
            </a:r>
            <a:endParaRPr/>
          </a:p>
        </p:txBody>
      </p:sp>
    </p:spTree>
  </p:cSld>
  <p:clrMapOvr>
    <a:masterClrMapping/>
  </p:clrMapOvr>
  <p:transition spd="slow">
    <p:fade/>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59980F-F85B-4EF8-A5DA-DBD37099987F}"/>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130</a:t>
            </a:fld>
            <a:endParaRPr lang="en-US"/>
          </a:p>
        </p:txBody>
      </p:sp>
      <p:sp>
        <p:nvSpPr>
          <p:cNvPr id="3" name="Title 2">
            <a:extLst>
              <a:ext uri="{FF2B5EF4-FFF2-40B4-BE49-F238E27FC236}">
                <a16:creationId xmlns:a16="http://schemas.microsoft.com/office/drawing/2014/main" id="{2CC17D35-F3D6-43CD-96C0-43B8A8E5DA92}"/>
              </a:ext>
            </a:extLst>
          </p:cNvPr>
          <p:cNvSpPr>
            <a:spLocks noGrp="1"/>
          </p:cNvSpPr>
          <p:nvPr>
            <p:ph type="title"/>
          </p:nvPr>
        </p:nvSpPr>
        <p:spPr/>
        <p:txBody>
          <a:bodyPr/>
          <a:lstStyle/>
          <a:p>
            <a:r>
              <a:rPr lang="en-US"/>
              <a:t>TỔNG KẾT</a:t>
            </a:r>
          </a:p>
        </p:txBody>
      </p:sp>
      <p:sp>
        <p:nvSpPr>
          <p:cNvPr id="4" name="Text Placeholder 3">
            <a:extLst>
              <a:ext uri="{FF2B5EF4-FFF2-40B4-BE49-F238E27FC236}">
                <a16:creationId xmlns:a16="http://schemas.microsoft.com/office/drawing/2014/main" id="{5542837B-6637-42E0-88B3-D9EBD4AD816D}"/>
              </a:ext>
            </a:extLst>
          </p:cNvPr>
          <p:cNvSpPr>
            <a:spLocks noGrp="1"/>
          </p:cNvSpPr>
          <p:nvPr>
            <p:ph type="body" idx="1"/>
          </p:nvPr>
        </p:nvSpPr>
        <p:spPr/>
        <p:txBody>
          <a:bodyPr/>
          <a:lstStyle/>
          <a:p>
            <a:pPr marL="76200" indent="0">
              <a:buNone/>
            </a:pPr>
            <a:r>
              <a:rPr lang="vi-VN"/>
              <a:t>Hướng dẫn cho hiển thị được thiết kế tốt:</a:t>
            </a:r>
          </a:p>
          <a:p>
            <a:r>
              <a:rPr lang="vi-VN"/>
              <a:t>Hiển thị phải được giữ đơn giản</a:t>
            </a:r>
          </a:p>
          <a:p>
            <a:r>
              <a:rPr lang="vi-VN"/>
              <a:t>Hiển thị phải nhất quán trong bản trình bày</a:t>
            </a:r>
          </a:p>
          <a:p>
            <a:r>
              <a:rPr lang="vi-VN"/>
              <a:t>Thiết kế phải tạo điều kiện chuyển động giữa các trang</a:t>
            </a:r>
          </a:p>
          <a:p>
            <a:r>
              <a:rPr lang="vi-VN"/>
              <a:t>Màn hình phải hấp dẫn</a:t>
            </a:r>
          </a:p>
          <a:p>
            <a:endParaRPr lang="en-US"/>
          </a:p>
        </p:txBody>
      </p:sp>
    </p:spTree>
    <p:extLst>
      <p:ext uri="{BB962C8B-B14F-4D97-AF65-F5344CB8AC3E}">
        <p14:creationId xmlns:p14="http://schemas.microsoft.com/office/powerpoint/2010/main" val="131851157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59980F-F85B-4EF8-A5DA-DBD37099987F}"/>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131</a:t>
            </a:fld>
            <a:endParaRPr lang="en-US"/>
          </a:p>
        </p:txBody>
      </p:sp>
      <p:sp>
        <p:nvSpPr>
          <p:cNvPr id="3" name="Title 2">
            <a:extLst>
              <a:ext uri="{FF2B5EF4-FFF2-40B4-BE49-F238E27FC236}">
                <a16:creationId xmlns:a16="http://schemas.microsoft.com/office/drawing/2014/main" id="{2CC17D35-F3D6-43CD-96C0-43B8A8E5DA92}"/>
              </a:ext>
            </a:extLst>
          </p:cNvPr>
          <p:cNvSpPr>
            <a:spLocks noGrp="1"/>
          </p:cNvSpPr>
          <p:nvPr>
            <p:ph type="title"/>
          </p:nvPr>
        </p:nvSpPr>
        <p:spPr/>
        <p:txBody>
          <a:bodyPr/>
          <a:lstStyle/>
          <a:p>
            <a:r>
              <a:rPr lang="en-US"/>
              <a:t>TỔNG KẾT</a:t>
            </a:r>
          </a:p>
        </p:txBody>
      </p:sp>
      <p:sp>
        <p:nvSpPr>
          <p:cNvPr id="4" name="Text Placeholder 3">
            <a:extLst>
              <a:ext uri="{FF2B5EF4-FFF2-40B4-BE49-F238E27FC236}">
                <a16:creationId xmlns:a16="http://schemas.microsoft.com/office/drawing/2014/main" id="{5542837B-6637-42E0-88B3-D9EBD4AD816D}"/>
              </a:ext>
            </a:extLst>
          </p:cNvPr>
          <p:cNvSpPr>
            <a:spLocks noGrp="1"/>
          </p:cNvSpPr>
          <p:nvPr>
            <p:ph type="body" idx="1"/>
          </p:nvPr>
        </p:nvSpPr>
        <p:spPr/>
        <p:txBody>
          <a:bodyPr/>
          <a:lstStyle/>
          <a:p>
            <a:pPr marL="76200" indent="0">
              <a:buNone/>
            </a:pPr>
            <a:r>
              <a:rPr lang="vi-VN"/>
              <a:t>Hướng dẫn cho biểu mẫu điền vào web</a:t>
            </a:r>
          </a:p>
          <a:p>
            <a:r>
              <a:rPr lang="vi-VN" sz="2350"/>
              <a:t>Cung cấp hướng dẫn rõ ràng</a:t>
            </a:r>
          </a:p>
          <a:p>
            <a:r>
              <a:rPr lang="vi-VN" sz="2350"/>
              <a:t>Trình diễn chuỗi nhập hợp lý cho biểu mẫu điền</a:t>
            </a:r>
          </a:p>
          <a:p>
            <a:r>
              <a:rPr lang="vi-VN" sz="2350"/>
              <a:t>Sử dụng nhiều hộp văn bản, nút nhấn, menu thả xuống, hộp kiểm và nút radio</a:t>
            </a:r>
          </a:p>
          <a:p>
            <a:r>
              <a:rPr lang="vi-VN" sz="2350"/>
              <a:t>Cung cấp hộp văn bản cuộn nếu bạn không chắc chắn về số lượng người dùng sẽ cần để trả lời câu hỏi</a:t>
            </a:r>
          </a:p>
          <a:p>
            <a:endParaRPr lang="en-US"/>
          </a:p>
        </p:txBody>
      </p:sp>
    </p:spTree>
    <p:extLst>
      <p:ext uri="{BB962C8B-B14F-4D97-AF65-F5344CB8AC3E}">
        <p14:creationId xmlns:p14="http://schemas.microsoft.com/office/powerpoint/2010/main" val="397211710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59980F-F85B-4EF8-A5DA-DBD37099987F}"/>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132</a:t>
            </a:fld>
            <a:endParaRPr lang="en-US"/>
          </a:p>
        </p:txBody>
      </p:sp>
      <p:sp>
        <p:nvSpPr>
          <p:cNvPr id="3" name="Title 2">
            <a:extLst>
              <a:ext uri="{FF2B5EF4-FFF2-40B4-BE49-F238E27FC236}">
                <a16:creationId xmlns:a16="http://schemas.microsoft.com/office/drawing/2014/main" id="{2CC17D35-F3D6-43CD-96C0-43B8A8E5DA92}"/>
              </a:ext>
            </a:extLst>
          </p:cNvPr>
          <p:cNvSpPr>
            <a:spLocks noGrp="1"/>
          </p:cNvSpPr>
          <p:nvPr>
            <p:ph type="title"/>
          </p:nvPr>
        </p:nvSpPr>
        <p:spPr/>
        <p:txBody>
          <a:bodyPr/>
          <a:lstStyle/>
          <a:p>
            <a:r>
              <a:rPr lang="en-US"/>
              <a:t>TỔNG KẾT</a:t>
            </a:r>
          </a:p>
        </p:txBody>
      </p:sp>
      <p:sp>
        <p:nvSpPr>
          <p:cNvPr id="4" name="Text Placeholder 3">
            <a:extLst>
              <a:ext uri="{FF2B5EF4-FFF2-40B4-BE49-F238E27FC236}">
                <a16:creationId xmlns:a16="http://schemas.microsoft.com/office/drawing/2014/main" id="{5542837B-6637-42E0-88B3-D9EBD4AD816D}"/>
              </a:ext>
            </a:extLst>
          </p:cNvPr>
          <p:cNvSpPr>
            <a:spLocks noGrp="1"/>
          </p:cNvSpPr>
          <p:nvPr>
            <p:ph type="body" idx="1"/>
          </p:nvPr>
        </p:nvSpPr>
        <p:spPr/>
        <p:txBody>
          <a:bodyPr/>
          <a:lstStyle/>
          <a:p>
            <a:pPr marL="76200" indent="0">
              <a:buNone/>
            </a:pPr>
            <a:r>
              <a:rPr lang="vi-VN"/>
              <a:t>Hướng dẫn cho biểu mẫu điền vào web</a:t>
            </a:r>
          </a:p>
          <a:p>
            <a:r>
              <a:rPr lang="vi-VN" sz="2150"/>
              <a:t>Chuẩn bị hai nút cơ bản trên mọi biểu mẫu điền vào web: Gửi và xóa biểu mẫu</a:t>
            </a:r>
          </a:p>
          <a:p>
            <a:r>
              <a:rPr lang="vi-VN" sz="2150"/>
              <a:t>Nếu biểu mẫu dài và người dùng phải cuộn rộng, hãy chia biểu mẫu thành nhiều biểu mẫu đơn giản hơn trên các trang riêng biệt</a:t>
            </a:r>
          </a:p>
          <a:p>
            <a:r>
              <a:rPr lang="vi-VN" sz="2150"/>
              <a:t>Tạo màn hình phản hồi làm nổi bật các lỗi có màu phù hợp và từ chối gửi biểu mẫu cho đến khi các trường bắt buộc được điền chính xác</a:t>
            </a:r>
          </a:p>
        </p:txBody>
      </p:sp>
    </p:spTree>
    <p:extLst>
      <p:ext uri="{BB962C8B-B14F-4D97-AF65-F5344CB8AC3E}">
        <p14:creationId xmlns:p14="http://schemas.microsoft.com/office/powerpoint/2010/main" val="288122009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ABB394A-8E5A-4E63-A5FC-55431E569F9F}"/>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133</a:t>
            </a:fld>
            <a:endParaRPr lang="en-US"/>
          </a:p>
        </p:txBody>
      </p:sp>
      <p:pic>
        <p:nvPicPr>
          <p:cNvPr id="5" name="Add-in 5">
            <a:extLst>
              <a:ext uri="{FF2B5EF4-FFF2-40B4-BE49-F238E27FC236}">
                <a16:creationId xmlns:a16="http://schemas.microsoft.com/office/drawing/2014/main" id="{490D02A7-C3A0-4A68-AFCF-81A7CCE6C793}"/>
              </a:ext>
            </a:extLst>
          </p:cNvPr>
          <p:cNvPicPr>
            <a:picLocks noGrp="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388" y="212725"/>
            <a:ext cx="8277225" cy="47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878532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48"/>
        <p:cNvGrpSpPr/>
        <p:nvPr/>
      </p:nvGrpSpPr>
      <p:grpSpPr>
        <a:xfrm>
          <a:off x="0" y="0"/>
          <a:ext cx="0" cy="0"/>
          <a:chOff x="0" y="0"/>
          <a:chExt cx="0" cy="0"/>
        </a:xfrm>
      </p:grpSpPr>
      <p:sp>
        <p:nvSpPr>
          <p:cNvPr id="949" name="Google Shape;949;p104"/>
          <p:cNvSpPr txBox="1">
            <a:spLocks noGrp="1"/>
          </p:cNvSpPr>
          <p:nvPr>
            <p:ph type="ctrTitle" idx="4294967295"/>
          </p:nvPr>
        </p:nvSpPr>
        <p:spPr>
          <a:xfrm>
            <a:off x="565879" y="1411950"/>
            <a:ext cx="4863900" cy="11598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A5B0FE"/>
              </a:buClr>
              <a:buSzPts val="3000"/>
              <a:buFont typeface="Miriam Libre"/>
              <a:buNone/>
            </a:pPr>
            <a:r>
              <a:rPr lang="en-US" sz="6000" b="0" i="0" u="none" strike="noStrike" cap="none">
                <a:solidFill>
                  <a:srgbClr val="A5B0FE"/>
                </a:solidFill>
                <a:latin typeface="Miriam Libre"/>
                <a:ea typeface="Miriam Libre"/>
                <a:cs typeface="Miriam Libre"/>
                <a:sym typeface="Miriam Libre"/>
              </a:rPr>
              <a:t>THANKS!</a:t>
            </a:r>
            <a:endParaRPr sz="6000" b="0" i="0" u="none" strike="noStrike" cap="none">
              <a:solidFill>
                <a:srgbClr val="A5B0FE"/>
              </a:solidFill>
              <a:latin typeface="Miriam Libre"/>
              <a:ea typeface="Miriam Libre"/>
              <a:cs typeface="Miriam Libre"/>
              <a:sym typeface="Miriam Libre"/>
            </a:endParaRPr>
          </a:p>
        </p:txBody>
      </p:sp>
      <p:sp>
        <p:nvSpPr>
          <p:cNvPr id="950" name="Google Shape;950;p104"/>
          <p:cNvSpPr txBox="1">
            <a:spLocks noGrp="1"/>
          </p:cNvSpPr>
          <p:nvPr>
            <p:ph type="subTitle" idx="4294967295"/>
          </p:nvPr>
        </p:nvSpPr>
        <p:spPr>
          <a:xfrm>
            <a:off x="565879" y="2423053"/>
            <a:ext cx="4863900" cy="78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00"/>
              </a:spcBef>
              <a:spcAft>
                <a:spcPts val="0"/>
              </a:spcAft>
              <a:buClr>
                <a:schemeClr val="dk1"/>
              </a:buClr>
              <a:buSzPts val="1100"/>
              <a:buFont typeface="Arial"/>
              <a:buNone/>
            </a:pPr>
            <a:r>
              <a:rPr lang="en-US" sz="3600" b="1" i="0" u="none" strike="noStrike" cap="none">
                <a:solidFill>
                  <a:srgbClr val="002060"/>
                </a:solidFill>
                <a:latin typeface="Barlow Light"/>
                <a:ea typeface="Barlow Light"/>
                <a:cs typeface="Barlow Light"/>
                <a:sym typeface="Barlow Light"/>
              </a:rPr>
              <a:t>Any questions?</a:t>
            </a:r>
            <a:endParaRPr sz="3600" b="1" i="0" u="none" strike="noStrike" cap="none">
              <a:solidFill>
                <a:srgbClr val="002060"/>
              </a:solidFill>
              <a:latin typeface="Barlow Light"/>
              <a:ea typeface="Barlow Light"/>
              <a:cs typeface="Barlow Light"/>
              <a:sym typeface="Barlow Light"/>
            </a:endParaRPr>
          </a:p>
        </p:txBody>
      </p:sp>
      <p:sp>
        <p:nvSpPr>
          <p:cNvPr id="951" name="Google Shape;951;p104"/>
          <p:cNvSpPr txBox="1">
            <a:spLocks noGrp="1"/>
          </p:cNvSpPr>
          <p:nvPr>
            <p:ph type="sldNum" idx="12"/>
          </p:nvPr>
        </p:nvSpPr>
        <p:spPr>
          <a:xfrm>
            <a:off x="8808000" y="2208175"/>
            <a:ext cx="336000" cy="727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134</a:t>
            </a:fld>
            <a:endParaRPr/>
          </a:p>
        </p:txBody>
      </p:sp>
      <p:sp>
        <p:nvSpPr>
          <p:cNvPr id="952" name="Google Shape;952;p104"/>
          <p:cNvSpPr/>
          <p:nvPr/>
        </p:nvSpPr>
        <p:spPr>
          <a:xfrm>
            <a:off x="4572000" y="0"/>
            <a:ext cx="4572000" cy="5143500"/>
          </a:xfrm>
          <a:prstGeom prst="rect">
            <a:avLst/>
          </a:prstGeom>
          <a:solidFill>
            <a:srgbClr val="83B3D9">
              <a:alpha val="4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transition spd="slow">
    <p:fade/>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Shape 956"/>
        <p:cNvGrpSpPr/>
        <p:nvPr/>
      </p:nvGrpSpPr>
      <p:grpSpPr>
        <a:xfrm>
          <a:off x="0" y="0"/>
          <a:ext cx="0" cy="0"/>
          <a:chOff x="0" y="0"/>
          <a:chExt cx="0" cy="0"/>
        </a:xfrm>
      </p:grpSpPr>
      <p:sp>
        <p:nvSpPr>
          <p:cNvPr id="957" name="Google Shape;957;p105"/>
          <p:cNvSpPr txBox="1">
            <a:spLocks noGrp="1"/>
          </p:cNvSpPr>
          <p:nvPr>
            <p:ph type="sldNum" idx="12"/>
          </p:nvPr>
        </p:nvSpPr>
        <p:spPr>
          <a:xfrm>
            <a:off x="4116400" y="4807375"/>
            <a:ext cx="911100" cy="3360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135</a:t>
            </a:fld>
            <a:endParaRPr/>
          </a:p>
        </p:txBody>
      </p:sp>
      <p:sp>
        <p:nvSpPr>
          <p:cNvPr id="958" name="Google Shape;958;p105"/>
          <p:cNvSpPr txBox="1">
            <a:spLocks noGrp="1"/>
          </p:cNvSpPr>
          <p:nvPr>
            <p:ph type="title" idx="4294967295"/>
          </p:nvPr>
        </p:nvSpPr>
        <p:spPr>
          <a:xfrm>
            <a:off x="237250" y="2160874"/>
            <a:ext cx="8669400" cy="857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en-US" sz="2400">
                <a:solidFill>
                  <a:srgbClr val="000000"/>
                </a:solidFill>
              </a:rPr>
              <a:t>THE END</a:t>
            </a:r>
            <a:endParaRPr sz="2400">
              <a:solidFill>
                <a:srgbClr val="000000"/>
              </a:solidFill>
            </a:endParaRPr>
          </a:p>
        </p:txBody>
      </p:sp>
      <p:grpSp>
        <p:nvGrpSpPr>
          <p:cNvPr id="959" name="Google Shape;959;p105"/>
          <p:cNvGrpSpPr/>
          <p:nvPr/>
        </p:nvGrpSpPr>
        <p:grpSpPr>
          <a:xfrm rot="10800000">
            <a:off x="5208867" y="520234"/>
            <a:ext cx="1047339" cy="1438885"/>
            <a:chOff x="0" y="855663"/>
            <a:chExt cx="1652475" cy="2270250"/>
          </a:xfrm>
        </p:grpSpPr>
        <p:sp>
          <p:nvSpPr>
            <p:cNvPr id="960" name="Google Shape;960;p105"/>
            <p:cNvSpPr/>
            <p:nvPr/>
          </p:nvSpPr>
          <p:spPr>
            <a:xfrm>
              <a:off x="277813" y="2616200"/>
              <a:ext cx="230100" cy="20700"/>
            </a:xfrm>
            <a:custGeom>
              <a:avLst/>
              <a:gdLst/>
              <a:ahLst/>
              <a:cxnLst/>
              <a:rect l="l" t="t" r="r" b="b"/>
              <a:pathLst>
                <a:path w="120000" h="120000" extrusionOk="0">
                  <a:moveTo>
                    <a:pt x="111627" y="0"/>
                  </a:moveTo>
                  <a:cubicBezTo>
                    <a:pt x="5581" y="0"/>
                    <a:pt x="5581" y="0"/>
                    <a:pt x="5581" y="0"/>
                  </a:cubicBezTo>
                  <a:cubicBezTo>
                    <a:pt x="2790" y="0"/>
                    <a:pt x="0" y="30000"/>
                    <a:pt x="0" y="60000"/>
                  </a:cubicBezTo>
                  <a:cubicBezTo>
                    <a:pt x="0" y="90000"/>
                    <a:pt x="2790" y="120000"/>
                    <a:pt x="5581" y="120000"/>
                  </a:cubicBezTo>
                  <a:cubicBezTo>
                    <a:pt x="111627" y="120000"/>
                    <a:pt x="111627" y="120000"/>
                    <a:pt x="111627" y="120000"/>
                  </a:cubicBezTo>
                  <a:cubicBezTo>
                    <a:pt x="117209" y="120000"/>
                    <a:pt x="120000" y="90000"/>
                    <a:pt x="120000" y="60000"/>
                  </a:cubicBezTo>
                  <a:cubicBezTo>
                    <a:pt x="120000" y="30000"/>
                    <a:pt x="117209" y="0"/>
                    <a:pt x="1116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61" name="Google Shape;961;p105"/>
            <p:cNvSpPr/>
            <p:nvPr/>
          </p:nvSpPr>
          <p:spPr>
            <a:xfrm>
              <a:off x="0" y="2208213"/>
              <a:ext cx="1257300" cy="917700"/>
            </a:xfrm>
            <a:custGeom>
              <a:avLst/>
              <a:gdLst/>
              <a:ahLst/>
              <a:cxnLst/>
              <a:rect l="l" t="t" r="r" b="b"/>
              <a:pathLst>
                <a:path w="120000" h="120000" extrusionOk="0">
                  <a:moveTo>
                    <a:pt x="118978" y="0"/>
                  </a:moveTo>
                  <a:cubicBezTo>
                    <a:pt x="69446" y="0"/>
                    <a:pt x="69446" y="0"/>
                    <a:pt x="69446" y="0"/>
                  </a:cubicBezTo>
                  <a:cubicBezTo>
                    <a:pt x="69446" y="3508"/>
                    <a:pt x="69446" y="3508"/>
                    <a:pt x="69446" y="3508"/>
                  </a:cubicBezTo>
                  <a:cubicBezTo>
                    <a:pt x="117446" y="3508"/>
                    <a:pt x="117446" y="3508"/>
                    <a:pt x="117446" y="3508"/>
                  </a:cubicBezTo>
                  <a:cubicBezTo>
                    <a:pt x="117446" y="105964"/>
                    <a:pt x="117446" y="105964"/>
                    <a:pt x="117446" y="105964"/>
                  </a:cubicBezTo>
                  <a:cubicBezTo>
                    <a:pt x="111829" y="105964"/>
                    <a:pt x="111829" y="105964"/>
                    <a:pt x="111829" y="105964"/>
                  </a:cubicBezTo>
                  <a:cubicBezTo>
                    <a:pt x="111829" y="13333"/>
                    <a:pt x="111829" y="13333"/>
                    <a:pt x="111829" y="13333"/>
                  </a:cubicBezTo>
                  <a:cubicBezTo>
                    <a:pt x="111829" y="12631"/>
                    <a:pt x="111319" y="11929"/>
                    <a:pt x="110297" y="11929"/>
                  </a:cubicBezTo>
                  <a:cubicBezTo>
                    <a:pt x="69446" y="11929"/>
                    <a:pt x="69446" y="11929"/>
                    <a:pt x="69446" y="11929"/>
                  </a:cubicBezTo>
                  <a:cubicBezTo>
                    <a:pt x="69446" y="15438"/>
                    <a:pt x="69446" y="15438"/>
                    <a:pt x="69446" y="15438"/>
                  </a:cubicBezTo>
                  <a:cubicBezTo>
                    <a:pt x="109276" y="15438"/>
                    <a:pt x="109276" y="15438"/>
                    <a:pt x="109276" y="15438"/>
                  </a:cubicBezTo>
                  <a:cubicBezTo>
                    <a:pt x="109276" y="116491"/>
                    <a:pt x="109276" y="116491"/>
                    <a:pt x="109276" y="116491"/>
                  </a:cubicBezTo>
                  <a:cubicBezTo>
                    <a:pt x="2553" y="116491"/>
                    <a:pt x="2553" y="116491"/>
                    <a:pt x="2553" y="116491"/>
                  </a:cubicBezTo>
                  <a:cubicBezTo>
                    <a:pt x="2553" y="15438"/>
                    <a:pt x="2553" y="15438"/>
                    <a:pt x="2553" y="15438"/>
                  </a:cubicBezTo>
                  <a:cubicBezTo>
                    <a:pt x="21446" y="15438"/>
                    <a:pt x="21446" y="15438"/>
                    <a:pt x="21446" y="15438"/>
                  </a:cubicBezTo>
                  <a:cubicBezTo>
                    <a:pt x="20936" y="14035"/>
                    <a:pt x="20425" y="13333"/>
                    <a:pt x="20425" y="11929"/>
                  </a:cubicBezTo>
                  <a:cubicBezTo>
                    <a:pt x="10723" y="11929"/>
                    <a:pt x="10723" y="11929"/>
                    <a:pt x="10723" y="11929"/>
                  </a:cubicBezTo>
                  <a:cubicBezTo>
                    <a:pt x="10723" y="3508"/>
                    <a:pt x="10723" y="3508"/>
                    <a:pt x="10723" y="3508"/>
                  </a:cubicBezTo>
                  <a:cubicBezTo>
                    <a:pt x="19914" y="3508"/>
                    <a:pt x="19914" y="3508"/>
                    <a:pt x="19914" y="3508"/>
                  </a:cubicBezTo>
                  <a:cubicBezTo>
                    <a:pt x="19914" y="0"/>
                    <a:pt x="19914" y="0"/>
                    <a:pt x="19914" y="0"/>
                  </a:cubicBezTo>
                  <a:cubicBezTo>
                    <a:pt x="9191" y="0"/>
                    <a:pt x="9191" y="0"/>
                    <a:pt x="9191" y="0"/>
                  </a:cubicBezTo>
                  <a:cubicBezTo>
                    <a:pt x="8680" y="0"/>
                    <a:pt x="8170" y="1403"/>
                    <a:pt x="8170" y="2105"/>
                  </a:cubicBezTo>
                  <a:cubicBezTo>
                    <a:pt x="8170" y="11929"/>
                    <a:pt x="8170" y="11929"/>
                    <a:pt x="8170" y="11929"/>
                  </a:cubicBezTo>
                  <a:cubicBezTo>
                    <a:pt x="1021" y="11929"/>
                    <a:pt x="1021" y="11929"/>
                    <a:pt x="1021" y="11929"/>
                  </a:cubicBezTo>
                  <a:cubicBezTo>
                    <a:pt x="510" y="11929"/>
                    <a:pt x="0" y="12631"/>
                    <a:pt x="0" y="13333"/>
                  </a:cubicBezTo>
                  <a:cubicBezTo>
                    <a:pt x="0" y="118596"/>
                    <a:pt x="0" y="118596"/>
                    <a:pt x="0" y="118596"/>
                  </a:cubicBezTo>
                  <a:cubicBezTo>
                    <a:pt x="0" y="119298"/>
                    <a:pt x="510" y="120000"/>
                    <a:pt x="1021" y="120000"/>
                  </a:cubicBezTo>
                  <a:cubicBezTo>
                    <a:pt x="110297" y="120000"/>
                    <a:pt x="110297" y="120000"/>
                    <a:pt x="110297" y="120000"/>
                  </a:cubicBezTo>
                  <a:cubicBezTo>
                    <a:pt x="111319" y="120000"/>
                    <a:pt x="111829" y="119298"/>
                    <a:pt x="111829" y="118596"/>
                  </a:cubicBezTo>
                  <a:cubicBezTo>
                    <a:pt x="111829" y="108771"/>
                    <a:pt x="111829" y="108771"/>
                    <a:pt x="111829" y="108771"/>
                  </a:cubicBezTo>
                  <a:cubicBezTo>
                    <a:pt x="118978" y="108771"/>
                    <a:pt x="118978" y="108771"/>
                    <a:pt x="118978" y="108771"/>
                  </a:cubicBezTo>
                  <a:cubicBezTo>
                    <a:pt x="119489" y="108771"/>
                    <a:pt x="120000" y="108070"/>
                    <a:pt x="120000" y="107368"/>
                  </a:cubicBezTo>
                  <a:cubicBezTo>
                    <a:pt x="120000" y="2105"/>
                    <a:pt x="120000" y="2105"/>
                    <a:pt x="120000" y="2105"/>
                  </a:cubicBezTo>
                  <a:cubicBezTo>
                    <a:pt x="120000" y="1403"/>
                    <a:pt x="119489" y="0"/>
                    <a:pt x="118978"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62" name="Google Shape;962;p105"/>
            <p:cNvSpPr/>
            <p:nvPr/>
          </p:nvSpPr>
          <p:spPr>
            <a:xfrm>
              <a:off x="133350" y="2701925"/>
              <a:ext cx="374700" cy="22200"/>
            </a:xfrm>
            <a:custGeom>
              <a:avLst/>
              <a:gdLst/>
              <a:ahLst/>
              <a:cxnLst/>
              <a:rect l="l" t="t" r="r" b="b"/>
              <a:pathLst>
                <a:path w="120000" h="120000" extrusionOk="0">
                  <a:moveTo>
                    <a:pt x="114857" y="0"/>
                  </a:moveTo>
                  <a:cubicBezTo>
                    <a:pt x="3428" y="0"/>
                    <a:pt x="3428" y="0"/>
                    <a:pt x="3428" y="0"/>
                  </a:cubicBezTo>
                  <a:cubicBezTo>
                    <a:pt x="1714" y="0"/>
                    <a:pt x="0" y="30000"/>
                    <a:pt x="0" y="60000"/>
                  </a:cubicBezTo>
                  <a:cubicBezTo>
                    <a:pt x="0" y="90000"/>
                    <a:pt x="1714" y="120000"/>
                    <a:pt x="3428" y="120000"/>
                  </a:cubicBezTo>
                  <a:cubicBezTo>
                    <a:pt x="114857" y="120000"/>
                    <a:pt x="114857" y="120000"/>
                    <a:pt x="114857" y="120000"/>
                  </a:cubicBezTo>
                  <a:cubicBezTo>
                    <a:pt x="118285" y="120000"/>
                    <a:pt x="120000" y="90000"/>
                    <a:pt x="120000" y="60000"/>
                  </a:cubicBezTo>
                  <a:cubicBezTo>
                    <a:pt x="120000" y="30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63" name="Google Shape;963;p105"/>
            <p:cNvSpPr/>
            <p:nvPr/>
          </p:nvSpPr>
          <p:spPr>
            <a:xfrm>
              <a:off x="133350" y="295910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64" name="Google Shape;964;p105"/>
            <p:cNvSpPr/>
            <p:nvPr/>
          </p:nvSpPr>
          <p:spPr>
            <a:xfrm>
              <a:off x="133350" y="278765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72000"/>
                    <a:pt x="1714" y="120000"/>
                    <a:pt x="3428" y="120000"/>
                  </a:cubicBezTo>
                  <a:cubicBezTo>
                    <a:pt x="114857" y="120000"/>
                    <a:pt x="114857" y="120000"/>
                    <a:pt x="114857" y="120000"/>
                  </a:cubicBezTo>
                  <a:cubicBezTo>
                    <a:pt x="118285" y="120000"/>
                    <a:pt x="120000" y="72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65" name="Google Shape;965;p105"/>
            <p:cNvSpPr/>
            <p:nvPr/>
          </p:nvSpPr>
          <p:spPr>
            <a:xfrm>
              <a:off x="133350" y="2873375"/>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66" name="Google Shape;966;p105"/>
            <p:cNvSpPr/>
            <p:nvPr/>
          </p:nvSpPr>
          <p:spPr>
            <a:xfrm>
              <a:off x="598488" y="2616200"/>
              <a:ext cx="444600" cy="376200"/>
            </a:xfrm>
            <a:custGeom>
              <a:avLst/>
              <a:gdLst/>
              <a:ahLst/>
              <a:cxnLst/>
              <a:rect l="l" t="t" r="r" b="b"/>
              <a:pathLst>
                <a:path w="120000" h="120000" extrusionOk="0">
                  <a:moveTo>
                    <a:pt x="117108" y="0"/>
                  </a:moveTo>
                  <a:cubicBezTo>
                    <a:pt x="92530" y="0"/>
                    <a:pt x="92530" y="0"/>
                    <a:pt x="92530" y="0"/>
                  </a:cubicBezTo>
                  <a:cubicBezTo>
                    <a:pt x="91084" y="0"/>
                    <a:pt x="89638" y="1714"/>
                    <a:pt x="89638" y="3428"/>
                  </a:cubicBezTo>
                  <a:cubicBezTo>
                    <a:pt x="89638" y="32571"/>
                    <a:pt x="89638" y="32571"/>
                    <a:pt x="89638" y="32571"/>
                  </a:cubicBezTo>
                  <a:cubicBezTo>
                    <a:pt x="89638" y="34285"/>
                    <a:pt x="91084" y="36000"/>
                    <a:pt x="92530" y="36000"/>
                  </a:cubicBezTo>
                  <a:cubicBezTo>
                    <a:pt x="99759" y="36000"/>
                    <a:pt x="99759" y="36000"/>
                    <a:pt x="99759" y="36000"/>
                  </a:cubicBezTo>
                  <a:cubicBezTo>
                    <a:pt x="99759" y="58285"/>
                    <a:pt x="99759" y="58285"/>
                    <a:pt x="99759" y="58285"/>
                  </a:cubicBezTo>
                  <a:cubicBezTo>
                    <a:pt x="65060" y="58285"/>
                    <a:pt x="65060" y="58285"/>
                    <a:pt x="65060" y="58285"/>
                  </a:cubicBezTo>
                  <a:cubicBezTo>
                    <a:pt x="65060" y="36000"/>
                    <a:pt x="65060" y="36000"/>
                    <a:pt x="65060" y="36000"/>
                  </a:cubicBezTo>
                  <a:cubicBezTo>
                    <a:pt x="72289" y="36000"/>
                    <a:pt x="72289" y="36000"/>
                    <a:pt x="72289" y="36000"/>
                  </a:cubicBezTo>
                  <a:cubicBezTo>
                    <a:pt x="73734" y="36000"/>
                    <a:pt x="75180" y="34285"/>
                    <a:pt x="75180" y="32571"/>
                  </a:cubicBezTo>
                  <a:cubicBezTo>
                    <a:pt x="75180" y="3428"/>
                    <a:pt x="75180" y="3428"/>
                    <a:pt x="75180" y="3428"/>
                  </a:cubicBezTo>
                  <a:cubicBezTo>
                    <a:pt x="75180" y="1714"/>
                    <a:pt x="73734" y="0"/>
                    <a:pt x="72289" y="0"/>
                  </a:cubicBezTo>
                  <a:cubicBezTo>
                    <a:pt x="47710" y="0"/>
                    <a:pt x="47710" y="0"/>
                    <a:pt x="47710" y="0"/>
                  </a:cubicBezTo>
                  <a:cubicBezTo>
                    <a:pt x="46265" y="0"/>
                    <a:pt x="44819" y="1714"/>
                    <a:pt x="44819" y="3428"/>
                  </a:cubicBezTo>
                  <a:cubicBezTo>
                    <a:pt x="44819" y="32571"/>
                    <a:pt x="44819" y="32571"/>
                    <a:pt x="44819" y="32571"/>
                  </a:cubicBezTo>
                  <a:cubicBezTo>
                    <a:pt x="44819" y="34285"/>
                    <a:pt x="46265" y="36000"/>
                    <a:pt x="47710" y="36000"/>
                  </a:cubicBezTo>
                  <a:cubicBezTo>
                    <a:pt x="59277" y="36000"/>
                    <a:pt x="59277" y="36000"/>
                    <a:pt x="59277" y="36000"/>
                  </a:cubicBezTo>
                  <a:cubicBezTo>
                    <a:pt x="59277" y="58285"/>
                    <a:pt x="59277" y="58285"/>
                    <a:pt x="59277" y="58285"/>
                  </a:cubicBezTo>
                  <a:cubicBezTo>
                    <a:pt x="20240" y="58285"/>
                    <a:pt x="20240" y="58285"/>
                    <a:pt x="20240" y="58285"/>
                  </a:cubicBezTo>
                  <a:cubicBezTo>
                    <a:pt x="20240" y="36000"/>
                    <a:pt x="20240" y="36000"/>
                    <a:pt x="20240" y="36000"/>
                  </a:cubicBezTo>
                  <a:cubicBezTo>
                    <a:pt x="27469" y="36000"/>
                    <a:pt x="27469" y="36000"/>
                    <a:pt x="27469" y="36000"/>
                  </a:cubicBezTo>
                  <a:cubicBezTo>
                    <a:pt x="28915" y="36000"/>
                    <a:pt x="30361" y="34285"/>
                    <a:pt x="30361" y="32571"/>
                  </a:cubicBezTo>
                  <a:cubicBezTo>
                    <a:pt x="30361" y="3428"/>
                    <a:pt x="30361" y="3428"/>
                    <a:pt x="30361" y="3428"/>
                  </a:cubicBezTo>
                  <a:cubicBezTo>
                    <a:pt x="30361" y="1714"/>
                    <a:pt x="28915" y="0"/>
                    <a:pt x="27469" y="0"/>
                  </a:cubicBezTo>
                  <a:cubicBezTo>
                    <a:pt x="2891" y="0"/>
                    <a:pt x="2891" y="0"/>
                    <a:pt x="2891" y="0"/>
                  </a:cubicBezTo>
                  <a:cubicBezTo>
                    <a:pt x="1445" y="0"/>
                    <a:pt x="0" y="1714"/>
                    <a:pt x="0" y="3428"/>
                  </a:cubicBezTo>
                  <a:cubicBezTo>
                    <a:pt x="0" y="32571"/>
                    <a:pt x="0" y="32571"/>
                    <a:pt x="0" y="32571"/>
                  </a:cubicBezTo>
                  <a:cubicBezTo>
                    <a:pt x="0" y="34285"/>
                    <a:pt x="1445" y="36000"/>
                    <a:pt x="2891" y="36000"/>
                  </a:cubicBezTo>
                  <a:cubicBezTo>
                    <a:pt x="14457" y="36000"/>
                    <a:pt x="14457" y="36000"/>
                    <a:pt x="14457" y="36000"/>
                  </a:cubicBezTo>
                  <a:cubicBezTo>
                    <a:pt x="14457" y="61714"/>
                    <a:pt x="14457" y="61714"/>
                    <a:pt x="14457" y="61714"/>
                  </a:cubicBezTo>
                  <a:cubicBezTo>
                    <a:pt x="14457" y="63428"/>
                    <a:pt x="15903" y="65142"/>
                    <a:pt x="17349" y="65142"/>
                  </a:cubicBezTo>
                  <a:cubicBezTo>
                    <a:pt x="59277" y="65142"/>
                    <a:pt x="59277" y="65142"/>
                    <a:pt x="59277" y="65142"/>
                  </a:cubicBezTo>
                  <a:cubicBezTo>
                    <a:pt x="59277" y="89142"/>
                    <a:pt x="59277" y="89142"/>
                    <a:pt x="59277" y="89142"/>
                  </a:cubicBezTo>
                  <a:cubicBezTo>
                    <a:pt x="23132" y="89142"/>
                    <a:pt x="23132" y="89142"/>
                    <a:pt x="23132" y="89142"/>
                  </a:cubicBezTo>
                  <a:cubicBezTo>
                    <a:pt x="21686" y="89142"/>
                    <a:pt x="20240" y="90857"/>
                    <a:pt x="20240" y="92571"/>
                  </a:cubicBezTo>
                  <a:cubicBezTo>
                    <a:pt x="20240" y="116571"/>
                    <a:pt x="20240" y="116571"/>
                    <a:pt x="20240" y="116571"/>
                  </a:cubicBezTo>
                  <a:cubicBezTo>
                    <a:pt x="20240" y="118285"/>
                    <a:pt x="21686" y="120000"/>
                    <a:pt x="23132" y="120000"/>
                  </a:cubicBezTo>
                  <a:cubicBezTo>
                    <a:pt x="96867" y="120000"/>
                    <a:pt x="96867" y="120000"/>
                    <a:pt x="96867" y="120000"/>
                  </a:cubicBezTo>
                  <a:cubicBezTo>
                    <a:pt x="98313" y="120000"/>
                    <a:pt x="99759" y="118285"/>
                    <a:pt x="99759" y="116571"/>
                  </a:cubicBezTo>
                  <a:cubicBezTo>
                    <a:pt x="99759" y="92571"/>
                    <a:pt x="99759" y="92571"/>
                    <a:pt x="99759" y="92571"/>
                  </a:cubicBezTo>
                  <a:cubicBezTo>
                    <a:pt x="99759" y="90857"/>
                    <a:pt x="98313" y="89142"/>
                    <a:pt x="96867" y="89142"/>
                  </a:cubicBezTo>
                  <a:cubicBezTo>
                    <a:pt x="65060" y="89142"/>
                    <a:pt x="65060" y="89142"/>
                    <a:pt x="65060" y="89142"/>
                  </a:cubicBezTo>
                  <a:cubicBezTo>
                    <a:pt x="65060" y="65142"/>
                    <a:pt x="65060" y="65142"/>
                    <a:pt x="65060" y="65142"/>
                  </a:cubicBezTo>
                  <a:cubicBezTo>
                    <a:pt x="102650" y="65142"/>
                    <a:pt x="102650" y="65142"/>
                    <a:pt x="102650" y="65142"/>
                  </a:cubicBezTo>
                  <a:cubicBezTo>
                    <a:pt x="104096" y="65142"/>
                    <a:pt x="105542" y="63428"/>
                    <a:pt x="105542" y="61714"/>
                  </a:cubicBezTo>
                  <a:cubicBezTo>
                    <a:pt x="105542" y="36000"/>
                    <a:pt x="105542" y="36000"/>
                    <a:pt x="105542" y="36000"/>
                  </a:cubicBezTo>
                  <a:cubicBezTo>
                    <a:pt x="117108" y="36000"/>
                    <a:pt x="117108" y="36000"/>
                    <a:pt x="117108" y="36000"/>
                  </a:cubicBezTo>
                  <a:cubicBezTo>
                    <a:pt x="118554" y="36000"/>
                    <a:pt x="119999" y="34285"/>
                    <a:pt x="119999" y="32571"/>
                  </a:cubicBezTo>
                  <a:cubicBezTo>
                    <a:pt x="119999" y="3428"/>
                    <a:pt x="119999" y="3428"/>
                    <a:pt x="119999" y="3428"/>
                  </a:cubicBezTo>
                  <a:cubicBezTo>
                    <a:pt x="119999" y="1714"/>
                    <a:pt x="118554" y="0"/>
                    <a:pt x="117108" y="0"/>
                  </a:cubicBezTo>
                  <a:close/>
                  <a:moveTo>
                    <a:pt x="50602" y="29142"/>
                  </a:moveTo>
                  <a:cubicBezTo>
                    <a:pt x="50602" y="6857"/>
                    <a:pt x="50602" y="6857"/>
                    <a:pt x="50602" y="6857"/>
                  </a:cubicBezTo>
                  <a:cubicBezTo>
                    <a:pt x="69397" y="6857"/>
                    <a:pt x="69397" y="6857"/>
                    <a:pt x="69397" y="6857"/>
                  </a:cubicBezTo>
                  <a:cubicBezTo>
                    <a:pt x="69397" y="29142"/>
                    <a:pt x="69397" y="29142"/>
                    <a:pt x="69397" y="29142"/>
                  </a:cubicBezTo>
                  <a:cubicBezTo>
                    <a:pt x="65060" y="29142"/>
                    <a:pt x="65060" y="29142"/>
                    <a:pt x="65060" y="29142"/>
                  </a:cubicBezTo>
                  <a:cubicBezTo>
                    <a:pt x="59277" y="29142"/>
                    <a:pt x="59277" y="29142"/>
                    <a:pt x="59277" y="29142"/>
                  </a:cubicBezTo>
                  <a:lnTo>
                    <a:pt x="50602" y="29142"/>
                  </a:lnTo>
                  <a:close/>
                  <a:moveTo>
                    <a:pt x="5783" y="29142"/>
                  </a:moveTo>
                  <a:cubicBezTo>
                    <a:pt x="5783" y="6857"/>
                    <a:pt x="5783" y="6857"/>
                    <a:pt x="5783" y="6857"/>
                  </a:cubicBezTo>
                  <a:cubicBezTo>
                    <a:pt x="24578" y="6857"/>
                    <a:pt x="24578" y="6857"/>
                    <a:pt x="24578" y="6857"/>
                  </a:cubicBezTo>
                  <a:cubicBezTo>
                    <a:pt x="24578" y="29142"/>
                    <a:pt x="24578" y="29142"/>
                    <a:pt x="24578" y="29142"/>
                  </a:cubicBezTo>
                  <a:cubicBezTo>
                    <a:pt x="20240" y="29142"/>
                    <a:pt x="20240" y="29142"/>
                    <a:pt x="20240" y="29142"/>
                  </a:cubicBezTo>
                  <a:cubicBezTo>
                    <a:pt x="14457" y="29142"/>
                    <a:pt x="14457" y="29142"/>
                    <a:pt x="14457" y="29142"/>
                  </a:cubicBezTo>
                  <a:lnTo>
                    <a:pt x="5783" y="29142"/>
                  </a:lnTo>
                  <a:close/>
                  <a:moveTo>
                    <a:pt x="93975" y="96000"/>
                  </a:moveTo>
                  <a:cubicBezTo>
                    <a:pt x="93975" y="113142"/>
                    <a:pt x="93975" y="113142"/>
                    <a:pt x="93975" y="113142"/>
                  </a:cubicBezTo>
                  <a:cubicBezTo>
                    <a:pt x="26024" y="113142"/>
                    <a:pt x="26024" y="113142"/>
                    <a:pt x="26024" y="113142"/>
                  </a:cubicBezTo>
                  <a:cubicBezTo>
                    <a:pt x="26024" y="96000"/>
                    <a:pt x="26024" y="96000"/>
                    <a:pt x="26024" y="96000"/>
                  </a:cubicBezTo>
                  <a:cubicBezTo>
                    <a:pt x="59277" y="96000"/>
                    <a:pt x="59277" y="96000"/>
                    <a:pt x="59277" y="96000"/>
                  </a:cubicBezTo>
                  <a:cubicBezTo>
                    <a:pt x="65060" y="96000"/>
                    <a:pt x="65060" y="96000"/>
                    <a:pt x="65060" y="96000"/>
                  </a:cubicBezTo>
                  <a:lnTo>
                    <a:pt x="93975" y="96000"/>
                  </a:lnTo>
                  <a:close/>
                  <a:moveTo>
                    <a:pt x="114216" y="29142"/>
                  </a:moveTo>
                  <a:cubicBezTo>
                    <a:pt x="105542" y="29142"/>
                    <a:pt x="105542" y="29142"/>
                    <a:pt x="105542" y="29142"/>
                  </a:cubicBezTo>
                  <a:cubicBezTo>
                    <a:pt x="99759" y="29142"/>
                    <a:pt x="99759" y="29142"/>
                    <a:pt x="99759" y="29142"/>
                  </a:cubicBezTo>
                  <a:cubicBezTo>
                    <a:pt x="95421" y="29142"/>
                    <a:pt x="95421" y="29142"/>
                    <a:pt x="95421" y="29142"/>
                  </a:cubicBezTo>
                  <a:cubicBezTo>
                    <a:pt x="95421" y="6857"/>
                    <a:pt x="95421" y="6857"/>
                    <a:pt x="95421" y="6857"/>
                  </a:cubicBezTo>
                  <a:cubicBezTo>
                    <a:pt x="114216" y="6857"/>
                    <a:pt x="114216" y="6857"/>
                    <a:pt x="114216" y="6857"/>
                  </a:cubicBezTo>
                  <a:lnTo>
                    <a:pt x="114216" y="2914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67" name="Google Shape;967;p105"/>
            <p:cNvSpPr/>
            <p:nvPr/>
          </p:nvSpPr>
          <p:spPr>
            <a:xfrm>
              <a:off x="1476375" y="2262188"/>
              <a:ext cx="176100" cy="723900"/>
            </a:xfrm>
            <a:custGeom>
              <a:avLst/>
              <a:gdLst/>
              <a:ahLst/>
              <a:cxnLst/>
              <a:rect l="l" t="t" r="r" b="b"/>
              <a:pathLst>
                <a:path w="120000" h="120000" extrusionOk="0">
                  <a:moveTo>
                    <a:pt x="112727" y="68444"/>
                  </a:moveTo>
                  <a:cubicBezTo>
                    <a:pt x="109090" y="68444"/>
                    <a:pt x="105454" y="69333"/>
                    <a:pt x="105454" y="70222"/>
                  </a:cubicBezTo>
                  <a:cubicBezTo>
                    <a:pt x="105454" y="104888"/>
                    <a:pt x="105454" y="104888"/>
                    <a:pt x="105454" y="104888"/>
                  </a:cubicBezTo>
                  <a:cubicBezTo>
                    <a:pt x="105454" y="107555"/>
                    <a:pt x="98181" y="110222"/>
                    <a:pt x="87272" y="111111"/>
                  </a:cubicBezTo>
                  <a:cubicBezTo>
                    <a:pt x="87272" y="83555"/>
                    <a:pt x="87272" y="83555"/>
                    <a:pt x="87272" y="83555"/>
                  </a:cubicBezTo>
                  <a:cubicBezTo>
                    <a:pt x="87272" y="83555"/>
                    <a:pt x="87272" y="83555"/>
                    <a:pt x="87272" y="83555"/>
                  </a:cubicBezTo>
                  <a:cubicBezTo>
                    <a:pt x="87272" y="24000"/>
                    <a:pt x="87272" y="24000"/>
                    <a:pt x="87272" y="24000"/>
                  </a:cubicBezTo>
                  <a:cubicBezTo>
                    <a:pt x="87272" y="24000"/>
                    <a:pt x="87272" y="24000"/>
                    <a:pt x="87272" y="23111"/>
                  </a:cubicBezTo>
                  <a:cubicBezTo>
                    <a:pt x="87272" y="23111"/>
                    <a:pt x="87272" y="23111"/>
                    <a:pt x="87272" y="23111"/>
                  </a:cubicBezTo>
                  <a:cubicBezTo>
                    <a:pt x="87272" y="23111"/>
                    <a:pt x="87272" y="23111"/>
                    <a:pt x="87272" y="23111"/>
                  </a:cubicBezTo>
                  <a:cubicBezTo>
                    <a:pt x="87272" y="23111"/>
                    <a:pt x="87272" y="23111"/>
                    <a:pt x="87272" y="23111"/>
                  </a:cubicBezTo>
                  <a:cubicBezTo>
                    <a:pt x="50909" y="1777"/>
                    <a:pt x="50909" y="1777"/>
                    <a:pt x="50909" y="1777"/>
                  </a:cubicBezTo>
                  <a:cubicBezTo>
                    <a:pt x="50909" y="888"/>
                    <a:pt x="47272" y="0"/>
                    <a:pt x="43636" y="0"/>
                  </a:cubicBezTo>
                  <a:cubicBezTo>
                    <a:pt x="40000" y="0"/>
                    <a:pt x="36363" y="888"/>
                    <a:pt x="36363" y="1777"/>
                  </a:cubicBezTo>
                  <a:cubicBezTo>
                    <a:pt x="0" y="23111"/>
                    <a:pt x="0" y="23111"/>
                    <a:pt x="0" y="23111"/>
                  </a:cubicBezTo>
                  <a:cubicBezTo>
                    <a:pt x="0" y="23111"/>
                    <a:pt x="0" y="23111"/>
                    <a:pt x="0" y="23111"/>
                  </a:cubicBezTo>
                  <a:cubicBezTo>
                    <a:pt x="0" y="23111"/>
                    <a:pt x="0" y="23111"/>
                    <a:pt x="0" y="23111"/>
                  </a:cubicBezTo>
                  <a:cubicBezTo>
                    <a:pt x="0" y="23111"/>
                    <a:pt x="0" y="23111"/>
                    <a:pt x="0" y="23111"/>
                  </a:cubicBezTo>
                  <a:cubicBezTo>
                    <a:pt x="0" y="23111"/>
                    <a:pt x="0" y="23111"/>
                    <a:pt x="0" y="23111"/>
                  </a:cubicBezTo>
                  <a:cubicBezTo>
                    <a:pt x="0" y="23111"/>
                    <a:pt x="0" y="23111"/>
                    <a:pt x="0" y="23111"/>
                  </a:cubicBezTo>
                  <a:cubicBezTo>
                    <a:pt x="0" y="24000"/>
                    <a:pt x="0" y="24000"/>
                    <a:pt x="0" y="24000"/>
                  </a:cubicBezTo>
                  <a:cubicBezTo>
                    <a:pt x="0" y="83555"/>
                    <a:pt x="0" y="83555"/>
                    <a:pt x="0" y="83555"/>
                  </a:cubicBezTo>
                  <a:cubicBezTo>
                    <a:pt x="0" y="117333"/>
                    <a:pt x="0" y="117333"/>
                    <a:pt x="0" y="117333"/>
                  </a:cubicBezTo>
                  <a:cubicBezTo>
                    <a:pt x="0" y="118222"/>
                    <a:pt x="0" y="119111"/>
                    <a:pt x="3636" y="119111"/>
                  </a:cubicBezTo>
                  <a:cubicBezTo>
                    <a:pt x="3636" y="119111"/>
                    <a:pt x="7272" y="120000"/>
                    <a:pt x="7272" y="120000"/>
                  </a:cubicBezTo>
                  <a:cubicBezTo>
                    <a:pt x="76363" y="120000"/>
                    <a:pt x="76363" y="120000"/>
                    <a:pt x="76363" y="120000"/>
                  </a:cubicBezTo>
                  <a:cubicBezTo>
                    <a:pt x="83636" y="120000"/>
                    <a:pt x="87272" y="119111"/>
                    <a:pt x="87272" y="117333"/>
                  </a:cubicBezTo>
                  <a:cubicBezTo>
                    <a:pt x="87272" y="115555"/>
                    <a:pt x="87272" y="115555"/>
                    <a:pt x="87272" y="115555"/>
                  </a:cubicBezTo>
                  <a:cubicBezTo>
                    <a:pt x="105454" y="114666"/>
                    <a:pt x="120000" y="110222"/>
                    <a:pt x="120000" y="104888"/>
                  </a:cubicBezTo>
                  <a:cubicBezTo>
                    <a:pt x="120000" y="70222"/>
                    <a:pt x="120000" y="70222"/>
                    <a:pt x="120000" y="70222"/>
                  </a:cubicBezTo>
                  <a:cubicBezTo>
                    <a:pt x="120000" y="69333"/>
                    <a:pt x="116363" y="68444"/>
                    <a:pt x="112727" y="68444"/>
                  </a:cubicBezTo>
                  <a:close/>
                  <a:moveTo>
                    <a:pt x="69090" y="80888"/>
                  </a:moveTo>
                  <a:cubicBezTo>
                    <a:pt x="18181" y="80888"/>
                    <a:pt x="18181" y="80888"/>
                    <a:pt x="18181" y="80888"/>
                  </a:cubicBezTo>
                  <a:cubicBezTo>
                    <a:pt x="18181" y="25777"/>
                    <a:pt x="18181" y="25777"/>
                    <a:pt x="18181" y="25777"/>
                  </a:cubicBezTo>
                  <a:cubicBezTo>
                    <a:pt x="69090" y="25777"/>
                    <a:pt x="69090" y="25777"/>
                    <a:pt x="69090" y="25777"/>
                  </a:cubicBezTo>
                  <a:lnTo>
                    <a:pt x="69090" y="80888"/>
                  </a:lnTo>
                  <a:close/>
                  <a:moveTo>
                    <a:pt x="43636" y="8000"/>
                  </a:moveTo>
                  <a:cubicBezTo>
                    <a:pt x="65454" y="21333"/>
                    <a:pt x="65454" y="21333"/>
                    <a:pt x="65454" y="21333"/>
                  </a:cubicBezTo>
                  <a:cubicBezTo>
                    <a:pt x="21818" y="21333"/>
                    <a:pt x="21818" y="21333"/>
                    <a:pt x="21818" y="21333"/>
                  </a:cubicBezTo>
                  <a:lnTo>
                    <a:pt x="43636" y="8000"/>
                  </a:lnTo>
                  <a:close/>
                  <a:moveTo>
                    <a:pt x="18181" y="115555"/>
                  </a:moveTo>
                  <a:cubicBezTo>
                    <a:pt x="18181" y="85333"/>
                    <a:pt x="18181" y="85333"/>
                    <a:pt x="18181" y="85333"/>
                  </a:cubicBezTo>
                  <a:cubicBezTo>
                    <a:pt x="69090" y="85333"/>
                    <a:pt x="69090" y="85333"/>
                    <a:pt x="69090" y="85333"/>
                  </a:cubicBezTo>
                  <a:cubicBezTo>
                    <a:pt x="69090" y="115555"/>
                    <a:pt x="69090" y="115555"/>
                    <a:pt x="69090" y="115555"/>
                  </a:cubicBezTo>
                  <a:lnTo>
                    <a:pt x="18181" y="115555"/>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68" name="Google Shape;968;p105"/>
            <p:cNvSpPr/>
            <p:nvPr/>
          </p:nvSpPr>
          <p:spPr>
            <a:xfrm>
              <a:off x="207963" y="855663"/>
              <a:ext cx="711300" cy="1701900"/>
            </a:xfrm>
            <a:custGeom>
              <a:avLst/>
              <a:gdLst/>
              <a:ahLst/>
              <a:cxnLst/>
              <a:rect l="l" t="t" r="r" b="b"/>
              <a:pathLst>
                <a:path w="120000" h="120000" extrusionOk="0">
                  <a:moveTo>
                    <a:pt x="117293" y="84037"/>
                  </a:moveTo>
                  <a:cubicBezTo>
                    <a:pt x="116390" y="83280"/>
                    <a:pt x="101954" y="70788"/>
                    <a:pt x="91127" y="63217"/>
                  </a:cubicBezTo>
                  <a:cubicBezTo>
                    <a:pt x="87518" y="61324"/>
                    <a:pt x="83909" y="59810"/>
                    <a:pt x="79398" y="58675"/>
                  </a:cubicBezTo>
                  <a:cubicBezTo>
                    <a:pt x="79398" y="38611"/>
                    <a:pt x="79398" y="38611"/>
                    <a:pt x="79398" y="38611"/>
                  </a:cubicBezTo>
                  <a:cubicBezTo>
                    <a:pt x="88421" y="38611"/>
                    <a:pt x="88421" y="38611"/>
                    <a:pt x="88421" y="38611"/>
                  </a:cubicBezTo>
                  <a:cubicBezTo>
                    <a:pt x="90225" y="38611"/>
                    <a:pt x="91127" y="38233"/>
                    <a:pt x="91127" y="37476"/>
                  </a:cubicBezTo>
                  <a:cubicBezTo>
                    <a:pt x="91127" y="0"/>
                    <a:pt x="91127" y="0"/>
                    <a:pt x="91127" y="0"/>
                  </a:cubicBezTo>
                  <a:cubicBezTo>
                    <a:pt x="86616" y="0"/>
                    <a:pt x="86616" y="0"/>
                    <a:pt x="86616" y="0"/>
                  </a:cubicBezTo>
                  <a:cubicBezTo>
                    <a:pt x="86616" y="36719"/>
                    <a:pt x="86616" y="36719"/>
                    <a:pt x="86616" y="36719"/>
                  </a:cubicBezTo>
                  <a:cubicBezTo>
                    <a:pt x="9022" y="36719"/>
                    <a:pt x="9022" y="36719"/>
                    <a:pt x="9022" y="36719"/>
                  </a:cubicBezTo>
                  <a:cubicBezTo>
                    <a:pt x="9022" y="0"/>
                    <a:pt x="9022" y="0"/>
                    <a:pt x="9022" y="0"/>
                  </a:cubicBezTo>
                  <a:cubicBezTo>
                    <a:pt x="5413" y="0"/>
                    <a:pt x="5413" y="0"/>
                    <a:pt x="5413" y="0"/>
                  </a:cubicBezTo>
                  <a:cubicBezTo>
                    <a:pt x="5413" y="37476"/>
                    <a:pt x="5413" y="37476"/>
                    <a:pt x="5413" y="37476"/>
                  </a:cubicBezTo>
                  <a:cubicBezTo>
                    <a:pt x="5413" y="38233"/>
                    <a:pt x="6315" y="38611"/>
                    <a:pt x="7218" y="38611"/>
                  </a:cubicBezTo>
                  <a:cubicBezTo>
                    <a:pt x="17142" y="38611"/>
                    <a:pt x="17142" y="38611"/>
                    <a:pt x="17142" y="38611"/>
                  </a:cubicBezTo>
                  <a:cubicBezTo>
                    <a:pt x="17142" y="58675"/>
                    <a:pt x="17142" y="58675"/>
                    <a:pt x="17142" y="58675"/>
                  </a:cubicBezTo>
                  <a:cubicBezTo>
                    <a:pt x="6315" y="61703"/>
                    <a:pt x="0" y="66624"/>
                    <a:pt x="0" y="71545"/>
                  </a:cubicBezTo>
                  <a:cubicBezTo>
                    <a:pt x="0" y="100315"/>
                    <a:pt x="0" y="100315"/>
                    <a:pt x="0" y="100315"/>
                  </a:cubicBezTo>
                  <a:cubicBezTo>
                    <a:pt x="0" y="103343"/>
                    <a:pt x="6315" y="105615"/>
                    <a:pt x="12631" y="105615"/>
                  </a:cubicBezTo>
                  <a:cubicBezTo>
                    <a:pt x="16240" y="105615"/>
                    <a:pt x="18947" y="105236"/>
                    <a:pt x="20751" y="104479"/>
                  </a:cubicBezTo>
                  <a:cubicBezTo>
                    <a:pt x="20751" y="109022"/>
                    <a:pt x="20751" y="109022"/>
                    <a:pt x="20751" y="109022"/>
                  </a:cubicBezTo>
                  <a:cubicBezTo>
                    <a:pt x="20751" y="112050"/>
                    <a:pt x="27067" y="114321"/>
                    <a:pt x="33383" y="114321"/>
                  </a:cubicBezTo>
                  <a:cubicBezTo>
                    <a:pt x="36992" y="114321"/>
                    <a:pt x="39699" y="113943"/>
                    <a:pt x="41503" y="113186"/>
                  </a:cubicBezTo>
                  <a:cubicBezTo>
                    <a:pt x="41503" y="115078"/>
                    <a:pt x="41503" y="115078"/>
                    <a:pt x="41503" y="115078"/>
                  </a:cubicBezTo>
                  <a:cubicBezTo>
                    <a:pt x="41503" y="117728"/>
                    <a:pt x="46917" y="120000"/>
                    <a:pt x="54135" y="120000"/>
                  </a:cubicBezTo>
                  <a:cubicBezTo>
                    <a:pt x="61353" y="120000"/>
                    <a:pt x="66766" y="117728"/>
                    <a:pt x="66766" y="115078"/>
                  </a:cubicBezTo>
                  <a:cubicBezTo>
                    <a:pt x="66766" y="113186"/>
                    <a:pt x="66766" y="113186"/>
                    <a:pt x="66766" y="113186"/>
                  </a:cubicBezTo>
                  <a:cubicBezTo>
                    <a:pt x="68571" y="113943"/>
                    <a:pt x="72180" y="114321"/>
                    <a:pt x="74887" y="114321"/>
                  </a:cubicBezTo>
                  <a:cubicBezTo>
                    <a:pt x="82105" y="114321"/>
                    <a:pt x="87518" y="112050"/>
                    <a:pt x="87518" y="109022"/>
                  </a:cubicBezTo>
                  <a:cubicBezTo>
                    <a:pt x="87518" y="82902"/>
                    <a:pt x="87518" y="82902"/>
                    <a:pt x="87518" y="82902"/>
                  </a:cubicBezTo>
                  <a:cubicBezTo>
                    <a:pt x="101954" y="89716"/>
                    <a:pt x="101954" y="89716"/>
                    <a:pt x="101954" y="89716"/>
                  </a:cubicBezTo>
                  <a:cubicBezTo>
                    <a:pt x="101954" y="89716"/>
                    <a:pt x="101954" y="90094"/>
                    <a:pt x="101954" y="90094"/>
                  </a:cubicBezTo>
                  <a:cubicBezTo>
                    <a:pt x="106466" y="91230"/>
                    <a:pt x="112781" y="91230"/>
                    <a:pt x="116390" y="89716"/>
                  </a:cubicBezTo>
                  <a:cubicBezTo>
                    <a:pt x="120000" y="88201"/>
                    <a:pt x="120000" y="85930"/>
                    <a:pt x="117293" y="84037"/>
                  </a:cubicBezTo>
                  <a:close/>
                  <a:moveTo>
                    <a:pt x="20751" y="38990"/>
                  </a:moveTo>
                  <a:cubicBezTo>
                    <a:pt x="74887" y="38990"/>
                    <a:pt x="74887" y="38990"/>
                    <a:pt x="74887" y="38990"/>
                  </a:cubicBezTo>
                  <a:cubicBezTo>
                    <a:pt x="74887" y="45425"/>
                    <a:pt x="74887" y="45425"/>
                    <a:pt x="74887" y="45425"/>
                  </a:cubicBezTo>
                  <a:cubicBezTo>
                    <a:pt x="61353" y="45425"/>
                    <a:pt x="61353" y="45425"/>
                    <a:pt x="61353" y="45425"/>
                  </a:cubicBezTo>
                  <a:cubicBezTo>
                    <a:pt x="61353" y="43911"/>
                    <a:pt x="61353" y="43911"/>
                    <a:pt x="61353" y="43911"/>
                  </a:cubicBezTo>
                  <a:cubicBezTo>
                    <a:pt x="61353" y="43533"/>
                    <a:pt x="60451" y="42776"/>
                    <a:pt x="59548" y="42776"/>
                  </a:cubicBezTo>
                  <a:cubicBezTo>
                    <a:pt x="36992" y="42776"/>
                    <a:pt x="36992" y="42776"/>
                    <a:pt x="36992" y="42776"/>
                  </a:cubicBezTo>
                  <a:cubicBezTo>
                    <a:pt x="35187" y="42776"/>
                    <a:pt x="34285" y="43533"/>
                    <a:pt x="34285" y="43911"/>
                  </a:cubicBezTo>
                  <a:cubicBezTo>
                    <a:pt x="34285" y="45425"/>
                    <a:pt x="34285" y="45425"/>
                    <a:pt x="34285" y="45425"/>
                  </a:cubicBezTo>
                  <a:cubicBezTo>
                    <a:pt x="20751" y="45425"/>
                    <a:pt x="20751" y="45425"/>
                    <a:pt x="20751" y="45425"/>
                  </a:cubicBezTo>
                  <a:lnTo>
                    <a:pt x="20751" y="38990"/>
                  </a:lnTo>
                  <a:close/>
                  <a:moveTo>
                    <a:pt x="74887" y="47318"/>
                  </a:moveTo>
                  <a:cubicBezTo>
                    <a:pt x="74887" y="49968"/>
                    <a:pt x="74887" y="49968"/>
                    <a:pt x="74887" y="49968"/>
                  </a:cubicBezTo>
                  <a:cubicBezTo>
                    <a:pt x="61353" y="49968"/>
                    <a:pt x="61353" y="49968"/>
                    <a:pt x="61353" y="49968"/>
                  </a:cubicBezTo>
                  <a:cubicBezTo>
                    <a:pt x="61353" y="47318"/>
                    <a:pt x="61353" y="47318"/>
                    <a:pt x="61353" y="47318"/>
                  </a:cubicBezTo>
                  <a:lnTo>
                    <a:pt x="74887" y="47318"/>
                  </a:lnTo>
                  <a:close/>
                  <a:moveTo>
                    <a:pt x="56842" y="45047"/>
                  </a:moveTo>
                  <a:cubicBezTo>
                    <a:pt x="56842" y="52618"/>
                    <a:pt x="56842" y="52618"/>
                    <a:pt x="56842" y="52618"/>
                  </a:cubicBezTo>
                  <a:cubicBezTo>
                    <a:pt x="39699" y="52618"/>
                    <a:pt x="39699" y="52618"/>
                    <a:pt x="39699" y="52618"/>
                  </a:cubicBezTo>
                  <a:cubicBezTo>
                    <a:pt x="39699" y="45047"/>
                    <a:pt x="39699" y="45047"/>
                    <a:pt x="39699" y="45047"/>
                  </a:cubicBezTo>
                  <a:lnTo>
                    <a:pt x="56842" y="45047"/>
                  </a:lnTo>
                  <a:close/>
                  <a:moveTo>
                    <a:pt x="20751" y="47318"/>
                  </a:moveTo>
                  <a:cubicBezTo>
                    <a:pt x="34285" y="47318"/>
                    <a:pt x="34285" y="47318"/>
                    <a:pt x="34285" y="47318"/>
                  </a:cubicBezTo>
                  <a:cubicBezTo>
                    <a:pt x="34285" y="49968"/>
                    <a:pt x="34285" y="49968"/>
                    <a:pt x="34285" y="49968"/>
                  </a:cubicBezTo>
                  <a:cubicBezTo>
                    <a:pt x="20751" y="49968"/>
                    <a:pt x="20751" y="49968"/>
                    <a:pt x="20751" y="49968"/>
                  </a:cubicBezTo>
                  <a:lnTo>
                    <a:pt x="20751" y="47318"/>
                  </a:lnTo>
                  <a:close/>
                  <a:moveTo>
                    <a:pt x="112781" y="88580"/>
                  </a:moveTo>
                  <a:cubicBezTo>
                    <a:pt x="110977" y="89337"/>
                    <a:pt x="107368" y="89337"/>
                    <a:pt x="104661" y="88580"/>
                  </a:cubicBezTo>
                  <a:cubicBezTo>
                    <a:pt x="86616" y="79873"/>
                    <a:pt x="86616" y="79873"/>
                    <a:pt x="86616" y="79873"/>
                  </a:cubicBezTo>
                  <a:cubicBezTo>
                    <a:pt x="86616" y="79495"/>
                    <a:pt x="85714" y="79116"/>
                    <a:pt x="84812" y="79495"/>
                  </a:cubicBezTo>
                  <a:cubicBezTo>
                    <a:pt x="83909" y="79495"/>
                    <a:pt x="83007" y="79873"/>
                    <a:pt x="83007" y="80252"/>
                  </a:cubicBezTo>
                  <a:cubicBezTo>
                    <a:pt x="83007" y="109022"/>
                    <a:pt x="83007" y="109022"/>
                    <a:pt x="83007" y="109022"/>
                  </a:cubicBezTo>
                  <a:cubicBezTo>
                    <a:pt x="83007" y="110914"/>
                    <a:pt x="80300" y="112429"/>
                    <a:pt x="75789" y="112429"/>
                  </a:cubicBezTo>
                  <a:cubicBezTo>
                    <a:pt x="71278" y="112807"/>
                    <a:pt x="66766" y="111293"/>
                    <a:pt x="66766" y="109022"/>
                  </a:cubicBezTo>
                  <a:cubicBezTo>
                    <a:pt x="66766" y="93501"/>
                    <a:pt x="66766" y="93501"/>
                    <a:pt x="66766" y="93501"/>
                  </a:cubicBezTo>
                  <a:cubicBezTo>
                    <a:pt x="66766" y="92744"/>
                    <a:pt x="65864" y="92365"/>
                    <a:pt x="64060" y="92365"/>
                  </a:cubicBezTo>
                  <a:cubicBezTo>
                    <a:pt x="64060" y="92365"/>
                    <a:pt x="64060" y="92365"/>
                    <a:pt x="64060" y="92365"/>
                  </a:cubicBezTo>
                  <a:cubicBezTo>
                    <a:pt x="63157" y="92365"/>
                    <a:pt x="62255" y="92744"/>
                    <a:pt x="62255" y="93501"/>
                  </a:cubicBezTo>
                  <a:cubicBezTo>
                    <a:pt x="62255" y="109022"/>
                    <a:pt x="62255" y="109022"/>
                    <a:pt x="62255" y="109022"/>
                  </a:cubicBezTo>
                  <a:cubicBezTo>
                    <a:pt x="62255" y="114700"/>
                    <a:pt x="62255" y="114700"/>
                    <a:pt x="62255" y="114700"/>
                  </a:cubicBezTo>
                  <a:cubicBezTo>
                    <a:pt x="62255" y="116593"/>
                    <a:pt x="59548" y="118107"/>
                    <a:pt x="55037" y="118485"/>
                  </a:cubicBezTo>
                  <a:cubicBezTo>
                    <a:pt x="50526" y="118485"/>
                    <a:pt x="46015" y="116971"/>
                    <a:pt x="46015" y="115078"/>
                  </a:cubicBezTo>
                  <a:cubicBezTo>
                    <a:pt x="46015" y="109022"/>
                    <a:pt x="46015" y="109022"/>
                    <a:pt x="46015" y="109022"/>
                  </a:cubicBezTo>
                  <a:cubicBezTo>
                    <a:pt x="46015" y="93501"/>
                    <a:pt x="46015" y="93501"/>
                    <a:pt x="46015" y="93501"/>
                  </a:cubicBezTo>
                  <a:cubicBezTo>
                    <a:pt x="46015" y="92744"/>
                    <a:pt x="45112" y="92365"/>
                    <a:pt x="44210" y="92365"/>
                  </a:cubicBezTo>
                  <a:cubicBezTo>
                    <a:pt x="44210" y="92365"/>
                    <a:pt x="44210" y="92365"/>
                    <a:pt x="44210" y="92365"/>
                  </a:cubicBezTo>
                  <a:cubicBezTo>
                    <a:pt x="42406" y="92365"/>
                    <a:pt x="41503" y="92744"/>
                    <a:pt x="41503" y="93501"/>
                  </a:cubicBezTo>
                  <a:cubicBezTo>
                    <a:pt x="41503" y="109022"/>
                    <a:pt x="41503" y="109022"/>
                    <a:pt x="41503" y="109022"/>
                  </a:cubicBezTo>
                  <a:cubicBezTo>
                    <a:pt x="41503" y="110914"/>
                    <a:pt x="38796" y="112429"/>
                    <a:pt x="34285" y="112429"/>
                  </a:cubicBezTo>
                  <a:cubicBezTo>
                    <a:pt x="29774" y="112807"/>
                    <a:pt x="25263" y="111293"/>
                    <a:pt x="25263" y="109022"/>
                  </a:cubicBezTo>
                  <a:cubicBezTo>
                    <a:pt x="25263" y="100315"/>
                    <a:pt x="25263" y="100315"/>
                    <a:pt x="25263" y="100315"/>
                  </a:cubicBezTo>
                  <a:cubicBezTo>
                    <a:pt x="25263" y="88958"/>
                    <a:pt x="25263" y="88958"/>
                    <a:pt x="25263" y="88958"/>
                  </a:cubicBezTo>
                  <a:cubicBezTo>
                    <a:pt x="25263" y="88580"/>
                    <a:pt x="24360" y="88201"/>
                    <a:pt x="23458" y="88201"/>
                  </a:cubicBezTo>
                  <a:cubicBezTo>
                    <a:pt x="23458" y="88201"/>
                    <a:pt x="23458" y="88201"/>
                    <a:pt x="23458" y="88201"/>
                  </a:cubicBezTo>
                  <a:cubicBezTo>
                    <a:pt x="21654" y="88201"/>
                    <a:pt x="20751" y="88580"/>
                    <a:pt x="20751" y="88958"/>
                  </a:cubicBezTo>
                  <a:cubicBezTo>
                    <a:pt x="20751" y="100315"/>
                    <a:pt x="20751" y="100315"/>
                    <a:pt x="20751" y="100315"/>
                  </a:cubicBezTo>
                  <a:cubicBezTo>
                    <a:pt x="20751" y="102208"/>
                    <a:pt x="18045" y="103722"/>
                    <a:pt x="13533" y="103722"/>
                  </a:cubicBezTo>
                  <a:cubicBezTo>
                    <a:pt x="9022" y="104100"/>
                    <a:pt x="4511" y="102586"/>
                    <a:pt x="4511" y="100315"/>
                  </a:cubicBezTo>
                  <a:cubicBezTo>
                    <a:pt x="4511" y="71545"/>
                    <a:pt x="4511" y="71545"/>
                    <a:pt x="4511" y="71545"/>
                  </a:cubicBezTo>
                  <a:cubicBezTo>
                    <a:pt x="4511" y="67003"/>
                    <a:pt x="10827" y="62460"/>
                    <a:pt x="19849" y="60189"/>
                  </a:cubicBezTo>
                  <a:cubicBezTo>
                    <a:pt x="20751" y="59810"/>
                    <a:pt x="20751" y="59810"/>
                    <a:pt x="20751" y="59432"/>
                  </a:cubicBezTo>
                  <a:cubicBezTo>
                    <a:pt x="20751" y="52239"/>
                    <a:pt x="20751" y="52239"/>
                    <a:pt x="20751" y="52239"/>
                  </a:cubicBezTo>
                  <a:cubicBezTo>
                    <a:pt x="34285" y="52239"/>
                    <a:pt x="34285" y="52239"/>
                    <a:pt x="34285" y="52239"/>
                  </a:cubicBezTo>
                  <a:cubicBezTo>
                    <a:pt x="34285" y="53375"/>
                    <a:pt x="34285" y="53375"/>
                    <a:pt x="34285" y="53375"/>
                  </a:cubicBezTo>
                  <a:cubicBezTo>
                    <a:pt x="34285" y="54132"/>
                    <a:pt x="35187" y="54511"/>
                    <a:pt x="36992" y="54511"/>
                  </a:cubicBezTo>
                  <a:cubicBezTo>
                    <a:pt x="59548" y="54511"/>
                    <a:pt x="59548" y="54511"/>
                    <a:pt x="59548" y="54511"/>
                  </a:cubicBezTo>
                  <a:cubicBezTo>
                    <a:pt x="60451" y="54511"/>
                    <a:pt x="61353" y="54132"/>
                    <a:pt x="61353" y="53375"/>
                  </a:cubicBezTo>
                  <a:cubicBezTo>
                    <a:pt x="61353" y="52239"/>
                    <a:pt x="61353" y="52239"/>
                    <a:pt x="61353" y="52239"/>
                  </a:cubicBezTo>
                  <a:cubicBezTo>
                    <a:pt x="74887" y="52239"/>
                    <a:pt x="74887" y="52239"/>
                    <a:pt x="74887" y="52239"/>
                  </a:cubicBezTo>
                  <a:cubicBezTo>
                    <a:pt x="74887" y="59053"/>
                    <a:pt x="74887" y="59053"/>
                    <a:pt x="74887" y="59053"/>
                  </a:cubicBezTo>
                  <a:cubicBezTo>
                    <a:pt x="74887" y="59432"/>
                    <a:pt x="74887" y="59810"/>
                    <a:pt x="75789" y="59810"/>
                  </a:cubicBezTo>
                  <a:cubicBezTo>
                    <a:pt x="80300" y="60946"/>
                    <a:pt x="84812" y="62460"/>
                    <a:pt x="87518" y="64353"/>
                  </a:cubicBezTo>
                  <a:cubicBezTo>
                    <a:pt x="99248" y="71924"/>
                    <a:pt x="113684" y="84794"/>
                    <a:pt x="113684" y="85173"/>
                  </a:cubicBezTo>
                  <a:cubicBezTo>
                    <a:pt x="113684" y="85173"/>
                    <a:pt x="113684" y="85173"/>
                    <a:pt x="113684" y="85173"/>
                  </a:cubicBezTo>
                  <a:cubicBezTo>
                    <a:pt x="115488" y="86309"/>
                    <a:pt x="115488" y="87444"/>
                    <a:pt x="112781" y="8858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969" name="Google Shape;969;p105"/>
          <p:cNvGrpSpPr/>
          <p:nvPr/>
        </p:nvGrpSpPr>
        <p:grpSpPr>
          <a:xfrm>
            <a:off x="3106235" y="3017102"/>
            <a:ext cx="983079" cy="1564615"/>
            <a:chOff x="715963" y="3538538"/>
            <a:chExt cx="1551087" cy="2468625"/>
          </a:xfrm>
        </p:grpSpPr>
        <p:sp>
          <p:nvSpPr>
            <p:cNvPr id="970" name="Google Shape;970;p105"/>
            <p:cNvSpPr/>
            <p:nvPr/>
          </p:nvSpPr>
          <p:spPr>
            <a:xfrm>
              <a:off x="785813" y="4429125"/>
              <a:ext cx="15900" cy="33300"/>
            </a:xfrm>
            <a:custGeom>
              <a:avLst/>
              <a:gdLst/>
              <a:ahLst/>
              <a:cxnLst/>
              <a:rect l="l" t="t" r="r" b="b"/>
              <a:pathLst>
                <a:path w="120000" h="120000" extrusionOk="0">
                  <a:moveTo>
                    <a:pt x="40000" y="0"/>
                  </a:moveTo>
                  <a:cubicBezTo>
                    <a:pt x="40000" y="0"/>
                    <a:pt x="0" y="20000"/>
                    <a:pt x="0" y="20000"/>
                  </a:cubicBezTo>
                  <a:cubicBezTo>
                    <a:pt x="0" y="100000"/>
                    <a:pt x="0" y="100000"/>
                    <a:pt x="0" y="100000"/>
                  </a:cubicBezTo>
                  <a:cubicBezTo>
                    <a:pt x="0" y="100000"/>
                    <a:pt x="40000" y="120000"/>
                    <a:pt x="40000" y="120000"/>
                  </a:cubicBezTo>
                  <a:cubicBezTo>
                    <a:pt x="80000" y="120000"/>
                    <a:pt x="120000" y="100000"/>
                    <a:pt x="120000" y="100000"/>
                  </a:cubicBezTo>
                  <a:cubicBezTo>
                    <a:pt x="120000" y="20000"/>
                    <a:pt x="120000" y="20000"/>
                    <a:pt x="120000" y="20000"/>
                  </a:cubicBezTo>
                  <a:cubicBezTo>
                    <a:pt x="120000" y="20000"/>
                    <a:pt x="80000" y="0"/>
                    <a:pt x="40000"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71" name="Google Shape;971;p105"/>
            <p:cNvSpPr/>
            <p:nvPr/>
          </p:nvSpPr>
          <p:spPr>
            <a:xfrm>
              <a:off x="817563" y="4429125"/>
              <a:ext cx="15900" cy="33300"/>
            </a:xfrm>
            <a:custGeom>
              <a:avLst/>
              <a:gdLst/>
              <a:ahLst/>
              <a:cxnLst/>
              <a:rect l="l" t="t" r="r" b="b"/>
              <a:pathLst>
                <a:path w="120000" h="120000" extrusionOk="0">
                  <a:moveTo>
                    <a:pt x="80000" y="0"/>
                  </a:moveTo>
                  <a:cubicBezTo>
                    <a:pt x="40000" y="0"/>
                    <a:pt x="0" y="20000"/>
                    <a:pt x="0" y="20000"/>
                  </a:cubicBezTo>
                  <a:cubicBezTo>
                    <a:pt x="0" y="100000"/>
                    <a:pt x="0" y="100000"/>
                    <a:pt x="0" y="100000"/>
                  </a:cubicBezTo>
                  <a:cubicBezTo>
                    <a:pt x="0" y="100000"/>
                    <a:pt x="40000" y="120000"/>
                    <a:pt x="80000" y="120000"/>
                  </a:cubicBezTo>
                  <a:cubicBezTo>
                    <a:pt x="120000" y="120000"/>
                    <a:pt x="120000" y="100000"/>
                    <a:pt x="120000" y="100000"/>
                  </a:cubicBezTo>
                  <a:cubicBezTo>
                    <a:pt x="120000" y="20000"/>
                    <a:pt x="120000" y="20000"/>
                    <a:pt x="120000" y="20000"/>
                  </a:cubicBezTo>
                  <a:cubicBezTo>
                    <a:pt x="120000" y="20000"/>
                    <a:pt x="120000" y="0"/>
                    <a:pt x="80000"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72" name="Google Shape;972;p105"/>
            <p:cNvSpPr/>
            <p:nvPr/>
          </p:nvSpPr>
          <p:spPr>
            <a:xfrm>
              <a:off x="715963" y="4392613"/>
              <a:ext cx="187200" cy="401700"/>
            </a:xfrm>
            <a:custGeom>
              <a:avLst/>
              <a:gdLst/>
              <a:ahLst/>
              <a:cxnLst/>
              <a:rect l="l" t="t" r="r" b="b"/>
              <a:pathLst>
                <a:path w="120000" h="120000" extrusionOk="0">
                  <a:moveTo>
                    <a:pt x="113142" y="24000"/>
                  </a:moveTo>
                  <a:cubicBezTo>
                    <a:pt x="99428" y="24000"/>
                    <a:pt x="99428" y="24000"/>
                    <a:pt x="99428" y="24000"/>
                  </a:cubicBezTo>
                  <a:cubicBezTo>
                    <a:pt x="99428" y="3200"/>
                    <a:pt x="99428" y="3200"/>
                    <a:pt x="99428" y="3200"/>
                  </a:cubicBezTo>
                  <a:cubicBezTo>
                    <a:pt x="99428" y="1600"/>
                    <a:pt x="96000" y="0"/>
                    <a:pt x="92571" y="0"/>
                  </a:cubicBezTo>
                  <a:cubicBezTo>
                    <a:pt x="27428" y="0"/>
                    <a:pt x="27428" y="0"/>
                    <a:pt x="27428" y="0"/>
                  </a:cubicBezTo>
                  <a:cubicBezTo>
                    <a:pt x="24000" y="0"/>
                    <a:pt x="20571" y="1600"/>
                    <a:pt x="20571" y="3200"/>
                  </a:cubicBezTo>
                  <a:cubicBezTo>
                    <a:pt x="20571" y="24000"/>
                    <a:pt x="20571" y="24000"/>
                    <a:pt x="20571" y="24000"/>
                  </a:cubicBezTo>
                  <a:cubicBezTo>
                    <a:pt x="6857" y="24000"/>
                    <a:pt x="6857" y="24000"/>
                    <a:pt x="6857" y="24000"/>
                  </a:cubicBezTo>
                  <a:cubicBezTo>
                    <a:pt x="3428" y="24000"/>
                    <a:pt x="0" y="25600"/>
                    <a:pt x="0" y="28800"/>
                  </a:cubicBezTo>
                  <a:cubicBezTo>
                    <a:pt x="0" y="97600"/>
                    <a:pt x="0" y="97600"/>
                    <a:pt x="0" y="97600"/>
                  </a:cubicBezTo>
                  <a:cubicBezTo>
                    <a:pt x="0" y="110400"/>
                    <a:pt x="20571" y="120000"/>
                    <a:pt x="48000" y="120000"/>
                  </a:cubicBezTo>
                  <a:cubicBezTo>
                    <a:pt x="72000" y="120000"/>
                    <a:pt x="72000" y="120000"/>
                    <a:pt x="72000" y="120000"/>
                  </a:cubicBezTo>
                  <a:cubicBezTo>
                    <a:pt x="99428" y="120000"/>
                    <a:pt x="120000" y="110400"/>
                    <a:pt x="120000" y="97600"/>
                  </a:cubicBezTo>
                  <a:cubicBezTo>
                    <a:pt x="120000" y="28800"/>
                    <a:pt x="120000" y="28800"/>
                    <a:pt x="120000" y="28800"/>
                  </a:cubicBezTo>
                  <a:cubicBezTo>
                    <a:pt x="120000" y="25600"/>
                    <a:pt x="116571" y="24000"/>
                    <a:pt x="113142" y="24000"/>
                  </a:cubicBezTo>
                  <a:close/>
                  <a:moveTo>
                    <a:pt x="37714" y="8000"/>
                  </a:moveTo>
                  <a:cubicBezTo>
                    <a:pt x="82285" y="8000"/>
                    <a:pt x="82285" y="8000"/>
                    <a:pt x="82285" y="8000"/>
                  </a:cubicBezTo>
                  <a:cubicBezTo>
                    <a:pt x="82285" y="24000"/>
                    <a:pt x="82285" y="24000"/>
                    <a:pt x="82285" y="24000"/>
                  </a:cubicBezTo>
                  <a:cubicBezTo>
                    <a:pt x="37714" y="24000"/>
                    <a:pt x="37714" y="24000"/>
                    <a:pt x="37714" y="24000"/>
                  </a:cubicBezTo>
                  <a:lnTo>
                    <a:pt x="37714" y="8000"/>
                  </a:lnTo>
                  <a:close/>
                  <a:moveTo>
                    <a:pt x="72000" y="113600"/>
                  </a:moveTo>
                  <a:cubicBezTo>
                    <a:pt x="48000" y="113600"/>
                    <a:pt x="48000" y="113600"/>
                    <a:pt x="48000" y="113600"/>
                  </a:cubicBezTo>
                  <a:cubicBezTo>
                    <a:pt x="30857" y="113600"/>
                    <a:pt x="17142" y="105600"/>
                    <a:pt x="17142" y="97600"/>
                  </a:cubicBezTo>
                  <a:cubicBezTo>
                    <a:pt x="17142" y="32000"/>
                    <a:pt x="17142" y="32000"/>
                    <a:pt x="17142" y="32000"/>
                  </a:cubicBezTo>
                  <a:cubicBezTo>
                    <a:pt x="27428" y="32000"/>
                    <a:pt x="27428" y="32000"/>
                    <a:pt x="27428" y="32000"/>
                  </a:cubicBezTo>
                  <a:cubicBezTo>
                    <a:pt x="92571" y="32000"/>
                    <a:pt x="92571" y="32000"/>
                    <a:pt x="92571" y="32000"/>
                  </a:cubicBezTo>
                  <a:cubicBezTo>
                    <a:pt x="102857" y="32000"/>
                    <a:pt x="102857" y="32000"/>
                    <a:pt x="102857" y="32000"/>
                  </a:cubicBezTo>
                  <a:cubicBezTo>
                    <a:pt x="102857" y="97600"/>
                    <a:pt x="102857" y="97600"/>
                    <a:pt x="102857" y="97600"/>
                  </a:cubicBezTo>
                  <a:cubicBezTo>
                    <a:pt x="102857" y="105600"/>
                    <a:pt x="89142" y="113600"/>
                    <a:pt x="72000" y="1136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73" name="Google Shape;973;p105"/>
            <p:cNvSpPr/>
            <p:nvPr/>
          </p:nvSpPr>
          <p:spPr>
            <a:xfrm>
              <a:off x="758825" y="4521200"/>
              <a:ext cx="101700" cy="27000"/>
            </a:xfrm>
            <a:custGeom>
              <a:avLst/>
              <a:gdLst/>
              <a:ahLst/>
              <a:cxnLst/>
              <a:rect l="l" t="t" r="r" b="b"/>
              <a:pathLst>
                <a:path w="120000" h="120000" extrusionOk="0">
                  <a:moveTo>
                    <a:pt x="107368" y="0"/>
                  </a:moveTo>
                  <a:cubicBezTo>
                    <a:pt x="12631" y="0"/>
                    <a:pt x="12631" y="0"/>
                    <a:pt x="12631" y="0"/>
                  </a:cubicBezTo>
                  <a:cubicBezTo>
                    <a:pt x="6315" y="0"/>
                    <a:pt x="0" y="24000"/>
                    <a:pt x="0" y="72000"/>
                  </a:cubicBezTo>
                  <a:cubicBezTo>
                    <a:pt x="0" y="96000"/>
                    <a:pt x="6315" y="120000"/>
                    <a:pt x="12631" y="120000"/>
                  </a:cubicBezTo>
                  <a:cubicBezTo>
                    <a:pt x="107368" y="120000"/>
                    <a:pt x="107368" y="120000"/>
                    <a:pt x="107368" y="120000"/>
                  </a:cubicBezTo>
                  <a:cubicBezTo>
                    <a:pt x="113684" y="120000"/>
                    <a:pt x="120000" y="96000"/>
                    <a:pt x="120000" y="72000"/>
                  </a:cubicBezTo>
                  <a:cubicBezTo>
                    <a:pt x="120000" y="24000"/>
                    <a:pt x="113684" y="0"/>
                    <a:pt x="107368"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74" name="Google Shape;974;p105"/>
            <p:cNvSpPr/>
            <p:nvPr/>
          </p:nvSpPr>
          <p:spPr>
            <a:xfrm>
              <a:off x="1293813" y="4230688"/>
              <a:ext cx="523800" cy="371400"/>
            </a:xfrm>
            <a:custGeom>
              <a:avLst/>
              <a:gdLst/>
              <a:ahLst/>
              <a:cxnLst/>
              <a:rect l="l" t="t" r="r" b="b"/>
              <a:pathLst>
                <a:path w="120000" h="120000" extrusionOk="0">
                  <a:moveTo>
                    <a:pt x="2448" y="120000"/>
                  </a:moveTo>
                  <a:cubicBezTo>
                    <a:pt x="105306" y="120000"/>
                    <a:pt x="105306" y="120000"/>
                    <a:pt x="105306" y="120000"/>
                  </a:cubicBezTo>
                  <a:cubicBezTo>
                    <a:pt x="105306" y="116521"/>
                    <a:pt x="106530" y="113043"/>
                    <a:pt x="107755" y="111304"/>
                  </a:cubicBezTo>
                  <a:cubicBezTo>
                    <a:pt x="105306" y="111304"/>
                    <a:pt x="105306" y="111304"/>
                    <a:pt x="105306" y="111304"/>
                  </a:cubicBezTo>
                  <a:cubicBezTo>
                    <a:pt x="105306" y="8695"/>
                    <a:pt x="105306" y="8695"/>
                    <a:pt x="105306" y="8695"/>
                  </a:cubicBezTo>
                  <a:cubicBezTo>
                    <a:pt x="115102" y="8695"/>
                    <a:pt x="115102" y="8695"/>
                    <a:pt x="115102" y="8695"/>
                  </a:cubicBezTo>
                  <a:cubicBezTo>
                    <a:pt x="115102" y="102608"/>
                    <a:pt x="115102" y="102608"/>
                    <a:pt x="115102" y="102608"/>
                  </a:cubicBezTo>
                  <a:cubicBezTo>
                    <a:pt x="116326" y="102608"/>
                    <a:pt x="118775" y="100869"/>
                    <a:pt x="119999" y="100869"/>
                  </a:cubicBezTo>
                  <a:cubicBezTo>
                    <a:pt x="119999" y="3478"/>
                    <a:pt x="119999" y="3478"/>
                    <a:pt x="119999" y="3478"/>
                  </a:cubicBezTo>
                  <a:cubicBezTo>
                    <a:pt x="119999" y="1739"/>
                    <a:pt x="118775" y="0"/>
                    <a:pt x="117551" y="0"/>
                  </a:cubicBezTo>
                  <a:cubicBezTo>
                    <a:pt x="101632" y="0"/>
                    <a:pt x="101632" y="0"/>
                    <a:pt x="101632" y="0"/>
                  </a:cubicBezTo>
                  <a:cubicBezTo>
                    <a:pt x="100408" y="0"/>
                    <a:pt x="99183" y="1739"/>
                    <a:pt x="99183" y="3478"/>
                  </a:cubicBezTo>
                  <a:cubicBezTo>
                    <a:pt x="99183" y="111304"/>
                    <a:pt x="99183" y="111304"/>
                    <a:pt x="99183" y="111304"/>
                  </a:cubicBezTo>
                  <a:cubicBezTo>
                    <a:pt x="89387" y="111304"/>
                    <a:pt x="89387" y="111304"/>
                    <a:pt x="89387" y="111304"/>
                  </a:cubicBezTo>
                  <a:cubicBezTo>
                    <a:pt x="89387" y="55652"/>
                    <a:pt x="89387" y="55652"/>
                    <a:pt x="89387" y="55652"/>
                  </a:cubicBezTo>
                  <a:cubicBezTo>
                    <a:pt x="89387" y="53913"/>
                    <a:pt x="88163" y="52173"/>
                    <a:pt x="85714" y="52173"/>
                  </a:cubicBezTo>
                  <a:cubicBezTo>
                    <a:pt x="69795" y="52173"/>
                    <a:pt x="69795" y="52173"/>
                    <a:pt x="69795" y="52173"/>
                  </a:cubicBezTo>
                  <a:cubicBezTo>
                    <a:pt x="68571" y="52173"/>
                    <a:pt x="67346" y="53913"/>
                    <a:pt x="67346" y="55652"/>
                  </a:cubicBezTo>
                  <a:cubicBezTo>
                    <a:pt x="67346" y="111304"/>
                    <a:pt x="67346" y="111304"/>
                    <a:pt x="67346" y="111304"/>
                  </a:cubicBezTo>
                  <a:cubicBezTo>
                    <a:pt x="57551" y="111304"/>
                    <a:pt x="57551" y="111304"/>
                    <a:pt x="57551" y="111304"/>
                  </a:cubicBezTo>
                  <a:cubicBezTo>
                    <a:pt x="57551" y="41739"/>
                    <a:pt x="57551" y="41739"/>
                    <a:pt x="57551" y="41739"/>
                  </a:cubicBezTo>
                  <a:cubicBezTo>
                    <a:pt x="57551" y="38260"/>
                    <a:pt x="56326" y="36521"/>
                    <a:pt x="55102" y="36521"/>
                  </a:cubicBezTo>
                  <a:cubicBezTo>
                    <a:pt x="39183" y="36521"/>
                    <a:pt x="39183" y="36521"/>
                    <a:pt x="39183" y="36521"/>
                  </a:cubicBezTo>
                  <a:cubicBezTo>
                    <a:pt x="37959" y="36521"/>
                    <a:pt x="35510" y="38260"/>
                    <a:pt x="35510" y="41739"/>
                  </a:cubicBezTo>
                  <a:cubicBezTo>
                    <a:pt x="35510" y="111304"/>
                    <a:pt x="35510" y="111304"/>
                    <a:pt x="35510" y="111304"/>
                  </a:cubicBezTo>
                  <a:cubicBezTo>
                    <a:pt x="25714" y="111304"/>
                    <a:pt x="25714" y="111304"/>
                    <a:pt x="25714" y="111304"/>
                  </a:cubicBezTo>
                  <a:cubicBezTo>
                    <a:pt x="25714" y="78260"/>
                    <a:pt x="25714" y="78260"/>
                    <a:pt x="25714" y="78260"/>
                  </a:cubicBezTo>
                  <a:cubicBezTo>
                    <a:pt x="25714" y="76521"/>
                    <a:pt x="24489" y="74782"/>
                    <a:pt x="23265" y="74782"/>
                  </a:cubicBezTo>
                  <a:cubicBezTo>
                    <a:pt x="7346" y="74782"/>
                    <a:pt x="7346" y="74782"/>
                    <a:pt x="7346" y="74782"/>
                  </a:cubicBezTo>
                  <a:cubicBezTo>
                    <a:pt x="6122" y="74782"/>
                    <a:pt x="4897" y="76521"/>
                    <a:pt x="4897" y="78260"/>
                  </a:cubicBezTo>
                  <a:cubicBezTo>
                    <a:pt x="4897" y="111304"/>
                    <a:pt x="4897" y="111304"/>
                    <a:pt x="4897" y="111304"/>
                  </a:cubicBezTo>
                  <a:cubicBezTo>
                    <a:pt x="2448" y="111304"/>
                    <a:pt x="2448" y="111304"/>
                    <a:pt x="2448" y="111304"/>
                  </a:cubicBezTo>
                  <a:cubicBezTo>
                    <a:pt x="1224" y="111304"/>
                    <a:pt x="0" y="113043"/>
                    <a:pt x="0" y="114782"/>
                  </a:cubicBezTo>
                  <a:cubicBezTo>
                    <a:pt x="0" y="118260"/>
                    <a:pt x="1224" y="120000"/>
                    <a:pt x="2448" y="120000"/>
                  </a:cubicBezTo>
                  <a:close/>
                  <a:moveTo>
                    <a:pt x="73469" y="60869"/>
                  </a:moveTo>
                  <a:cubicBezTo>
                    <a:pt x="83265" y="60869"/>
                    <a:pt x="83265" y="60869"/>
                    <a:pt x="83265" y="60869"/>
                  </a:cubicBezTo>
                  <a:cubicBezTo>
                    <a:pt x="83265" y="111304"/>
                    <a:pt x="83265" y="111304"/>
                    <a:pt x="83265" y="111304"/>
                  </a:cubicBezTo>
                  <a:cubicBezTo>
                    <a:pt x="73469" y="111304"/>
                    <a:pt x="73469" y="111304"/>
                    <a:pt x="73469" y="111304"/>
                  </a:cubicBezTo>
                  <a:lnTo>
                    <a:pt x="73469" y="60869"/>
                  </a:lnTo>
                  <a:close/>
                  <a:moveTo>
                    <a:pt x="41632" y="45217"/>
                  </a:moveTo>
                  <a:cubicBezTo>
                    <a:pt x="51428" y="45217"/>
                    <a:pt x="51428" y="45217"/>
                    <a:pt x="51428" y="45217"/>
                  </a:cubicBezTo>
                  <a:cubicBezTo>
                    <a:pt x="51428" y="111304"/>
                    <a:pt x="51428" y="111304"/>
                    <a:pt x="51428" y="111304"/>
                  </a:cubicBezTo>
                  <a:cubicBezTo>
                    <a:pt x="41632" y="111304"/>
                    <a:pt x="41632" y="111304"/>
                    <a:pt x="41632" y="111304"/>
                  </a:cubicBezTo>
                  <a:lnTo>
                    <a:pt x="41632" y="45217"/>
                  </a:lnTo>
                  <a:close/>
                  <a:moveTo>
                    <a:pt x="11020" y="83478"/>
                  </a:moveTo>
                  <a:cubicBezTo>
                    <a:pt x="20816" y="83478"/>
                    <a:pt x="20816" y="83478"/>
                    <a:pt x="20816" y="83478"/>
                  </a:cubicBezTo>
                  <a:cubicBezTo>
                    <a:pt x="20816" y="111304"/>
                    <a:pt x="20816" y="111304"/>
                    <a:pt x="20816" y="111304"/>
                  </a:cubicBezTo>
                  <a:cubicBezTo>
                    <a:pt x="11020" y="111304"/>
                    <a:pt x="11020" y="111304"/>
                    <a:pt x="11020" y="111304"/>
                  </a:cubicBezTo>
                  <a:lnTo>
                    <a:pt x="11020" y="8347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75" name="Google Shape;975;p105"/>
            <p:cNvSpPr/>
            <p:nvPr/>
          </p:nvSpPr>
          <p:spPr>
            <a:xfrm>
              <a:off x="1106488" y="3538538"/>
              <a:ext cx="936600" cy="1255800"/>
            </a:xfrm>
            <a:custGeom>
              <a:avLst/>
              <a:gdLst/>
              <a:ahLst/>
              <a:cxnLst/>
              <a:rect l="l" t="t" r="r" b="b"/>
              <a:pathLst>
                <a:path w="120000" h="120000" extrusionOk="0">
                  <a:moveTo>
                    <a:pt x="82971" y="117948"/>
                  </a:moveTo>
                  <a:cubicBezTo>
                    <a:pt x="3428" y="117948"/>
                    <a:pt x="3428" y="117948"/>
                    <a:pt x="3428" y="117948"/>
                  </a:cubicBezTo>
                  <a:cubicBezTo>
                    <a:pt x="3428" y="2564"/>
                    <a:pt x="3428" y="2564"/>
                    <a:pt x="3428" y="2564"/>
                  </a:cubicBezTo>
                  <a:cubicBezTo>
                    <a:pt x="75428" y="2564"/>
                    <a:pt x="75428" y="2564"/>
                    <a:pt x="75428" y="2564"/>
                  </a:cubicBezTo>
                  <a:cubicBezTo>
                    <a:pt x="75428" y="31794"/>
                    <a:pt x="75428" y="31794"/>
                    <a:pt x="75428" y="31794"/>
                  </a:cubicBezTo>
                  <a:cubicBezTo>
                    <a:pt x="75428" y="32820"/>
                    <a:pt x="76114" y="33333"/>
                    <a:pt x="76800" y="33333"/>
                  </a:cubicBezTo>
                  <a:cubicBezTo>
                    <a:pt x="116571" y="33333"/>
                    <a:pt x="116571" y="33333"/>
                    <a:pt x="116571" y="33333"/>
                  </a:cubicBezTo>
                  <a:cubicBezTo>
                    <a:pt x="116571" y="92307"/>
                    <a:pt x="116571" y="92307"/>
                    <a:pt x="116571" y="92307"/>
                  </a:cubicBezTo>
                  <a:cubicBezTo>
                    <a:pt x="117257" y="92820"/>
                    <a:pt x="117257" y="94358"/>
                    <a:pt x="117257" y="95384"/>
                  </a:cubicBezTo>
                  <a:cubicBezTo>
                    <a:pt x="117257" y="97435"/>
                    <a:pt x="117257" y="97435"/>
                    <a:pt x="117257" y="97435"/>
                  </a:cubicBezTo>
                  <a:cubicBezTo>
                    <a:pt x="117942" y="97435"/>
                    <a:pt x="118628" y="96923"/>
                    <a:pt x="119999" y="96410"/>
                  </a:cubicBezTo>
                  <a:cubicBezTo>
                    <a:pt x="119999" y="31794"/>
                    <a:pt x="119999" y="31794"/>
                    <a:pt x="119999" y="31794"/>
                  </a:cubicBezTo>
                  <a:cubicBezTo>
                    <a:pt x="119999" y="31794"/>
                    <a:pt x="119999" y="31794"/>
                    <a:pt x="119999" y="31794"/>
                  </a:cubicBezTo>
                  <a:cubicBezTo>
                    <a:pt x="119999" y="31794"/>
                    <a:pt x="119999" y="31794"/>
                    <a:pt x="119999" y="31794"/>
                  </a:cubicBezTo>
                  <a:cubicBezTo>
                    <a:pt x="119314" y="31794"/>
                    <a:pt x="119314" y="31282"/>
                    <a:pt x="119314" y="31282"/>
                  </a:cubicBezTo>
                  <a:cubicBezTo>
                    <a:pt x="119314" y="31282"/>
                    <a:pt x="119314" y="31282"/>
                    <a:pt x="119314" y="31282"/>
                  </a:cubicBezTo>
                  <a:cubicBezTo>
                    <a:pt x="119314" y="31282"/>
                    <a:pt x="119314" y="31282"/>
                    <a:pt x="119314" y="31282"/>
                  </a:cubicBezTo>
                  <a:cubicBezTo>
                    <a:pt x="119314" y="31282"/>
                    <a:pt x="119314" y="31282"/>
                    <a:pt x="119314" y="31282"/>
                  </a:cubicBezTo>
                  <a:cubicBezTo>
                    <a:pt x="78171" y="512"/>
                    <a:pt x="78171" y="512"/>
                    <a:pt x="78171" y="512"/>
                  </a:cubicBezTo>
                  <a:cubicBezTo>
                    <a:pt x="78171" y="512"/>
                    <a:pt x="78171" y="512"/>
                    <a:pt x="78171" y="0"/>
                  </a:cubicBezTo>
                  <a:cubicBezTo>
                    <a:pt x="78171" y="0"/>
                    <a:pt x="78171" y="0"/>
                    <a:pt x="78171" y="0"/>
                  </a:cubicBezTo>
                  <a:cubicBezTo>
                    <a:pt x="78171" y="0"/>
                    <a:pt x="77485" y="0"/>
                    <a:pt x="77485" y="0"/>
                  </a:cubicBezTo>
                  <a:cubicBezTo>
                    <a:pt x="77485" y="0"/>
                    <a:pt x="77485" y="0"/>
                    <a:pt x="77485" y="0"/>
                  </a:cubicBezTo>
                  <a:cubicBezTo>
                    <a:pt x="77485" y="0"/>
                    <a:pt x="77485" y="0"/>
                    <a:pt x="77485" y="0"/>
                  </a:cubicBezTo>
                  <a:cubicBezTo>
                    <a:pt x="77485" y="0"/>
                    <a:pt x="77485" y="0"/>
                    <a:pt x="76800" y="0"/>
                  </a:cubicBezTo>
                  <a:cubicBezTo>
                    <a:pt x="2057" y="0"/>
                    <a:pt x="2057" y="0"/>
                    <a:pt x="2057" y="0"/>
                  </a:cubicBezTo>
                  <a:cubicBezTo>
                    <a:pt x="685" y="0"/>
                    <a:pt x="0" y="512"/>
                    <a:pt x="0" y="1538"/>
                  </a:cubicBezTo>
                  <a:cubicBezTo>
                    <a:pt x="0" y="118974"/>
                    <a:pt x="0" y="118974"/>
                    <a:pt x="0" y="118974"/>
                  </a:cubicBezTo>
                  <a:cubicBezTo>
                    <a:pt x="0" y="119487"/>
                    <a:pt x="685" y="120000"/>
                    <a:pt x="2057" y="120000"/>
                  </a:cubicBezTo>
                  <a:cubicBezTo>
                    <a:pt x="82971" y="120000"/>
                    <a:pt x="82971" y="120000"/>
                    <a:pt x="82971" y="120000"/>
                  </a:cubicBezTo>
                  <a:lnTo>
                    <a:pt x="82971" y="117948"/>
                  </a:lnTo>
                  <a:close/>
                  <a:moveTo>
                    <a:pt x="78857" y="4102"/>
                  </a:moveTo>
                  <a:cubicBezTo>
                    <a:pt x="113828" y="30769"/>
                    <a:pt x="113828" y="30769"/>
                    <a:pt x="113828" y="30769"/>
                  </a:cubicBezTo>
                  <a:cubicBezTo>
                    <a:pt x="78857" y="30769"/>
                    <a:pt x="78857" y="30769"/>
                    <a:pt x="78857" y="30769"/>
                  </a:cubicBezTo>
                  <a:lnTo>
                    <a:pt x="78857" y="410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76" name="Google Shape;976;p105"/>
            <p:cNvSpPr/>
            <p:nvPr/>
          </p:nvSpPr>
          <p:spPr>
            <a:xfrm>
              <a:off x="1293813" y="3748088"/>
              <a:ext cx="250800" cy="22200"/>
            </a:xfrm>
            <a:custGeom>
              <a:avLst/>
              <a:gdLst/>
              <a:ahLst/>
              <a:cxnLst/>
              <a:rect l="l" t="t" r="r" b="b"/>
              <a:pathLst>
                <a:path w="120000" h="120000" extrusionOk="0">
                  <a:moveTo>
                    <a:pt x="5106" y="120000"/>
                  </a:moveTo>
                  <a:cubicBezTo>
                    <a:pt x="114893" y="120000"/>
                    <a:pt x="114893" y="120000"/>
                    <a:pt x="114893" y="120000"/>
                  </a:cubicBezTo>
                  <a:cubicBezTo>
                    <a:pt x="117446" y="120000"/>
                    <a:pt x="120000" y="90000"/>
                    <a:pt x="120000" y="60000"/>
                  </a:cubicBezTo>
                  <a:cubicBezTo>
                    <a:pt x="120000" y="30000"/>
                    <a:pt x="117446" y="0"/>
                    <a:pt x="114893" y="0"/>
                  </a:cubicBezTo>
                  <a:cubicBezTo>
                    <a:pt x="5106" y="0"/>
                    <a:pt x="5106" y="0"/>
                    <a:pt x="5106" y="0"/>
                  </a:cubicBezTo>
                  <a:cubicBezTo>
                    <a:pt x="2553" y="0"/>
                    <a:pt x="0" y="30000"/>
                    <a:pt x="0" y="60000"/>
                  </a:cubicBezTo>
                  <a:cubicBezTo>
                    <a:pt x="0" y="90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77" name="Google Shape;977;p105"/>
            <p:cNvSpPr/>
            <p:nvPr/>
          </p:nvSpPr>
          <p:spPr>
            <a:xfrm>
              <a:off x="1293813" y="3919538"/>
              <a:ext cx="250800" cy="27000"/>
            </a:xfrm>
            <a:custGeom>
              <a:avLst/>
              <a:gdLst/>
              <a:ahLst/>
              <a:cxnLst/>
              <a:rect l="l" t="t" r="r" b="b"/>
              <a:pathLst>
                <a:path w="120000" h="120000" extrusionOk="0">
                  <a:moveTo>
                    <a:pt x="5106" y="120000"/>
                  </a:moveTo>
                  <a:cubicBezTo>
                    <a:pt x="114893" y="120000"/>
                    <a:pt x="114893" y="120000"/>
                    <a:pt x="114893" y="120000"/>
                  </a:cubicBezTo>
                  <a:cubicBezTo>
                    <a:pt x="117446" y="120000"/>
                    <a:pt x="120000" y="96000"/>
                    <a:pt x="120000" y="48000"/>
                  </a:cubicBezTo>
                  <a:cubicBezTo>
                    <a:pt x="120000" y="24000"/>
                    <a:pt x="117446" y="0"/>
                    <a:pt x="114893" y="0"/>
                  </a:cubicBezTo>
                  <a:cubicBezTo>
                    <a:pt x="5106" y="0"/>
                    <a:pt x="5106" y="0"/>
                    <a:pt x="5106" y="0"/>
                  </a:cubicBezTo>
                  <a:cubicBezTo>
                    <a:pt x="2553" y="0"/>
                    <a:pt x="0" y="24000"/>
                    <a:pt x="0" y="48000"/>
                  </a:cubicBezTo>
                  <a:cubicBezTo>
                    <a:pt x="0" y="96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78" name="Google Shape;978;p105"/>
            <p:cNvSpPr/>
            <p:nvPr/>
          </p:nvSpPr>
          <p:spPr>
            <a:xfrm>
              <a:off x="1325563" y="4048125"/>
              <a:ext cx="480900" cy="301500"/>
            </a:xfrm>
            <a:custGeom>
              <a:avLst/>
              <a:gdLst/>
              <a:ahLst/>
              <a:cxnLst/>
              <a:rect l="l" t="t" r="r" b="b"/>
              <a:pathLst>
                <a:path w="120000" h="120000" extrusionOk="0">
                  <a:moveTo>
                    <a:pt x="77333" y="64285"/>
                  </a:moveTo>
                  <a:cubicBezTo>
                    <a:pt x="74666" y="64285"/>
                    <a:pt x="72000" y="66428"/>
                    <a:pt x="70666" y="68571"/>
                  </a:cubicBezTo>
                  <a:cubicBezTo>
                    <a:pt x="52000" y="59999"/>
                    <a:pt x="52000" y="59999"/>
                    <a:pt x="52000" y="59999"/>
                  </a:cubicBezTo>
                  <a:cubicBezTo>
                    <a:pt x="52000" y="51428"/>
                    <a:pt x="48000" y="44999"/>
                    <a:pt x="42666" y="44999"/>
                  </a:cubicBezTo>
                  <a:cubicBezTo>
                    <a:pt x="38666" y="44999"/>
                    <a:pt x="34666" y="51428"/>
                    <a:pt x="34666" y="59999"/>
                  </a:cubicBezTo>
                  <a:cubicBezTo>
                    <a:pt x="34666" y="62142"/>
                    <a:pt x="34666" y="62142"/>
                    <a:pt x="34666" y="64285"/>
                  </a:cubicBezTo>
                  <a:cubicBezTo>
                    <a:pt x="13333" y="92142"/>
                    <a:pt x="13333" y="92142"/>
                    <a:pt x="13333" y="92142"/>
                  </a:cubicBezTo>
                  <a:cubicBezTo>
                    <a:pt x="12000" y="92142"/>
                    <a:pt x="10666" y="92142"/>
                    <a:pt x="9333" y="92142"/>
                  </a:cubicBezTo>
                  <a:cubicBezTo>
                    <a:pt x="4000" y="92142"/>
                    <a:pt x="0" y="98571"/>
                    <a:pt x="0" y="104999"/>
                  </a:cubicBezTo>
                  <a:cubicBezTo>
                    <a:pt x="0" y="113571"/>
                    <a:pt x="4000" y="119999"/>
                    <a:pt x="9333" y="119999"/>
                  </a:cubicBezTo>
                  <a:cubicBezTo>
                    <a:pt x="13333" y="119999"/>
                    <a:pt x="17333" y="113571"/>
                    <a:pt x="17333" y="104999"/>
                  </a:cubicBezTo>
                  <a:cubicBezTo>
                    <a:pt x="17333" y="102857"/>
                    <a:pt x="17333" y="102857"/>
                    <a:pt x="17333" y="100714"/>
                  </a:cubicBezTo>
                  <a:cubicBezTo>
                    <a:pt x="38666" y="72857"/>
                    <a:pt x="38666" y="72857"/>
                    <a:pt x="38666" y="72857"/>
                  </a:cubicBezTo>
                  <a:cubicBezTo>
                    <a:pt x="40000" y="72857"/>
                    <a:pt x="41333" y="75000"/>
                    <a:pt x="42666" y="75000"/>
                  </a:cubicBezTo>
                  <a:cubicBezTo>
                    <a:pt x="45333" y="75000"/>
                    <a:pt x="48000" y="72857"/>
                    <a:pt x="49333" y="68571"/>
                  </a:cubicBezTo>
                  <a:cubicBezTo>
                    <a:pt x="68000" y="79285"/>
                    <a:pt x="68000" y="79285"/>
                    <a:pt x="68000" y="79285"/>
                  </a:cubicBezTo>
                  <a:cubicBezTo>
                    <a:pt x="68000" y="85714"/>
                    <a:pt x="72000" y="92142"/>
                    <a:pt x="77333" y="92142"/>
                  </a:cubicBezTo>
                  <a:cubicBezTo>
                    <a:pt x="82666" y="92142"/>
                    <a:pt x="86666" y="85714"/>
                    <a:pt x="86666" y="77142"/>
                  </a:cubicBezTo>
                  <a:cubicBezTo>
                    <a:pt x="86666" y="75000"/>
                    <a:pt x="85333" y="72857"/>
                    <a:pt x="85333" y="70714"/>
                  </a:cubicBezTo>
                  <a:cubicBezTo>
                    <a:pt x="108000" y="27857"/>
                    <a:pt x="108000" y="27857"/>
                    <a:pt x="108000" y="27857"/>
                  </a:cubicBezTo>
                  <a:cubicBezTo>
                    <a:pt x="109333" y="27857"/>
                    <a:pt x="110666" y="27857"/>
                    <a:pt x="112000" y="27857"/>
                  </a:cubicBezTo>
                  <a:cubicBezTo>
                    <a:pt x="116000" y="27857"/>
                    <a:pt x="120000" y="21428"/>
                    <a:pt x="120000" y="12857"/>
                  </a:cubicBezTo>
                  <a:cubicBezTo>
                    <a:pt x="120000" y="6428"/>
                    <a:pt x="116000" y="0"/>
                    <a:pt x="112000" y="0"/>
                  </a:cubicBezTo>
                  <a:cubicBezTo>
                    <a:pt x="106666" y="0"/>
                    <a:pt x="102666" y="6428"/>
                    <a:pt x="102666" y="12857"/>
                  </a:cubicBezTo>
                  <a:cubicBezTo>
                    <a:pt x="102666" y="17142"/>
                    <a:pt x="102666" y="19285"/>
                    <a:pt x="104000" y="21428"/>
                  </a:cubicBezTo>
                  <a:cubicBezTo>
                    <a:pt x="80000" y="64285"/>
                    <a:pt x="80000" y="64285"/>
                    <a:pt x="80000" y="64285"/>
                  </a:cubicBezTo>
                  <a:cubicBezTo>
                    <a:pt x="78666" y="64285"/>
                    <a:pt x="78666" y="64285"/>
                    <a:pt x="77333" y="64285"/>
                  </a:cubicBezTo>
                  <a:close/>
                  <a:moveTo>
                    <a:pt x="9333" y="109285"/>
                  </a:moveTo>
                  <a:cubicBezTo>
                    <a:pt x="8000" y="109285"/>
                    <a:pt x="6666" y="107142"/>
                    <a:pt x="6666" y="104999"/>
                  </a:cubicBezTo>
                  <a:cubicBezTo>
                    <a:pt x="6666" y="102857"/>
                    <a:pt x="8000" y="100714"/>
                    <a:pt x="9333" y="100714"/>
                  </a:cubicBezTo>
                  <a:cubicBezTo>
                    <a:pt x="10666" y="100714"/>
                    <a:pt x="10666" y="102857"/>
                    <a:pt x="10666" y="104999"/>
                  </a:cubicBezTo>
                  <a:cubicBezTo>
                    <a:pt x="10666" y="107142"/>
                    <a:pt x="10666" y="109285"/>
                    <a:pt x="9333" y="109285"/>
                  </a:cubicBezTo>
                  <a:close/>
                  <a:moveTo>
                    <a:pt x="42666" y="64285"/>
                  </a:moveTo>
                  <a:cubicBezTo>
                    <a:pt x="41333" y="64285"/>
                    <a:pt x="40000" y="62142"/>
                    <a:pt x="40000" y="59999"/>
                  </a:cubicBezTo>
                  <a:cubicBezTo>
                    <a:pt x="40000" y="57857"/>
                    <a:pt x="41333" y="55714"/>
                    <a:pt x="42666" y="55714"/>
                  </a:cubicBezTo>
                  <a:cubicBezTo>
                    <a:pt x="44000" y="55714"/>
                    <a:pt x="45333" y="57857"/>
                    <a:pt x="45333" y="59999"/>
                  </a:cubicBezTo>
                  <a:cubicBezTo>
                    <a:pt x="45333" y="62142"/>
                    <a:pt x="44000" y="64285"/>
                    <a:pt x="42666" y="64285"/>
                  </a:cubicBezTo>
                  <a:close/>
                  <a:moveTo>
                    <a:pt x="77333" y="81428"/>
                  </a:moveTo>
                  <a:cubicBezTo>
                    <a:pt x="76000" y="81428"/>
                    <a:pt x="74666" y="79285"/>
                    <a:pt x="74666" y="77142"/>
                  </a:cubicBezTo>
                  <a:cubicBezTo>
                    <a:pt x="74666" y="77142"/>
                    <a:pt x="74666" y="77142"/>
                    <a:pt x="74666" y="77142"/>
                  </a:cubicBezTo>
                  <a:cubicBezTo>
                    <a:pt x="74666" y="77142"/>
                    <a:pt x="74666" y="77142"/>
                    <a:pt x="74666" y="77142"/>
                  </a:cubicBezTo>
                  <a:cubicBezTo>
                    <a:pt x="74666" y="77142"/>
                    <a:pt x="74666" y="77142"/>
                    <a:pt x="74666" y="75000"/>
                  </a:cubicBezTo>
                  <a:cubicBezTo>
                    <a:pt x="76000" y="75000"/>
                    <a:pt x="76000" y="75000"/>
                    <a:pt x="77333" y="75000"/>
                  </a:cubicBezTo>
                  <a:cubicBezTo>
                    <a:pt x="78666" y="75000"/>
                    <a:pt x="80000" y="75000"/>
                    <a:pt x="80000" y="77142"/>
                  </a:cubicBezTo>
                  <a:cubicBezTo>
                    <a:pt x="80000" y="79285"/>
                    <a:pt x="78666" y="81428"/>
                    <a:pt x="77333" y="81428"/>
                  </a:cubicBezTo>
                  <a:close/>
                  <a:moveTo>
                    <a:pt x="112000" y="10714"/>
                  </a:moveTo>
                  <a:cubicBezTo>
                    <a:pt x="113333" y="10714"/>
                    <a:pt x="113333" y="10714"/>
                    <a:pt x="113333" y="12857"/>
                  </a:cubicBezTo>
                  <a:cubicBezTo>
                    <a:pt x="113333" y="14999"/>
                    <a:pt x="113333" y="17142"/>
                    <a:pt x="112000" y="17142"/>
                  </a:cubicBezTo>
                  <a:cubicBezTo>
                    <a:pt x="109333" y="17142"/>
                    <a:pt x="109333" y="14999"/>
                    <a:pt x="109333" y="12857"/>
                  </a:cubicBezTo>
                  <a:cubicBezTo>
                    <a:pt x="109333" y="10714"/>
                    <a:pt x="109333" y="10714"/>
                    <a:pt x="112000" y="1071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79" name="Google Shape;979;p105"/>
            <p:cNvSpPr/>
            <p:nvPr/>
          </p:nvSpPr>
          <p:spPr>
            <a:xfrm>
              <a:off x="1293813" y="3833813"/>
              <a:ext cx="250800" cy="22200"/>
            </a:xfrm>
            <a:custGeom>
              <a:avLst/>
              <a:gdLst/>
              <a:ahLst/>
              <a:cxnLst/>
              <a:rect l="l" t="t" r="r" b="b"/>
              <a:pathLst>
                <a:path w="120000" h="120000" extrusionOk="0">
                  <a:moveTo>
                    <a:pt x="5106" y="120000"/>
                  </a:moveTo>
                  <a:cubicBezTo>
                    <a:pt x="114893" y="120000"/>
                    <a:pt x="114893" y="120000"/>
                    <a:pt x="114893" y="120000"/>
                  </a:cubicBezTo>
                  <a:cubicBezTo>
                    <a:pt x="117446" y="120000"/>
                    <a:pt x="120000" y="90000"/>
                    <a:pt x="120000" y="60000"/>
                  </a:cubicBezTo>
                  <a:cubicBezTo>
                    <a:pt x="120000" y="30000"/>
                    <a:pt x="117446" y="0"/>
                    <a:pt x="114893" y="0"/>
                  </a:cubicBezTo>
                  <a:cubicBezTo>
                    <a:pt x="5106" y="0"/>
                    <a:pt x="5106" y="0"/>
                    <a:pt x="5106" y="0"/>
                  </a:cubicBezTo>
                  <a:cubicBezTo>
                    <a:pt x="2553" y="0"/>
                    <a:pt x="0" y="30000"/>
                    <a:pt x="0" y="60000"/>
                  </a:cubicBezTo>
                  <a:cubicBezTo>
                    <a:pt x="0" y="90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80" name="Google Shape;980;p105"/>
            <p:cNvSpPr/>
            <p:nvPr/>
          </p:nvSpPr>
          <p:spPr>
            <a:xfrm>
              <a:off x="1555750" y="4462463"/>
              <a:ext cx="711300" cy="1544700"/>
            </a:xfrm>
            <a:custGeom>
              <a:avLst/>
              <a:gdLst/>
              <a:ahLst/>
              <a:cxnLst/>
              <a:rect l="l" t="t" r="r" b="b"/>
              <a:pathLst>
                <a:path w="120000" h="120000" extrusionOk="0">
                  <a:moveTo>
                    <a:pt x="29774" y="62500"/>
                  </a:moveTo>
                  <a:cubicBezTo>
                    <a:pt x="32481" y="64583"/>
                    <a:pt x="36090" y="66250"/>
                    <a:pt x="41503" y="67916"/>
                  </a:cubicBezTo>
                  <a:cubicBezTo>
                    <a:pt x="41503" y="76250"/>
                    <a:pt x="41503" y="76250"/>
                    <a:pt x="41503" y="76250"/>
                  </a:cubicBezTo>
                  <a:cubicBezTo>
                    <a:pt x="31578" y="76250"/>
                    <a:pt x="31578" y="76250"/>
                    <a:pt x="31578" y="76250"/>
                  </a:cubicBezTo>
                  <a:cubicBezTo>
                    <a:pt x="30676" y="76250"/>
                    <a:pt x="29774" y="77083"/>
                    <a:pt x="29774" y="77500"/>
                  </a:cubicBezTo>
                  <a:cubicBezTo>
                    <a:pt x="29774" y="89166"/>
                    <a:pt x="29774" y="89166"/>
                    <a:pt x="29774" y="89166"/>
                  </a:cubicBezTo>
                  <a:cubicBezTo>
                    <a:pt x="29774" y="120000"/>
                    <a:pt x="29774" y="120000"/>
                    <a:pt x="29774" y="120000"/>
                  </a:cubicBezTo>
                  <a:cubicBezTo>
                    <a:pt x="34285" y="120000"/>
                    <a:pt x="34285" y="120000"/>
                    <a:pt x="34285" y="120000"/>
                  </a:cubicBezTo>
                  <a:cubicBezTo>
                    <a:pt x="34285" y="90000"/>
                    <a:pt x="34285" y="90000"/>
                    <a:pt x="34285" y="90000"/>
                  </a:cubicBezTo>
                  <a:cubicBezTo>
                    <a:pt x="110977" y="90000"/>
                    <a:pt x="110977" y="90000"/>
                    <a:pt x="110977" y="90000"/>
                  </a:cubicBezTo>
                  <a:cubicBezTo>
                    <a:pt x="110977" y="120000"/>
                    <a:pt x="110977" y="120000"/>
                    <a:pt x="110977" y="120000"/>
                  </a:cubicBezTo>
                  <a:cubicBezTo>
                    <a:pt x="115488" y="120000"/>
                    <a:pt x="115488" y="120000"/>
                    <a:pt x="115488" y="120000"/>
                  </a:cubicBezTo>
                  <a:cubicBezTo>
                    <a:pt x="115488" y="89166"/>
                    <a:pt x="115488" y="89166"/>
                    <a:pt x="115488" y="89166"/>
                  </a:cubicBezTo>
                  <a:cubicBezTo>
                    <a:pt x="115488" y="77500"/>
                    <a:pt x="115488" y="77500"/>
                    <a:pt x="115488" y="77500"/>
                  </a:cubicBezTo>
                  <a:cubicBezTo>
                    <a:pt x="115488" y="77083"/>
                    <a:pt x="114586" y="76250"/>
                    <a:pt x="112781" y="76250"/>
                  </a:cubicBezTo>
                  <a:cubicBezTo>
                    <a:pt x="103759" y="76250"/>
                    <a:pt x="103759" y="76250"/>
                    <a:pt x="103759" y="76250"/>
                  </a:cubicBezTo>
                  <a:cubicBezTo>
                    <a:pt x="103759" y="67500"/>
                    <a:pt x="103759" y="67500"/>
                    <a:pt x="103759" y="67500"/>
                  </a:cubicBezTo>
                  <a:cubicBezTo>
                    <a:pt x="113684" y="64166"/>
                    <a:pt x="120000" y="59166"/>
                    <a:pt x="120000" y="53333"/>
                  </a:cubicBezTo>
                  <a:cubicBezTo>
                    <a:pt x="120000" y="21666"/>
                    <a:pt x="120000" y="21666"/>
                    <a:pt x="120000" y="21666"/>
                  </a:cubicBezTo>
                  <a:cubicBezTo>
                    <a:pt x="120000" y="18333"/>
                    <a:pt x="114586" y="15833"/>
                    <a:pt x="107368" y="15833"/>
                  </a:cubicBezTo>
                  <a:cubicBezTo>
                    <a:pt x="104661" y="15833"/>
                    <a:pt x="101954" y="16250"/>
                    <a:pt x="99248" y="17083"/>
                  </a:cubicBezTo>
                  <a:cubicBezTo>
                    <a:pt x="99248" y="12083"/>
                    <a:pt x="99248" y="12083"/>
                    <a:pt x="99248" y="12083"/>
                  </a:cubicBezTo>
                  <a:cubicBezTo>
                    <a:pt x="99248" y="8750"/>
                    <a:pt x="93834" y="6250"/>
                    <a:pt x="86616" y="6250"/>
                  </a:cubicBezTo>
                  <a:cubicBezTo>
                    <a:pt x="83909" y="6250"/>
                    <a:pt x="81203" y="6666"/>
                    <a:pt x="78496" y="7500"/>
                  </a:cubicBezTo>
                  <a:cubicBezTo>
                    <a:pt x="78496" y="5833"/>
                    <a:pt x="78496" y="5833"/>
                    <a:pt x="78496" y="5833"/>
                  </a:cubicBezTo>
                  <a:cubicBezTo>
                    <a:pt x="78496" y="2500"/>
                    <a:pt x="73082" y="0"/>
                    <a:pt x="65864" y="0"/>
                  </a:cubicBezTo>
                  <a:cubicBezTo>
                    <a:pt x="59548" y="0"/>
                    <a:pt x="54135" y="2500"/>
                    <a:pt x="54135" y="5833"/>
                  </a:cubicBezTo>
                  <a:cubicBezTo>
                    <a:pt x="54135" y="7500"/>
                    <a:pt x="54135" y="7500"/>
                    <a:pt x="54135" y="7500"/>
                  </a:cubicBezTo>
                  <a:cubicBezTo>
                    <a:pt x="51428" y="6666"/>
                    <a:pt x="48721" y="6250"/>
                    <a:pt x="45112" y="6250"/>
                  </a:cubicBezTo>
                  <a:cubicBezTo>
                    <a:pt x="38796" y="6250"/>
                    <a:pt x="33383" y="8750"/>
                    <a:pt x="33383" y="12083"/>
                  </a:cubicBezTo>
                  <a:cubicBezTo>
                    <a:pt x="33383" y="41250"/>
                    <a:pt x="33383" y="41250"/>
                    <a:pt x="33383" y="41250"/>
                  </a:cubicBezTo>
                  <a:cubicBezTo>
                    <a:pt x="18947" y="33333"/>
                    <a:pt x="18947" y="33333"/>
                    <a:pt x="18947" y="33333"/>
                  </a:cubicBezTo>
                  <a:cubicBezTo>
                    <a:pt x="18947" y="33333"/>
                    <a:pt x="18045" y="33333"/>
                    <a:pt x="18045" y="33333"/>
                  </a:cubicBezTo>
                  <a:cubicBezTo>
                    <a:pt x="14436" y="31666"/>
                    <a:pt x="8120" y="31666"/>
                    <a:pt x="4511" y="33333"/>
                  </a:cubicBezTo>
                  <a:cubicBezTo>
                    <a:pt x="902" y="35000"/>
                    <a:pt x="0" y="37500"/>
                    <a:pt x="2706" y="39583"/>
                  </a:cubicBezTo>
                  <a:cubicBezTo>
                    <a:pt x="4511" y="40833"/>
                    <a:pt x="18045" y="54166"/>
                    <a:pt x="29774" y="62500"/>
                  </a:cubicBezTo>
                  <a:close/>
                  <a:moveTo>
                    <a:pt x="110977" y="78333"/>
                  </a:moveTo>
                  <a:cubicBezTo>
                    <a:pt x="110977" y="88333"/>
                    <a:pt x="110977" y="88333"/>
                    <a:pt x="110977" y="88333"/>
                  </a:cubicBezTo>
                  <a:cubicBezTo>
                    <a:pt x="34285" y="88333"/>
                    <a:pt x="34285" y="88333"/>
                    <a:pt x="34285" y="88333"/>
                  </a:cubicBezTo>
                  <a:cubicBezTo>
                    <a:pt x="34285" y="78333"/>
                    <a:pt x="34285" y="78333"/>
                    <a:pt x="34285" y="78333"/>
                  </a:cubicBezTo>
                  <a:lnTo>
                    <a:pt x="110977" y="78333"/>
                  </a:lnTo>
                  <a:close/>
                  <a:moveTo>
                    <a:pt x="7218" y="35000"/>
                  </a:moveTo>
                  <a:cubicBezTo>
                    <a:pt x="9022" y="33750"/>
                    <a:pt x="12631" y="33750"/>
                    <a:pt x="15338" y="34583"/>
                  </a:cubicBezTo>
                  <a:cubicBezTo>
                    <a:pt x="33383" y="44583"/>
                    <a:pt x="33383" y="44583"/>
                    <a:pt x="33383" y="44583"/>
                  </a:cubicBezTo>
                  <a:cubicBezTo>
                    <a:pt x="34285" y="45000"/>
                    <a:pt x="35187" y="45000"/>
                    <a:pt x="36090" y="45000"/>
                  </a:cubicBezTo>
                  <a:cubicBezTo>
                    <a:pt x="36992" y="44583"/>
                    <a:pt x="36992" y="44166"/>
                    <a:pt x="36992" y="43750"/>
                  </a:cubicBezTo>
                  <a:cubicBezTo>
                    <a:pt x="36992" y="12083"/>
                    <a:pt x="36992" y="12083"/>
                    <a:pt x="36992" y="12083"/>
                  </a:cubicBezTo>
                  <a:cubicBezTo>
                    <a:pt x="36992" y="10416"/>
                    <a:pt x="40601" y="8750"/>
                    <a:pt x="44210" y="8333"/>
                  </a:cubicBezTo>
                  <a:cubicBezTo>
                    <a:pt x="49624" y="7916"/>
                    <a:pt x="54135" y="10000"/>
                    <a:pt x="54135" y="12083"/>
                  </a:cubicBezTo>
                  <a:cubicBezTo>
                    <a:pt x="54135" y="29583"/>
                    <a:pt x="54135" y="29583"/>
                    <a:pt x="54135" y="29583"/>
                  </a:cubicBezTo>
                  <a:cubicBezTo>
                    <a:pt x="54135" y="30000"/>
                    <a:pt x="55037" y="30416"/>
                    <a:pt x="55939" y="30416"/>
                  </a:cubicBezTo>
                  <a:cubicBezTo>
                    <a:pt x="55939" y="30416"/>
                    <a:pt x="55939" y="30416"/>
                    <a:pt x="55939" y="30416"/>
                  </a:cubicBezTo>
                  <a:cubicBezTo>
                    <a:pt x="56842" y="30416"/>
                    <a:pt x="57744" y="30000"/>
                    <a:pt x="57744" y="29583"/>
                  </a:cubicBezTo>
                  <a:cubicBezTo>
                    <a:pt x="57744" y="12083"/>
                    <a:pt x="57744" y="12083"/>
                    <a:pt x="57744" y="12083"/>
                  </a:cubicBezTo>
                  <a:cubicBezTo>
                    <a:pt x="57744" y="5833"/>
                    <a:pt x="57744" y="5833"/>
                    <a:pt x="57744" y="5833"/>
                  </a:cubicBezTo>
                  <a:cubicBezTo>
                    <a:pt x="57744" y="3750"/>
                    <a:pt x="61353" y="2083"/>
                    <a:pt x="64962" y="2083"/>
                  </a:cubicBezTo>
                  <a:cubicBezTo>
                    <a:pt x="70375" y="1666"/>
                    <a:pt x="73984" y="3333"/>
                    <a:pt x="73984" y="5833"/>
                  </a:cubicBezTo>
                  <a:cubicBezTo>
                    <a:pt x="73984" y="12083"/>
                    <a:pt x="73984" y="12083"/>
                    <a:pt x="73984" y="12083"/>
                  </a:cubicBezTo>
                  <a:cubicBezTo>
                    <a:pt x="73984" y="29583"/>
                    <a:pt x="73984" y="29583"/>
                    <a:pt x="73984" y="29583"/>
                  </a:cubicBezTo>
                  <a:cubicBezTo>
                    <a:pt x="73984" y="30000"/>
                    <a:pt x="75789" y="30416"/>
                    <a:pt x="76691" y="30416"/>
                  </a:cubicBezTo>
                  <a:cubicBezTo>
                    <a:pt x="76691" y="30416"/>
                    <a:pt x="76691" y="30416"/>
                    <a:pt x="76691" y="30416"/>
                  </a:cubicBezTo>
                  <a:cubicBezTo>
                    <a:pt x="77593" y="30416"/>
                    <a:pt x="78496" y="30000"/>
                    <a:pt x="78496" y="29583"/>
                  </a:cubicBezTo>
                  <a:cubicBezTo>
                    <a:pt x="78496" y="12083"/>
                    <a:pt x="78496" y="12083"/>
                    <a:pt x="78496" y="12083"/>
                  </a:cubicBezTo>
                  <a:cubicBezTo>
                    <a:pt x="78496" y="10416"/>
                    <a:pt x="82105" y="8750"/>
                    <a:pt x="85714" y="8333"/>
                  </a:cubicBezTo>
                  <a:cubicBezTo>
                    <a:pt x="91127" y="7916"/>
                    <a:pt x="94736" y="10000"/>
                    <a:pt x="94736" y="12083"/>
                  </a:cubicBezTo>
                  <a:cubicBezTo>
                    <a:pt x="94736" y="21666"/>
                    <a:pt x="94736" y="21666"/>
                    <a:pt x="94736" y="21666"/>
                  </a:cubicBezTo>
                  <a:cubicBezTo>
                    <a:pt x="94736" y="34166"/>
                    <a:pt x="94736" y="34166"/>
                    <a:pt x="94736" y="34166"/>
                  </a:cubicBezTo>
                  <a:cubicBezTo>
                    <a:pt x="94736" y="34583"/>
                    <a:pt x="95639" y="35416"/>
                    <a:pt x="97443" y="35416"/>
                  </a:cubicBezTo>
                  <a:cubicBezTo>
                    <a:pt x="97443" y="35416"/>
                    <a:pt x="97443" y="35416"/>
                    <a:pt x="97443" y="35416"/>
                  </a:cubicBezTo>
                  <a:cubicBezTo>
                    <a:pt x="98345" y="35416"/>
                    <a:pt x="99248" y="34583"/>
                    <a:pt x="99248" y="34166"/>
                  </a:cubicBezTo>
                  <a:cubicBezTo>
                    <a:pt x="99248" y="21666"/>
                    <a:pt x="99248" y="21666"/>
                    <a:pt x="99248" y="21666"/>
                  </a:cubicBezTo>
                  <a:cubicBezTo>
                    <a:pt x="99248" y="20000"/>
                    <a:pt x="101954" y="17916"/>
                    <a:pt x="106466" y="17916"/>
                  </a:cubicBezTo>
                  <a:cubicBezTo>
                    <a:pt x="110977" y="17500"/>
                    <a:pt x="115488" y="19166"/>
                    <a:pt x="115488" y="21666"/>
                  </a:cubicBezTo>
                  <a:cubicBezTo>
                    <a:pt x="115488" y="53333"/>
                    <a:pt x="115488" y="53333"/>
                    <a:pt x="115488" y="53333"/>
                  </a:cubicBezTo>
                  <a:cubicBezTo>
                    <a:pt x="115488" y="58750"/>
                    <a:pt x="110075" y="63333"/>
                    <a:pt x="100150" y="65833"/>
                  </a:cubicBezTo>
                  <a:cubicBezTo>
                    <a:pt x="100150" y="66250"/>
                    <a:pt x="99248" y="66666"/>
                    <a:pt x="99248" y="67083"/>
                  </a:cubicBezTo>
                  <a:cubicBezTo>
                    <a:pt x="99248" y="76250"/>
                    <a:pt x="99248" y="76250"/>
                    <a:pt x="99248" y="76250"/>
                  </a:cubicBezTo>
                  <a:cubicBezTo>
                    <a:pt x="46015" y="76250"/>
                    <a:pt x="46015" y="76250"/>
                    <a:pt x="46015" y="76250"/>
                  </a:cubicBezTo>
                  <a:cubicBezTo>
                    <a:pt x="46015" y="67083"/>
                    <a:pt x="46015" y="67083"/>
                    <a:pt x="46015" y="67083"/>
                  </a:cubicBezTo>
                  <a:cubicBezTo>
                    <a:pt x="46015" y="66666"/>
                    <a:pt x="45112" y="66666"/>
                    <a:pt x="44210" y="66250"/>
                  </a:cubicBezTo>
                  <a:cubicBezTo>
                    <a:pt x="39699" y="65000"/>
                    <a:pt x="36090" y="63333"/>
                    <a:pt x="33383" y="61250"/>
                  </a:cubicBezTo>
                  <a:cubicBezTo>
                    <a:pt x="21654" y="52916"/>
                    <a:pt x="7218" y="38750"/>
                    <a:pt x="7218" y="38750"/>
                  </a:cubicBezTo>
                  <a:cubicBezTo>
                    <a:pt x="6315" y="38750"/>
                    <a:pt x="6315" y="38750"/>
                    <a:pt x="6315" y="38333"/>
                  </a:cubicBezTo>
                  <a:cubicBezTo>
                    <a:pt x="4511" y="37500"/>
                    <a:pt x="5413" y="35833"/>
                    <a:pt x="7218" y="35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981" name="Google Shape;981;p105"/>
          <p:cNvGrpSpPr/>
          <p:nvPr/>
        </p:nvGrpSpPr>
        <p:grpSpPr>
          <a:xfrm>
            <a:off x="724990" y="3401518"/>
            <a:ext cx="1362282" cy="1180199"/>
            <a:chOff x="3305175" y="4144963"/>
            <a:chExt cx="2149388" cy="1862100"/>
          </a:xfrm>
        </p:grpSpPr>
        <p:sp>
          <p:nvSpPr>
            <p:cNvPr id="982" name="Google Shape;982;p105"/>
            <p:cNvSpPr/>
            <p:nvPr/>
          </p:nvSpPr>
          <p:spPr>
            <a:xfrm>
              <a:off x="5224463" y="4338638"/>
              <a:ext cx="230100" cy="155700"/>
            </a:xfrm>
            <a:custGeom>
              <a:avLst/>
              <a:gdLst/>
              <a:ahLst/>
              <a:cxnLst/>
              <a:rect l="l" t="t" r="r" b="b"/>
              <a:pathLst>
                <a:path w="120000" h="120000" extrusionOk="0">
                  <a:moveTo>
                    <a:pt x="120000" y="41379"/>
                  </a:moveTo>
                  <a:cubicBezTo>
                    <a:pt x="120000" y="20689"/>
                    <a:pt x="108837" y="0"/>
                    <a:pt x="94883" y="0"/>
                  </a:cubicBezTo>
                  <a:cubicBezTo>
                    <a:pt x="50232" y="0"/>
                    <a:pt x="50232" y="0"/>
                    <a:pt x="50232" y="0"/>
                  </a:cubicBezTo>
                  <a:cubicBezTo>
                    <a:pt x="0" y="0"/>
                    <a:pt x="0" y="0"/>
                    <a:pt x="0" y="0"/>
                  </a:cubicBezTo>
                  <a:cubicBezTo>
                    <a:pt x="0" y="20689"/>
                    <a:pt x="0" y="20689"/>
                    <a:pt x="0" y="20689"/>
                  </a:cubicBezTo>
                  <a:cubicBezTo>
                    <a:pt x="41860" y="20689"/>
                    <a:pt x="41860" y="20689"/>
                    <a:pt x="41860" y="20689"/>
                  </a:cubicBezTo>
                  <a:cubicBezTo>
                    <a:pt x="41860" y="49655"/>
                    <a:pt x="41860" y="49655"/>
                    <a:pt x="41860" y="49655"/>
                  </a:cubicBezTo>
                  <a:cubicBezTo>
                    <a:pt x="0" y="49655"/>
                    <a:pt x="0" y="49655"/>
                    <a:pt x="0" y="49655"/>
                  </a:cubicBezTo>
                  <a:cubicBezTo>
                    <a:pt x="0" y="70344"/>
                    <a:pt x="0" y="70344"/>
                    <a:pt x="0" y="70344"/>
                  </a:cubicBezTo>
                  <a:cubicBezTo>
                    <a:pt x="41860" y="70344"/>
                    <a:pt x="41860" y="70344"/>
                    <a:pt x="41860" y="70344"/>
                  </a:cubicBezTo>
                  <a:cubicBezTo>
                    <a:pt x="41860" y="99310"/>
                    <a:pt x="41860" y="99310"/>
                    <a:pt x="41860" y="99310"/>
                  </a:cubicBezTo>
                  <a:cubicBezTo>
                    <a:pt x="0" y="99310"/>
                    <a:pt x="0" y="99310"/>
                    <a:pt x="0" y="99310"/>
                  </a:cubicBezTo>
                  <a:cubicBezTo>
                    <a:pt x="0" y="120000"/>
                    <a:pt x="0" y="120000"/>
                    <a:pt x="0" y="120000"/>
                  </a:cubicBezTo>
                  <a:cubicBezTo>
                    <a:pt x="50232" y="120000"/>
                    <a:pt x="50232" y="120000"/>
                    <a:pt x="50232" y="120000"/>
                  </a:cubicBezTo>
                  <a:cubicBezTo>
                    <a:pt x="94883" y="120000"/>
                    <a:pt x="94883" y="120000"/>
                    <a:pt x="94883" y="120000"/>
                  </a:cubicBezTo>
                  <a:cubicBezTo>
                    <a:pt x="94883" y="120000"/>
                    <a:pt x="94883" y="120000"/>
                    <a:pt x="94883" y="120000"/>
                  </a:cubicBezTo>
                  <a:cubicBezTo>
                    <a:pt x="100465" y="120000"/>
                    <a:pt x="108837" y="115862"/>
                    <a:pt x="114418" y="107586"/>
                  </a:cubicBezTo>
                  <a:cubicBezTo>
                    <a:pt x="117209" y="99310"/>
                    <a:pt x="120000" y="86896"/>
                    <a:pt x="120000" y="78620"/>
                  </a:cubicBezTo>
                  <a:lnTo>
                    <a:pt x="120000" y="41379"/>
                  </a:lnTo>
                  <a:close/>
                  <a:moveTo>
                    <a:pt x="64186" y="99310"/>
                  </a:moveTo>
                  <a:cubicBezTo>
                    <a:pt x="55813" y="99310"/>
                    <a:pt x="55813" y="99310"/>
                    <a:pt x="55813" y="99310"/>
                  </a:cubicBezTo>
                  <a:cubicBezTo>
                    <a:pt x="55813" y="20689"/>
                    <a:pt x="55813" y="20689"/>
                    <a:pt x="55813" y="20689"/>
                  </a:cubicBezTo>
                  <a:cubicBezTo>
                    <a:pt x="64186" y="20689"/>
                    <a:pt x="64186" y="20689"/>
                    <a:pt x="64186" y="20689"/>
                  </a:cubicBezTo>
                  <a:lnTo>
                    <a:pt x="64186" y="99310"/>
                  </a:lnTo>
                  <a:close/>
                  <a:moveTo>
                    <a:pt x="103255" y="91034"/>
                  </a:moveTo>
                  <a:cubicBezTo>
                    <a:pt x="100465" y="95172"/>
                    <a:pt x="97674" y="99310"/>
                    <a:pt x="94883" y="99310"/>
                  </a:cubicBezTo>
                  <a:cubicBezTo>
                    <a:pt x="94883" y="99310"/>
                    <a:pt x="94883" y="99310"/>
                    <a:pt x="94883" y="99310"/>
                  </a:cubicBezTo>
                  <a:cubicBezTo>
                    <a:pt x="78139" y="99310"/>
                    <a:pt x="78139" y="99310"/>
                    <a:pt x="78139" y="99310"/>
                  </a:cubicBezTo>
                  <a:cubicBezTo>
                    <a:pt x="78139" y="20689"/>
                    <a:pt x="78139" y="20689"/>
                    <a:pt x="78139" y="20689"/>
                  </a:cubicBezTo>
                  <a:cubicBezTo>
                    <a:pt x="94883" y="20689"/>
                    <a:pt x="94883" y="20689"/>
                    <a:pt x="94883" y="20689"/>
                  </a:cubicBezTo>
                  <a:cubicBezTo>
                    <a:pt x="100465" y="20689"/>
                    <a:pt x="106046" y="33103"/>
                    <a:pt x="106046" y="41379"/>
                  </a:cubicBezTo>
                  <a:cubicBezTo>
                    <a:pt x="106046" y="78620"/>
                    <a:pt x="106046" y="78620"/>
                    <a:pt x="106046" y="78620"/>
                  </a:cubicBezTo>
                  <a:cubicBezTo>
                    <a:pt x="106046" y="82758"/>
                    <a:pt x="106046" y="86896"/>
                    <a:pt x="103255" y="9103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83" name="Google Shape;983;p105"/>
            <p:cNvSpPr/>
            <p:nvPr/>
          </p:nvSpPr>
          <p:spPr>
            <a:xfrm>
              <a:off x="4395788" y="4338638"/>
              <a:ext cx="347700" cy="155700"/>
            </a:xfrm>
            <a:custGeom>
              <a:avLst/>
              <a:gdLst/>
              <a:ahLst/>
              <a:cxnLst/>
              <a:rect l="l" t="t" r="r" b="b"/>
              <a:pathLst>
                <a:path w="120000" h="120000" extrusionOk="0">
                  <a:moveTo>
                    <a:pt x="42461" y="4137"/>
                  </a:moveTo>
                  <a:cubicBezTo>
                    <a:pt x="1846" y="49655"/>
                    <a:pt x="1846" y="49655"/>
                    <a:pt x="1846" y="49655"/>
                  </a:cubicBezTo>
                  <a:cubicBezTo>
                    <a:pt x="0" y="53793"/>
                    <a:pt x="0" y="57931"/>
                    <a:pt x="0" y="62068"/>
                  </a:cubicBezTo>
                  <a:cubicBezTo>
                    <a:pt x="0" y="62068"/>
                    <a:pt x="0" y="66206"/>
                    <a:pt x="1846" y="70344"/>
                  </a:cubicBezTo>
                  <a:cubicBezTo>
                    <a:pt x="42461" y="115862"/>
                    <a:pt x="42461" y="115862"/>
                    <a:pt x="42461" y="115862"/>
                  </a:cubicBezTo>
                  <a:cubicBezTo>
                    <a:pt x="42461" y="120000"/>
                    <a:pt x="44307" y="120000"/>
                    <a:pt x="44307" y="120000"/>
                  </a:cubicBezTo>
                  <a:cubicBezTo>
                    <a:pt x="120000" y="120000"/>
                    <a:pt x="120000" y="120000"/>
                    <a:pt x="120000" y="120000"/>
                  </a:cubicBezTo>
                  <a:cubicBezTo>
                    <a:pt x="120000" y="99310"/>
                    <a:pt x="120000" y="99310"/>
                    <a:pt x="120000" y="99310"/>
                  </a:cubicBezTo>
                  <a:cubicBezTo>
                    <a:pt x="49846" y="99310"/>
                    <a:pt x="49846" y="99310"/>
                    <a:pt x="49846" y="99310"/>
                  </a:cubicBezTo>
                  <a:cubicBezTo>
                    <a:pt x="49846" y="91034"/>
                    <a:pt x="49846" y="91034"/>
                    <a:pt x="49846" y="91034"/>
                  </a:cubicBezTo>
                  <a:cubicBezTo>
                    <a:pt x="59076" y="70344"/>
                    <a:pt x="59076" y="70344"/>
                    <a:pt x="59076" y="70344"/>
                  </a:cubicBezTo>
                  <a:cubicBezTo>
                    <a:pt x="120000" y="70344"/>
                    <a:pt x="120000" y="70344"/>
                    <a:pt x="120000" y="70344"/>
                  </a:cubicBezTo>
                  <a:cubicBezTo>
                    <a:pt x="120000" y="49655"/>
                    <a:pt x="120000" y="49655"/>
                    <a:pt x="120000" y="49655"/>
                  </a:cubicBezTo>
                  <a:cubicBezTo>
                    <a:pt x="59076" y="49655"/>
                    <a:pt x="59076" y="49655"/>
                    <a:pt x="59076" y="49655"/>
                  </a:cubicBezTo>
                  <a:cubicBezTo>
                    <a:pt x="49846" y="28965"/>
                    <a:pt x="49846" y="28965"/>
                    <a:pt x="49846" y="28965"/>
                  </a:cubicBezTo>
                  <a:cubicBezTo>
                    <a:pt x="49846" y="20689"/>
                    <a:pt x="49846" y="20689"/>
                    <a:pt x="49846" y="20689"/>
                  </a:cubicBezTo>
                  <a:cubicBezTo>
                    <a:pt x="120000" y="20689"/>
                    <a:pt x="120000" y="20689"/>
                    <a:pt x="120000" y="20689"/>
                  </a:cubicBezTo>
                  <a:cubicBezTo>
                    <a:pt x="120000" y="0"/>
                    <a:pt x="120000" y="0"/>
                    <a:pt x="120000" y="0"/>
                  </a:cubicBezTo>
                  <a:cubicBezTo>
                    <a:pt x="44307" y="0"/>
                    <a:pt x="44307" y="0"/>
                    <a:pt x="44307" y="0"/>
                  </a:cubicBezTo>
                  <a:cubicBezTo>
                    <a:pt x="44307" y="0"/>
                    <a:pt x="42461" y="0"/>
                    <a:pt x="42461" y="4137"/>
                  </a:cubicBezTo>
                  <a:close/>
                  <a:moveTo>
                    <a:pt x="18461" y="66206"/>
                  </a:moveTo>
                  <a:cubicBezTo>
                    <a:pt x="14769" y="62068"/>
                    <a:pt x="14769" y="62068"/>
                    <a:pt x="14769" y="62068"/>
                  </a:cubicBezTo>
                  <a:cubicBezTo>
                    <a:pt x="18461" y="53793"/>
                    <a:pt x="18461" y="53793"/>
                    <a:pt x="18461" y="53793"/>
                  </a:cubicBezTo>
                  <a:lnTo>
                    <a:pt x="18461" y="66206"/>
                  </a:lnTo>
                  <a:close/>
                  <a:moveTo>
                    <a:pt x="49846" y="62068"/>
                  </a:moveTo>
                  <a:cubicBezTo>
                    <a:pt x="40615" y="78620"/>
                    <a:pt x="40615" y="78620"/>
                    <a:pt x="40615" y="78620"/>
                  </a:cubicBezTo>
                  <a:cubicBezTo>
                    <a:pt x="40615" y="82758"/>
                    <a:pt x="40615" y="82758"/>
                    <a:pt x="40615" y="86896"/>
                  </a:cubicBezTo>
                  <a:cubicBezTo>
                    <a:pt x="40615" y="91034"/>
                    <a:pt x="40615" y="91034"/>
                    <a:pt x="40615" y="91034"/>
                  </a:cubicBezTo>
                  <a:cubicBezTo>
                    <a:pt x="27692" y="74482"/>
                    <a:pt x="27692" y="74482"/>
                    <a:pt x="27692" y="74482"/>
                  </a:cubicBezTo>
                  <a:cubicBezTo>
                    <a:pt x="27692" y="45517"/>
                    <a:pt x="27692" y="45517"/>
                    <a:pt x="27692" y="45517"/>
                  </a:cubicBezTo>
                  <a:cubicBezTo>
                    <a:pt x="40615" y="28965"/>
                    <a:pt x="40615" y="28965"/>
                    <a:pt x="40615" y="28965"/>
                  </a:cubicBezTo>
                  <a:cubicBezTo>
                    <a:pt x="40615" y="33103"/>
                    <a:pt x="40615" y="33103"/>
                    <a:pt x="40615" y="33103"/>
                  </a:cubicBezTo>
                  <a:cubicBezTo>
                    <a:pt x="40615" y="37241"/>
                    <a:pt x="40615" y="37241"/>
                    <a:pt x="40615" y="41379"/>
                  </a:cubicBezTo>
                  <a:lnTo>
                    <a:pt x="49846" y="6206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84" name="Google Shape;984;p105"/>
            <p:cNvSpPr/>
            <p:nvPr/>
          </p:nvSpPr>
          <p:spPr>
            <a:xfrm>
              <a:off x="3305175" y="4622800"/>
              <a:ext cx="1106400" cy="831900"/>
            </a:xfrm>
            <a:custGeom>
              <a:avLst/>
              <a:gdLst/>
              <a:ahLst/>
              <a:cxnLst/>
              <a:rect l="l" t="t" r="r" b="b"/>
              <a:pathLst>
                <a:path w="120000" h="120000" extrusionOk="0">
                  <a:moveTo>
                    <a:pt x="120000" y="14709"/>
                  </a:moveTo>
                  <a:cubicBezTo>
                    <a:pt x="120000" y="6193"/>
                    <a:pt x="115362" y="0"/>
                    <a:pt x="108985" y="0"/>
                  </a:cubicBezTo>
                  <a:cubicBezTo>
                    <a:pt x="11594" y="0"/>
                    <a:pt x="11594" y="0"/>
                    <a:pt x="11594" y="0"/>
                  </a:cubicBezTo>
                  <a:cubicBezTo>
                    <a:pt x="5217" y="0"/>
                    <a:pt x="0" y="6193"/>
                    <a:pt x="0" y="14709"/>
                  </a:cubicBezTo>
                  <a:cubicBezTo>
                    <a:pt x="0" y="100645"/>
                    <a:pt x="0" y="100645"/>
                    <a:pt x="0" y="100645"/>
                  </a:cubicBezTo>
                  <a:cubicBezTo>
                    <a:pt x="0" y="102193"/>
                    <a:pt x="579" y="102967"/>
                    <a:pt x="1739" y="102967"/>
                  </a:cubicBezTo>
                  <a:cubicBezTo>
                    <a:pt x="9855" y="102967"/>
                    <a:pt x="9855" y="102967"/>
                    <a:pt x="9855" y="102967"/>
                  </a:cubicBezTo>
                  <a:cubicBezTo>
                    <a:pt x="9855" y="117677"/>
                    <a:pt x="9855" y="117677"/>
                    <a:pt x="9855" y="117677"/>
                  </a:cubicBezTo>
                  <a:cubicBezTo>
                    <a:pt x="9855" y="119225"/>
                    <a:pt x="10434" y="120000"/>
                    <a:pt x="11594" y="120000"/>
                  </a:cubicBezTo>
                  <a:cubicBezTo>
                    <a:pt x="108985" y="120000"/>
                    <a:pt x="108985" y="120000"/>
                    <a:pt x="108985" y="120000"/>
                  </a:cubicBezTo>
                  <a:cubicBezTo>
                    <a:pt x="109565" y="120000"/>
                    <a:pt x="110144" y="119225"/>
                    <a:pt x="110144" y="117677"/>
                  </a:cubicBezTo>
                  <a:cubicBezTo>
                    <a:pt x="110144" y="29419"/>
                    <a:pt x="110144" y="29419"/>
                    <a:pt x="110144" y="29419"/>
                  </a:cubicBezTo>
                  <a:cubicBezTo>
                    <a:pt x="115942" y="28645"/>
                    <a:pt x="120000" y="22451"/>
                    <a:pt x="120000" y="14709"/>
                  </a:cubicBezTo>
                  <a:close/>
                  <a:moveTo>
                    <a:pt x="2898" y="99096"/>
                  </a:moveTo>
                  <a:cubicBezTo>
                    <a:pt x="2898" y="14709"/>
                    <a:pt x="2898" y="14709"/>
                    <a:pt x="2898" y="14709"/>
                  </a:cubicBezTo>
                  <a:cubicBezTo>
                    <a:pt x="2898" y="8516"/>
                    <a:pt x="6956" y="3870"/>
                    <a:pt x="11594" y="3870"/>
                  </a:cubicBezTo>
                  <a:cubicBezTo>
                    <a:pt x="16231" y="3870"/>
                    <a:pt x="19710" y="8516"/>
                    <a:pt x="19710" y="14709"/>
                  </a:cubicBezTo>
                  <a:cubicBezTo>
                    <a:pt x="19710" y="15483"/>
                    <a:pt x="19710" y="16258"/>
                    <a:pt x="19710" y="17032"/>
                  </a:cubicBezTo>
                  <a:cubicBezTo>
                    <a:pt x="11594" y="17032"/>
                    <a:pt x="11594" y="17032"/>
                    <a:pt x="11594" y="17032"/>
                  </a:cubicBezTo>
                  <a:cubicBezTo>
                    <a:pt x="10434" y="17032"/>
                    <a:pt x="9855" y="17806"/>
                    <a:pt x="9855" y="19354"/>
                  </a:cubicBezTo>
                  <a:cubicBezTo>
                    <a:pt x="9855" y="99096"/>
                    <a:pt x="9855" y="99096"/>
                    <a:pt x="9855" y="99096"/>
                  </a:cubicBezTo>
                  <a:lnTo>
                    <a:pt x="2898" y="99096"/>
                  </a:lnTo>
                  <a:close/>
                  <a:moveTo>
                    <a:pt x="12753" y="25548"/>
                  </a:moveTo>
                  <a:cubicBezTo>
                    <a:pt x="12753" y="20903"/>
                    <a:pt x="12753" y="20903"/>
                    <a:pt x="12753" y="20903"/>
                  </a:cubicBezTo>
                  <a:cubicBezTo>
                    <a:pt x="17971" y="20903"/>
                    <a:pt x="17971" y="20903"/>
                    <a:pt x="17971" y="20903"/>
                  </a:cubicBezTo>
                  <a:cubicBezTo>
                    <a:pt x="16811" y="23225"/>
                    <a:pt x="15072" y="25548"/>
                    <a:pt x="12753" y="25548"/>
                  </a:cubicBezTo>
                  <a:close/>
                  <a:moveTo>
                    <a:pt x="107246" y="116129"/>
                  </a:moveTo>
                  <a:cubicBezTo>
                    <a:pt x="12753" y="116129"/>
                    <a:pt x="12753" y="116129"/>
                    <a:pt x="12753" y="116129"/>
                  </a:cubicBezTo>
                  <a:cubicBezTo>
                    <a:pt x="12753" y="30193"/>
                    <a:pt x="12753" y="30193"/>
                    <a:pt x="12753" y="30193"/>
                  </a:cubicBezTo>
                  <a:cubicBezTo>
                    <a:pt x="107246" y="30193"/>
                    <a:pt x="107246" y="30193"/>
                    <a:pt x="107246" y="30193"/>
                  </a:cubicBezTo>
                  <a:lnTo>
                    <a:pt x="107246" y="116129"/>
                  </a:lnTo>
                  <a:close/>
                  <a:moveTo>
                    <a:pt x="108985" y="25548"/>
                  </a:moveTo>
                  <a:cubicBezTo>
                    <a:pt x="108985" y="26322"/>
                    <a:pt x="108985" y="26322"/>
                    <a:pt x="108985" y="26322"/>
                  </a:cubicBezTo>
                  <a:cubicBezTo>
                    <a:pt x="108985" y="26322"/>
                    <a:pt x="108985" y="26322"/>
                    <a:pt x="108985" y="26322"/>
                  </a:cubicBezTo>
                  <a:cubicBezTo>
                    <a:pt x="19130" y="26322"/>
                    <a:pt x="19130" y="26322"/>
                    <a:pt x="19130" y="26322"/>
                  </a:cubicBezTo>
                  <a:cubicBezTo>
                    <a:pt x="21449" y="23225"/>
                    <a:pt x="22608" y="19354"/>
                    <a:pt x="22608" y="14709"/>
                  </a:cubicBezTo>
                  <a:cubicBezTo>
                    <a:pt x="22608" y="10064"/>
                    <a:pt x="21449" y="6193"/>
                    <a:pt x="19130" y="3870"/>
                  </a:cubicBezTo>
                  <a:cubicBezTo>
                    <a:pt x="108985" y="3870"/>
                    <a:pt x="108985" y="3870"/>
                    <a:pt x="108985" y="3870"/>
                  </a:cubicBezTo>
                  <a:cubicBezTo>
                    <a:pt x="113623" y="3870"/>
                    <a:pt x="117101" y="8516"/>
                    <a:pt x="117101" y="14709"/>
                  </a:cubicBezTo>
                  <a:cubicBezTo>
                    <a:pt x="117101" y="20903"/>
                    <a:pt x="113623" y="25548"/>
                    <a:pt x="108985" y="25548"/>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85" name="Google Shape;985;p105"/>
            <p:cNvSpPr/>
            <p:nvPr/>
          </p:nvSpPr>
          <p:spPr>
            <a:xfrm>
              <a:off x="3517900" y="4938713"/>
              <a:ext cx="381000" cy="381000"/>
            </a:xfrm>
            <a:custGeom>
              <a:avLst/>
              <a:gdLst/>
              <a:ahLst/>
              <a:cxnLst/>
              <a:rect l="l" t="t" r="r" b="b"/>
              <a:pathLst>
                <a:path w="120000" h="120000" extrusionOk="0">
                  <a:moveTo>
                    <a:pt x="59154" y="120000"/>
                  </a:moveTo>
                  <a:cubicBezTo>
                    <a:pt x="92957" y="120000"/>
                    <a:pt x="120000" y="92957"/>
                    <a:pt x="120000" y="60845"/>
                  </a:cubicBezTo>
                  <a:cubicBezTo>
                    <a:pt x="120000" y="27042"/>
                    <a:pt x="92957" y="0"/>
                    <a:pt x="59154" y="0"/>
                  </a:cubicBezTo>
                  <a:cubicBezTo>
                    <a:pt x="27042" y="0"/>
                    <a:pt x="0" y="27042"/>
                    <a:pt x="0" y="60845"/>
                  </a:cubicBezTo>
                  <a:cubicBezTo>
                    <a:pt x="0" y="92957"/>
                    <a:pt x="27042" y="120000"/>
                    <a:pt x="59154" y="120000"/>
                  </a:cubicBezTo>
                  <a:close/>
                  <a:moveTo>
                    <a:pt x="96338" y="23661"/>
                  </a:moveTo>
                  <a:cubicBezTo>
                    <a:pt x="94647" y="27042"/>
                    <a:pt x="92957" y="33802"/>
                    <a:pt x="87887" y="35492"/>
                  </a:cubicBezTo>
                  <a:cubicBezTo>
                    <a:pt x="81126" y="35492"/>
                    <a:pt x="74366" y="37183"/>
                    <a:pt x="70985" y="40563"/>
                  </a:cubicBezTo>
                  <a:cubicBezTo>
                    <a:pt x="70985" y="38873"/>
                    <a:pt x="70985" y="38873"/>
                    <a:pt x="70985" y="38873"/>
                  </a:cubicBezTo>
                  <a:cubicBezTo>
                    <a:pt x="72676" y="23661"/>
                    <a:pt x="69295" y="20281"/>
                    <a:pt x="69295" y="20281"/>
                  </a:cubicBezTo>
                  <a:cubicBezTo>
                    <a:pt x="65915" y="18591"/>
                    <a:pt x="64225" y="18591"/>
                    <a:pt x="62535" y="20281"/>
                  </a:cubicBezTo>
                  <a:cubicBezTo>
                    <a:pt x="60845" y="20281"/>
                    <a:pt x="60845" y="20281"/>
                    <a:pt x="59154" y="20281"/>
                  </a:cubicBezTo>
                  <a:cubicBezTo>
                    <a:pt x="59154" y="20281"/>
                    <a:pt x="59154" y="18591"/>
                    <a:pt x="59154" y="18591"/>
                  </a:cubicBezTo>
                  <a:cubicBezTo>
                    <a:pt x="59154" y="16901"/>
                    <a:pt x="67605" y="13521"/>
                    <a:pt x="76056" y="11830"/>
                  </a:cubicBezTo>
                  <a:cubicBezTo>
                    <a:pt x="82816" y="13521"/>
                    <a:pt x="89577" y="18591"/>
                    <a:pt x="96338" y="23661"/>
                  </a:cubicBezTo>
                  <a:close/>
                  <a:moveTo>
                    <a:pt x="72676" y="79436"/>
                  </a:moveTo>
                  <a:cubicBezTo>
                    <a:pt x="69295" y="82816"/>
                    <a:pt x="67605" y="82816"/>
                    <a:pt x="67605" y="82816"/>
                  </a:cubicBezTo>
                  <a:cubicBezTo>
                    <a:pt x="65915" y="82816"/>
                    <a:pt x="64225" y="84507"/>
                    <a:pt x="64225" y="86197"/>
                  </a:cubicBezTo>
                  <a:cubicBezTo>
                    <a:pt x="64225" y="89577"/>
                    <a:pt x="64225" y="94647"/>
                    <a:pt x="55774" y="94647"/>
                  </a:cubicBezTo>
                  <a:cubicBezTo>
                    <a:pt x="54084" y="92957"/>
                    <a:pt x="52394" y="87887"/>
                    <a:pt x="52394" y="87887"/>
                  </a:cubicBezTo>
                  <a:cubicBezTo>
                    <a:pt x="52394" y="86197"/>
                    <a:pt x="52394" y="86197"/>
                    <a:pt x="52394" y="84507"/>
                  </a:cubicBezTo>
                  <a:cubicBezTo>
                    <a:pt x="52394" y="84507"/>
                    <a:pt x="54084" y="81126"/>
                    <a:pt x="54084" y="79436"/>
                  </a:cubicBezTo>
                  <a:cubicBezTo>
                    <a:pt x="54084" y="76056"/>
                    <a:pt x="52394" y="72676"/>
                    <a:pt x="49014" y="70985"/>
                  </a:cubicBezTo>
                  <a:cubicBezTo>
                    <a:pt x="49014" y="67605"/>
                    <a:pt x="47323" y="64225"/>
                    <a:pt x="45633" y="62535"/>
                  </a:cubicBezTo>
                  <a:cubicBezTo>
                    <a:pt x="42253" y="60845"/>
                    <a:pt x="37183" y="60845"/>
                    <a:pt x="33802" y="60845"/>
                  </a:cubicBezTo>
                  <a:cubicBezTo>
                    <a:pt x="32112" y="60845"/>
                    <a:pt x="32112" y="60845"/>
                    <a:pt x="30422" y="60845"/>
                  </a:cubicBezTo>
                  <a:cubicBezTo>
                    <a:pt x="27042" y="60845"/>
                    <a:pt x="27042" y="55774"/>
                    <a:pt x="27042" y="55774"/>
                  </a:cubicBezTo>
                  <a:cubicBezTo>
                    <a:pt x="27042" y="55774"/>
                    <a:pt x="27042" y="42253"/>
                    <a:pt x="35492" y="40563"/>
                  </a:cubicBezTo>
                  <a:cubicBezTo>
                    <a:pt x="40563" y="38873"/>
                    <a:pt x="42253" y="38873"/>
                    <a:pt x="43943" y="40563"/>
                  </a:cubicBezTo>
                  <a:cubicBezTo>
                    <a:pt x="43943" y="40563"/>
                    <a:pt x="43943" y="40563"/>
                    <a:pt x="43943" y="42253"/>
                  </a:cubicBezTo>
                  <a:cubicBezTo>
                    <a:pt x="49014" y="47323"/>
                    <a:pt x="57464" y="45633"/>
                    <a:pt x="62535" y="43943"/>
                  </a:cubicBezTo>
                  <a:cubicBezTo>
                    <a:pt x="64225" y="43943"/>
                    <a:pt x="65915" y="42253"/>
                    <a:pt x="67605" y="42253"/>
                  </a:cubicBezTo>
                  <a:cubicBezTo>
                    <a:pt x="67605" y="42253"/>
                    <a:pt x="67605" y="42253"/>
                    <a:pt x="67605" y="42253"/>
                  </a:cubicBezTo>
                  <a:cubicBezTo>
                    <a:pt x="67605" y="43943"/>
                    <a:pt x="65915" y="45633"/>
                    <a:pt x="67605" y="47323"/>
                  </a:cubicBezTo>
                  <a:cubicBezTo>
                    <a:pt x="67605" y="49014"/>
                    <a:pt x="69295" y="49014"/>
                    <a:pt x="69295" y="49014"/>
                  </a:cubicBezTo>
                  <a:cubicBezTo>
                    <a:pt x="70985" y="50704"/>
                    <a:pt x="70985" y="54084"/>
                    <a:pt x="72676" y="55774"/>
                  </a:cubicBezTo>
                  <a:cubicBezTo>
                    <a:pt x="72676" y="57464"/>
                    <a:pt x="72676" y="57464"/>
                    <a:pt x="72676" y="59154"/>
                  </a:cubicBezTo>
                  <a:cubicBezTo>
                    <a:pt x="76056" y="60845"/>
                    <a:pt x="77746" y="60845"/>
                    <a:pt x="79436" y="60845"/>
                  </a:cubicBezTo>
                  <a:cubicBezTo>
                    <a:pt x="79436" y="62535"/>
                    <a:pt x="77746" y="64225"/>
                    <a:pt x="74366" y="67605"/>
                  </a:cubicBezTo>
                  <a:cubicBezTo>
                    <a:pt x="70985" y="70985"/>
                    <a:pt x="69295" y="72676"/>
                    <a:pt x="69295" y="74366"/>
                  </a:cubicBezTo>
                  <a:cubicBezTo>
                    <a:pt x="69295" y="77746"/>
                    <a:pt x="70985" y="79436"/>
                    <a:pt x="72676" y="79436"/>
                  </a:cubicBezTo>
                  <a:close/>
                  <a:moveTo>
                    <a:pt x="57464" y="8450"/>
                  </a:moveTo>
                  <a:cubicBezTo>
                    <a:pt x="52394" y="11830"/>
                    <a:pt x="49014" y="15211"/>
                    <a:pt x="50704" y="18591"/>
                  </a:cubicBezTo>
                  <a:cubicBezTo>
                    <a:pt x="50704" y="23661"/>
                    <a:pt x="52394" y="27042"/>
                    <a:pt x="55774" y="28732"/>
                  </a:cubicBezTo>
                  <a:cubicBezTo>
                    <a:pt x="57464" y="28732"/>
                    <a:pt x="60845" y="28732"/>
                    <a:pt x="62535" y="28732"/>
                  </a:cubicBezTo>
                  <a:cubicBezTo>
                    <a:pt x="62535" y="30422"/>
                    <a:pt x="62535" y="32112"/>
                    <a:pt x="62535" y="33802"/>
                  </a:cubicBezTo>
                  <a:cubicBezTo>
                    <a:pt x="62535" y="33802"/>
                    <a:pt x="60845" y="35492"/>
                    <a:pt x="60845" y="35492"/>
                  </a:cubicBezTo>
                  <a:cubicBezTo>
                    <a:pt x="57464" y="35492"/>
                    <a:pt x="52394" y="37183"/>
                    <a:pt x="50704" y="35492"/>
                  </a:cubicBezTo>
                  <a:cubicBezTo>
                    <a:pt x="50704" y="35492"/>
                    <a:pt x="50704" y="33802"/>
                    <a:pt x="49014" y="33802"/>
                  </a:cubicBezTo>
                  <a:cubicBezTo>
                    <a:pt x="45633" y="30422"/>
                    <a:pt x="40563" y="30422"/>
                    <a:pt x="33802" y="32112"/>
                  </a:cubicBezTo>
                  <a:cubicBezTo>
                    <a:pt x="18591" y="35492"/>
                    <a:pt x="18591" y="54084"/>
                    <a:pt x="18591" y="55774"/>
                  </a:cubicBezTo>
                  <a:cubicBezTo>
                    <a:pt x="18591" y="62535"/>
                    <a:pt x="21971" y="69295"/>
                    <a:pt x="30422" y="69295"/>
                  </a:cubicBezTo>
                  <a:cubicBezTo>
                    <a:pt x="32112" y="69295"/>
                    <a:pt x="32112" y="69295"/>
                    <a:pt x="33802" y="69295"/>
                  </a:cubicBezTo>
                  <a:cubicBezTo>
                    <a:pt x="35492" y="69295"/>
                    <a:pt x="38873" y="69295"/>
                    <a:pt x="40563" y="69295"/>
                  </a:cubicBezTo>
                  <a:cubicBezTo>
                    <a:pt x="40563" y="69295"/>
                    <a:pt x="40563" y="69295"/>
                    <a:pt x="40563" y="72676"/>
                  </a:cubicBezTo>
                  <a:cubicBezTo>
                    <a:pt x="40563" y="74366"/>
                    <a:pt x="40563" y="74366"/>
                    <a:pt x="42253" y="76056"/>
                  </a:cubicBezTo>
                  <a:cubicBezTo>
                    <a:pt x="43943" y="77746"/>
                    <a:pt x="45633" y="79436"/>
                    <a:pt x="45633" y="79436"/>
                  </a:cubicBezTo>
                  <a:cubicBezTo>
                    <a:pt x="45633" y="81126"/>
                    <a:pt x="45633" y="81126"/>
                    <a:pt x="43943" y="81126"/>
                  </a:cubicBezTo>
                  <a:cubicBezTo>
                    <a:pt x="43943" y="82816"/>
                    <a:pt x="42253" y="84507"/>
                    <a:pt x="42253" y="86197"/>
                  </a:cubicBezTo>
                  <a:cubicBezTo>
                    <a:pt x="42253" y="89577"/>
                    <a:pt x="49014" y="103098"/>
                    <a:pt x="54084" y="103098"/>
                  </a:cubicBezTo>
                  <a:cubicBezTo>
                    <a:pt x="65915" y="103098"/>
                    <a:pt x="72676" y="98028"/>
                    <a:pt x="72676" y="89577"/>
                  </a:cubicBezTo>
                  <a:cubicBezTo>
                    <a:pt x="74366" y="89577"/>
                    <a:pt x="77746" y="87887"/>
                    <a:pt x="79436" y="84507"/>
                  </a:cubicBezTo>
                  <a:cubicBezTo>
                    <a:pt x="81126" y="82816"/>
                    <a:pt x="82816" y="81126"/>
                    <a:pt x="82816" y="79436"/>
                  </a:cubicBezTo>
                  <a:cubicBezTo>
                    <a:pt x="81126" y="77746"/>
                    <a:pt x="81126" y="76056"/>
                    <a:pt x="79436" y="74366"/>
                  </a:cubicBezTo>
                  <a:cubicBezTo>
                    <a:pt x="79436" y="74366"/>
                    <a:pt x="79436" y="74366"/>
                    <a:pt x="81126" y="74366"/>
                  </a:cubicBezTo>
                  <a:cubicBezTo>
                    <a:pt x="84507" y="69295"/>
                    <a:pt x="94647" y="59154"/>
                    <a:pt x="86197" y="52394"/>
                  </a:cubicBezTo>
                  <a:cubicBezTo>
                    <a:pt x="86197" y="50704"/>
                    <a:pt x="82816" y="50704"/>
                    <a:pt x="81126" y="50704"/>
                  </a:cubicBezTo>
                  <a:cubicBezTo>
                    <a:pt x="81126" y="52394"/>
                    <a:pt x="81126" y="52394"/>
                    <a:pt x="79436" y="52394"/>
                  </a:cubicBezTo>
                  <a:cubicBezTo>
                    <a:pt x="79436" y="49014"/>
                    <a:pt x="79436" y="47323"/>
                    <a:pt x="77746" y="45633"/>
                  </a:cubicBezTo>
                  <a:cubicBezTo>
                    <a:pt x="81126" y="45633"/>
                    <a:pt x="84507" y="43943"/>
                    <a:pt x="87887" y="45633"/>
                  </a:cubicBezTo>
                  <a:cubicBezTo>
                    <a:pt x="87887" y="45633"/>
                    <a:pt x="89577" y="45633"/>
                    <a:pt x="91267" y="43943"/>
                  </a:cubicBezTo>
                  <a:cubicBezTo>
                    <a:pt x="96338" y="42253"/>
                    <a:pt x="99718" y="35492"/>
                    <a:pt x="103098" y="32112"/>
                  </a:cubicBezTo>
                  <a:cubicBezTo>
                    <a:pt x="108169" y="40563"/>
                    <a:pt x="111549" y="49014"/>
                    <a:pt x="111549" y="60845"/>
                  </a:cubicBezTo>
                  <a:cubicBezTo>
                    <a:pt x="111549" y="87887"/>
                    <a:pt x="87887" y="111549"/>
                    <a:pt x="59154" y="111549"/>
                  </a:cubicBezTo>
                  <a:cubicBezTo>
                    <a:pt x="30422" y="111549"/>
                    <a:pt x="8450" y="87887"/>
                    <a:pt x="8450" y="60845"/>
                  </a:cubicBezTo>
                  <a:cubicBezTo>
                    <a:pt x="8450" y="32112"/>
                    <a:pt x="30422" y="10140"/>
                    <a:pt x="57464" y="845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86" name="Google Shape;986;p105"/>
            <p:cNvSpPr/>
            <p:nvPr/>
          </p:nvSpPr>
          <p:spPr>
            <a:xfrm>
              <a:off x="3978275" y="4949825"/>
              <a:ext cx="214200" cy="270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87" name="Google Shape;987;p105"/>
            <p:cNvSpPr/>
            <p:nvPr/>
          </p:nvSpPr>
          <p:spPr>
            <a:xfrm>
              <a:off x="3978275" y="5041900"/>
              <a:ext cx="214200" cy="270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88" name="Google Shape;988;p105"/>
            <p:cNvSpPr/>
            <p:nvPr/>
          </p:nvSpPr>
          <p:spPr>
            <a:xfrm>
              <a:off x="3978275" y="5132388"/>
              <a:ext cx="214200" cy="270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89" name="Google Shape;989;p105"/>
            <p:cNvSpPr/>
            <p:nvPr/>
          </p:nvSpPr>
          <p:spPr>
            <a:xfrm>
              <a:off x="3978275" y="5224463"/>
              <a:ext cx="214200" cy="255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90" name="Google Shape;990;p105"/>
            <p:cNvSpPr/>
            <p:nvPr/>
          </p:nvSpPr>
          <p:spPr>
            <a:xfrm>
              <a:off x="4630738" y="4144963"/>
              <a:ext cx="593700" cy="1862100"/>
            </a:xfrm>
            <a:custGeom>
              <a:avLst/>
              <a:gdLst/>
              <a:ahLst/>
              <a:cxnLst/>
              <a:rect l="l" t="t" r="r" b="b"/>
              <a:pathLst>
                <a:path w="120000" h="120000" extrusionOk="0">
                  <a:moveTo>
                    <a:pt x="25945" y="43919"/>
                  </a:moveTo>
                  <a:cubicBezTo>
                    <a:pt x="25945" y="56714"/>
                    <a:pt x="25945" y="56714"/>
                    <a:pt x="25945" y="56714"/>
                  </a:cubicBezTo>
                  <a:cubicBezTo>
                    <a:pt x="12972" y="56714"/>
                    <a:pt x="12972" y="56714"/>
                    <a:pt x="12972" y="56714"/>
                  </a:cubicBezTo>
                  <a:cubicBezTo>
                    <a:pt x="11891" y="56714"/>
                    <a:pt x="10810" y="57060"/>
                    <a:pt x="10810" y="57752"/>
                  </a:cubicBezTo>
                  <a:cubicBezTo>
                    <a:pt x="10810" y="120000"/>
                    <a:pt x="10810" y="120000"/>
                    <a:pt x="10810" y="120000"/>
                  </a:cubicBezTo>
                  <a:cubicBezTo>
                    <a:pt x="16216" y="120000"/>
                    <a:pt x="16216" y="120000"/>
                    <a:pt x="16216" y="120000"/>
                  </a:cubicBezTo>
                  <a:cubicBezTo>
                    <a:pt x="16216" y="58443"/>
                    <a:pt x="16216" y="58443"/>
                    <a:pt x="16216" y="58443"/>
                  </a:cubicBezTo>
                  <a:cubicBezTo>
                    <a:pt x="114594" y="58443"/>
                    <a:pt x="114594" y="58443"/>
                    <a:pt x="114594" y="58443"/>
                  </a:cubicBezTo>
                  <a:cubicBezTo>
                    <a:pt x="114594" y="120000"/>
                    <a:pt x="114594" y="120000"/>
                    <a:pt x="114594" y="120000"/>
                  </a:cubicBezTo>
                  <a:cubicBezTo>
                    <a:pt x="120000" y="120000"/>
                    <a:pt x="120000" y="120000"/>
                    <a:pt x="120000" y="120000"/>
                  </a:cubicBezTo>
                  <a:cubicBezTo>
                    <a:pt x="120000" y="57752"/>
                    <a:pt x="120000" y="57752"/>
                    <a:pt x="120000" y="57752"/>
                  </a:cubicBezTo>
                  <a:cubicBezTo>
                    <a:pt x="120000" y="57060"/>
                    <a:pt x="118918" y="56714"/>
                    <a:pt x="117837" y="56714"/>
                  </a:cubicBezTo>
                  <a:cubicBezTo>
                    <a:pt x="104864" y="56714"/>
                    <a:pt x="104864" y="56714"/>
                    <a:pt x="104864" y="56714"/>
                  </a:cubicBezTo>
                  <a:cubicBezTo>
                    <a:pt x="104864" y="43919"/>
                    <a:pt x="104864" y="43919"/>
                    <a:pt x="104864" y="43919"/>
                  </a:cubicBezTo>
                  <a:cubicBezTo>
                    <a:pt x="113513" y="41498"/>
                    <a:pt x="120000" y="37694"/>
                    <a:pt x="120000" y="33544"/>
                  </a:cubicBezTo>
                  <a:cubicBezTo>
                    <a:pt x="120000" y="26282"/>
                    <a:pt x="120000" y="26282"/>
                    <a:pt x="120000" y="26282"/>
                  </a:cubicBezTo>
                  <a:cubicBezTo>
                    <a:pt x="120000" y="20403"/>
                    <a:pt x="120000" y="20403"/>
                    <a:pt x="120000" y="20403"/>
                  </a:cubicBezTo>
                  <a:cubicBezTo>
                    <a:pt x="120000" y="11757"/>
                    <a:pt x="120000" y="11757"/>
                    <a:pt x="120000" y="11757"/>
                  </a:cubicBezTo>
                  <a:cubicBezTo>
                    <a:pt x="120000" y="9337"/>
                    <a:pt x="113513" y="7262"/>
                    <a:pt x="104864" y="7262"/>
                  </a:cubicBezTo>
                  <a:cubicBezTo>
                    <a:pt x="101621" y="7262"/>
                    <a:pt x="99459" y="7608"/>
                    <a:pt x="97297" y="8299"/>
                  </a:cubicBezTo>
                  <a:cubicBezTo>
                    <a:pt x="97297" y="6916"/>
                    <a:pt x="97297" y="6916"/>
                    <a:pt x="97297" y="6916"/>
                  </a:cubicBezTo>
                  <a:cubicBezTo>
                    <a:pt x="97297" y="4495"/>
                    <a:pt x="90810" y="2420"/>
                    <a:pt x="82162" y="2420"/>
                  </a:cubicBezTo>
                  <a:cubicBezTo>
                    <a:pt x="78918" y="2420"/>
                    <a:pt x="75675" y="2766"/>
                    <a:pt x="73513" y="3458"/>
                  </a:cubicBezTo>
                  <a:cubicBezTo>
                    <a:pt x="72432" y="1383"/>
                    <a:pt x="67027" y="0"/>
                    <a:pt x="59459" y="0"/>
                  </a:cubicBezTo>
                  <a:cubicBezTo>
                    <a:pt x="52972" y="0"/>
                    <a:pt x="47567" y="1383"/>
                    <a:pt x="46486" y="3458"/>
                  </a:cubicBezTo>
                  <a:cubicBezTo>
                    <a:pt x="43243" y="2766"/>
                    <a:pt x="40000" y="2420"/>
                    <a:pt x="36756" y="2420"/>
                  </a:cubicBezTo>
                  <a:cubicBezTo>
                    <a:pt x="29189" y="2420"/>
                    <a:pt x="22702" y="4495"/>
                    <a:pt x="22702" y="6916"/>
                  </a:cubicBezTo>
                  <a:cubicBezTo>
                    <a:pt x="22702" y="28703"/>
                    <a:pt x="22702" y="28703"/>
                    <a:pt x="22702" y="28703"/>
                  </a:cubicBezTo>
                  <a:cubicBezTo>
                    <a:pt x="28108" y="28703"/>
                    <a:pt x="28108" y="28703"/>
                    <a:pt x="28108" y="28703"/>
                  </a:cubicBezTo>
                  <a:cubicBezTo>
                    <a:pt x="28108" y="6916"/>
                    <a:pt x="28108" y="6916"/>
                    <a:pt x="28108" y="6916"/>
                  </a:cubicBezTo>
                  <a:cubicBezTo>
                    <a:pt x="28108" y="5533"/>
                    <a:pt x="32432" y="4149"/>
                    <a:pt x="36756" y="4149"/>
                  </a:cubicBezTo>
                  <a:cubicBezTo>
                    <a:pt x="42162" y="4149"/>
                    <a:pt x="45405" y="5533"/>
                    <a:pt x="45405" y="6916"/>
                  </a:cubicBezTo>
                  <a:cubicBezTo>
                    <a:pt x="45405" y="14178"/>
                    <a:pt x="45405" y="14178"/>
                    <a:pt x="45405" y="14178"/>
                  </a:cubicBezTo>
                  <a:cubicBezTo>
                    <a:pt x="45405" y="19020"/>
                    <a:pt x="45405" y="19020"/>
                    <a:pt x="45405" y="19020"/>
                  </a:cubicBezTo>
                  <a:cubicBezTo>
                    <a:pt x="50810" y="19020"/>
                    <a:pt x="50810" y="19020"/>
                    <a:pt x="50810" y="19020"/>
                  </a:cubicBezTo>
                  <a:cubicBezTo>
                    <a:pt x="50810" y="14178"/>
                    <a:pt x="50810" y="14178"/>
                    <a:pt x="50810" y="14178"/>
                  </a:cubicBezTo>
                  <a:cubicBezTo>
                    <a:pt x="50810" y="6916"/>
                    <a:pt x="50810" y="6916"/>
                    <a:pt x="50810" y="6916"/>
                  </a:cubicBezTo>
                  <a:cubicBezTo>
                    <a:pt x="50810" y="4495"/>
                    <a:pt x="50810" y="4495"/>
                    <a:pt x="50810" y="4495"/>
                  </a:cubicBezTo>
                  <a:cubicBezTo>
                    <a:pt x="50810" y="3112"/>
                    <a:pt x="55135" y="1729"/>
                    <a:pt x="59459" y="1729"/>
                  </a:cubicBezTo>
                  <a:cubicBezTo>
                    <a:pt x="64864" y="1729"/>
                    <a:pt x="68108" y="3112"/>
                    <a:pt x="68108" y="4495"/>
                  </a:cubicBezTo>
                  <a:cubicBezTo>
                    <a:pt x="68108" y="6916"/>
                    <a:pt x="68108" y="6916"/>
                    <a:pt x="68108" y="6916"/>
                  </a:cubicBezTo>
                  <a:cubicBezTo>
                    <a:pt x="68108" y="14178"/>
                    <a:pt x="68108" y="14178"/>
                    <a:pt x="68108" y="14178"/>
                  </a:cubicBezTo>
                  <a:cubicBezTo>
                    <a:pt x="68108" y="19020"/>
                    <a:pt x="68108" y="19020"/>
                    <a:pt x="68108" y="19020"/>
                  </a:cubicBezTo>
                  <a:cubicBezTo>
                    <a:pt x="73513" y="19020"/>
                    <a:pt x="73513" y="19020"/>
                    <a:pt x="73513" y="19020"/>
                  </a:cubicBezTo>
                  <a:cubicBezTo>
                    <a:pt x="73513" y="14178"/>
                    <a:pt x="73513" y="14178"/>
                    <a:pt x="73513" y="14178"/>
                  </a:cubicBezTo>
                  <a:cubicBezTo>
                    <a:pt x="73513" y="6916"/>
                    <a:pt x="73513" y="6916"/>
                    <a:pt x="73513" y="6916"/>
                  </a:cubicBezTo>
                  <a:cubicBezTo>
                    <a:pt x="73513" y="5533"/>
                    <a:pt x="77837" y="4149"/>
                    <a:pt x="82162" y="4149"/>
                  </a:cubicBezTo>
                  <a:cubicBezTo>
                    <a:pt x="87567" y="4149"/>
                    <a:pt x="90810" y="5533"/>
                    <a:pt x="90810" y="6916"/>
                  </a:cubicBezTo>
                  <a:cubicBezTo>
                    <a:pt x="90810" y="11757"/>
                    <a:pt x="90810" y="11757"/>
                    <a:pt x="90810" y="11757"/>
                  </a:cubicBezTo>
                  <a:cubicBezTo>
                    <a:pt x="90810" y="19020"/>
                    <a:pt x="90810" y="19020"/>
                    <a:pt x="90810" y="19020"/>
                  </a:cubicBezTo>
                  <a:cubicBezTo>
                    <a:pt x="90810" y="21440"/>
                    <a:pt x="90810" y="21440"/>
                    <a:pt x="90810" y="21440"/>
                  </a:cubicBezTo>
                  <a:cubicBezTo>
                    <a:pt x="97297" y="21440"/>
                    <a:pt x="97297" y="21440"/>
                    <a:pt x="97297" y="21440"/>
                  </a:cubicBezTo>
                  <a:cubicBezTo>
                    <a:pt x="97297" y="19020"/>
                    <a:pt x="97297" y="19020"/>
                    <a:pt x="97297" y="19020"/>
                  </a:cubicBezTo>
                  <a:cubicBezTo>
                    <a:pt x="97297" y="11757"/>
                    <a:pt x="97297" y="11757"/>
                    <a:pt x="97297" y="11757"/>
                  </a:cubicBezTo>
                  <a:cubicBezTo>
                    <a:pt x="97297" y="10374"/>
                    <a:pt x="100540" y="8991"/>
                    <a:pt x="104864" y="8991"/>
                  </a:cubicBezTo>
                  <a:cubicBezTo>
                    <a:pt x="110270" y="8991"/>
                    <a:pt x="113513" y="10374"/>
                    <a:pt x="113513" y="11757"/>
                  </a:cubicBezTo>
                  <a:cubicBezTo>
                    <a:pt x="113513" y="20403"/>
                    <a:pt x="113513" y="20403"/>
                    <a:pt x="113513" y="20403"/>
                  </a:cubicBezTo>
                  <a:cubicBezTo>
                    <a:pt x="113513" y="26282"/>
                    <a:pt x="113513" y="26282"/>
                    <a:pt x="113513" y="26282"/>
                  </a:cubicBezTo>
                  <a:cubicBezTo>
                    <a:pt x="113513" y="33544"/>
                    <a:pt x="113513" y="33544"/>
                    <a:pt x="113513" y="33544"/>
                  </a:cubicBezTo>
                  <a:cubicBezTo>
                    <a:pt x="113513" y="37348"/>
                    <a:pt x="108108" y="40806"/>
                    <a:pt x="98378" y="42881"/>
                  </a:cubicBezTo>
                  <a:cubicBezTo>
                    <a:pt x="98378" y="43919"/>
                    <a:pt x="98378" y="43919"/>
                    <a:pt x="98378" y="43919"/>
                  </a:cubicBezTo>
                  <a:cubicBezTo>
                    <a:pt x="98378" y="44956"/>
                    <a:pt x="98378" y="44956"/>
                    <a:pt x="98378" y="44956"/>
                  </a:cubicBezTo>
                  <a:cubicBezTo>
                    <a:pt x="98378" y="56714"/>
                    <a:pt x="98378" y="56714"/>
                    <a:pt x="98378" y="56714"/>
                  </a:cubicBezTo>
                  <a:cubicBezTo>
                    <a:pt x="32432" y="56714"/>
                    <a:pt x="32432" y="56714"/>
                    <a:pt x="32432" y="56714"/>
                  </a:cubicBezTo>
                  <a:cubicBezTo>
                    <a:pt x="32432" y="44956"/>
                    <a:pt x="32432" y="44956"/>
                    <a:pt x="32432" y="44956"/>
                  </a:cubicBezTo>
                  <a:cubicBezTo>
                    <a:pt x="32432" y="44265"/>
                    <a:pt x="32432" y="44265"/>
                    <a:pt x="32432" y="44265"/>
                  </a:cubicBezTo>
                  <a:cubicBezTo>
                    <a:pt x="32432" y="42881"/>
                    <a:pt x="32432" y="42881"/>
                    <a:pt x="32432" y="42881"/>
                  </a:cubicBezTo>
                  <a:cubicBezTo>
                    <a:pt x="16216" y="39769"/>
                    <a:pt x="5405" y="34582"/>
                    <a:pt x="5405" y="31123"/>
                  </a:cubicBezTo>
                  <a:cubicBezTo>
                    <a:pt x="5405" y="22478"/>
                    <a:pt x="5405" y="22478"/>
                    <a:pt x="5405" y="22478"/>
                  </a:cubicBezTo>
                  <a:cubicBezTo>
                    <a:pt x="0" y="22478"/>
                    <a:pt x="0" y="22478"/>
                    <a:pt x="0" y="22478"/>
                  </a:cubicBezTo>
                  <a:cubicBezTo>
                    <a:pt x="0" y="31123"/>
                    <a:pt x="0" y="31123"/>
                    <a:pt x="0" y="31123"/>
                  </a:cubicBezTo>
                  <a:cubicBezTo>
                    <a:pt x="0" y="34582"/>
                    <a:pt x="10810" y="40461"/>
                    <a:pt x="25945" y="4391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991" name="Google Shape;991;p105"/>
          <p:cNvGrpSpPr/>
          <p:nvPr/>
        </p:nvGrpSpPr>
        <p:grpSpPr>
          <a:xfrm rot="10800000">
            <a:off x="3116711" y="408717"/>
            <a:ext cx="1193271" cy="1550402"/>
            <a:chOff x="3357563" y="850900"/>
            <a:chExt cx="1882725" cy="2446200"/>
          </a:xfrm>
        </p:grpSpPr>
        <p:sp>
          <p:nvSpPr>
            <p:cNvPr id="992" name="Google Shape;992;p105"/>
            <p:cNvSpPr/>
            <p:nvPr/>
          </p:nvSpPr>
          <p:spPr>
            <a:xfrm>
              <a:off x="3833813" y="2476500"/>
              <a:ext cx="27000" cy="27000"/>
            </a:xfrm>
            <a:custGeom>
              <a:avLst/>
              <a:gdLst/>
              <a:ahLst/>
              <a:cxnLst/>
              <a:rect l="l" t="t" r="r" b="b"/>
              <a:pathLst>
                <a:path w="120000" h="120000" extrusionOk="0">
                  <a:moveTo>
                    <a:pt x="98823" y="0"/>
                  </a:moveTo>
                  <a:lnTo>
                    <a:pt x="0" y="0"/>
                  </a:lnTo>
                  <a:lnTo>
                    <a:pt x="0" y="120000"/>
                  </a:lnTo>
                  <a:lnTo>
                    <a:pt x="120000" y="120000"/>
                  </a:lnTo>
                  <a:lnTo>
                    <a:pt x="98823"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93" name="Google Shape;993;p105"/>
            <p:cNvSpPr/>
            <p:nvPr/>
          </p:nvSpPr>
          <p:spPr>
            <a:xfrm>
              <a:off x="3736975" y="2476500"/>
              <a:ext cx="577800" cy="579300"/>
            </a:xfrm>
            <a:custGeom>
              <a:avLst/>
              <a:gdLst/>
              <a:ahLst/>
              <a:cxnLst/>
              <a:rect l="l" t="t" r="r" b="b"/>
              <a:pathLst>
                <a:path w="120000" h="120000" extrusionOk="0">
                  <a:moveTo>
                    <a:pt x="120000" y="35555"/>
                  </a:moveTo>
                  <a:cubicBezTo>
                    <a:pt x="84444" y="1111"/>
                    <a:pt x="84444" y="1111"/>
                    <a:pt x="84444" y="1111"/>
                  </a:cubicBezTo>
                  <a:cubicBezTo>
                    <a:pt x="84444" y="1111"/>
                    <a:pt x="83333" y="0"/>
                    <a:pt x="82222" y="0"/>
                  </a:cubicBezTo>
                  <a:cubicBezTo>
                    <a:pt x="55555" y="0"/>
                    <a:pt x="55555" y="0"/>
                    <a:pt x="55555" y="0"/>
                  </a:cubicBezTo>
                  <a:cubicBezTo>
                    <a:pt x="55555" y="5555"/>
                    <a:pt x="55555" y="5555"/>
                    <a:pt x="55555" y="5555"/>
                  </a:cubicBezTo>
                  <a:cubicBezTo>
                    <a:pt x="80000" y="5555"/>
                    <a:pt x="80000" y="5555"/>
                    <a:pt x="80000" y="5555"/>
                  </a:cubicBezTo>
                  <a:cubicBezTo>
                    <a:pt x="80000" y="37777"/>
                    <a:pt x="80000" y="37777"/>
                    <a:pt x="80000" y="37777"/>
                  </a:cubicBezTo>
                  <a:cubicBezTo>
                    <a:pt x="80000" y="40000"/>
                    <a:pt x="81111" y="41111"/>
                    <a:pt x="82222" y="41111"/>
                  </a:cubicBezTo>
                  <a:cubicBezTo>
                    <a:pt x="114444" y="41111"/>
                    <a:pt x="114444" y="41111"/>
                    <a:pt x="114444" y="41111"/>
                  </a:cubicBezTo>
                  <a:cubicBezTo>
                    <a:pt x="114444" y="114444"/>
                    <a:pt x="114444" y="114444"/>
                    <a:pt x="114444" y="114444"/>
                  </a:cubicBezTo>
                  <a:cubicBezTo>
                    <a:pt x="5555" y="114444"/>
                    <a:pt x="5555" y="114444"/>
                    <a:pt x="5555" y="114444"/>
                  </a:cubicBezTo>
                  <a:cubicBezTo>
                    <a:pt x="5555" y="42222"/>
                    <a:pt x="5555" y="42222"/>
                    <a:pt x="5555" y="42222"/>
                  </a:cubicBezTo>
                  <a:cubicBezTo>
                    <a:pt x="5555" y="42222"/>
                    <a:pt x="5555" y="42222"/>
                    <a:pt x="4444" y="42222"/>
                  </a:cubicBezTo>
                  <a:cubicBezTo>
                    <a:pt x="3333" y="42222"/>
                    <a:pt x="2222" y="42222"/>
                    <a:pt x="0" y="42222"/>
                  </a:cubicBezTo>
                  <a:cubicBezTo>
                    <a:pt x="0" y="117777"/>
                    <a:pt x="0" y="117777"/>
                    <a:pt x="0" y="117777"/>
                  </a:cubicBezTo>
                  <a:cubicBezTo>
                    <a:pt x="0" y="118888"/>
                    <a:pt x="1111" y="120000"/>
                    <a:pt x="3333" y="120000"/>
                  </a:cubicBezTo>
                  <a:cubicBezTo>
                    <a:pt x="117777" y="120000"/>
                    <a:pt x="117777" y="120000"/>
                    <a:pt x="117777" y="120000"/>
                  </a:cubicBezTo>
                  <a:cubicBezTo>
                    <a:pt x="118888" y="120000"/>
                    <a:pt x="120000" y="118888"/>
                    <a:pt x="120000" y="117777"/>
                  </a:cubicBezTo>
                  <a:cubicBezTo>
                    <a:pt x="120000" y="37777"/>
                    <a:pt x="120000" y="37777"/>
                    <a:pt x="120000" y="37777"/>
                  </a:cubicBezTo>
                  <a:cubicBezTo>
                    <a:pt x="120000" y="37777"/>
                    <a:pt x="120000" y="36666"/>
                    <a:pt x="120000" y="35555"/>
                  </a:cubicBezTo>
                  <a:close/>
                  <a:moveTo>
                    <a:pt x="85555" y="35555"/>
                  </a:moveTo>
                  <a:cubicBezTo>
                    <a:pt x="85555" y="10000"/>
                    <a:pt x="85555" y="10000"/>
                    <a:pt x="85555" y="10000"/>
                  </a:cubicBezTo>
                  <a:cubicBezTo>
                    <a:pt x="111111" y="35555"/>
                    <a:pt x="111111" y="35555"/>
                    <a:pt x="111111" y="35555"/>
                  </a:cubicBezTo>
                  <a:lnTo>
                    <a:pt x="85555" y="35555"/>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94" name="Google Shape;994;p105"/>
            <p:cNvSpPr/>
            <p:nvPr/>
          </p:nvSpPr>
          <p:spPr>
            <a:xfrm>
              <a:off x="4829175" y="2943225"/>
              <a:ext cx="250800" cy="252300"/>
            </a:xfrm>
            <a:custGeom>
              <a:avLst/>
              <a:gdLst/>
              <a:ahLst/>
              <a:cxnLst/>
              <a:rect l="l" t="t" r="r" b="b"/>
              <a:pathLst>
                <a:path w="120000" h="120000" extrusionOk="0">
                  <a:moveTo>
                    <a:pt x="58723" y="120000"/>
                  </a:moveTo>
                  <a:cubicBezTo>
                    <a:pt x="25531" y="120000"/>
                    <a:pt x="0" y="91914"/>
                    <a:pt x="0" y="58723"/>
                  </a:cubicBezTo>
                  <a:cubicBezTo>
                    <a:pt x="0" y="28085"/>
                    <a:pt x="25531" y="0"/>
                    <a:pt x="58723" y="0"/>
                  </a:cubicBezTo>
                  <a:cubicBezTo>
                    <a:pt x="91914" y="0"/>
                    <a:pt x="120000" y="28085"/>
                    <a:pt x="120000" y="58723"/>
                  </a:cubicBezTo>
                  <a:cubicBezTo>
                    <a:pt x="120000" y="91914"/>
                    <a:pt x="91914" y="120000"/>
                    <a:pt x="58723" y="120000"/>
                  </a:cubicBezTo>
                  <a:close/>
                  <a:moveTo>
                    <a:pt x="58723" y="12765"/>
                  </a:moveTo>
                  <a:cubicBezTo>
                    <a:pt x="33191" y="12765"/>
                    <a:pt x="12765" y="33191"/>
                    <a:pt x="12765" y="58723"/>
                  </a:cubicBezTo>
                  <a:cubicBezTo>
                    <a:pt x="12765" y="86808"/>
                    <a:pt x="33191" y="107234"/>
                    <a:pt x="58723" y="107234"/>
                  </a:cubicBezTo>
                  <a:cubicBezTo>
                    <a:pt x="84255" y="107234"/>
                    <a:pt x="104680" y="86808"/>
                    <a:pt x="104680" y="58723"/>
                  </a:cubicBezTo>
                  <a:cubicBezTo>
                    <a:pt x="104680" y="33191"/>
                    <a:pt x="84255" y="12765"/>
                    <a:pt x="58723" y="1276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95" name="Google Shape;995;p105"/>
            <p:cNvSpPr/>
            <p:nvPr/>
          </p:nvSpPr>
          <p:spPr>
            <a:xfrm>
              <a:off x="4887913" y="2825750"/>
              <a:ext cx="250800" cy="252300"/>
            </a:xfrm>
            <a:custGeom>
              <a:avLst/>
              <a:gdLst/>
              <a:ahLst/>
              <a:cxnLst/>
              <a:rect l="l" t="t" r="r" b="b"/>
              <a:pathLst>
                <a:path w="120000" h="120000" extrusionOk="0">
                  <a:moveTo>
                    <a:pt x="102127" y="40851"/>
                  </a:moveTo>
                  <a:cubicBezTo>
                    <a:pt x="104680" y="45957"/>
                    <a:pt x="104680" y="53617"/>
                    <a:pt x="104680" y="58723"/>
                  </a:cubicBezTo>
                  <a:cubicBezTo>
                    <a:pt x="104680" y="84255"/>
                    <a:pt x="84255" y="107234"/>
                    <a:pt x="58723" y="107234"/>
                  </a:cubicBezTo>
                  <a:cubicBezTo>
                    <a:pt x="33191" y="107234"/>
                    <a:pt x="12765" y="84255"/>
                    <a:pt x="12765" y="58723"/>
                  </a:cubicBezTo>
                  <a:cubicBezTo>
                    <a:pt x="12765" y="33191"/>
                    <a:pt x="33191" y="12765"/>
                    <a:pt x="58723" y="12765"/>
                  </a:cubicBezTo>
                  <a:cubicBezTo>
                    <a:pt x="66382" y="12765"/>
                    <a:pt x="74042" y="15319"/>
                    <a:pt x="79148" y="17872"/>
                  </a:cubicBezTo>
                  <a:cubicBezTo>
                    <a:pt x="79148" y="15319"/>
                    <a:pt x="79148" y="10212"/>
                    <a:pt x="76595" y="7659"/>
                  </a:cubicBezTo>
                  <a:cubicBezTo>
                    <a:pt x="76595" y="5106"/>
                    <a:pt x="76595" y="5106"/>
                    <a:pt x="76595" y="2553"/>
                  </a:cubicBezTo>
                  <a:cubicBezTo>
                    <a:pt x="71489" y="0"/>
                    <a:pt x="66382" y="0"/>
                    <a:pt x="58723" y="0"/>
                  </a:cubicBezTo>
                  <a:cubicBezTo>
                    <a:pt x="25531" y="0"/>
                    <a:pt x="0" y="25531"/>
                    <a:pt x="0" y="58723"/>
                  </a:cubicBezTo>
                  <a:cubicBezTo>
                    <a:pt x="0" y="91914"/>
                    <a:pt x="25531" y="120000"/>
                    <a:pt x="58723" y="120000"/>
                  </a:cubicBezTo>
                  <a:cubicBezTo>
                    <a:pt x="91914" y="120000"/>
                    <a:pt x="120000" y="91914"/>
                    <a:pt x="120000" y="58723"/>
                  </a:cubicBezTo>
                  <a:cubicBezTo>
                    <a:pt x="120000" y="53617"/>
                    <a:pt x="117446" y="45957"/>
                    <a:pt x="114893" y="38297"/>
                  </a:cubicBezTo>
                  <a:cubicBezTo>
                    <a:pt x="109787" y="38297"/>
                    <a:pt x="107234" y="40851"/>
                    <a:pt x="102127" y="40851"/>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96" name="Google Shape;996;p105"/>
            <p:cNvSpPr/>
            <p:nvPr/>
          </p:nvSpPr>
          <p:spPr>
            <a:xfrm>
              <a:off x="4770438" y="2825750"/>
              <a:ext cx="250800" cy="252300"/>
            </a:xfrm>
            <a:custGeom>
              <a:avLst/>
              <a:gdLst/>
              <a:ahLst/>
              <a:cxnLst/>
              <a:rect l="l" t="t" r="r" b="b"/>
              <a:pathLst>
                <a:path w="120000" h="120000" extrusionOk="0">
                  <a:moveTo>
                    <a:pt x="58723" y="120000"/>
                  </a:moveTo>
                  <a:cubicBezTo>
                    <a:pt x="25531" y="120000"/>
                    <a:pt x="0" y="91914"/>
                    <a:pt x="0" y="58723"/>
                  </a:cubicBezTo>
                  <a:cubicBezTo>
                    <a:pt x="0" y="25531"/>
                    <a:pt x="25531" y="0"/>
                    <a:pt x="58723" y="0"/>
                  </a:cubicBezTo>
                  <a:cubicBezTo>
                    <a:pt x="91914" y="0"/>
                    <a:pt x="120000" y="25531"/>
                    <a:pt x="120000" y="58723"/>
                  </a:cubicBezTo>
                  <a:cubicBezTo>
                    <a:pt x="120000" y="91914"/>
                    <a:pt x="91914" y="120000"/>
                    <a:pt x="58723" y="120000"/>
                  </a:cubicBezTo>
                  <a:close/>
                  <a:moveTo>
                    <a:pt x="58723" y="12765"/>
                  </a:moveTo>
                  <a:cubicBezTo>
                    <a:pt x="33191" y="12765"/>
                    <a:pt x="12765" y="33191"/>
                    <a:pt x="12765" y="58723"/>
                  </a:cubicBezTo>
                  <a:cubicBezTo>
                    <a:pt x="12765" y="84255"/>
                    <a:pt x="33191" y="107234"/>
                    <a:pt x="58723" y="107234"/>
                  </a:cubicBezTo>
                  <a:cubicBezTo>
                    <a:pt x="84255" y="107234"/>
                    <a:pt x="104680" y="84255"/>
                    <a:pt x="104680" y="58723"/>
                  </a:cubicBezTo>
                  <a:cubicBezTo>
                    <a:pt x="104680" y="33191"/>
                    <a:pt x="84255" y="12765"/>
                    <a:pt x="58723" y="1276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97" name="Google Shape;997;p105"/>
            <p:cNvSpPr/>
            <p:nvPr/>
          </p:nvSpPr>
          <p:spPr>
            <a:xfrm>
              <a:off x="4448175" y="1768475"/>
              <a:ext cx="577800" cy="579300"/>
            </a:xfrm>
            <a:custGeom>
              <a:avLst/>
              <a:gdLst/>
              <a:ahLst/>
              <a:cxnLst/>
              <a:rect l="l" t="t" r="r" b="b"/>
              <a:pathLst>
                <a:path w="120000" h="120000" extrusionOk="0">
                  <a:moveTo>
                    <a:pt x="116666" y="120000"/>
                  </a:moveTo>
                  <a:cubicBezTo>
                    <a:pt x="2222" y="120000"/>
                    <a:pt x="2222" y="120000"/>
                    <a:pt x="2222" y="120000"/>
                  </a:cubicBezTo>
                  <a:cubicBezTo>
                    <a:pt x="1111" y="120000"/>
                    <a:pt x="0" y="118888"/>
                    <a:pt x="0" y="116666"/>
                  </a:cubicBezTo>
                  <a:cubicBezTo>
                    <a:pt x="0" y="2222"/>
                    <a:pt x="0" y="2222"/>
                    <a:pt x="0" y="2222"/>
                  </a:cubicBezTo>
                  <a:cubicBezTo>
                    <a:pt x="0" y="1111"/>
                    <a:pt x="1111" y="0"/>
                    <a:pt x="2222" y="0"/>
                  </a:cubicBezTo>
                  <a:cubicBezTo>
                    <a:pt x="82222" y="0"/>
                    <a:pt x="82222" y="0"/>
                    <a:pt x="82222" y="0"/>
                  </a:cubicBezTo>
                  <a:cubicBezTo>
                    <a:pt x="83333" y="0"/>
                    <a:pt x="83333" y="0"/>
                    <a:pt x="84444" y="1111"/>
                  </a:cubicBezTo>
                  <a:cubicBezTo>
                    <a:pt x="118888" y="35555"/>
                    <a:pt x="118888" y="35555"/>
                    <a:pt x="118888" y="35555"/>
                  </a:cubicBezTo>
                  <a:cubicBezTo>
                    <a:pt x="120000" y="35555"/>
                    <a:pt x="120000" y="36666"/>
                    <a:pt x="120000" y="37777"/>
                  </a:cubicBezTo>
                  <a:cubicBezTo>
                    <a:pt x="120000" y="116666"/>
                    <a:pt x="120000" y="116666"/>
                    <a:pt x="120000" y="116666"/>
                  </a:cubicBezTo>
                  <a:cubicBezTo>
                    <a:pt x="120000" y="118888"/>
                    <a:pt x="118888" y="120000"/>
                    <a:pt x="116666" y="120000"/>
                  </a:cubicBezTo>
                  <a:close/>
                  <a:moveTo>
                    <a:pt x="5555" y="114444"/>
                  </a:moveTo>
                  <a:cubicBezTo>
                    <a:pt x="114444" y="114444"/>
                    <a:pt x="114444" y="114444"/>
                    <a:pt x="114444" y="114444"/>
                  </a:cubicBezTo>
                  <a:cubicBezTo>
                    <a:pt x="114444" y="38888"/>
                    <a:pt x="114444" y="38888"/>
                    <a:pt x="114444" y="38888"/>
                  </a:cubicBezTo>
                  <a:cubicBezTo>
                    <a:pt x="81111" y="5555"/>
                    <a:pt x="81111" y="5555"/>
                    <a:pt x="81111" y="5555"/>
                  </a:cubicBezTo>
                  <a:cubicBezTo>
                    <a:pt x="5555" y="5555"/>
                    <a:pt x="5555" y="5555"/>
                    <a:pt x="5555" y="5555"/>
                  </a:cubicBezTo>
                  <a:lnTo>
                    <a:pt x="5555" y="11444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98" name="Google Shape;998;p105"/>
            <p:cNvSpPr/>
            <p:nvPr/>
          </p:nvSpPr>
          <p:spPr>
            <a:xfrm>
              <a:off x="4829175" y="1779588"/>
              <a:ext cx="180900" cy="182700"/>
            </a:xfrm>
            <a:custGeom>
              <a:avLst/>
              <a:gdLst/>
              <a:ahLst/>
              <a:cxnLst/>
              <a:rect l="l" t="t" r="r" b="b"/>
              <a:pathLst>
                <a:path w="120000" h="120000" extrusionOk="0">
                  <a:moveTo>
                    <a:pt x="120000" y="120000"/>
                  </a:moveTo>
                  <a:cubicBezTo>
                    <a:pt x="10588" y="120000"/>
                    <a:pt x="10588" y="120000"/>
                    <a:pt x="10588" y="120000"/>
                  </a:cubicBezTo>
                  <a:cubicBezTo>
                    <a:pt x="3529" y="120000"/>
                    <a:pt x="0" y="116470"/>
                    <a:pt x="0" y="112941"/>
                  </a:cubicBezTo>
                  <a:cubicBezTo>
                    <a:pt x="0" y="0"/>
                    <a:pt x="0" y="0"/>
                    <a:pt x="0" y="0"/>
                  </a:cubicBezTo>
                  <a:cubicBezTo>
                    <a:pt x="17647" y="0"/>
                    <a:pt x="17647" y="0"/>
                    <a:pt x="17647" y="0"/>
                  </a:cubicBezTo>
                  <a:cubicBezTo>
                    <a:pt x="17647" y="102352"/>
                    <a:pt x="17647" y="102352"/>
                    <a:pt x="17647" y="102352"/>
                  </a:cubicBezTo>
                  <a:cubicBezTo>
                    <a:pt x="120000" y="102352"/>
                    <a:pt x="120000" y="102352"/>
                    <a:pt x="120000" y="102352"/>
                  </a:cubicBezTo>
                  <a:lnTo>
                    <a:pt x="120000" y="1200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99" name="Google Shape;999;p105"/>
            <p:cNvSpPr/>
            <p:nvPr/>
          </p:nvSpPr>
          <p:spPr>
            <a:xfrm>
              <a:off x="4662488" y="2717800"/>
              <a:ext cx="577800" cy="579300"/>
            </a:xfrm>
            <a:custGeom>
              <a:avLst/>
              <a:gdLst/>
              <a:ahLst/>
              <a:cxnLst/>
              <a:rect l="l" t="t" r="r" b="b"/>
              <a:pathLst>
                <a:path w="120000" h="120000" extrusionOk="0">
                  <a:moveTo>
                    <a:pt x="117777" y="120000"/>
                  </a:moveTo>
                  <a:cubicBezTo>
                    <a:pt x="3333" y="120000"/>
                    <a:pt x="3333" y="120000"/>
                    <a:pt x="3333" y="120000"/>
                  </a:cubicBezTo>
                  <a:cubicBezTo>
                    <a:pt x="1111" y="120000"/>
                    <a:pt x="0" y="118888"/>
                    <a:pt x="0" y="117777"/>
                  </a:cubicBezTo>
                  <a:cubicBezTo>
                    <a:pt x="0" y="3333"/>
                    <a:pt x="0" y="3333"/>
                    <a:pt x="0" y="3333"/>
                  </a:cubicBezTo>
                  <a:cubicBezTo>
                    <a:pt x="0" y="2222"/>
                    <a:pt x="1111" y="0"/>
                    <a:pt x="3333" y="0"/>
                  </a:cubicBezTo>
                  <a:cubicBezTo>
                    <a:pt x="82222" y="0"/>
                    <a:pt x="82222" y="0"/>
                    <a:pt x="82222" y="0"/>
                  </a:cubicBezTo>
                  <a:cubicBezTo>
                    <a:pt x="83333" y="0"/>
                    <a:pt x="84444" y="1111"/>
                    <a:pt x="84444" y="1111"/>
                  </a:cubicBezTo>
                  <a:cubicBezTo>
                    <a:pt x="120000" y="35555"/>
                    <a:pt x="120000" y="35555"/>
                    <a:pt x="120000" y="35555"/>
                  </a:cubicBezTo>
                  <a:cubicBezTo>
                    <a:pt x="120000" y="36666"/>
                    <a:pt x="120000" y="37777"/>
                    <a:pt x="120000" y="37777"/>
                  </a:cubicBezTo>
                  <a:cubicBezTo>
                    <a:pt x="120000" y="117777"/>
                    <a:pt x="120000" y="117777"/>
                    <a:pt x="120000" y="117777"/>
                  </a:cubicBezTo>
                  <a:cubicBezTo>
                    <a:pt x="120000" y="118888"/>
                    <a:pt x="118888" y="120000"/>
                    <a:pt x="117777" y="120000"/>
                  </a:cubicBezTo>
                  <a:close/>
                  <a:moveTo>
                    <a:pt x="5555" y="114444"/>
                  </a:moveTo>
                  <a:cubicBezTo>
                    <a:pt x="114444" y="114444"/>
                    <a:pt x="114444" y="114444"/>
                    <a:pt x="114444" y="114444"/>
                  </a:cubicBezTo>
                  <a:cubicBezTo>
                    <a:pt x="114444" y="38888"/>
                    <a:pt x="114444" y="38888"/>
                    <a:pt x="114444" y="38888"/>
                  </a:cubicBezTo>
                  <a:cubicBezTo>
                    <a:pt x="81111" y="6666"/>
                    <a:pt x="81111" y="6666"/>
                    <a:pt x="81111" y="6666"/>
                  </a:cubicBezTo>
                  <a:cubicBezTo>
                    <a:pt x="5555" y="6666"/>
                    <a:pt x="5555" y="6666"/>
                    <a:pt x="5555" y="6666"/>
                  </a:cubicBezTo>
                  <a:lnTo>
                    <a:pt x="5555" y="11444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00" name="Google Shape;1000;p105"/>
            <p:cNvSpPr/>
            <p:nvPr/>
          </p:nvSpPr>
          <p:spPr>
            <a:xfrm>
              <a:off x="5048250" y="2733675"/>
              <a:ext cx="180900" cy="182700"/>
            </a:xfrm>
            <a:custGeom>
              <a:avLst/>
              <a:gdLst/>
              <a:ahLst/>
              <a:cxnLst/>
              <a:rect l="l" t="t" r="r" b="b"/>
              <a:pathLst>
                <a:path w="120000" h="120000" extrusionOk="0">
                  <a:moveTo>
                    <a:pt x="120000" y="120000"/>
                  </a:moveTo>
                  <a:cubicBezTo>
                    <a:pt x="7058" y="120000"/>
                    <a:pt x="7058" y="120000"/>
                    <a:pt x="7058" y="120000"/>
                  </a:cubicBezTo>
                  <a:cubicBezTo>
                    <a:pt x="3529" y="120000"/>
                    <a:pt x="0" y="116470"/>
                    <a:pt x="0" y="109411"/>
                  </a:cubicBezTo>
                  <a:cubicBezTo>
                    <a:pt x="0" y="0"/>
                    <a:pt x="0" y="0"/>
                    <a:pt x="0" y="0"/>
                  </a:cubicBezTo>
                  <a:cubicBezTo>
                    <a:pt x="17647" y="0"/>
                    <a:pt x="17647" y="0"/>
                    <a:pt x="17647" y="0"/>
                  </a:cubicBezTo>
                  <a:cubicBezTo>
                    <a:pt x="17647" y="102352"/>
                    <a:pt x="17647" y="102352"/>
                    <a:pt x="17647" y="102352"/>
                  </a:cubicBezTo>
                  <a:cubicBezTo>
                    <a:pt x="120000" y="102352"/>
                    <a:pt x="120000" y="102352"/>
                    <a:pt x="120000" y="102352"/>
                  </a:cubicBezTo>
                  <a:lnTo>
                    <a:pt x="120000" y="1200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01" name="Google Shape;1001;p105"/>
            <p:cNvSpPr/>
            <p:nvPr/>
          </p:nvSpPr>
          <p:spPr>
            <a:xfrm>
              <a:off x="4529138" y="2149475"/>
              <a:ext cx="379500" cy="81000"/>
            </a:xfrm>
            <a:custGeom>
              <a:avLst/>
              <a:gdLst/>
              <a:ahLst/>
              <a:cxnLst/>
              <a:rect l="l" t="t" r="r" b="b"/>
              <a:pathLst>
                <a:path w="120000" h="120000" extrusionOk="0">
                  <a:moveTo>
                    <a:pt x="81126" y="112000"/>
                  </a:moveTo>
                  <a:cubicBezTo>
                    <a:pt x="76056" y="112000"/>
                    <a:pt x="69295" y="104000"/>
                    <a:pt x="67605" y="88000"/>
                  </a:cubicBezTo>
                  <a:cubicBezTo>
                    <a:pt x="65915" y="80000"/>
                    <a:pt x="65915" y="72000"/>
                    <a:pt x="65915" y="64000"/>
                  </a:cubicBezTo>
                  <a:cubicBezTo>
                    <a:pt x="64225" y="64000"/>
                    <a:pt x="64225" y="56000"/>
                    <a:pt x="64225" y="56000"/>
                  </a:cubicBezTo>
                  <a:cubicBezTo>
                    <a:pt x="60845" y="48000"/>
                    <a:pt x="57464" y="56000"/>
                    <a:pt x="54084" y="64000"/>
                  </a:cubicBezTo>
                  <a:cubicBezTo>
                    <a:pt x="54084" y="64000"/>
                    <a:pt x="52394" y="72000"/>
                    <a:pt x="50704" y="72000"/>
                  </a:cubicBezTo>
                  <a:cubicBezTo>
                    <a:pt x="49014" y="88000"/>
                    <a:pt x="47323" y="96000"/>
                    <a:pt x="42253" y="104000"/>
                  </a:cubicBezTo>
                  <a:cubicBezTo>
                    <a:pt x="35492" y="120000"/>
                    <a:pt x="25352" y="104000"/>
                    <a:pt x="20281" y="80000"/>
                  </a:cubicBezTo>
                  <a:cubicBezTo>
                    <a:pt x="18591" y="72000"/>
                    <a:pt x="18591" y="72000"/>
                    <a:pt x="18591" y="64000"/>
                  </a:cubicBezTo>
                  <a:cubicBezTo>
                    <a:pt x="16901" y="56000"/>
                    <a:pt x="15211" y="48000"/>
                    <a:pt x="15211" y="48000"/>
                  </a:cubicBezTo>
                  <a:cubicBezTo>
                    <a:pt x="13521" y="48000"/>
                    <a:pt x="11830" y="56000"/>
                    <a:pt x="10140" y="56000"/>
                  </a:cubicBezTo>
                  <a:cubicBezTo>
                    <a:pt x="10140" y="64000"/>
                    <a:pt x="10140" y="72000"/>
                    <a:pt x="10140" y="80000"/>
                  </a:cubicBezTo>
                  <a:cubicBezTo>
                    <a:pt x="10140" y="80000"/>
                    <a:pt x="10140" y="88000"/>
                    <a:pt x="8450" y="96000"/>
                  </a:cubicBezTo>
                  <a:cubicBezTo>
                    <a:pt x="0" y="88000"/>
                    <a:pt x="0" y="88000"/>
                    <a:pt x="0" y="88000"/>
                  </a:cubicBezTo>
                  <a:cubicBezTo>
                    <a:pt x="1690" y="80000"/>
                    <a:pt x="1690" y="72000"/>
                    <a:pt x="1690" y="72000"/>
                  </a:cubicBezTo>
                  <a:cubicBezTo>
                    <a:pt x="1690" y="64000"/>
                    <a:pt x="1690" y="48000"/>
                    <a:pt x="3380" y="40000"/>
                  </a:cubicBezTo>
                  <a:cubicBezTo>
                    <a:pt x="5070" y="24000"/>
                    <a:pt x="10140" y="0"/>
                    <a:pt x="16901" y="8000"/>
                  </a:cubicBezTo>
                  <a:cubicBezTo>
                    <a:pt x="21971" y="8000"/>
                    <a:pt x="23661" y="32000"/>
                    <a:pt x="25352" y="40000"/>
                  </a:cubicBezTo>
                  <a:cubicBezTo>
                    <a:pt x="25352" y="48000"/>
                    <a:pt x="27042" y="48000"/>
                    <a:pt x="27042" y="56000"/>
                  </a:cubicBezTo>
                  <a:cubicBezTo>
                    <a:pt x="28732" y="64000"/>
                    <a:pt x="35492" y="72000"/>
                    <a:pt x="38873" y="64000"/>
                  </a:cubicBezTo>
                  <a:cubicBezTo>
                    <a:pt x="42253" y="64000"/>
                    <a:pt x="43943" y="56000"/>
                    <a:pt x="45633" y="48000"/>
                  </a:cubicBezTo>
                  <a:cubicBezTo>
                    <a:pt x="47323" y="40000"/>
                    <a:pt x="49014" y="32000"/>
                    <a:pt x="49014" y="32000"/>
                  </a:cubicBezTo>
                  <a:cubicBezTo>
                    <a:pt x="54084" y="8000"/>
                    <a:pt x="62535" y="0"/>
                    <a:pt x="67605" y="16000"/>
                  </a:cubicBezTo>
                  <a:cubicBezTo>
                    <a:pt x="70985" y="32000"/>
                    <a:pt x="72676" y="40000"/>
                    <a:pt x="72676" y="48000"/>
                  </a:cubicBezTo>
                  <a:cubicBezTo>
                    <a:pt x="72676" y="56000"/>
                    <a:pt x="74366" y="56000"/>
                    <a:pt x="74366" y="64000"/>
                  </a:cubicBezTo>
                  <a:cubicBezTo>
                    <a:pt x="76056" y="72000"/>
                    <a:pt x="82816" y="80000"/>
                    <a:pt x="86197" y="64000"/>
                  </a:cubicBezTo>
                  <a:cubicBezTo>
                    <a:pt x="86197" y="64000"/>
                    <a:pt x="87887" y="64000"/>
                    <a:pt x="87887" y="56000"/>
                  </a:cubicBezTo>
                  <a:cubicBezTo>
                    <a:pt x="91267" y="48000"/>
                    <a:pt x="92957" y="40000"/>
                    <a:pt x="96338" y="32000"/>
                  </a:cubicBezTo>
                  <a:cubicBezTo>
                    <a:pt x="101408" y="24000"/>
                    <a:pt x="104788" y="32000"/>
                    <a:pt x="109859" y="40000"/>
                  </a:cubicBezTo>
                  <a:cubicBezTo>
                    <a:pt x="111549" y="48000"/>
                    <a:pt x="114929" y="48000"/>
                    <a:pt x="116619" y="48000"/>
                  </a:cubicBezTo>
                  <a:cubicBezTo>
                    <a:pt x="120000" y="88000"/>
                    <a:pt x="120000" y="88000"/>
                    <a:pt x="120000" y="88000"/>
                  </a:cubicBezTo>
                  <a:cubicBezTo>
                    <a:pt x="114929" y="96000"/>
                    <a:pt x="109859" y="88000"/>
                    <a:pt x="106478" y="80000"/>
                  </a:cubicBezTo>
                  <a:cubicBezTo>
                    <a:pt x="103098" y="72000"/>
                    <a:pt x="101408" y="72000"/>
                    <a:pt x="99718" y="72000"/>
                  </a:cubicBezTo>
                  <a:cubicBezTo>
                    <a:pt x="98028" y="72000"/>
                    <a:pt x="96338" y="80000"/>
                    <a:pt x="94647" y="88000"/>
                  </a:cubicBezTo>
                  <a:cubicBezTo>
                    <a:pt x="92957" y="88000"/>
                    <a:pt x="91267" y="96000"/>
                    <a:pt x="89577" y="104000"/>
                  </a:cubicBezTo>
                  <a:cubicBezTo>
                    <a:pt x="87887" y="112000"/>
                    <a:pt x="84507" y="112000"/>
                    <a:pt x="81126" y="112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02" name="Google Shape;1002;p105"/>
            <p:cNvSpPr/>
            <p:nvPr/>
          </p:nvSpPr>
          <p:spPr>
            <a:xfrm>
              <a:off x="4529138" y="2063750"/>
              <a:ext cx="401700" cy="63600"/>
            </a:xfrm>
            <a:custGeom>
              <a:avLst/>
              <a:gdLst/>
              <a:ahLst/>
              <a:cxnLst/>
              <a:rect l="l" t="t" r="r" b="b"/>
              <a:pathLst>
                <a:path w="120000" h="120000" extrusionOk="0">
                  <a:moveTo>
                    <a:pt x="46400" y="120000"/>
                  </a:moveTo>
                  <a:cubicBezTo>
                    <a:pt x="41600" y="120000"/>
                    <a:pt x="36800" y="100000"/>
                    <a:pt x="32000" y="90000"/>
                  </a:cubicBezTo>
                  <a:cubicBezTo>
                    <a:pt x="28800" y="80000"/>
                    <a:pt x="27200" y="80000"/>
                    <a:pt x="24000" y="70000"/>
                  </a:cubicBezTo>
                  <a:cubicBezTo>
                    <a:pt x="17600" y="60000"/>
                    <a:pt x="9600" y="60000"/>
                    <a:pt x="4800" y="80000"/>
                  </a:cubicBezTo>
                  <a:cubicBezTo>
                    <a:pt x="0" y="40000"/>
                    <a:pt x="0" y="40000"/>
                    <a:pt x="0" y="40000"/>
                  </a:cubicBezTo>
                  <a:cubicBezTo>
                    <a:pt x="8000" y="10000"/>
                    <a:pt x="17600" y="10000"/>
                    <a:pt x="27200" y="20000"/>
                  </a:cubicBezTo>
                  <a:cubicBezTo>
                    <a:pt x="28800" y="30000"/>
                    <a:pt x="32000" y="40000"/>
                    <a:pt x="35200" y="40000"/>
                  </a:cubicBezTo>
                  <a:cubicBezTo>
                    <a:pt x="40000" y="60000"/>
                    <a:pt x="44800" y="70000"/>
                    <a:pt x="48000" y="70000"/>
                  </a:cubicBezTo>
                  <a:cubicBezTo>
                    <a:pt x="51200" y="60000"/>
                    <a:pt x="54400" y="50000"/>
                    <a:pt x="57600" y="40000"/>
                  </a:cubicBezTo>
                  <a:cubicBezTo>
                    <a:pt x="60800" y="30000"/>
                    <a:pt x="62400" y="20000"/>
                    <a:pt x="64000" y="20000"/>
                  </a:cubicBezTo>
                  <a:cubicBezTo>
                    <a:pt x="68800" y="0"/>
                    <a:pt x="75200" y="0"/>
                    <a:pt x="80000" y="10000"/>
                  </a:cubicBezTo>
                  <a:cubicBezTo>
                    <a:pt x="81600" y="20000"/>
                    <a:pt x="84800" y="30000"/>
                    <a:pt x="84800" y="40000"/>
                  </a:cubicBezTo>
                  <a:cubicBezTo>
                    <a:pt x="92800" y="40000"/>
                    <a:pt x="100800" y="40000"/>
                    <a:pt x="108800" y="40000"/>
                  </a:cubicBezTo>
                  <a:cubicBezTo>
                    <a:pt x="110400" y="40000"/>
                    <a:pt x="112000" y="30000"/>
                    <a:pt x="112000" y="30000"/>
                  </a:cubicBezTo>
                  <a:cubicBezTo>
                    <a:pt x="112000" y="30000"/>
                    <a:pt x="112000" y="40000"/>
                    <a:pt x="112000" y="40000"/>
                  </a:cubicBezTo>
                  <a:cubicBezTo>
                    <a:pt x="120000" y="40000"/>
                    <a:pt x="120000" y="40000"/>
                    <a:pt x="120000" y="40000"/>
                  </a:cubicBezTo>
                  <a:cubicBezTo>
                    <a:pt x="120000" y="70000"/>
                    <a:pt x="116800" y="90000"/>
                    <a:pt x="110400" y="90000"/>
                  </a:cubicBezTo>
                  <a:cubicBezTo>
                    <a:pt x="100800" y="100000"/>
                    <a:pt x="91200" y="100000"/>
                    <a:pt x="83200" y="90000"/>
                  </a:cubicBezTo>
                  <a:cubicBezTo>
                    <a:pt x="80000" y="90000"/>
                    <a:pt x="80000" y="80000"/>
                    <a:pt x="78400" y="70000"/>
                  </a:cubicBezTo>
                  <a:cubicBezTo>
                    <a:pt x="78400" y="70000"/>
                    <a:pt x="78400" y="70000"/>
                    <a:pt x="76800" y="60000"/>
                  </a:cubicBezTo>
                  <a:cubicBezTo>
                    <a:pt x="73600" y="60000"/>
                    <a:pt x="70400" y="60000"/>
                    <a:pt x="67200" y="60000"/>
                  </a:cubicBezTo>
                  <a:cubicBezTo>
                    <a:pt x="65600" y="70000"/>
                    <a:pt x="64000" y="80000"/>
                    <a:pt x="62400" y="80000"/>
                  </a:cubicBezTo>
                  <a:cubicBezTo>
                    <a:pt x="59200" y="100000"/>
                    <a:pt x="54400" y="110000"/>
                    <a:pt x="49600" y="120000"/>
                  </a:cubicBezTo>
                  <a:cubicBezTo>
                    <a:pt x="48000" y="120000"/>
                    <a:pt x="48000" y="120000"/>
                    <a:pt x="46400" y="12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03" name="Google Shape;1003;p105"/>
            <p:cNvSpPr/>
            <p:nvPr/>
          </p:nvSpPr>
          <p:spPr>
            <a:xfrm>
              <a:off x="4540250" y="1982788"/>
              <a:ext cx="203100" cy="54000"/>
            </a:xfrm>
            <a:custGeom>
              <a:avLst/>
              <a:gdLst/>
              <a:ahLst/>
              <a:cxnLst/>
              <a:rect l="l" t="t" r="r" b="b"/>
              <a:pathLst>
                <a:path w="120000" h="120000" extrusionOk="0">
                  <a:moveTo>
                    <a:pt x="9473" y="120000"/>
                  </a:moveTo>
                  <a:cubicBezTo>
                    <a:pt x="6315" y="120000"/>
                    <a:pt x="3157" y="120000"/>
                    <a:pt x="0" y="120000"/>
                  </a:cubicBezTo>
                  <a:cubicBezTo>
                    <a:pt x="0" y="48000"/>
                    <a:pt x="0" y="48000"/>
                    <a:pt x="0" y="48000"/>
                  </a:cubicBezTo>
                  <a:cubicBezTo>
                    <a:pt x="9473" y="60000"/>
                    <a:pt x="18947" y="60000"/>
                    <a:pt x="25263" y="36000"/>
                  </a:cubicBezTo>
                  <a:cubicBezTo>
                    <a:pt x="25263" y="36000"/>
                    <a:pt x="28421" y="36000"/>
                    <a:pt x="28421" y="36000"/>
                  </a:cubicBezTo>
                  <a:cubicBezTo>
                    <a:pt x="28421" y="24000"/>
                    <a:pt x="31578" y="24000"/>
                    <a:pt x="34736" y="24000"/>
                  </a:cubicBezTo>
                  <a:cubicBezTo>
                    <a:pt x="41052" y="0"/>
                    <a:pt x="53684" y="0"/>
                    <a:pt x="63157" y="24000"/>
                  </a:cubicBezTo>
                  <a:cubicBezTo>
                    <a:pt x="66315" y="24000"/>
                    <a:pt x="69473" y="24000"/>
                    <a:pt x="72631" y="36000"/>
                  </a:cubicBezTo>
                  <a:cubicBezTo>
                    <a:pt x="75789" y="36000"/>
                    <a:pt x="82105" y="48000"/>
                    <a:pt x="85263" y="48000"/>
                  </a:cubicBezTo>
                  <a:cubicBezTo>
                    <a:pt x="94736" y="48000"/>
                    <a:pt x="101052" y="48000"/>
                    <a:pt x="113684" y="24000"/>
                  </a:cubicBezTo>
                  <a:cubicBezTo>
                    <a:pt x="120000" y="72000"/>
                    <a:pt x="120000" y="72000"/>
                    <a:pt x="120000" y="72000"/>
                  </a:cubicBezTo>
                  <a:cubicBezTo>
                    <a:pt x="113684" y="96000"/>
                    <a:pt x="97894" y="120000"/>
                    <a:pt x="85263" y="108000"/>
                  </a:cubicBezTo>
                  <a:cubicBezTo>
                    <a:pt x="75789" y="108000"/>
                    <a:pt x="69473" y="96000"/>
                    <a:pt x="63157" y="84000"/>
                  </a:cubicBezTo>
                  <a:cubicBezTo>
                    <a:pt x="63157" y="84000"/>
                    <a:pt x="60000" y="84000"/>
                    <a:pt x="60000" y="72000"/>
                  </a:cubicBezTo>
                  <a:cubicBezTo>
                    <a:pt x="53684" y="72000"/>
                    <a:pt x="47368" y="60000"/>
                    <a:pt x="41052" y="72000"/>
                  </a:cubicBezTo>
                  <a:cubicBezTo>
                    <a:pt x="41052" y="72000"/>
                    <a:pt x="41052" y="84000"/>
                    <a:pt x="37894" y="84000"/>
                  </a:cubicBezTo>
                  <a:cubicBezTo>
                    <a:pt x="37894" y="84000"/>
                    <a:pt x="34736" y="84000"/>
                    <a:pt x="34736" y="96000"/>
                  </a:cubicBezTo>
                  <a:cubicBezTo>
                    <a:pt x="28421" y="108000"/>
                    <a:pt x="18947" y="120000"/>
                    <a:pt x="9473" y="12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04" name="Google Shape;1004;p105"/>
            <p:cNvSpPr/>
            <p:nvPr/>
          </p:nvSpPr>
          <p:spPr>
            <a:xfrm>
              <a:off x="3357563" y="850900"/>
              <a:ext cx="807900" cy="1830300"/>
            </a:xfrm>
            <a:custGeom>
              <a:avLst/>
              <a:gdLst/>
              <a:ahLst/>
              <a:cxnLst/>
              <a:rect l="l" t="t" r="r" b="b"/>
              <a:pathLst>
                <a:path w="120000" h="120000" extrusionOk="0">
                  <a:moveTo>
                    <a:pt x="85827" y="64046"/>
                  </a:moveTo>
                  <a:cubicBezTo>
                    <a:pt x="85827" y="64046"/>
                    <a:pt x="85827" y="64046"/>
                    <a:pt x="85827" y="64046"/>
                  </a:cubicBezTo>
                  <a:cubicBezTo>
                    <a:pt x="84238" y="63343"/>
                    <a:pt x="82649" y="62639"/>
                    <a:pt x="81059" y="62287"/>
                  </a:cubicBezTo>
                  <a:cubicBezTo>
                    <a:pt x="81059" y="49970"/>
                    <a:pt x="81059" y="49970"/>
                    <a:pt x="81059" y="49970"/>
                  </a:cubicBezTo>
                  <a:cubicBezTo>
                    <a:pt x="93774" y="49970"/>
                    <a:pt x="93774" y="49970"/>
                    <a:pt x="93774" y="49970"/>
                  </a:cubicBezTo>
                  <a:cubicBezTo>
                    <a:pt x="94569" y="49970"/>
                    <a:pt x="95364" y="49266"/>
                    <a:pt x="95364" y="48914"/>
                  </a:cubicBezTo>
                  <a:cubicBezTo>
                    <a:pt x="95364" y="0"/>
                    <a:pt x="95364" y="0"/>
                    <a:pt x="95364" y="0"/>
                  </a:cubicBezTo>
                  <a:cubicBezTo>
                    <a:pt x="91390" y="0"/>
                    <a:pt x="91390" y="0"/>
                    <a:pt x="91390" y="0"/>
                  </a:cubicBezTo>
                  <a:cubicBezTo>
                    <a:pt x="91390" y="38005"/>
                    <a:pt x="91390" y="38005"/>
                    <a:pt x="91390" y="38005"/>
                  </a:cubicBezTo>
                  <a:cubicBezTo>
                    <a:pt x="19072" y="38005"/>
                    <a:pt x="19072" y="38005"/>
                    <a:pt x="19072" y="38005"/>
                  </a:cubicBezTo>
                  <a:cubicBezTo>
                    <a:pt x="19072" y="0"/>
                    <a:pt x="19072" y="0"/>
                    <a:pt x="19072" y="0"/>
                  </a:cubicBezTo>
                  <a:cubicBezTo>
                    <a:pt x="15099" y="0"/>
                    <a:pt x="15099" y="0"/>
                    <a:pt x="15099" y="0"/>
                  </a:cubicBezTo>
                  <a:cubicBezTo>
                    <a:pt x="15099" y="48914"/>
                    <a:pt x="15099" y="48914"/>
                    <a:pt x="15099" y="48914"/>
                  </a:cubicBezTo>
                  <a:cubicBezTo>
                    <a:pt x="15099" y="49266"/>
                    <a:pt x="15894" y="49970"/>
                    <a:pt x="16688" y="49970"/>
                  </a:cubicBezTo>
                  <a:cubicBezTo>
                    <a:pt x="29403" y="49970"/>
                    <a:pt x="29403" y="49970"/>
                    <a:pt x="29403" y="49970"/>
                  </a:cubicBezTo>
                  <a:cubicBezTo>
                    <a:pt x="29403" y="62287"/>
                    <a:pt x="29403" y="62287"/>
                    <a:pt x="29403" y="62287"/>
                  </a:cubicBezTo>
                  <a:cubicBezTo>
                    <a:pt x="21456" y="64750"/>
                    <a:pt x="17483" y="69677"/>
                    <a:pt x="17483" y="76715"/>
                  </a:cubicBezTo>
                  <a:cubicBezTo>
                    <a:pt x="17483" y="78826"/>
                    <a:pt x="16688" y="80586"/>
                    <a:pt x="14304" y="82697"/>
                  </a:cubicBezTo>
                  <a:cubicBezTo>
                    <a:pt x="2384" y="92903"/>
                    <a:pt x="2384" y="92903"/>
                    <a:pt x="2384" y="92903"/>
                  </a:cubicBezTo>
                  <a:cubicBezTo>
                    <a:pt x="794" y="93958"/>
                    <a:pt x="0" y="95014"/>
                    <a:pt x="794" y="96422"/>
                  </a:cubicBezTo>
                  <a:cubicBezTo>
                    <a:pt x="1589" y="97478"/>
                    <a:pt x="3178" y="98533"/>
                    <a:pt x="5562" y="99237"/>
                  </a:cubicBezTo>
                  <a:cubicBezTo>
                    <a:pt x="10331" y="100645"/>
                    <a:pt x="17483" y="99941"/>
                    <a:pt x="20662" y="97829"/>
                  </a:cubicBezTo>
                  <a:cubicBezTo>
                    <a:pt x="30198" y="90791"/>
                    <a:pt x="30198" y="90791"/>
                    <a:pt x="30198" y="90791"/>
                  </a:cubicBezTo>
                  <a:cubicBezTo>
                    <a:pt x="23046" y="108387"/>
                    <a:pt x="23046" y="108387"/>
                    <a:pt x="23046" y="108387"/>
                  </a:cubicBezTo>
                  <a:cubicBezTo>
                    <a:pt x="22251" y="109794"/>
                    <a:pt x="23046" y="110850"/>
                    <a:pt x="24635" y="111906"/>
                  </a:cubicBezTo>
                  <a:cubicBezTo>
                    <a:pt x="26225" y="112961"/>
                    <a:pt x="28609" y="113665"/>
                    <a:pt x="30993" y="114017"/>
                  </a:cubicBezTo>
                  <a:cubicBezTo>
                    <a:pt x="33377" y="114369"/>
                    <a:pt x="36556" y="114017"/>
                    <a:pt x="38940" y="113313"/>
                  </a:cubicBezTo>
                  <a:cubicBezTo>
                    <a:pt x="41324" y="112609"/>
                    <a:pt x="42913" y="111554"/>
                    <a:pt x="43708" y="110498"/>
                  </a:cubicBezTo>
                  <a:cubicBezTo>
                    <a:pt x="49271" y="99589"/>
                    <a:pt x="49271" y="99589"/>
                    <a:pt x="49271" y="99589"/>
                  </a:cubicBezTo>
                  <a:cubicBezTo>
                    <a:pt x="49271" y="115425"/>
                    <a:pt x="49271" y="115425"/>
                    <a:pt x="49271" y="115425"/>
                  </a:cubicBezTo>
                  <a:cubicBezTo>
                    <a:pt x="49271" y="117888"/>
                    <a:pt x="54039" y="119999"/>
                    <a:pt x="59602" y="119999"/>
                  </a:cubicBezTo>
                  <a:cubicBezTo>
                    <a:pt x="65960" y="119999"/>
                    <a:pt x="70728" y="117888"/>
                    <a:pt x="70728" y="115425"/>
                  </a:cubicBezTo>
                  <a:cubicBezTo>
                    <a:pt x="70728" y="99941"/>
                    <a:pt x="70728" y="99941"/>
                    <a:pt x="70728" y="99941"/>
                  </a:cubicBezTo>
                  <a:cubicBezTo>
                    <a:pt x="76291" y="111202"/>
                    <a:pt x="76291" y="111202"/>
                    <a:pt x="76291" y="111202"/>
                  </a:cubicBezTo>
                  <a:cubicBezTo>
                    <a:pt x="76291" y="112609"/>
                    <a:pt x="77880" y="113665"/>
                    <a:pt x="80264" y="114369"/>
                  </a:cubicBezTo>
                  <a:cubicBezTo>
                    <a:pt x="82649" y="115073"/>
                    <a:pt x="85827" y="115073"/>
                    <a:pt x="88211" y="115073"/>
                  </a:cubicBezTo>
                  <a:cubicBezTo>
                    <a:pt x="91390" y="114721"/>
                    <a:pt x="93774" y="114017"/>
                    <a:pt x="95364" y="112961"/>
                  </a:cubicBezTo>
                  <a:cubicBezTo>
                    <a:pt x="96953" y="111906"/>
                    <a:pt x="96953" y="110498"/>
                    <a:pt x="96953" y="109442"/>
                  </a:cubicBezTo>
                  <a:cubicBezTo>
                    <a:pt x="88211" y="83401"/>
                    <a:pt x="88211" y="83401"/>
                    <a:pt x="88211" y="83401"/>
                  </a:cubicBezTo>
                  <a:cubicBezTo>
                    <a:pt x="100927" y="88680"/>
                    <a:pt x="100927" y="88680"/>
                    <a:pt x="100927" y="88680"/>
                  </a:cubicBezTo>
                  <a:cubicBezTo>
                    <a:pt x="103311" y="89384"/>
                    <a:pt x="105695" y="89736"/>
                    <a:pt x="108874" y="89736"/>
                  </a:cubicBezTo>
                  <a:cubicBezTo>
                    <a:pt x="111258" y="89736"/>
                    <a:pt x="114437" y="89032"/>
                    <a:pt x="116026" y="88328"/>
                  </a:cubicBezTo>
                  <a:cubicBezTo>
                    <a:pt x="120000" y="86217"/>
                    <a:pt x="120000" y="83401"/>
                    <a:pt x="116026" y="81642"/>
                  </a:cubicBezTo>
                  <a:lnTo>
                    <a:pt x="85827" y="64046"/>
                  </a:lnTo>
                  <a:close/>
                  <a:moveTo>
                    <a:pt x="19072" y="47859"/>
                  </a:moveTo>
                  <a:cubicBezTo>
                    <a:pt x="19072" y="39765"/>
                    <a:pt x="19072" y="39765"/>
                    <a:pt x="19072" y="39765"/>
                  </a:cubicBezTo>
                  <a:cubicBezTo>
                    <a:pt x="91390" y="39765"/>
                    <a:pt x="91390" y="39765"/>
                    <a:pt x="91390" y="39765"/>
                  </a:cubicBezTo>
                  <a:cubicBezTo>
                    <a:pt x="91390" y="47859"/>
                    <a:pt x="91390" y="47859"/>
                    <a:pt x="91390" y="47859"/>
                  </a:cubicBezTo>
                  <a:lnTo>
                    <a:pt x="19072" y="47859"/>
                  </a:lnTo>
                  <a:close/>
                  <a:moveTo>
                    <a:pt x="112847" y="86920"/>
                  </a:moveTo>
                  <a:cubicBezTo>
                    <a:pt x="112052" y="87624"/>
                    <a:pt x="110463" y="87976"/>
                    <a:pt x="108874" y="87976"/>
                  </a:cubicBezTo>
                  <a:cubicBezTo>
                    <a:pt x="106490" y="87976"/>
                    <a:pt x="104900" y="87624"/>
                    <a:pt x="104105" y="87272"/>
                  </a:cubicBezTo>
                  <a:cubicBezTo>
                    <a:pt x="86622" y="80586"/>
                    <a:pt x="86622" y="80586"/>
                    <a:pt x="86622" y="80586"/>
                  </a:cubicBezTo>
                  <a:cubicBezTo>
                    <a:pt x="85827" y="80234"/>
                    <a:pt x="85033" y="80234"/>
                    <a:pt x="84238" y="80586"/>
                  </a:cubicBezTo>
                  <a:cubicBezTo>
                    <a:pt x="83443" y="80586"/>
                    <a:pt x="83443" y="80938"/>
                    <a:pt x="83443" y="81290"/>
                  </a:cubicBezTo>
                  <a:cubicBezTo>
                    <a:pt x="92980" y="109794"/>
                    <a:pt x="92980" y="109794"/>
                    <a:pt x="92980" y="109794"/>
                  </a:cubicBezTo>
                  <a:cubicBezTo>
                    <a:pt x="92980" y="109794"/>
                    <a:pt x="92980" y="109794"/>
                    <a:pt x="92980" y="109794"/>
                  </a:cubicBezTo>
                  <a:cubicBezTo>
                    <a:pt x="92980" y="110498"/>
                    <a:pt x="92980" y="111202"/>
                    <a:pt x="92185" y="111906"/>
                  </a:cubicBezTo>
                  <a:cubicBezTo>
                    <a:pt x="90596" y="112609"/>
                    <a:pt x="89801" y="112961"/>
                    <a:pt x="87417" y="113313"/>
                  </a:cubicBezTo>
                  <a:cubicBezTo>
                    <a:pt x="85827" y="113313"/>
                    <a:pt x="84238" y="113313"/>
                    <a:pt x="82649" y="112961"/>
                  </a:cubicBezTo>
                  <a:cubicBezTo>
                    <a:pt x="81059" y="112258"/>
                    <a:pt x="80264" y="111554"/>
                    <a:pt x="80264" y="110850"/>
                  </a:cubicBezTo>
                  <a:cubicBezTo>
                    <a:pt x="70728" y="91143"/>
                    <a:pt x="70728" y="91143"/>
                    <a:pt x="70728" y="91143"/>
                  </a:cubicBezTo>
                  <a:cubicBezTo>
                    <a:pt x="69933" y="90791"/>
                    <a:pt x="69139" y="90439"/>
                    <a:pt x="68344" y="90439"/>
                  </a:cubicBezTo>
                  <a:cubicBezTo>
                    <a:pt x="66754" y="90439"/>
                    <a:pt x="65960" y="90791"/>
                    <a:pt x="65960" y="91495"/>
                  </a:cubicBezTo>
                  <a:cubicBezTo>
                    <a:pt x="65960" y="115425"/>
                    <a:pt x="65960" y="115425"/>
                    <a:pt x="65960" y="115425"/>
                  </a:cubicBezTo>
                  <a:cubicBezTo>
                    <a:pt x="65960" y="117184"/>
                    <a:pt x="63576" y="118240"/>
                    <a:pt x="59602" y="118240"/>
                  </a:cubicBezTo>
                  <a:cubicBezTo>
                    <a:pt x="56423" y="118240"/>
                    <a:pt x="53245" y="117184"/>
                    <a:pt x="53245" y="115425"/>
                  </a:cubicBezTo>
                  <a:cubicBezTo>
                    <a:pt x="53245" y="91495"/>
                    <a:pt x="53245" y="91495"/>
                    <a:pt x="53245" y="91495"/>
                  </a:cubicBezTo>
                  <a:cubicBezTo>
                    <a:pt x="53245" y="90791"/>
                    <a:pt x="52450" y="90439"/>
                    <a:pt x="51655" y="90439"/>
                  </a:cubicBezTo>
                  <a:cubicBezTo>
                    <a:pt x="51655" y="90439"/>
                    <a:pt x="51655" y="90439"/>
                    <a:pt x="50860" y="90439"/>
                  </a:cubicBezTo>
                  <a:cubicBezTo>
                    <a:pt x="50066" y="90439"/>
                    <a:pt x="49271" y="90791"/>
                    <a:pt x="49271" y="91143"/>
                  </a:cubicBezTo>
                  <a:cubicBezTo>
                    <a:pt x="39735" y="110146"/>
                    <a:pt x="39735" y="110146"/>
                    <a:pt x="39735" y="110146"/>
                  </a:cubicBezTo>
                  <a:cubicBezTo>
                    <a:pt x="38940" y="110850"/>
                    <a:pt x="38145" y="111554"/>
                    <a:pt x="36556" y="111906"/>
                  </a:cubicBezTo>
                  <a:cubicBezTo>
                    <a:pt x="34966" y="112258"/>
                    <a:pt x="33377" y="112258"/>
                    <a:pt x="31788" y="112258"/>
                  </a:cubicBezTo>
                  <a:cubicBezTo>
                    <a:pt x="30198" y="112258"/>
                    <a:pt x="28609" y="111554"/>
                    <a:pt x="27814" y="110850"/>
                  </a:cubicBezTo>
                  <a:cubicBezTo>
                    <a:pt x="27019" y="110498"/>
                    <a:pt x="26225" y="109442"/>
                    <a:pt x="27019" y="108739"/>
                  </a:cubicBezTo>
                  <a:cubicBezTo>
                    <a:pt x="35761" y="86568"/>
                    <a:pt x="35761" y="86568"/>
                    <a:pt x="35761" y="86568"/>
                  </a:cubicBezTo>
                  <a:cubicBezTo>
                    <a:pt x="36556" y="86217"/>
                    <a:pt x="35761" y="85513"/>
                    <a:pt x="34966" y="85513"/>
                  </a:cubicBezTo>
                  <a:cubicBezTo>
                    <a:pt x="34172" y="85161"/>
                    <a:pt x="32582" y="85513"/>
                    <a:pt x="32582" y="85865"/>
                  </a:cubicBezTo>
                  <a:cubicBezTo>
                    <a:pt x="16688" y="96774"/>
                    <a:pt x="16688" y="96774"/>
                    <a:pt x="16688" y="96774"/>
                  </a:cubicBezTo>
                  <a:cubicBezTo>
                    <a:pt x="15099" y="98181"/>
                    <a:pt x="11125" y="98533"/>
                    <a:pt x="7947" y="97478"/>
                  </a:cubicBezTo>
                  <a:cubicBezTo>
                    <a:pt x="6357" y="97126"/>
                    <a:pt x="5562" y="96774"/>
                    <a:pt x="4768" y="95718"/>
                  </a:cubicBezTo>
                  <a:cubicBezTo>
                    <a:pt x="4768" y="95014"/>
                    <a:pt x="4768" y="94310"/>
                    <a:pt x="5562" y="93607"/>
                  </a:cubicBezTo>
                  <a:cubicBezTo>
                    <a:pt x="18278" y="83401"/>
                    <a:pt x="18278" y="83401"/>
                    <a:pt x="18278" y="83401"/>
                  </a:cubicBezTo>
                  <a:cubicBezTo>
                    <a:pt x="20662" y="81290"/>
                    <a:pt x="21456" y="78826"/>
                    <a:pt x="21456" y="76715"/>
                  </a:cubicBezTo>
                  <a:cubicBezTo>
                    <a:pt x="21456" y="69677"/>
                    <a:pt x="25430" y="65102"/>
                    <a:pt x="33377" y="63343"/>
                  </a:cubicBezTo>
                  <a:cubicBezTo>
                    <a:pt x="33377" y="62287"/>
                    <a:pt x="33377" y="62287"/>
                    <a:pt x="33377" y="62287"/>
                  </a:cubicBezTo>
                  <a:cubicBezTo>
                    <a:pt x="33377" y="61231"/>
                    <a:pt x="33377" y="61231"/>
                    <a:pt x="33377" y="61231"/>
                  </a:cubicBezTo>
                  <a:cubicBezTo>
                    <a:pt x="33377" y="49970"/>
                    <a:pt x="33377" y="49970"/>
                    <a:pt x="33377" y="49970"/>
                  </a:cubicBezTo>
                  <a:cubicBezTo>
                    <a:pt x="77086" y="49970"/>
                    <a:pt x="77086" y="49970"/>
                    <a:pt x="77086" y="49970"/>
                  </a:cubicBezTo>
                  <a:cubicBezTo>
                    <a:pt x="77086" y="61231"/>
                    <a:pt x="77086" y="61231"/>
                    <a:pt x="77086" y="61231"/>
                  </a:cubicBezTo>
                  <a:cubicBezTo>
                    <a:pt x="77086" y="61935"/>
                    <a:pt x="77086" y="61935"/>
                    <a:pt x="77086" y="61935"/>
                  </a:cubicBezTo>
                  <a:cubicBezTo>
                    <a:pt x="77086" y="63343"/>
                    <a:pt x="77086" y="63343"/>
                    <a:pt x="77086" y="63343"/>
                  </a:cubicBezTo>
                  <a:cubicBezTo>
                    <a:pt x="79470" y="63695"/>
                    <a:pt x="81059" y="64398"/>
                    <a:pt x="82649" y="65102"/>
                  </a:cubicBezTo>
                  <a:cubicBezTo>
                    <a:pt x="112847" y="82697"/>
                    <a:pt x="112847" y="82697"/>
                    <a:pt x="112847" y="82697"/>
                  </a:cubicBezTo>
                  <a:cubicBezTo>
                    <a:pt x="112847" y="82697"/>
                    <a:pt x="112847" y="83049"/>
                    <a:pt x="112847" y="83049"/>
                  </a:cubicBezTo>
                  <a:cubicBezTo>
                    <a:pt x="115231" y="84105"/>
                    <a:pt x="115231" y="85865"/>
                    <a:pt x="112847" y="8692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005" name="Google Shape;1005;p105"/>
          <p:cNvGrpSpPr/>
          <p:nvPr/>
        </p:nvGrpSpPr>
        <p:grpSpPr>
          <a:xfrm rot="10800000">
            <a:off x="729744" y="520298"/>
            <a:ext cx="1488099" cy="1438821"/>
            <a:chOff x="6545263" y="855663"/>
            <a:chExt cx="2347900" cy="2270150"/>
          </a:xfrm>
        </p:grpSpPr>
        <p:sp>
          <p:nvSpPr>
            <p:cNvPr id="1006" name="Google Shape;1006;p105"/>
            <p:cNvSpPr/>
            <p:nvPr/>
          </p:nvSpPr>
          <p:spPr>
            <a:xfrm>
              <a:off x="6913563" y="25352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72000"/>
                    <a:pt x="3636" y="120000"/>
                    <a:pt x="7272" y="120000"/>
                  </a:cubicBezTo>
                  <a:cubicBezTo>
                    <a:pt x="112727" y="120000"/>
                    <a:pt x="112727" y="120000"/>
                    <a:pt x="112727" y="120000"/>
                  </a:cubicBezTo>
                  <a:cubicBezTo>
                    <a:pt x="116363" y="120000"/>
                    <a:pt x="120000" y="72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07" name="Google Shape;1007;p105"/>
            <p:cNvSpPr/>
            <p:nvPr/>
          </p:nvSpPr>
          <p:spPr>
            <a:xfrm>
              <a:off x="6913563" y="26368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96000"/>
                    <a:pt x="3636" y="120000"/>
                    <a:pt x="7272" y="120000"/>
                  </a:cubicBezTo>
                  <a:cubicBezTo>
                    <a:pt x="112727" y="120000"/>
                    <a:pt x="112727" y="120000"/>
                    <a:pt x="112727" y="120000"/>
                  </a:cubicBezTo>
                  <a:cubicBezTo>
                    <a:pt x="116363" y="120000"/>
                    <a:pt x="120000" y="96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08" name="Google Shape;1008;p105"/>
            <p:cNvSpPr/>
            <p:nvPr/>
          </p:nvSpPr>
          <p:spPr>
            <a:xfrm>
              <a:off x="6721475" y="2084388"/>
              <a:ext cx="1112700" cy="960300"/>
            </a:xfrm>
            <a:custGeom>
              <a:avLst/>
              <a:gdLst/>
              <a:ahLst/>
              <a:cxnLst/>
              <a:rect l="l" t="t" r="r" b="b"/>
              <a:pathLst>
                <a:path w="120000" h="120000" extrusionOk="0">
                  <a:moveTo>
                    <a:pt x="0" y="1340"/>
                  </a:moveTo>
                  <a:cubicBezTo>
                    <a:pt x="0" y="2011"/>
                    <a:pt x="0" y="2011"/>
                    <a:pt x="0" y="2011"/>
                  </a:cubicBezTo>
                  <a:cubicBezTo>
                    <a:pt x="0" y="2011"/>
                    <a:pt x="0" y="2681"/>
                    <a:pt x="0" y="2681"/>
                  </a:cubicBezTo>
                  <a:cubicBezTo>
                    <a:pt x="0" y="118659"/>
                    <a:pt x="0" y="118659"/>
                    <a:pt x="0" y="118659"/>
                  </a:cubicBezTo>
                  <a:cubicBezTo>
                    <a:pt x="0" y="119329"/>
                    <a:pt x="576" y="120000"/>
                    <a:pt x="1153" y="120000"/>
                  </a:cubicBezTo>
                  <a:cubicBezTo>
                    <a:pt x="118269" y="120000"/>
                    <a:pt x="118269" y="120000"/>
                    <a:pt x="118269" y="120000"/>
                  </a:cubicBezTo>
                  <a:cubicBezTo>
                    <a:pt x="118846" y="120000"/>
                    <a:pt x="120000" y="119329"/>
                    <a:pt x="120000" y="118659"/>
                  </a:cubicBezTo>
                  <a:cubicBezTo>
                    <a:pt x="120000" y="2011"/>
                    <a:pt x="120000" y="2011"/>
                    <a:pt x="120000" y="2011"/>
                  </a:cubicBezTo>
                  <a:cubicBezTo>
                    <a:pt x="120000" y="670"/>
                    <a:pt x="118846" y="0"/>
                    <a:pt x="118269" y="0"/>
                  </a:cubicBezTo>
                  <a:cubicBezTo>
                    <a:pt x="40961" y="0"/>
                    <a:pt x="40961" y="0"/>
                    <a:pt x="40961" y="0"/>
                  </a:cubicBezTo>
                  <a:cubicBezTo>
                    <a:pt x="40961" y="3351"/>
                    <a:pt x="40961" y="3351"/>
                    <a:pt x="40961" y="3351"/>
                  </a:cubicBezTo>
                  <a:cubicBezTo>
                    <a:pt x="117115" y="3351"/>
                    <a:pt x="117115" y="3351"/>
                    <a:pt x="117115" y="3351"/>
                  </a:cubicBezTo>
                  <a:cubicBezTo>
                    <a:pt x="117115" y="116648"/>
                    <a:pt x="117115" y="116648"/>
                    <a:pt x="117115" y="116648"/>
                  </a:cubicBezTo>
                  <a:cubicBezTo>
                    <a:pt x="2884" y="116648"/>
                    <a:pt x="2884" y="116648"/>
                    <a:pt x="2884" y="116648"/>
                  </a:cubicBezTo>
                  <a:cubicBezTo>
                    <a:pt x="2884" y="3351"/>
                    <a:pt x="2884" y="3351"/>
                    <a:pt x="2884" y="3351"/>
                  </a:cubicBezTo>
                  <a:cubicBezTo>
                    <a:pt x="24230" y="3351"/>
                    <a:pt x="24230" y="3351"/>
                    <a:pt x="24230" y="3351"/>
                  </a:cubicBezTo>
                  <a:cubicBezTo>
                    <a:pt x="24230" y="0"/>
                    <a:pt x="24230" y="0"/>
                    <a:pt x="24230" y="0"/>
                  </a:cubicBezTo>
                  <a:cubicBezTo>
                    <a:pt x="1730" y="0"/>
                    <a:pt x="1730" y="0"/>
                    <a:pt x="1730" y="0"/>
                  </a:cubicBezTo>
                  <a:cubicBezTo>
                    <a:pt x="1153" y="0"/>
                    <a:pt x="576" y="670"/>
                    <a:pt x="0" y="134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09" name="Google Shape;1009;p105"/>
            <p:cNvSpPr/>
            <p:nvPr/>
          </p:nvSpPr>
          <p:spPr>
            <a:xfrm>
              <a:off x="6913563" y="2740025"/>
              <a:ext cx="176100" cy="27000"/>
            </a:xfrm>
            <a:custGeom>
              <a:avLst/>
              <a:gdLst/>
              <a:ahLst/>
              <a:cxnLst/>
              <a:rect l="l" t="t" r="r" b="b"/>
              <a:pathLst>
                <a:path w="120000" h="120000" extrusionOk="0">
                  <a:moveTo>
                    <a:pt x="112727" y="0"/>
                  </a:moveTo>
                  <a:cubicBezTo>
                    <a:pt x="7272" y="0"/>
                    <a:pt x="7272" y="0"/>
                    <a:pt x="7272" y="0"/>
                  </a:cubicBezTo>
                  <a:cubicBezTo>
                    <a:pt x="3636" y="0"/>
                    <a:pt x="0" y="24000"/>
                    <a:pt x="0" y="72000"/>
                  </a:cubicBezTo>
                  <a:cubicBezTo>
                    <a:pt x="0" y="96000"/>
                    <a:pt x="3636" y="120000"/>
                    <a:pt x="7272" y="120000"/>
                  </a:cubicBezTo>
                  <a:cubicBezTo>
                    <a:pt x="112727" y="120000"/>
                    <a:pt x="112727" y="120000"/>
                    <a:pt x="112727" y="120000"/>
                  </a:cubicBezTo>
                  <a:cubicBezTo>
                    <a:pt x="116363" y="120000"/>
                    <a:pt x="120000" y="96000"/>
                    <a:pt x="120000" y="72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10" name="Google Shape;1010;p105"/>
            <p:cNvSpPr/>
            <p:nvPr/>
          </p:nvSpPr>
          <p:spPr>
            <a:xfrm>
              <a:off x="7854950" y="2519363"/>
              <a:ext cx="96900" cy="96900"/>
            </a:xfrm>
            <a:custGeom>
              <a:avLst/>
              <a:gdLst/>
              <a:ahLst/>
              <a:cxnLst/>
              <a:rect l="l" t="t" r="r" b="b"/>
              <a:pathLst>
                <a:path w="120000" h="120000" extrusionOk="0">
                  <a:moveTo>
                    <a:pt x="120000" y="60000"/>
                  </a:moveTo>
                  <a:cubicBezTo>
                    <a:pt x="120000" y="26666"/>
                    <a:pt x="93333" y="0"/>
                    <a:pt x="60000" y="0"/>
                  </a:cubicBezTo>
                  <a:cubicBezTo>
                    <a:pt x="26666" y="0"/>
                    <a:pt x="0" y="26666"/>
                    <a:pt x="0" y="60000"/>
                  </a:cubicBezTo>
                  <a:cubicBezTo>
                    <a:pt x="0" y="93333"/>
                    <a:pt x="26666" y="120000"/>
                    <a:pt x="60000" y="120000"/>
                  </a:cubicBezTo>
                  <a:cubicBezTo>
                    <a:pt x="93333" y="120000"/>
                    <a:pt x="120000" y="93333"/>
                    <a:pt x="120000" y="60000"/>
                  </a:cubicBezTo>
                  <a:close/>
                  <a:moveTo>
                    <a:pt x="33333" y="60000"/>
                  </a:moveTo>
                  <a:cubicBezTo>
                    <a:pt x="33333" y="46666"/>
                    <a:pt x="46666" y="33333"/>
                    <a:pt x="60000" y="33333"/>
                  </a:cubicBezTo>
                  <a:cubicBezTo>
                    <a:pt x="80000" y="33333"/>
                    <a:pt x="86666" y="46666"/>
                    <a:pt x="86666" y="60000"/>
                  </a:cubicBezTo>
                  <a:cubicBezTo>
                    <a:pt x="86666" y="73333"/>
                    <a:pt x="80000" y="86666"/>
                    <a:pt x="60000" y="86666"/>
                  </a:cubicBezTo>
                  <a:cubicBezTo>
                    <a:pt x="46666" y="86666"/>
                    <a:pt x="33333" y="73333"/>
                    <a:pt x="33333"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11" name="Google Shape;1011;p105"/>
            <p:cNvSpPr/>
            <p:nvPr/>
          </p:nvSpPr>
          <p:spPr>
            <a:xfrm>
              <a:off x="6635750" y="2417763"/>
              <a:ext cx="27000" cy="300000"/>
            </a:xfrm>
            <a:custGeom>
              <a:avLst/>
              <a:gdLst/>
              <a:ahLst/>
              <a:cxnLst/>
              <a:rect l="l" t="t" r="r" b="b"/>
              <a:pathLst>
                <a:path w="120000" h="120000" extrusionOk="0">
                  <a:moveTo>
                    <a:pt x="0" y="6428"/>
                  </a:moveTo>
                  <a:cubicBezTo>
                    <a:pt x="0" y="113571"/>
                    <a:pt x="0" y="113571"/>
                    <a:pt x="0" y="113571"/>
                  </a:cubicBezTo>
                  <a:cubicBezTo>
                    <a:pt x="0" y="115714"/>
                    <a:pt x="24000" y="119999"/>
                    <a:pt x="48000" y="119999"/>
                  </a:cubicBezTo>
                  <a:cubicBezTo>
                    <a:pt x="72000" y="119999"/>
                    <a:pt x="120000" y="115714"/>
                    <a:pt x="120000" y="113571"/>
                  </a:cubicBezTo>
                  <a:cubicBezTo>
                    <a:pt x="120000" y="6428"/>
                    <a:pt x="120000" y="6428"/>
                    <a:pt x="120000" y="6428"/>
                  </a:cubicBezTo>
                  <a:cubicBezTo>
                    <a:pt x="120000" y="2142"/>
                    <a:pt x="72000" y="0"/>
                    <a:pt x="48000" y="0"/>
                  </a:cubicBezTo>
                  <a:cubicBezTo>
                    <a:pt x="24000" y="0"/>
                    <a:pt x="0" y="2142"/>
                    <a:pt x="0" y="642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12" name="Google Shape;1012;p105"/>
            <p:cNvSpPr/>
            <p:nvPr/>
          </p:nvSpPr>
          <p:spPr>
            <a:xfrm>
              <a:off x="7218363" y="2325688"/>
              <a:ext cx="444600" cy="441300"/>
            </a:xfrm>
            <a:custGeom>
              <a:avLst/>
              <a:gdLst/>
              <a:ahLst/>
              <a:cxnLst/>
              <a:rect l="l" t="t" r="r" b="b"/>
              <a:pathLst>
                <a:path w="120000" h="120000" extrusionOk="0">
                  <a:moveTo>
                    <a:pt x="89638" y="112682"/>
                  </a:moveTo>
                  <a:cubicBezTo>
                    <a:pt x="89638" y="112682"/>
                    <a:pt x="89638" y="112682"/>
                    <a:pt x="89638" y="112682"/>
                  </a:cubicBezTo>
                  <a:cubicBezTo>
                    <a:pt x="89638" y="112682"/>
                    <a:pt x="89638" y="112682"/>
                    <a:pt x="89638" y="112682"/>
                  </a:cubicBezTo>
                  <a:cubicBezTo>
                    <a:pt x="106987" y="100975"/>
                    <a:pt x="119999" y="81951"/>
                    <a:pt x="119999" y="60000"/>
                  </a:cubicBezTo>
                  <a:cubicBezTo>
                    <a:pt x="119999" y="26341"/>
                    <a:pt x="92530" y="0"/>
                    <a:pt x="59277" y="0"/>
                  </a:cubicBezTo>
                  <a:cubicBezTo>
                    <a:pt x="56385" y="0"/>
                    <a:pt x="53493" y="0"/>
                    <a:pt x="50602" y="1463"/>
                  </a:cubicBezTo>
                  <a:cubicBezTo>
                    <a:pt x="50602" y="1463"/>
                    <a:pt x="50602" y="1463"/>
                    <a:pt x="50602" y="1463"/>
                  </a:cubicBezTo>
                  <a:cubicBezTo>
                    <a:pt x="50602" y="1463"/>
                    <a:pt x="50602" y="1463"/>
                    <a:pt x="50602" y="1463"/>
                  </a:cubicBezTo>
                  <a:cubicBezTo>
                    <a:pt x="21686" y="5853"/>
                    <a:pt x="0" y="30731"/>
                    <a:pt x="0" y="60000"/>
                  </a:cubicBezTo>
                  <a:cubicBezTo>
                    <a:pt x="0" y="93658"/>
                    <a:pt x="27469" y="120000"/>
                    <a:pt x="59277" y="120000"/>
                  </a:cubicBezTo>
                  <a:cubicBezTo>
                    <a:pt x="70843" y="120000"/>
                    <a:pt x="80963" y="117073"/>
                    <a:pt x="89638" y="112682"/>
                  </a:cubicBezTo>
                  <a:close/>
                  <a:moveTo>
                    <a:pt x="59277" y="7317"/>
                  </a:moveTo>
                  <a:cubicBezTo>
                    <a:pt x="88192" y="7317"/>
                    <a:pt x="112771" y="30731"/>
                    <a:pt x="112771" y="60000"/>
                  </a:cubicBezTo>
                  <a:cubicBezTo>
                    <a:pt x="112771" y="79024"/>
                    <a:pt x="102650" y="95121"/>
                    <a:pt x="88192" y="103902"/>
                  </a:cubicBezTo>
                  <a:cubicBezTo>
                    <a:pt x="63614" y="58536"/>
                    <a:pt x="63614" y="58536"/>
                    <a:pt x="63614" y="58536"/>
                  </a:cubicBezTo>
                  <a:cubicBezTo>
                    <a:pt x="54939" y="7317"/>
                    <a:pt x="54939" y="7317"/>
                    <a:pt x="54939" y="7317"/>
                  </a:cubicBezTo>
                  <a:cubicBezTo>
                    <a:pt x="56385" y="7317"/>
                    <a:pt x="57831" y="7317"/>
                    <a:pt x="59277" y="7317"/>
                  </a:cubicBezTo>
                  <a:close/>
                  <a:moveTo>
                    <a:pt x="47710" y="8780"/>
                  </a:moveTo>
                  <a:cubicBezTo>
                    <a:pt x="56385" y="57073"/>
                    <a:pt x="56385" y="57073"/>
                    <a:pt x="56385" y="57073"/>
                  </a:cubicBezTo>
                  <a:cubicBezTo>
                    <a:pt x="7228" y="57073"/>
                    <a:pt x="7228" y="57073"/>
                    <a:pt x="7228" y="57073"/>
                  </a:cubicBezTo>
                  <a:cubicBezTo>
                    <a:pt x="10120" y="33658"/>
                    <a:pt x="26024" y="14634"/>
                    <a:pt x="47710" y="8780"/>
                  </a:cubicBezTo>
                  <a:close/>
                  <a:moveTo>
                    <a:pt x="7228" y="64390"/>
                  </a:moveTo>
                  <a:cubicBezTo>
                    <a:pt x="57831" y="64390"/>
                    <a:pt x="57831" y="64390"/>
                    <a:pt x="57831" y="64390"/>
                  </a:cubicBezTo>
                  <a:cubicBezTo>
                    <a:pt x="82409" y="108292"/>
                    <a:pt x="82409" y="108292"/>
                    <a:pt x="82409" y="108292"/>
                  </a:cubicBezTo>
                  <a:cubicBezTo>
                    <a:pt x="75180" y="111219"/>
                    <a:pt x="67951" y="112682"/>
                    <a:pt x="59277" y="112682"/>
                  </a:cubicBezTo>
                  <a:cubicBezTo>
                    <a:pt x="31807" y="112682"/>
                    <a:pt x="10120" y="90731"/>
                    <a:pt x="7228" y="6439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13" name="Google Shape;1013;p105"/>
            <p:cNvSpPr/>
            <p:nvPr/>
          </p:nvSpPr>
          <p:spPr>
            <a:xfrm>
              <a:off x="6550025" y="2005013"/>
              <a:ext cx="1465200" cy="1120800"/>
            </a:xfrm>
            <a:custGeom>
              <a:avLst/>
              <a:gdLst/>
              <a:ahLst/>
              <a:cxnLst/>
              <a:rect l="l" t="t" r="r" b="b"/>
              <a:pathLst>
                <a:path w="120000" h="120000" extrusionOk="0">
                  <a:moveTo>
                    <a:pt x="110364" y="0"/>
                  </a:moveTo>
                  <a:cubicBezTo>
                    <a:pt x="45109" y="0"/>
                    <a:pt x="45109" y="0"/>
                    <a:pt x="45109" y="0"/>
                  </a:cubicBezTo>
                  <a:cubicBezTo>
                    <a:pt x="45109" y="2870"/>
                    <a:pt x="45109" y="2870"/>
                    <a:pt x="45109" y="2870"/>
                  </a:cubicBezTo>
                  <a:cubicBezTo>
                    <a:pt x="110364" y="2870"/>
                    <a:pt x="110364" y="2870"/>
                    <a:pt x="110364" y="2870"/>
                  </a:cubicBezTo>
                  <a:cubicBezTo>
                    <a:pt x="114306" y="2870"/>
                    <a:pt x="117810" y="7464"/>
                    <a:pt x="117810" y="12631"/>
                  </a:cubicBezTo>
                  <a:cubicBezTo>
                    <a:pt x="117810" y="107942"/>
                    <a:pt x="117810" y="107942"/>
                    <a:pt x="117810" y="107942"/>
                  </a:cubicBezTo>
                  <a:cubicBezTo>
                    <a:pt x="117810" y="113110"/>
                    <a:pt x="114306" y="117129"/>
                    <a:pt x="110364" y="117129"/>
                  </a:cubicBezTo>
                  <a:cubicBezTo>
                    <a:pt x="9635" y="117129"/>
                    <a:pt x="9635" y="117129"/>
                    <a:pt x="9635" y="117129"/>
                  </a:cubicBezTo>
                  <a:cubicBezTo>
                    <a:pt x="5693" y="117129"/>
                    <a:pt x="2189" y="113110"/>
                    <a:pt x="2189" y="107942"/>
                  </a:cubicBezTo>
                  <a:cubicBezTo>
                    <a:pt x="2627" y="12631"/>
                    <a:pt x="2627" y="12631"/>
                    <a:pt x="2627" y="12631"/>
                  </a:cubicBezTo>
                  <a:cubicBezTo>
                    <a:pt x="2627" y="7464"/>
                    <a:pt x="5693" y="2870"/>
                    <a:pt x="9635" y="2870"/>
                  </a:cubicBezTo>
                  <a:cubicBezTo>
                    <a:pt x="24525" y="2870"/>
                    <a:pt x="24525" y="2870"/>
                    <a:pt x="24525" y="2870"/>
                  </a:cubicBezTo>
                  <a:cubicBezTo>
                    <a:pt x="23649" y="2296"/>
                    <a:pt x="22773" y="1722"/>
                    <a:pt x="22335" y="0"/>
                  </a:cubicBezTo>
                  <a:cubicBezTo>
                    <a:pt x="9635" y="0"/>
                    <a:pt x="9635" y="0"/>
                    <a:pt x="9635" y="0"/>
                  </a:cubicBezTo>
                  <a:cubicBezTo>
                    <a:pt x="4379" y="0"/>
                    <a:pt x="437" y="5741"/>
                    <a:pt x="437" y="12631"/>
                  </a:cubicBezTo>
                  <a:cubicBezTo>
                    <a:pt x="0" y="107942"/>
                    <a:pt x="0" y="107942"/>
                    <a:pt x="0" y="107942"/>
                  </a:cubicBezTo>
                  <a:cubicBezTo>
                    <a:pt x="0" y="107942"/>
                    <a:pt x="0" y="107942"/>
                    <a:pt x="0" y="107942"/>
                  </a:cubicBezTo>
                  <a:cubicBezTo>
                    <a:pt x="0" y="114832"/>
                    <a:pt x="4379" y="119999"/>
                    <a:pt x="9635" y="119999"/>
                  </a:cubicBezTo>
                  <a:cubicBezTo>
                    <a:pt x="110364" y="119999"/>
                    <a:pt x="110364" y="119999"/>
                    <a:pt x="110364" y="119999"/>
                  </a:cubicBezTo>
                  <a:cubicBezTo>
                    <a:pt x="115620" y="119999"/>
                    <a:pt x="120000" y="114832"/>
                    <a:pt x="120000" y="107942"/>
                  </a:cubicBezTo>
                  <a:cubicBezTo>
                    <a:pt x="120000" y="12631"/>
                    <a:pt x="120000" y="12631"/>
                    <a:pt x="120000" y="12631"/>
                  </a:cubicBezTo>
                  <a:cubicBezTo>
                    <a:pt x="120000" y="5741"/>
                    <a:pt x="115620" y="0"/>
                    <a:pt x="11036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14" name="Google Shape;1014;p105"/>
            <p:cNvSpPr/>
            <p:nvPr/>
          </p:nvSpPr>
          <p:spPr>
            <a:xfrm>
              <a:off x="8234363" y="2009775"/>
              <a:ext cx="658800" cy="547800"/>
            </a:xfrm>
            <a:custGeom>
              <a:avLst/>
              <a:gdLst/>
              <a:ahLst/>
              <a:cxnLst/>
              <a:rect l="l" t="t" r="r" b="b"/>
              <a:pathLst>
                <a:path w="120000" h="120000" extrusionOk="0">
                  <a:moveTo>
                    <a:pt x="120000" y="65882"/>
                  </a:moveTo>
                  <a:cubicBezTo>
                    <a:pt x="120000" y="45882"/>
                    <a:pt x="106341" y="29411"/>
                    <a:pt x="89756" y="27058"/>
                  </a:cubicBezTo>
                  <a:cubicBezTo>
                    <a:pt x="89756" y="27058"/>
                    <a:pt x="89756" y="27058"/>
                    <a:pt x="89756" y="27058"/>
                  </a:cubicBezTo>
                  <a:cubicBezTo>
                    <a:pt x="89756" y="11764"/>
                    <a:pt x="80000" y="0"/>
                    <a:pt x="67317" y="0"/>
                  </a:cubicBezTo>
                  <a:cubicBezTo>
                    <a:pt x="22439" y="0"/>
                    <a:pt x="22439" y="0"/>
                    <a:pt x="22439" y="0"/>
                  </a:cubicBezTo>
                  <a:cubicBezTo>
                    <a:pt x="10731" y="0"/>
                    <a:pt x="0" y="11764"/>
                    <a:pt x="0" y="27058"/>
                  </a:cubicBezTo>
                  <a:cubicBezTo>
                    <a:pt x="0" y="117647"/>
                    <a:pt x="0" y="117647"/>
                    <a:pt x="0" y="117647"/>
                  </a:cubicBezTo>
                  <a:cubicBezTo>
                    <a:pt x="0" y="118823"/>
                    <a:pt x="975" y="120000"/>
                    <a:pt x="2926" y="120000"/>
                  </a:cubicBezTo>
                  <a:cubicBezTo>
                    <a:pt x="87804" y="120000"/>
                    <a:pt x="87804" y="120000"/>
                    <a:pt x="87804" y="120000"/>
                  </a:cubicBezTo>
                  <a:cubicBezTo>
                    <a:pt x="88780" y="120000"/>
                    <a:pt x="89756" y="118823"/>
                    <a:pt x="89756" y="117647"/>
                  </a:cubicBezTo>
                  <a:cubicBezTo>
                    <a:pt x="89756" y="104705"/>
                    <a:pt x="89756" y="104705"/>
                    <a:pt x="89756" y="104705"/>
                  </a:cubicBezTo>
                  <a:cubicBezTo>
                    <a:pt x="106341" y="103529"/>
                    <a:pt x="120000" y="87058"/>
                    <a:pt x="120000" y="65882"/>
                  </a:cubicBezTo>
                  <a:close/>
                  <a:moveTo>
                    <a:pt x="89756" y="48235"/>
                  </a:moveTo>
                  <a:cubicBezTo>
                    <a:pt x="96585" y="49411"/>
                    <a:pt x="102439" y="57647"/>
                    <a:pt x="102439" y="65882"/>
                  </a:cubicBezTo>
                  <a:cubicBezTo>
                    <a:pt x="102439" y="75294"/>
                    <a:pt x="96585" y="82352"/>
                    <a:pt x="89756" y="84705"/>
                  </a:cubicBezTo>
                  <a:lnTo>
                    <a:pt x="89756" y="48235"/>
                  </a:lnTo>
                  <a:close/>
                  <a:moveTo>
                    <a:pt x="22439" y="5882"/>
                  </a:moveTo>
                  <a:cubicBezTo>
                    <a:pt x="67317" y="5882"/>
                    <a:pt x="67317" y="5882"/>
                    <a:pt x="67317" y="5882"/>
                  </a:cubicBezTo>
                  <a:cubicBezTo>
                    <a:pt x="77073" y="5882"/>
                    <a:pt x="84878" y="15294"/>
                    <a:pt x="84878" y="27058"/>
                  </a:cubicBezTo>
                  <a:cubicBezTo>
                    <a:pt x="84878" y="114117"/>
                    <a:pt x="84878" y="114117"/>
                    <a:pt x="84878" y="114117"/>
                  </a:cubicBezTo>
                  <a:cubicBezTo>
                    <a:pt x="4878" y="114117"/>
                    <a:pt x="4878" y="114117"/>
                    <a:pt x="4878" y="114117"/>
                  </a:cubicBezTo>
                  <a:cubicBezTo>
                    <a:pt x="4878" y="27058"/>
                    <a:pt x="4878" y="27058"/>
                    <a:pt x="4878" y="27058"/>
                  </a:cubicBezTo>
                  <a:cubicBezTo>
                    <a:pt x="4878" y="15294"/>
                    <a:pt x="12682" y="5882"/>
                    <a:pt x="22439" y="5882"/>
                  </a:cubicBezTo>
                  <a:close/>
                  <a:moveTo>
                    <a:pt x="89756" y="98823"/>
                  </a:moveTo>
                  <a:cubicBezTo>
                    <a:pt x="89756" y="90588"/>
                    <a:pt x="89756" y="90588"/>
                    <a:pt x="89756" y="90588"/>
                  </a:cubicBezTo>
                  <a:cubicBezTo>
                    <a:pt x="99512" y="88235"/>
                    <a:pt x="107317" y="78823"/>
                    <a:pt x="107317" y="65882"/>
                  </a:cubicBezTo>
                  <a:cubicBezTo>
                    <a:pt x="107317" y="54117"/>
                    <a:pt x="99512" y="43529"/>
                    <a:pt x="89756" y="42352"/>
                  </a:cubicBezTo>
                  <a:cubicBezTo>
                    <a:pt x="89756" y="32941"/>
                    <a:pt x="89756" y="32941"/>
                    <a:pt x="89756" y="32941"/>
                  </a:cubicBezTo>
                  <a:cubicBezTo>
                    <a:pt x="104390" y="35294"/>
                    <a:pt x="115121" y="49411"/>
                    <a:pt x="115121" y="65882"/>
                  </a:cubicBezTo>
                  <a:cubicBezTo>
                    <a:pt x="115121" y="83529"/>
                    <a:pt x="104390" y="97647"/>
                    <a:pt x="89756" y="98823"/>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15" name="Google Shape;1015;p105"/>
            <p:cNvSpPr/>
            <p:nvPr/>
          </p:nvSpPr>
          <p:spPr>
            <a:xfrm>
              <a:off x="8320088" y="2133600"/>
              <a:ext cx="27000" cy="327000"/>
            </a:xfrm>
            <a:custGeom>
              <a:avLst/>
              <a:gdLst/>
              <a:ahLst/>
              <a:cxnLst/>
              <a:rect l="l" t="t" r="r" b="b"/>
              <a:pathLst>
                <a:path w="120000" h="120000" extrusionOk="0">
                  <a:moveTo>
                    <a:pt x="48000" y="120000"/>
                  </a:moveTo>
                  <a:cubicBezTo>
                    <a:pt x="72000" y="120000"/>
                    <a:pt x="120000" y="118032"/>
                    <a:pt x="120000" y="116065"/>
                  </a:cubicBezTo>
                  <a:cubicBezTo>
                    <a:pt x="120000" y="5901"/>
                    <a:pt x="120000" y="5901"/>
                    <a:pt x="120000" y="5901"/>
                  </a:cubicBezTo>
                  <a:cubicBezTo>
                    <a:pt x="120000" y="1967"/>
                    <a:pt x="72000" y="0"/>
                    <a:pt x="48000" y="0"/>
                  </a:cubicBezTo>
                  <a:cubicBezTo>
                    <a:pt x="24000" y="0"/>
                    <a:pt x="0" y="1967"/>
                    <a:pt x="0" y="5901"/>
                  </a:cubicBezTo>
                  <a:cubicBezTo>
                    <a:pt x="0" y="116065"/>
                    <a:pt x="0" y="116065"/>
                    <a:pt x="0" y="116065"/>
                  </a:cubicBezTo>
                  <a:cubicBezTo>
                    <a:pt x="0" y="118032"/>
                    <a:pt x="24000" y="120000"/>
                    <a:pt x="48000" y="12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16" name="Google Shape;1016;p105"/>
            <p:cNvSpPr/>
            <p:nvPr/>
          </p:nvSpPr>
          <p:spPr>
            <a:xfrm>
              <a:off x="8389938" y="2620963"/>
              <a:ext cx="81000" cy="430200"/>
            </a:xfrm>
            <a:custGeom>
              <a:avLst/>
              <a:gdLst/>
              <a:ahLst/>
              <a:cxnLst/>
              <a:rect l="l" t="t" r="r" b="b"/>
              <a:pathLst>
                <a:path w="120000" h="120000" extrusionOk="0">
                  <a:moveTo>
                    <a:pt x="80000" y="19500"/>
                  </a:moveTo>
                  <a:cubicBezTo>
                    <a:pt x="96000" y="16500"/>
                    <a:pt x="120000" y="12000"/>
                    <a:pt x="120000" y="3000"/>
                  </a:cubicBezTo>
                  <a:cubicBezTo>
                    <a:pt x="120000" y="1500"/>
                    <a:pt x="112000" y="0"/>
                    <a:pt x="104000" y="0"/>
                  </a:cubicBezTo>
                  <a:cubicBezTo>
                    <a:pt x="96000" y="0"/>
                    <a:pt x="80000" y="1500"/>
                    <a:pt x="80000" y="3000"/>
                  </a:cubicBezTo>
                  <a:cubicBezTo>
                    <a:pt x="80000" y="9000"/>
                    <a:pt x="72000" y="10500"/>
                    <a:pt x="48000" y="15000"/>
                  </a:cubicBezTo>
                  <a:cubicBezTo>
                    <a:pt x="32000" y="18000"/>
                    <a:pt x="0" y="22500"/>
                    <a:pt x="0" y="31500"/>
                  </a:cubicBezTo>
                  <a:cubicBezTo>
                    <a:pt x="0" y="40500"/>
                    <a:pt x="32000" y="45000"/>
                    <a:pt x="48000" y="48000"/>
                  </a:cubicBezTo>
                  <a:cubicBezTo>
                    <a:pt x="72000" y="51000"/>
                    <a:pt x="80000" y="54000"/>
                    <a:pt x="80000" y="60000"/>
                  </a:cubicBezTo>
                  <a:cubicBezTo>
                    <a:pt x="80000" y="64500"/>
                    <a:pt x="72000" y="67500"/>
                    <a:pt x="48000" y="70500"/>
                  </a:cubicBezTo>
                  <a:cubicBezTo>
                    <a:pt x="32000" y="75000"/>
                    <a:pt x="0" y="79500"/>
                    <a:pt x="0" y="87000"/>
                  </a:cubicBezTo>
                  <a:cubicBezTo>
                    <a:pt x="0" y="96000"/>
                    <a:pt x="32000" y="100500"/>
                    <a:pt x="48000" y="105000"/>
                  </a:cubicBezTo>
                  <a:cubicBezTo>
                    <a:pt x="72000" y="108000"/>
                    <a:pt x="80000" y="111000"/>
                    <a:pt x="80000" y="115500"/>
                  </a:cubicBezTo>
                  <a:cubicBezTo>
                    <a:pt x="80000" y="118500"/>
                    <a:pt x="96000" y="120000"/>
                    <a:pt x="104000" y="120000"/>
                  </a:cubicBezTo>
                  <a:cubicBezTo>
                    <a:pt x="112000" y="120000"/>
                    <a:pt x="120000" y="118500"/>
                    <a:pt x="120000" y="115500"/>
                  </a:cubicBezTo>
                  <a:cubicBezTo>
                    <a:pt x="120000" y="106500"/>
                    <a:pt x="96000" y="102000"/>
                    <a:pt x="80000" y="99000"/>
                  </a:cubicBezTo>
                  <a:cubicBezTo>
                    <a:pt x="56000" y="96000"/>
                    <a:pt x="40000" y="93000"/>
                    <a:pt x="40000" y="87000"/>
                  </a:cubicBezTo>
                  <a:cubicBezTo>
                    <a:pt x="40000" y="82500"/>
                    <a:pt x="56000" y="79500"/>
                    <a:pt x="80000" y="76500"/>
                  </a:cubicBezTo>
                  <a:cubicBezTo>
                    <a:pt x="96000" y="72000"/>
                    <a:pt x="120000" y="67500"/>
                    <a:pt x="120000" y="60000"/>
                  </a:cubicBezTo>
                  <a:cubicBezTo>
                    <a:pt x="120000" y="51000"/>
                    <a:pt x="96000" y="46500"/>
                    <a:pt x="80000" y="42000"/>
                  </a:cubicBezTo>
                  <a:cubicBezTo>
                    <a:pt x="56000" y="39000"/>
                    <a:pt x="40000" y="36000"/>
                    <a:pt x="40000" y="31500"/>
                  </a:cubicBezTo>
                  <a:cubicBezTo>
                    <a:pt x="40000" y="25500"/>
                    <a:pt x="56000" y="24000"/>
                    <a:pt x="80000" y="195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17" name="Google Shape;1017;p105"/>
            <p:cNvSpPr/>
            <p:nvPr/>
          </p:nvSpPr>
          <p:spPr>
            <a:xfrm>
              <a:off x="8518525" y="2620963"/>
              <a:ext cx="58800" cy="258900"/>
            </a:xfrm>
            <a:custGeom>
              <a:avLst/>
              <a:gdLst/>
              <a:ahLst/>
              <a:cxnLst/>
              <a:rect l="l" t="t" r="r" b="b"/>
              <a:pathLst>
                <a:path w="120000" h="120000" extrusionOk="0">
                  <a:moveTo>
                    <a:pt x="120000" y="5000"/>
                  </a:moveTo>
                  <a:cubicBezTo>
                    <a:pt x="120000" y="2500"/>
                    <a:pt x="109090" y="0"/>
                    <a:pt x="98181" y="0"/>
                  </a:cubicBezTo>
                  <a:cubicBezTo>
                    <a:pt x="87272" y="0"/>
                    <a:pt x="65454" y="2500"/>
                    <a:pt x="65454" y="5000"/>
                  </a:cubicBezTo>
                  <a:cubicBezTo>
                    <a:pt x="65454" y="12500"/>
                    <a:pt x="54545" y="15000"/>
                    <a:pt x="43636" y="20000"/>
                  </a:cubicBezTo>
                  <a:cubicBezTo>
                    <a:pt x="21818" y="25000"/>
                    <a:pt x="0" y="30000"/>
                    <a:pt x="0" y="42500"/>
                  </a:cubicBezTo>
                  <a:cubicBezTo>
                    <a:pt x="0" y="52500"/>
                    <a:pt x="21818" y="60000"/>
                    <a:pt x="43636" y="62500"/>
                  </a:cubicBezTo>
                  <a:cubicBezTo>
                    <a:pt x="54545" y="67500"/>
                    <a:pt x="65454" y="70000"/>
                    <a:pt x="65454" y="77500"/>
                  </a:cubicBezTo>
                  <a:cubicBezTo>
                    <a:pt x="65454" y="85000"/>
                    <a:pt x="54545" y="87500"/>
                    <a:pt x="43636" y="92500"/>
                  </a:cubicBezTo>
                  <a:cubicBezTo>
                    <a:pt x="21818" y="95000"/>
                    <a:pt x="0" y="102500"/>
                    <a:pt x="0" y="112500"/>
                  </a:cubicBezTo>
                  <a:cubicBezTo>
                    <a:pt x="0" y="117500"/>
                    <a:pt x="10909" y="120000"/>
                    <a:pt x="21818" y="120000"/>
                  </a:cubicBezTo>
                  <a:cubicBezTo>
                    <a:pt x="43636" y="120000"/>
                    <a:pt x="54545" y="117500"/>
                    <a:pt x="54545" y="112500"/>
                  </a:cubicBezTo>
                  <a:cubicBezTo>
                    <a:pt x="54545" y="107500"/>
                    <a:pt x="65454" y="105000"/>
                    <a:pt x="76363" y="100000"/>
                  </a:cubicBezTo>
                  <a:cubicBezTo>
                    <a:pt x="98181" y="95000"/>
                    <a:pt x="120000" y="90000"/>
                    <a:pt x="120000" y="77500"/>
                  </a:cubicBezTo>
                  <a:cubicBezTo>
                    <a:pt x="120000" y="65000"/>
                    <a:pt x="98181" y="60000"/>
                    <a:pt x="76363" y="55000"/>
                  </a:cubicBezTo>
                  <a:cubicBezTo>
                    <a:pt x="65454" y="50000"/>
                    <a:pt x="54545" y="47500"/>
                    <a:pt x="54545" y="42500"/>
                  </a:cubicBezTo>
                  <a:cubicBezTo>
                    <a:pt x="54545" y="35000"/>
                    <a:pt x="65454" y="32500"/>
                    <a:pt x="76363" y="27500"/>
                  </a:cubicBezTo>
                  <a:cubicBezTo>
                    <a:pt x="98181" y="22500"/>
                    <a:pt x="120000" y="17500"/>
                    <a:pt x="120000" y="5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18" name="Google Shape;1018;p105"/>
            <p:cNvSpPr/>
            <p:nvPr/>
          </p:nvSpPr>
          <p:spPr>
            <a:xfrm>
              <a:off x="6545263" y="855663"/>
              <a:ext cx="765300" cy="1444500"/>
            </a:xfrm>
            <a:custGeom>
              <a:avLst/>
              <a:gdLst/>
              <a:ahLst/>
              <a:cxnLst/>
              <a:rect l="l" t="t" r="r" b="b"/>
              <a:pathLst>
                <a:path w="120000" h="120000" extrusionOk="0">
                  <a:moveTo>
                    <a:pt x="83076" y="44609"/>
                  </a:moveTo>
                  <a:cubicBezTo>
                    <a:pt x="91468" y="44609"/>
                    <a:pt x="91468" y="44609"/>
                    <a:pt x="91468" y="44609"/>
                  </a:cubicBezTo>
                  <a:cubicBezTo>
                    <a:pt x="93146" y="44609"/>
                    <a:pt x="93986" y="44163"/>
                    <a:pt x="93986" y="43271"/>
                  </a:cubicBezTo>
                  <a:cubicBezTo>
                    <a:pt x="93986" y="0"/>
                    <a:pt x="93986" y="0"/>
                    <a:pt x="93986" y="0"/>
                  </a:cubicBezTo>
                  <a:cubicBezTo>
                    <a:pt x="89790" y="0"/>
                    <a:pt x="89790" y="0"/>
                    <a:pt x="89790" y="0"/>
                  </a:cubicBezTo>
                  <a:cubicBezTo>
                    <a:pt x="89790" y="42379"/>
                    <a:pt x="89790" y="42379"/>
                    <a:pt x="89790" y="42379"/>
                  </a:cubicBezTo>
                  <a:cubicBezTo>
                    <a:pt x="79720" y="42379"/>
                    <a:pt x="79720" y="42379"/>
                    <a:pt x="79720" y="42379"/>
                  </a:cubicBezTo>
                  <a:cubicBezTo>
                    <a:pt x="78881" y="42379"/>
                    <a:pt x="78881" y="42379"/>
                    <a:pt x="78881" y="42379"/>
                  </a:cubicBezTo>
                  <a:cubicBezTo>
                    <a:pt x="17622" y="42379"/>
                    <a:pt x="17622" y="42379"/>
                    <a:pt x="17622" y="42379"/>
                  </a:cubicBezTo>
                  <a:cubicBezTo>
                    <a:pt x="17622" y="42379"/>
                    <a:pt x="16783" y="42379"/>
                    <a:pt x="16783" y="42379"/>
                  </a:cubicBezTo>
                  <a:cubicBezTo>
                    <a:pt x="4195" y="42379"/>
                    <a:pt x="4195" y="42379"/>
                    <a:pt x="4195" y="42379"/>
                  </a:cubicBezTo>
                  <a:cubicBezTo>
                    <a:pt x="4195" y="0"/>
                    <a:pt x="4195" y="0"/>
                    <a:pt x="4195" y="0"/>
                  </a:cubicBezTo>
                  <a:cubicBezTo>
                    <a:pt x="0" y="0"/>
                    <a:pt x="0" y="0"/>
                    <a:pt x="0" y="0"/>
                  </a:cubicBezTo>
                  <a:cubicBezTo>
                    <a:pt x="0" y="43271"/>
                    <a:pt x="0" y="43271"/>
                    <a:pt x="0" y="43271"/>
                  </a:cubicBezTo>
                  <a:cubicBezTo>
                    <a:pt x="0" y="44163"/>
                    <a:pt x="839" y="44609"/>
                    <a:pt x="2517" y="44609"/>
                  </a:cubicBezTo>
                  <a:cubicBezTo>
                    <a:pt x="15104" y="44609"/>
                    <a:pt x="15104" y="44609"/>
                    <a:pt x="15104" y="44609"/>
                  </a:cubicBezTo>
                  <a:cubicBezTo>
                    <a:pt x="5034" y="63345"/>
                    <a:pt x="5034" y="63345"/>
                    <a:pt x="5034" y="63345"/>
                  </a:cubicBezTo>
                  <a:cubicBezTo>
                    <a:pt x="3356" y="66468"/>
                    <a:pt x="1678" y="70037"/>
                    <a:pt x="1678" y="73605"/>
                  </a:cubicBezTo>
                  <a:cubicBezTo>
                    <a:pt x="1678" y="84758"/>
                    <a:pt x="1678" y="84758"/>
                    <a:pt x="1678" y="84758"/>
                  </a:cubicBezTo>
                  <a:cubicBezTo>
                    <a:pt x="1678" y="88327"/>
                    <a:pt x="7552" y="91003"/>
                    <a:pt x="14265" y="91003"/>
                  </a:cubicBezTo>
                  <a:cubicBezTo>
                    <a:pt x="22657" y="91003"/>
                    <a:pt x="22657" y="91003"/>
                    <a:pt x="22657" y="91003"/>
                  </a:cubicBezTo>
                  <a:cubicBezTo>
                    <a:pt x="23496" y="93234"/>
                    <a:pt x="26853" y="94572"/>
                    <a:pt x="31048" y="94572"/>
                  </a:cubicBezTo>
                  <a:cubicBezTo>
                    <a:pt x="42797" y="94572"/>
                    <a:pt x="42797" y="94572"/>
                    <a:pt x="42797" y="94572"/>
                  </a:cubicBezTo>
                  <a:cubicBezTo>
                    <a:pt x="43636" y="96802"/>
                    <a:pt x="46993" y="98141"/>
                    <a:pt x="51188" y="98141"/>
                  </a:cubicBezTo>
                  <a:cubicBezTo>
                    <a:pt x="62937" y="98141"/>
                    <a:pt x="62937" y="98141"/>
                    <a:pt x="62937" y="98141"/>
                  </a:cubicBezTo>
                  <a:cubicBezTo>
                    <a:pt x="62937" y="113308"/>
                    <a:pt x="62937" y="113308"/>
                    <a:pt x="62937" y="113308"/>
                  </a:cubicBezTo>
                  <a:cubicBezTo>
                    <a:pt x="62937" y="116877"/>
                    <a:pt x="67972" y="120000"/>
                    <a:pt x="74685" y="120000"/>
                  </a:cubicBezTo>
                  <a:cubicBezTo>
                    <a:pt x="82237" y="120000"/>
                    <a:pt x="87272" y="116877"/>
                    <a:pt x="87272" y="113308"/>
                  </a:cubicBezTo>
                  <a:cubicBezTo>
                    <a:pt x="87272" y="74498"/>
                    <a:pt x="87272" y="74498"/>
                    <a:pt x="87272" y="74498"/>
                  </a:cubicBezTo>
                  <a:cubicBezTo>
                    <a:pt x="101538" y="81189"/>
                    <a:pt x="101538" y="81189"/>
                    <a:pt x="101538" y="81189"/>
                  </a:cubicBezTo>
                  <a:cubicBezTo>
                    <a:pt x="105734" y="82973"/>
                    <a:pt x="111608" y="82973"/>
                    <a:pt x="115804" y="80743"/>
                  </a:cubicBezTo>
                  <a:cubicBezTo>
                    <a:pt x="119160" y="78959"/>
                    <a:pt x="120000" y="75836"/>
                    <a:pt x="116643" y="74052"/>
                  </a:cubicBezTo>
                  <a:cubicBezTo>
                    <a:pt x="115804" y="72713"/>
                    <a:pt x="93986" y="53085"/>
                    <a:pt x="83076" y="44609"/>
                  </a:cubicBezTo>
                  <a:close/>
                  <a:moveTo>
                    <a:pt x="112447" y="79405"/>
                  </a:moveTo>
                  <a:cubicBezTo>
                    <a:pt x="110769" y="80297"/>
                    <a:pt x="106573" y="80297"/>
                    <a:pt x="104895" y="79405"/>
                  </a:cubicBezTo>
                  <a:cubicBezTo>
                    <a:pt x="86433" y="71375"/>
                    <a:pt x="86433" y="71375"/>
                    <a:pt x="86433" y="71375"/>
                  </a:cubicBezTo>
                  <a:cubicBezTo>
                    <a:pt x="85594" y="70929"/>
                    <a:pt x="84755" y="70929"/>
                    <a:pt x="84755" y="70929"/>
                  </a:cubicBezTo>
                  <a:cubicBezTo>
                    <a:pt x="83916" y="71375"/>
                    <a:pt x="83076" y="71375"/>
                    <a:pt x="83076" y="71821"/>
                  </a:cubicBezTo>
                  <a:cubicBezTo>
                    <a:pt x="83076" y="113308"/>
                    <a:pt x="83076" y="113308"/>
                    <a:pt x="83076" y="113308"/>
                  </a:cubicBezTo>
                  <a:cubicBezTo>
                    <a:pt x="83076" y="115539"/>
                    <a:pt x="79720" y="117769"/>
                    <a:pt x="74685" y="117769"/>
                  </a:cubicBezTo>
                  <a:cubicBezTo>
                    <a:pt x="70489" y="117769"/>
                    <a:pt x="67132" y="115539"/>
                    <a:pt x="67132" y="113308"/>
                  </a:cubicBezTo>
                  <a:cubicBezTo>
                    <a:pt x="67132" y="86542"/>
                    <a:pt x="67132" y="86542"/>
                    <a:pt x="67132" y="86542"/>
                  </a:cubicBezTo>
                  <a:cubicBezTo>
                    <a:pt x="67132" y="85650"/>
                    <a:pt x="66293" y="85204"/>
                    <a:pt x="64615" y="85204"/>
                  </a:cubicBezTo>
                  <a:cubicBezTo>
                    <a:pt x="63776" y="85204"/>
                    <a:pt x="62937" y="85650"/>
                    <a:pt x="62937" y="86542"/>
                  </a:cubicBezTo>
                  <a:cubicBezTo>
                    <a:pt x="62937" y="95910"/>
                    <a:pt x="62937" y="95910"/>
                    <a:pt x="62937" y="95910"/>
                  </a:cubicBezTo>
                  <a:cubicBezTo>
                    <a:pt x="51188" y="95910"/>
                    <a:pt x="51188" y="95910"/>
                    <a:pt x="51188" y="95910"/>
                  </a:cubicBezTo>
                  <a:cubicBezTo>
                    <a:pt x="48671" y="95910"/>
                    <a:pt x="46993" y="95018"/>
                    <a:pt x="46993" y="93680"/>
                  </a:cubicBezTo>
                  <a:cubicBezTo>
                    <a:pt x="46993" y="86542"/>
                    <a:pt x="46993" y="86542"/>
                    <a:pt x="46993" y="86542"/>
                  </a:cubicBezTo>
                  <a:cubicBezTo>
                    <a:pt x="46993" y="85650"/>
                    <a:pt x="46153" y="85204"/>
                    <a:pt x="44475" y="85204"/>
                  </a:cubicBezTo>
                  <a:cubicBezTo>
                    <a:pt x="43636" y="85204"/>
                    <a:pt x="42797" y="85650"/>
                    <a:pt x="42797" y="86542"/>
                  </a:cubicBezTo>
                  <a:cubicBezTo>
                    <a:pt x="42797" y="92342"/>
                    <a:pt x="42797" y="92342"/>
                    <a:pt x="42797" y="92342"/>
                  </a:cubicBezTo>
                  <a:cubicBezTo>
                    <a:pt x="31048" y="92342"/>
                    <a:pt x="31048" y="92342"/>
                    <a:pt x="31048" y="92342"/>
                  </a:cubicBezTo>
                  <a:cubicBezTo>
                    <a:pt x="28531" y="92342"/>
                    <a:pt x="26853" y="91449"/>
                    <a:pt x="26853" y="90111"/>
                  </a:cubicBezTo>
                  <a:cubicBezTo>
                    <a:pt x="26853" y="82973"/>
                    <a:pt x="26853" y="82973"/>
                    <a:pt x="26853" y="82973"/>
                  </a:cubicBezTo>
                  <a:cubicBezTo>
                    <a:pt x="26853" y="82081"/>
                    <a:pt x="25174" y="81635"/>
                    <a:pt x="24335" y="81635"/>
                  </a:cubicBezTo>
                  <a:cubicBezTo>
                    <a:pt x="23496" y="81635"/>
                    <a:pt x="22657" y="82081"/>
                    <a:pt x="22657" y="82973"/>
                  </a:cubicBezTo>
                  <a:cubicBezTo>
                    <a:pt x="22657" y="88773"/>
                    <a:pt x="22657" y="88773"/>
                    <a:pt x="22657" y="88773"/>
                  </a:cubicBezTo>
                  <a:cubicBezTo>
                    <a:pt x="14265" y="88773"/>
                    <a:pt x="14265" y="88773"/>
                    <a:pt x="14265" y="88773"/>
                  </a:cubicBezTo>
                  <a:cubicBezTo>
                    <a:pt x="10069" y="88773"/>
                    <a:pt x="5874" y="86988"/>
                    <a:pt x="5874" y="84758"/>
                  </a:cubicBezTo>
                  <a:cubicBezTo>
                    <a:pt x="5874" y="73605"/>
                    <a:pt x="5874" y="73605"/>
                    <a:pt x="5874" y="73605"/>
                  </a:cubicBezTo>
                  <a:cubicBezTo>
                    <a:pt x="5874" y="70037"/>
                    <a:pt x="6713" y="66914"/>
                    <a:pt x="8391" y="63791"/>
                  </a:cubicBezTo>
                  <a:cubicBezTo>
                    <a:pt x="19300" y="44609"/>
                    <a:pt x="19300" y="44609"/>
                    <a:pt x="19300" y="44609"/>
                  </a:cubicBezTo>
                  <a:cubicBezTo>
                    <a:pt x="78041" y="44609"/>
                    <a:pt x="78041" y="44609"/>
                    <a:pt x="78041" y="44609"/>
                  </a:cubicBezTo>
                  <a:cubicBezTo>
                    <a:pt x="88111" y="52193"/>
                    <a:pt x="113286" y="74944"/>
                    <a:pt x="113286" y="74944"/>
                  </a:cubicBezTo>
                  <a:cubicBezTo>
                    <a:pt x="113286" y="74944"/>
                    <a:pt x="113286" y="74944"/>
                    <a:pt x="113286" y="74944"/>
                  </a:cubicBezTo>
                  <a:cubicBezTo>
                    <a:pt x="114965" y="76282"/>
                    <a:pt x="114965" y="78066"/>
                    <a:pt x="112447" y="7940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019" name="Google Shape;1019;p105"/>
          <p:cNvGrpSpPr/>
          <p:nvPr/>
        </p:nvGrpSpPr>
        <p:grpSpPr>
          <a:xfrm>
            <a:off x="5108276" y="3190217"/>
            <a:ext cx="1097789" cy="1391500"/>
            <a:chOff x="6662738" y="3806825"/>
            <a:chExt cx="1732075" cy="2195488"/>
          </a:xfrm>
        </p:grpSpPr>
        <p:sp>
          <p:nvSpPr>
            <p:cNvPr id="1020" name="Google Shape;1020;p105"/>
            <p:cNvSpPr/>
            <p:nvPr/>
          </p:nvSpPr>
          <p:spPr>
            <a:xfrm>
              <a:off x="7839075" y="4194175"/>
              <a:ext cx="74700" cy="52500"/>
            </a:xfrm>
            <a:custGeom>
              <a:avLst/>
              <a:gdLst/>
              <a:ahLst/>
              <a:cxnLst/>
              <a:rect l="l" t="t" r="r" b="b"/>
              <a:pathLst>
                <a:path w="120000" h="120000" extrusionOk="0">
                  <a:moveTo>
                    <a:pt x="85714" y="0"/>
                  </a:moveTo>
                  <a:cubicBezTo>
                    <a:pt x="17142" y="60000"/>
                    <a:pt x="17142" y="60000"/>
                    <a:pt x="17142" y="60000"/>
                  </a:cubicBezTo>
                  <a:cubicBezTo>
                    <a:pt x="0" y="72000"/>
                    <a:pt x="0" y="84000"/>
                    <a:pt x="8571" y="108000"/>
                  </a:cubicBezTo>
                  <a:cubicBezTo>
                    <a:pt x="8571" y="108000"/>
                    <a:pt x="17142" y="120000"/>
                    <a:pt x="25714" y="120000"/>
                  </a:cubicBezTo>
                  <a:cubicBezTo>
                    <a:pt x="25714" y="120000"/>
                    <a:pt x="34285" y="120000"/>
                    <a:pt x="34285" y="120000"/>
                  </a:cubicBezTo>
                  <a:cubicBezTo>
                    <a:pt x="111428" y="60000"/>
                    <a:pt x="111428" y="60000"/>
                    <a:pt x="111428" y="60000"/>
                  </a:cubicBezTo>
                  <a:cubicBezTo>
                    <a:pt x="119999" y="48000"/>
                    <a:pt x="119999" y="24000"/>
                    <a:pt x="119999" y="12000"/>
                  </a:cubicBezTo>
                  <a:cubicBezTo>
                    <a:pt x="111428" y="0"/>
                    <a:pt x="94285" y="0"/>
                    <a:pt x="8571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21" name="Google Shape;1021;p105"/>
            <p:cNvSpPr/>
            <p:nvPr/>
          </p:nvSpPr>
          <p:spPr>
            <a:xfrm>
              <a:off x="7800975" y="4070350"/>
              <a:ext cx="327000" cy="219000"/>
            </a:xfrm>
            <a:custGeom>
              <a:avLst/>
              <a:gdLst/>
              <a:ahLst/>
              <a:cxnLst/>
              <a:rect l="l" t="t" r="r" b="b"/>
              <a:pathLst>
                <a:path w="120000" h="120000" extrusionOk="0">
                  <a:moveTo>
                    <a:pt x="11803" y="120000"/>
                  </a:moveTo>
                  <a:cubicBezTo>
                    <a:pt x="11803" y="120000"/>
                    <a:pt x="11803" y="120000"/>
                    <a:pt x="11803" y="120000"/>
                  </a:cubicBezTo>
                  <a:cubicBezTo>
                    <a:pt x="108196" y="120000"/>
                    <a:pt x="108196" y="120000"/>
                    <a:pt x="108196" y="120000"/>
                  </a:cubicBezTo>
                  <a:cubicBezTo>
                    <a:pt x="114098" y="120000"/>
                    <a:pt x="120000" y="114146"/>
                    <a:pt x="120000" y="102439"/>
                  </a:cubicBezTo>
                  <a:cubicBezTo>
                    <a:pt x="120000" y="17560"/>
                    <a:pt x="120000" y="17560"/>
                    <a:pt x="120000" y="17560"/>
                  </a:cubicBezTo>
                  <a:cubicBezTo>
                    <a:pt x="120000" y="8780"/>
                    <a:pt x="114098" y="0"/>
                    <a:pt x="108196" y="0"/>
                  </a:cubicBezTo>
                  <a:cubicBezTo>
                    <a:pt x="11803" y="0"/>
                    <a:pt x="11803" y="0"/>
                    <a:pt x="11803" y="0"/>
                  </a:cubicBezTo>
                  <a:cubicBezTo>
                    <a:pt x="5901" y="0"/>
                    <a:pt x="0" y="8780"/>
                    <a:pt x="0" y="17560"/>
                  </a:cubicBezTo>
                  <a:cubicBezTo>
                    <a:pt x="0" y="90731"/>
                    <a:pt x="0" y="90731"/>
                    <a:pt x="0" y="90731"/>
                  </a:cubicBezTo>
                  <a:cubicBezTo>
                    <a:pt x="3934" y="93658"/>
                    <a:pt x="3934" y="93658"/>
                    <a:pt x="3934" y="93658"/>
                  </a:cubicBezTo>
                  <a:cubicBezTo>
                    <a:pt x="7868" y="99512"/>
                    <a:pt x="11803" y="111219"/>
                    <a:pt x="11803" y="120000"/>
                  </a:cubicBezTo>
                  <a:close/>
                  <a:moveTo>
                    <a:pt x="9836" y="17560"/>
                  </a:moveTo>
                  <a:cubicBezTo>
                    <a:pt x="9836" y="17560"/>
                    <a:pt x="11803" y="14634"/>
                    <a:pt x="11803" y="14634"/>
                  </a:cubicBezTo>
                  <a:cubicBezTo>
                    <a:pt x="108196" y="14634"/>
                    <a:pt x="108196" y="14634"/>
                    <a:pt x="108196" y="14634"/>
                  </a:cubicBezTo>
                  <a:cubicBezTo>
                    <a:pt x="108196" y="14634"/>
                    <a:pt x="110163" y="17560"/>
                    <a:pt x="110163" y="17560"/>
                  </a:cubicBezTo>
                  <a:cubicBezTo>
                    <a:pt x="110163" y="102439"/>
                    <a:pt x="110163" y="102439"/>
                    <a:pt x="110163" y="102439"/>
                  </a:cubicBezTo>
                  <a:cubicBezTo>
                    <a:pt x="110163" y="105365"/>
                    <a:pt x="108196" y="105365"/>
                    <a:pt x="108196" y="105365"/>
                  </a:cubicBezTo>
                  <a:cubicBezTo>
                    <a:pt x="11803" y="105365"/>
                    <a:pt x="11803" y="105365"/>
                    <a:pt x="11803" y="105365"/>
                  </a:cubicBezTo>
                  <a:cubicBezTo>
                    <a:pt x="11803" y="105365"/>
                    <a:pt x="9836" y="105365"/>
                    <a:pt x="9836" y="102439"/>
                  </a:cubicBezTo>
                  <a:lnTo>
                    <a:pt x="9836" y="1756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22" name="Google Shape;1022;p105"/>
            <p:cNvSpPr/>
            <p:nvPr/>
          </p:nvSpPr>
          <p:spPr>
            <a:xfrm>
              <a:off x="7839075" y="4117975"/>
              <a:ext cx="250800" cy="103200"/>
            </a:xfrm>
            <a:custGeom>
              <a:avLst/>
              <a:gdLst/>
              <a:ahLst/>
              <a:cxnLst/>
              <a:rect l="l" t="t" r="r" b="b"/>
              <a:pathLst>
                <a:path w="120000" h="120000" extrusionOk="0">
                  <a:moveTo>
                    <a:pt x="5106" y="31578"/>
                  </a:moveTo>
                  <a:cubicBezTo>
                    <a:pt x="56170" y="120000"/>
                    <a:pt x="56170" y="120000"/>
                    <a:pt x="56170" y="120000"/>
                  </a:cubicBezTo>
                  <a:cubicBezTo>
                    <a:pt x="56170" y="120000"/>
                    <a:pt x="58723" y="120000"/>
                    <a:pt x="58723" y="120000"/>
                  </a:cubicBezTo>
                  <a:cubicBezTo>
                    <a:pt x="61276" y="120000"/>
                    <a:pt x="61276" y="120000"/>
                    <a:pt x="63829" y="120000"/>
                  </a:cubicBezTo>
                  <a:cubicBezTo>
                    <a:pt x="114893" y="31578"/>
                    <a:pt x="114893" y="31578"/>
                    <a:pt x="114893" y="31578"/>
                  </a:cubicBezTo>
                  <a:cubicBezTo>
                    <a:pt x="117446" y="31578"/>
                    <a:pt x="120000" y="18947"/>
                    <a:pt x="117446" y="12631"/>
                  </a:cubicBezTo>
                  <a:cubicBezTo>
                    <a:pt x="114893" y="6315"/>
                    <a:pt x="112340" y="0"/>
                    <a:pt x="109787" y="6315"/>
                  </a:cubicBezTo>
                  <a:cubicBezTo>
                    <a:pt x="58723" y="88421"/>
                    <a:pt x="58723" y="88421"/>
                    <a:pt x="58723" y="88421"/>
                  </a:cubicBezTo>
                  <a:cubicBezTo>
                    <a:pt x="10212" y="6315"/>
                    <a:pt x="10212" y="6315"/>
                    <a:pt x="10212" y="6315"/>
                  </a:cubicBezTo>
                  <a:cubicBezTo>
                    <a:pt x="7659" y="0"/>
                    <a:pt x="5106" y="6315"/>
                    <a:pt x="2553" y="12631"/>
                  </a:cubicBezTo>
                  <a:cubicBezTo>
                    <a:pt x="0" y="18947"/>
                    <a:pt x="0" y="31578"/>
                    <a:pt x="5106" y="3157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23" name="Google Shape;1023;p105"/>
            <p:cNvSpPr/>
            <p:nvPr/>
          </p:nvSpPr>
          <p:spPr>
            <a:xfrm>
              <a:off x="8015288" y="4194175"/>
              <a:ext cx="74700" cy="52500"/>
            </a:xfrm>
            <a:custGeom>
              <a:avLst/>
              <a:gdLst/>
              <a:ahLst/>
              <a:cxnLst/>
              <a:rect l="l" t="t" r="r" b="b"/>
              <a:pathLst>
                <a:path w="120000" h="120000" extrusionOk="0">
                  <a:moveTo>
                    <a:pt x="102857" y="60000"/>
                  </a:moveTo>
                  <a:cubicBezTo>
                    <a:pt x="34285" y="0"/>
                    <a:pt x="34285" y="0"/>
                    <a:pt x="34285" y="0"/>
                  </a:cubicBezTo>
                  <a:cubicBezTo>
                    <a:pt x="25714" y="0"/>
                    <a:pt x="8571" y="0"/>
                    <a:pt x="0" y="12000"/>
                  </a:cubicBezTo>
                  <a:cubicBezTo>
                    <a:pt x="0" y="24000"/>
                    <a:pt x="0" y="48000"/>
                    <a:pt x="8571" y="60000"/>
                  </a:cubicBezTo>
                  <a:cubicBezTo>
                    <a:pt x="85714" y="120000"/>
                    <a:pt x="85714" y="120000"/>
                    <a:pt x="85714" y="120000"/>
                  </a:cubicBezTo>
                  <a:cubicBezTo>
                    <a:pt x="85714" y="120000"/>
                    <a:pt x="94285" y="120000"/>
                    <a:pt x="94285" y="120000"/>
                  </a:cubicBezTo>
                  <a:cubicBezTo>
                    <a:pt x="102857" y="120000"/>
                    <a:pt x="111428" y="108000"/>
                    <a:pt x="111428" y="108000"/>
                  </a:cubicBezTo>
                  <a:cubicBezTo>
                    <a:pt x="119999" y="84000"/>
                    <a:pt x="111428" y="72000"/>
                    <a:pt x="102857"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24" name="Google Shape;1024;p105"/>
            <p:cNvSpPr/>
            <p:nvPr/>
          </p:nvSpPr>
          <p:spPr>
            <a:xfrm>
              <a:off x="7699375" y="4440238"/>
              <a:ext cx="525600" cy="273000"/>
            </a:xfrm>
            <a:custGeom>
              <a:avLst/>
              <a:gdLst/>
              <a:ahLst/>
              <a:cxnLst/>
              <a:rect l="l" t="t" r="r" b="b"/>
              <a:pathLst>
                <a:path w="120000" h="120000" extrusionOk="0">
                  <a:moveTo>
                    <a:pt x="119999" y="0"/>
                  </a:moveTo>
                  <a:cubicBezTo>
                    <a:pt x="119999" y="4705"/>
                    <a:pt x="119999" y="7058"/>
                    <a:pt x="117551" y="7058"/>
                  </a:cubicBezTo>
                  <a:cubicBezTo>
                    <a:pt x="116326" y="9411"/>
                    <a:pt x="115102" y="7058"/>
                    <a:pt x="113877" y="4705"/>
                  </a:cubicBezTo>
                  <a:cubicBezTo>
                    <a:pt x="113877" y="4705"/>
                    <a:pt x="113877" y="2352"/>
                    <a:pt x="113877" y="2352"/>
                  </a:cubicBezTo>
                  <a:cubicBezTo>
                    <a:pt x="113877" y="42352"/>
                    <a:pt x="113877" y="42352"/>
                    <a:pt x="113877" y="42352"/>
                  </a:cubicBezTo>
                  <a:cubicBezTo>
                    <a:pt x="23265" y="42352"/>
                    <a:pt x="23265" y="42352"/>
                    <a:pt x="23265" y="42352"/>
                  </a:cubicBezTo>
                  <a:cubicBezTo>
                    <a:pt x="24489" y="44705"/>
                    <a:pt x="24489" y="49411"/>
                    <a:pt x="24489" y="54117"/>
                  </a:cubicBezTo>
                  <a:cubicBezTo>
                    <a:pt x="113877" y="54117"/>
                    <a:pt x="113877" y="54117"/>
                    <a:pt x="113877" y="54117"/>
                  </a:cubicBezTo>
                  <a:cubicBezTo>
                    <a:pt x="113877" y="82352"/>
                    <a:pt x="113877" y="82352"/>
                    <a:pt x="113877" y="82352"/>
                  </a:cubicBezTo>
                  <a:cubicBezTo>
                    <a:pt x="113877" y="96470"/>
                    <a:pt x="107755" y="108235"/>
                    <a:pt x="99183" y="108235"/>
                  </a:cubicBezTo>
                  <a:cubicBezTo>
                    <a:pt x="20816" y="108235"/>
                    <a:pt x="20816" y="108235"/>
                    <a:pt x="20816" y="108235"/>
                  </a:cubicBezTo>
                  <a:cubicBezTo>
                    <a:pt x="12244" y="108235"/>
                    <a:pt x="6122" y="96470"/>
                    <a:pt x="6122" y="82352"/>
                  </a:cubicBezTo>
                  <a:cubicBezTo>
                    <a:pt x="6122" y="77647"/>
                    <a:pt x="6122" y="77647"/>
                    <a:pt x="6122" y="77647"/>
                  </a:cubicBezTo>
                  <a:cubicBezTo>
                    <a:pt x="3673" y="77647"/>
                    <a:pt x="2448" y="75294"/>
                    <a:pt x="0" y="72941"/>
                  </a:cubicBezTo>
                  <a:cubicBezTo>
                    <a:pt x="0" y="72941"/>
                    <a:pt x="0" y="72941"/>
                    <a:pt x="0" y="72941"/>
                  </a:cubicBezTo>
                  <a:cubicBezTo>
                    <a:pt x="0" y="82352"/>
                    <a:pt x="0" y="82352"/>
                    <a:pt x="0" y="82352"/>
                  </a:cubicBezTo>
                  <a:cubicBezTo>
                    <a:pt x="0" y="103529"/>
                    <a:pt x="9795" y="120000"/>
                    <a:pt x="20816" y="120000"/>
                  </a:cubicBezTo>
                  <a:cubicBezTo>
                    <a:pt x="99183" y="120000"/>
                    <a:pt x="99183" y="120000"/>
                    <a:pt x="99183" y="120000"/>
                  </a:cubicBezTo>
                  <a:cubicBezTo>
                    <a:pt x="111428" y="120000"/>
                    <a:pt x="119999" y="103529"/>
                    <a:pt x="119999" y="82352"/>
                  </a:cubicBezTo>
                  <a:cubicBezTo>
                    <a:pt x="119999" y="0"/>
                    <a:pt x="119999" y="0"/>
                    <a:pt x="119999" y="0"/>
                  </a:cubicBezTo>
                  <a:cubicBezTo>
                    <a:pt x="119999" y="0"/>
                    <a:pt x="119999" y="0"/>
                    <a:pt x="119999" y="0"/>
                  </a:cubicBezTo>
                  <a:cubicBezTo>
                    <a:pt x="119999" y="0"/>
                    <a:pt x="119999" y="0"/>
                    <a:pt x="11999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25" name="Google Shape;1025;p105"/>
            <p:cNvSpPr/>
            <p:nvPr/>
          </p:nvSpPr>
          <p:spPr>
            <a:xfrm>
              <a:off x="7699375" y="3806825"/>
              <a:ext cx="525600" cy="365100"/>
            </a:xfrm>
            <a:custGeom>
              <a:avLst/>
              <a:gdLst/>
              <a:ahLst/>
              <a:cxnLst/>
              <a:rect l="l" t="t" r="r" b="b"/>
              <a:pathLst>
                <a:path w="120000" h="120000" extrusionOk="0">
                  <a:moveTo>
                    <a:pt x="99183" y="0"/>
                  </a:moveTo>
                  <a:cubicBezTo>
                    <a:pt x="20816" y="0"/>
                    <a:pt x="20816" y="0"/>
                    <a:pt x="20816" y="0"/>
                  </a:cubicBezTo>
                  <a:cubicBezTo>
                    <a:pt x="9795" y="0"/>
                    <a:pt x="0" y="12352"/>
                    <a:pt x="0" y="30000"/>
                  </a:cubicBezTo>
                  <a:cubicBezTo>
                    <a:pt x="0" y="118235"/>
                    <a:pt x="0" y="118235"/>
                    <a:pt x="0" y="118235"/>
                  </a:cubicBezTo>
                  <a:cubicBezTo>
                    <a:pt x="2448" y="118235"/>
                    <a:pt x="4897" y="118235"/>
                    <a:pt x="6122" y="120000"/>
                  </a:cubicBezTo>
                  <a:cubicBezTo>
                    <a:pt x="6122" y="58235"/>
                    <a:pt x="6122" y="58235"/>
                    <a:pt x="6122" y="58235"/>
                  </a:cubicBezTo>
                  <a:cubicBezTo>
                    <a:pt x="113877" y="58235"/>
                    <a:pt x="113877" y="58235"/>
                    <a:pt x="113877" y="58235"/>
                  </a:cubicBezTo>
                  <a:cubicBezTo>
                    <a:pt x="113877" y="93529"/>
                    <a:pt x="113877" y="93529"/>
                    <a:pt x="113877" y="93529"/>
                  </a:cubicBezTo>
                  <a:cubicBezTo>
                    <a:pt x="116326" y="91764"/>
                    <a:pt x="118775" y="90000"/>
                    <a:pt x="119999" y="90000"/>
                  </a:cubicBezTo>
                  <a:cubicBezTo>
                    <a:pt x="119999" y="30000"/>
                    <a:pt x="119999" y="30000"/>
                    <a:pt x="119999" y="30000"/>
                  </a:cubicBezTo>
                  <a:cubicBezTo>
                    <a:pt x="119999" y="12352"/>
                    <a:pt x="111428" y="0"/>
                    <a:pt x="99183" y="0"/>
                  </a:cubicBezTo>
                  <a:close/>
                  <a:moveTo>
                    <a:pt x="113877" y="49411"/>
                  </a:moveTo>
                  <a:cubicBezTo>
                    <a:pt x="6122" y="49411"/>
                    <a:pt x="6122" y="49411"/>
                    <a:pt x="6122" y="49411"/>
                  </a:cubicBezTo>
                  <a:cubicBezTo>
                    <a:pt x="6122" y="30000"/>
                    <a:pt x="6122" y="30000"/>
                    <a:pt x="6122" y="30000"/>
                  </a:cubicBezTo>
                  <a:cubicBezTo>
                    <a:pt x="6122" y="17647"/>
                    <a:pt x="12244" y="8823"/>
                    <a:pt x="20816" y="8823"/>
                  </a:cubicBezTo>
                  <a:cubicBezTo>
                    <a:pt x="99183" y="8823"/>
                    <a:pt x="99183" y="8823"/>
                    <a:pt x="99183" y="8823"/>
                  </a:cubicBezTo>
                  <a:cubicBezTo>
                    <a:pt x="107755" y="8823"/>
                    <a:pt x="113877" y="17647"/>
                    <a:pt x="113877" y="30000"/>
                  </a:cubicBezTo>
                  <a:lnTo>
                    <a:pt x="113877" y="4941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26" name="Google Shape;1026;p105"/>
            <p:cNvSpPr/>
            <p:nvPr/>
          </p:nvSpPr>
          <p:spPr>
            <a:xfrm>
              <a:off x="7854950" y="4611688"/>
              <a:ext cx="219000" cy="27000"/>
            </a:xfrm>
            <a:custGeom>
              <a:avLst/>
              <a:gdLst/>
              <a:ahLst/>
              <a:cxnLst/>
              <a:rect l="l" t="t" r="r" b="b"/>
              <a:pathLst>
                <a:path w="120000" h="120000" extrusionOk="0">
                  <a:moveTo>
                    <a:pt x="111219" y="120000"/>
                  </a:moveTo>
                  <a:cubicBezTo>
                    <a:pt x="114146" y="120000"/>
                    <a:pt x="120000" y="96000"/>
                    <a:pt x="120000" y="72000"/>
                  </a:cubicBezTo>
                  <a:cubicBezTo>
                    <a:pt x="120000" y="24000"/>
                    <a:pt x="114146" y="0"/>
                    <a:pt x="111219" y="0"/>
                  </a:cubicBezTo>
                  <a:cubicBezTo>
                    <a:pt x="5853" y="0"/>
                    <a:pt x="5853" y="0"/>
                    <a:pt x="5853" y="0"/>
                  </a:cubicBezTo>
                  <a:cubicBezTo>
                    <a:pt x="2926" y="0"/>
                    <a:pt x="0" y="24000"/>
                    <a:pt x="0" y="72000"/>
                  </a:cubicBezTo>
                  <a:cubicBezTo>
                    <a:pt x="0" y="96000"/>
                    <a:pt x="2926" y="120000"/>
                    <a:pt x="5853" y="120000"/>
                  </a:cubicBezTo>
                  <a:lnTo>
                    <a:pt x="111219" y="120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27" name="Google Shape;1027;p105"/>
            <p:cNvSpPr/>
            <p:nvPr/>
          </p:nvSpPr>
          <p:spPr>
            <a:xfrm>
              <a:off x="7929563" y="3865563"/>
              <a:ext cx="65100" cy="65100"/>
            </a:xfrm>
            <a:custGeom>
              <a:avLst/>
              <a:gdLst/>
              <a:ahLst/>
              <a:cxnLst/>
              <a:rect l="l" t="t" r="r" b="b"/>
              <a:pathLst>
                <a:path w="120000" h="120000" extrusionOk="0">
                  <a:moveTo>
                    <a:pt x="60000" y="0"/>
                  </a:moveTo>
                  <a:cubicBezTo>
                    <a:pt x="30000" y="0"/>
                    <a:pt x="0" y="20000"/>
                    <a:pt x="0" y="60000"/>
                  </a:cubicBezTo>
                  <a:cubicBezTo>
                    <a:pt x="0" y="90000"/>
                    <a:pt x="30000" y="120000"/>
                    <a:pt x="60000" y="120000"/>
                  </a:cubicBezTo>
                  <a:cubicBezTo>
                    <a:pt x="100000" y="120000"/>
                    <a:pt x="120000" y="90000"/>
                    <a:pt x="120000" y="60000"/>
                  </a:cubicBezTo>
                  <a:cubicBezTo>
                    <a:pt x="120000" y="20000"/>
                    <a:pt x="100000" y="0"/>
                    <a:pt x="60000" y="0"/>
                  </a:cubicBezTo>
                  <a:close/>
                  <a:moveTo>
                    <a:pt x="60000" y="70000"/>
                  </a:moveTo>
                  <a:cubicBezTo>
                    <a:pt x="60000" y="70000"/>
                    <a:pt x="50000" y="60000"/>
                    <a:pt x="50000" y="60000"/>
                  </a:cubicBezTo>
                  <a:cubicBezTo>
                    <a:pt x="50000" y="50000"/>
                    <a:pt x="60000" y="50000"/>
                    <a:pt x="60000" y="50000"/>
                  </a:cubicBezTo>
                  <a:cubicBezTo>
                    <a:pt x="70000" y="50000"/>
                    <a:pt x="70000" y="50000"/>
                    <a:pt x="70000" y="60000"/>
                  </a:cubicBezTo>
                  <a:cubicBezTo>
                    <a:pt x="70000" y="60000"/>
                    <a:pt x="70000" y="70000"/>
                    <a:pt x="60000" y="7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28" name="Google Shape;1028;p105"/>
            <p:cNvSpPr/>
            <p:nvPr/>
          </p:nvSpPr>
          <p:spPr>
            <a:xfrm>
              <a:off x="6662738" y="4949825"/>
              <a:ext cx="566700" cy="681000"/>
            </a:xfrm>
            <a:custGeom>
              <a:avLst/>
              <a:gdLst/>
              <a:ahLst/>
              <a:cxnLst/>
              <a:rect l="l" t="t" r="r" b="b"/>
              <a:pathLst>
                <a:path w="120000" h="120000" extrusionOk="0">
                  <a:moveTo>
                    <a:pt x="116603" y="0"/>
                  </a:moveTo>
                  <a:cubicBezTo>
                    <a:pt x="2264" y="0"/>
                    <a:pt x="2264" y="0"/>
                    <a:pt x="2264" y="0"/>
                  </a:cubicBezTo>
                  <a:cubicBezTo>
                    <a:pt x="1132" y="0"/>
                    <a:pt x="0" y="944"/>
                    <a:pt x="0" y="1889"/>
                  </a:cubicBezTo>
                  <a:cubicBezTo>
                    <a:pt x="0" y="117165"/>
                    <a:pt x="0" y="117165"/>
                    <a:pt x="0" y="117165"/>
                  </a:cubicBezTo>
                  <a:cubicBezTo>
                    <a:pt x="0" y="119055"/>
                    <a:pt x="1132" y="120000"/>
                    <a:pt x="2264" y="120000"/>
                  </a:cubicBezTo>
                  <a:cubicBezTo>
                    <a:pt x="116603" y="120000"/>
                    <a:pt x="116603" y="120000"/>
                    <a:pt x="116603" y="120000"/>
                  </a:cubicBezTo>
                  <a:cubicBezTo>
                    <a:pt x="118867" y="120000"/>
                    <a:pt x="120000" y="119055"/>
                    <a:pt x="120000" y="117165"/>
                  </a:cubicBezTo>
                  <a:cubicBezTo>
                    <a:pt x="120000" y="1889"/>
                    <a:pt x="120000" y="1889"/>
                    <a:pt x="120000" y="1889"/>
                  </a:cubicBezTo>
                  <a:cubicBezTo>
                    <a:pt x="120000" y="944"/>
                    <a:pt x="118867" y="0"/>
                    <a:pt x="116603" y="0"/>
                  </a:cubicBezTo>
                  <a:close/>
                  <a:moveTo>
                    <a:pt x="96226" y="11338"/>
                  </a:moveTo>
                  <a:cubicBezTo>
                    <a:pt x="97358" y="11338"/>
                    <a:pt x="99622" y="13228"/>
                    <a:pt x="99622" y="14173"/>
                  </a:cubicBezTo>
                  <a:cubicBezTo>
                    <a:pt x="99622" y="16062"/>
                    <a:pt x="97358" y="17007"/>
                    <a:pt x="96226" y="17007"/>
                  </a:cubicBezTo>
                  <a:cubicBezTo>
                    <a:pt x="93962" y="17007"/>
                    <a:pt x="92830" y="16062"/>
                    <a:pt x="92830" y="14173"/>
                  </a:cubicBezTo>
                  <a:cubicBezTo>
                    <a:pt x="92830" y="13228"/>
                    <a:pt x="93962" y="11338"/>
                    <a:pt x="96226" y="11338"/>
                  </a:cubicBezTo>
                  <a:close/>
                  <a:moveTo>
                    <a:pt x="72452" y="11338"/>
                  </a:moveTo>
                  <a:cubicBezTo>
                    <a:pt x="73584" y="11338"/>
                    <a:pt x="74716" y="13228"/>
                    <a:pt x="74716" y="14173"/>
                  </a:cubicBezTo>
                  <a:cubicBezTo>
                    <a:pt x="74716" y="16062"/>
                    <a:pt x="73584" y="17007"/>
                    <a:pt x="72452" y="17007"/>
                  </a:cubicBezTo>
                  <a:cubicBezTo>
                    <a:pt x="70188" y="17007"/>
                    <a:pt x="69056" y="16062"/>
                    <a:pt x="69056" y="14173"/>
                  </a:cubicBezTo>
                  <a:cubicBezTo>
                    <a:pt x="69056" y="13228"/>
                    <a:pt x="70188" y="11338"/>
                    <a:pt x="72452" y="11338"/>
                  </a:cubicBezTo>
                  <a:close/>
                  <a:moveTo>
                    <a:pt x="47547" y="11338"/>
                  </a:moveTo>
                  <a:cubicBezTo>
                    <a:pt x="49811" y="11338"/>
                    <a:pt x="50943" y="13228"/>
                    <a:pt x="50943" y="14173"/>
                  </a:cubicBezTo>
                  <a:cubicBezTo>
                    <a:pt x="50943" y="16062"/>
                    <a:pt x="49811" y="17007"/>
                    <a:pt x="47547" y="17007"/>
                  </a:cubicBezTo>
                  <a:cubicBezTo>
                    <a:pt x="46415" y="17007"/>
                    <a:pt x="44150" y="16062"/>
                    <a:pt x="44150" y="14173"/>
                  </a:cubicBezTo>
                  <a:cubicBezTo>
                    <a:pt x="44150" y="13228"/>
                    <a:pt x="46415" y="11338"/>
                    <a:pt x="47547" y="11338"/>
                  </a:cubicBezTo>
                  <a:close/>
                  <a:moveTo>
                    <a:pt x="23773" y="11338"/>
                  </a:moveTo>
                  <a:cubicBezTo>
                    <a:pt x="26037" y="11338"/>
                    <a:pt x="27169" y="13228"/>
                    <a:pt x="27169" y="14173"/>
                  </a:cubicBezTo>
                  <a:cubicBezTo>
                    <a:pt x="27169" y="16062"/>
                    <a:pt x="26037" y="17007"/>
                    <a:pt x="23773" y="17007"/>
                  </a:cubicBezTo>
                  <a:cubicBezTo>
                    <a:pt x="21509" y="17007"/>
                    <a:pt x="20377" y="16062"/>
                    <a:pt x="20377" y="14173"/>
                  </a:cubicBezTo>
                  <a:cubicBezTo>
                    <a:pt x="20377" y="13228"/>
                    <a:pt x="21509" y="11338"/>
                    <a:pt x="23773" y="11338"/>
                  </a:cubicBezTo>
                  <a:close/>
                  <a:moveTo>
                    <a:pt x="114339" y="115275"/>
                  </a:moveTo>
                  <a:cubicBezTo>
                    <a:pt x="5660" y="115275"/>
                    <a:pt x="5660" y="115275"/>
                    <a:pt x="5660" y="115275"/>
                  </a:cubicBezTo>
                  <a:cubicBezTo>
                    <a:pt x="5660" y="4724"/>
                    <a:pt x="5660" y="4724"/>
                    <a:pt x="5660" y="4724"/>
                  </a:cubicBezTo>
                  <a:cubicBezTo>
                    <a:pt x="21509" y="4724"/>
                    <a:pt x="21509" y="4724"/>
                    <a:pt x="21509" y="4724"/>
                  </a:cubicBezTo>
                  <a:cubicBezTo>
                    <a:pt x="21509" y="7559"/>
                    <a:pt x="21509" y="7559"/>
                    <a:pt x="21509" y="7559"/>
                  </a:cubicBezTo>
                  <a:cubicBezTo>
                    <a:pt x="16981" y="8503"/>
                    <a:pt x="14716" y="11338"/>
                    <a:pt x="14716" y="14173"/>
                  </a:cubicBezTo>
                  <a:cubicBezTo>
                    <a:pt x="14716" y="18897"/>
                    <a:pt x="19245" y="21732"/>
                    <a:pt x="23773" y="21732"/>
                  </a:cubicBezTo>
                  <a:cubicBezTo>
                    <a:pt x="28301" y="21732"/>
                    <a:pt x="32830" y="18897"/>
                    <a:pt x="32830" y="14173"/>
                  </a:cubicBezTo>
                  <a:cubicBezTo>
                    <a:pt x="32830" y="11338"/>
                    <a:pt x="30566" y="8503"/>
                    <a:pt x="27169" y="7559"/>
                  </a:cubicBezTo>
                  <a:cubicBezTo>
                    <a:pt x="27169" y="4724"/>
                    <a:pt x="27169" y="4724"/>
                    <a:pt x="27169" y="4724"/>
                  </a:cubicBezTo>
                  <a:cubicBezTo>
                    <a:pt x="45283" y="4724"/>
                    <a:pt x="45283" y="4724"/>
                    <a:pt x="45283" y="4724"/>
                  </a:cubicBezTo>
                  <a:cubicBezTo>
                    <a:pt x="45283" y="7559"/>
                    <a:pt x="45283" y="7559"/>
                    <a:pt x="45283" y="7559"/>
                  </a:cubicBezTo>
                  <a:cubicBezTo>
                    <a:pt x="41886" y="8503"/>
                    <a:pt x="38490" y="11338"/>
                    <a:pt x="38490" y="14173"/>
                  </a:cubicBezTo>
                  <a:cubicBezTo>
                    <a:pt x="38490" y="18897"/>
                    <a:pt x="43018" y="21732"/>
                    <a:pt x="47547" y="21732"/>
                  </a:cubicBezTo>
                  <a:cubicBezTo>
                    <a:pt x="53207" y="21732"/>
                    <a:pt x="56603" y="18897"/>
                    <a:pt x="56603" y="14173"/>
                  </a:cubicBezTo>
                  <a:cubicBezTo>
                    <a:pt x="56603" y="11338"/>
                    <a:pt x="54339" y="8503"/>
                    <a:pt x="50943" y="7559"/>
                  </a:cubicBezTo>
                  <a:cubicBezTo>
                    <a:pt x="50943" y="4724"/>
                    <a:pt x="50943" y="4724"/>
                    <a:pt x="50943" y="4724"/>
                  </a:cubicBezTo>
                  <a:cubicBezTo>
                    <a:pt x="69056" y="4724"/>
                    <a:pt x="69056" y="4724"/>
                    <a:pt x="69056" y="4724"/>
                  </a:cubicBezTo>
                  <a:cubicBezTo>
                    <a:pt x="69056" y="7559"/>
                    <a:pt x="69056" y="7559"/>
                    <a:pt x="69056" y="7559"/>
                  </a:cubicBezTo>
                  <a:cubicBezTo>
                    <a:pt x="65660" y="8503"/>
                    <a:pt x="63396" y="11338"/>
                    <a:pt x="63396" y="14173"/>
                  </a:cubicBezTo>
                  <a:cubicBezTo>
                    <a:pt x="63396" y="18897"/>
                    <a:pt x="66792" y="21732"/>
                    <a:pt x="72452" y="21732"/>
                  </a:cubicBezTo>
                  <a:cubicBezTo>
                    <a:pt x="76981" y="21732"/>
                    <a:pt x="80377" y="18897"/>
                    <a:pt x="80377" y="14173"/>
                  </a:cubicBezTo>
                  <a:cubicBezTo>
                    <a:pt x="80377" y="11338"/>
                    <a:pt x="78113" y="8503"/>
                    <a:pt x="74716" y="7559"/>
                  </a:cubicBezTo>
                  <a:cubicBezTo>
                    <a:pt x="74716" y="4724"/>
                    <a:pt x="74716" y="4724"/>
                    <a:pt x="74716" y="4724"/>
                  </a:cubicBezTo>
                  <a:cubicBezTo>
                    <a:pt x="92830" y="4724"/>
                    <a:pt x="92830" y="4724"/>
                    <a:pt x="92830" y="4724"/>
                  </a:cubicBezTo>
                  <a:cubicBezTo>
                    <a:pt x="92830" y="7559"/>
                    <a:pt x="92830" y="7559"/>
                    <a:pt x="92830" y="7559"/>
                  </a:cubicBezTo>
                  <a:cubicBezTo>
                    <a:pt x="89433" y="8503"/>
                    <a:pt x="87169" y="11338"/>
                    <a:pt x="87169" y="14173"/>
                  </a:cubicBezTo>
                  <a:cubicBezTo>
                    <a:pt x="87169" y="18897"/>
                    <a:pt x="90566" y="21732"/>
                    <a:pt x="96226" y="21732"/>
                  </a:cubicBezTo>
                  <a:cubicBezTo>
                    <a:pt x="100754" y="21732"/>
                    <a:pt x="105283" y="18897"/>
                    <a:pt x="105283" y="14173"/>
                  </a:cubicBezTo>
                  <a:cubicBezTo>
                    <a:pt x="105283" y="11338"/>
                    <a:pt x="101886" y="8503"/>
                    <a:pt x="98490" y="7559"/>
                  </a:cubicBezTo>
                  <a:cubicBezTo>
                    <a:pt x="98490" y="4724"/>
                    <a:pt x="98490" y="4724"/>
                    <a:pt x="98490" y="4724"/>
                  </a:cubicBezTo>
                  <a:cubicBezTo>
                    <a:pt x="114339" y="4724"/>
                    <a:pt x="114339" y="4724"/>
                    <a:pt x="114339" y="4724"/>
                  </a:cubicBezTo>
                  <a:lnTo>
                    <a:pt x="114339" y="115275"/>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29" name="Google Shape;1029;p105"/>
            <p:cNvSpPr/>
            <p:nvPr/>
          </p:nvSpPr>
          <p:spPr>
            <a:xfrm>
              <a:off x="6764338" y="5132388"/>
              <a:ext cx="101700" cy="85800"/>
            </a:xfrm>
            <a:custGeom>
              <a:avLst/>
              <a:gdLst/>
              <a:ahLst/>
              <a:cxnLst/>
              <a:rect l="l" t="t" r="r" b="b"/>
              <a:pathLst>
                <a:path w="120000" h="120000" extrusionOk="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0000"/>
                  </a:cubicBezTo>
                  <a:lnTo>
                    <a:pt x="25263" y="1125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30" name="Google Shape;1030;p105"/>
            <p:cNvSpPr/>
            <p:nvPr/>
          </p:nvSpPr>
          <p:spPr>
            <a:xfrm>
              <a:off x="6764338" y="5245100"/>
              <a:ext cx="101700" cy="85800"/>
            </a:xfrm>
            <a:custGeom>
              <a:avLst/>
              <a:gdLst/>
              <a:ahLst/>
              <a:cxnLst/>
              <a:rect l="l" t="t" r="r" b="b"/>
              <a:pathLst>
                <a:path w="120000" h="120000" extrusionOk="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7500"/>
                  </a:cubicBezTo>
                  <a:lnTo>
                    <a:pt x="25263" y="1125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31" name="Google Shape;1031;p105"/>
            <p:cNvSpPr/>
            <p:nvPr/>
          </p:nvSpPr>
          <p:spPr>
            <a:xfrm>
              <a:off x="6892925" y="5154613"/>
              <a:ext cx="246000" cy="52500"/>
            </a:xfrm>
            <a:custGeom>
              <a:avLst/>
              <a:gdLst/>
              <a:ahLst/>
              <a:cxnLst/>
              <a:rect l="l" t="t" r="r" b="b"/>
              <a:pathLst>
                <a:path w="120000" h="120000" extrusionOk="0">
                  <a:moveTo>
                    <a:pt x="10434" y="84000"/>
                  </a:moveTo>
                  <a:cubicBezTo>
                    <a:pt x="15652" y="72000"/>
                    <a:pt x="20869" y="60000"/>
                    <a:pt x="28695" y="60000"/>
                  </a:cubicBezTo>
                  <a:cubicBezTo>
                    <a:pt x="28695" y="60000"/>
                    <a:pt x="28695" y="60000"/>
                    <a:pt x="28695" y="60000"/>
                  </a:cubicBezTo>
                  <a:cubicBezTo>
                    <a:pt x="28695" y="60000"/>
                    <a:pt x="28695" y="72000"/>
                    <a:pt x="28695" y="72000"/>
                  </a:cubicBezTo>
                  <a:cubicBezTo>
                    <a:pt x="31304" y="96000"/>
                    <a:pt x="39130" y="120000"/>
                    <a:pt x="46956" y="120000"/>
                  </a:cubicBezTo>
                  <a:cubicBezTo>
                    <a:pt x="49565" y="120000"/>
                    <a:pt x="49565" y="108000"/>
                    <a:pt x="52173" y="108000"/>
                  </a:cubicBezTo>
                  <a:cubicBezTo>
                    <a:pt x="57391" y="108000"/>
                    <a:pt x="62608" y="96000"/>
                    <a:pt x="65217" y="84000"/>
                  </a:cubicBezTo>
                  <a:cubicBezTo>
                    <a:pt x="67826" y="84000"/>
                    <a:pt x="67826" y="72000"/>
                    <a:pt x="70434" y="72000"/>
                  </a:cubicBezTo>
                  <a:cubicBezTo>
                    <a:pt x="73043" y="60000"/>
                    <a:pt x="78260" y="60000"/>
                    <a:pt x="80869" y="60000"/>
                  </a:cubicBezTo>
                  <a:cubicBezTo>
                    <a:pt x="83478" y="60000"/>
                    <a:pt x="83478" y="72000"/>
                    <a:pt x="86086" y="72000"/>
                  </a:cubicBezTo>
                  <a:cubicBezTo>
                    <a:pt x="88695" y="84000"/>
                    <a:pt x="88695" y="96000"/>
                    <a:pt x="91304" y="96000"/>
                  </a:cubicBezTo>
                  <a:cubicBezTo>
                    <a:pt x="99130" y="120000"/>
                    <a:pt x="109565" y="108000"/>
                    <a:pt x="117391" y="84000"/>
                  </a:cubicBezTo>
                  <a:cubicBezTo>
                    <a:pt x="120000" y="72000"/>
                    <a:pt x="120000" y="48000"/>
                    <a:pt x="117391" y="36000"/>
                  </a:cubicBezTo>
                  <a:cubicBezTo>
                    <a:pt x="114782" y="24000"/>
                    <a:pt x="109565" y="24000"/>
                    <a:pt x="106956" y="36000"/>
                  </a:cubicBezTo>
                  <a:cubicBezTo>
                    <a:pt x="104347" y="48000"/>
                    <a:pt x="101739" y="48000"/>
                    <a:pt x="99130" y="48000"/>
                  </a:cubicBezTo>
                  <a:cubicBezTo>
                    <a:pt x="96521" y="48000"/>
                    <a:pt x="96521" y="36000"/>
                    <a:pt x="93913" y="36000"/>
                  </a:cubicBezTo>
                  <a:cubicBezTo>
                    <a:pt x="91304" y="24000"/>
                    <a:pt x="91304" y="12000"/>
                    <a:pt x="86086" y="12000"/>
                  </a:cubicBezTo>
                  <a:cubicBezTo>
                    <a:pt x="80869" y="0"/>
                    <a:pt x="73043" y="0"/>
                    <a:pt x="65217" y="24000"/>
                  </a:cubicBezTo>
                  <a:cubicBezTo>
                    <a:pt x="62608" y="24000"/>
                    <a:pt x="60000" y="24000"/>
                    <a:pt x="60000" y="36000"/>
                  </a:cubicBezTo>
                  <a:cubicBezTo>
                    <a:pt x="54782" y="36000"/>
                    <a:pt x="52173" y="48000"/>
                    <a:pt x="49565" y="48000"/>
                  </a:cubicBezTo>
                  <a:cubicBezTo>
                    <a:pt x="44347" y="60000"/>
                    <a:pt x="41739" y="48000"/>
                    <a:pt x="41739" y="48000"/>
                  </a:cubicBezTo>
                  <a:cubicBezTo>
                    <a:pt x="39130" y="48000"/>
                    <a:pt x="39130" y="36000"/>
                    <a:pt x="39130" y="36000"/>
                  </a:cubicBezTo>
                  <a:cubicBezTo>
                    <a:pt x="39130" y="24000"/>
                    <a:pt x="36521" y="12000"/>
                    <a:pt x="33913" y="0"/>
                  </a:cubicBezTo>
                  <a:cubicBezTo>
                    <a:pt x="31304" y="0"/>
                    <a:pt x="28695" y="0"/>
                    <a:pt x="26086" y="0"/>
                  </a:cubicBezTo>
                  <a:cubicBezTo>
                    <a:pt x="18260" y="0"/>
                    <a:pt x="10434" y="12000"/>
                    <a:pt x="5217" y="36000"/>
                  </a:cubicBezTo>
                  <a:cubicBezTo>
                    <a:pt x="2608" y="48000"/>
                    <a:pt x="0" y="60000"/>
                    <a:pt x="2608" y="84000"/>
                  </a:cubicBezTo>
                  <a:cubicBezTo>
                    <a:pt x="5217" y="96000"/>
                    <a:pt x="7826" y="96000"/>
                    <a:pt x="10434" y="84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32" name="Google Shape;1032;p105"/>
            <p:cNvSpPr/>
            <p:nvPr/>
          </p:nvSpPr>
          <p:spPr>
            <a:xfrm>
              <a:off x="6881813" y="5256213"/>
              <a:ext cx="273000" cy="63600"/>
            </a:xfrm>
            <a:custGeom>
              <a:avLst/>
              <a:gdLst/>
              <a:ahLst/>
              <a:cxnLst/>
              <a:rect l="l" t="t" r="r" b="b"/>
              <a:pathLst>
                <a:path w="120000" h="120000" extrusionOk="0">
                  <a:moveTo>
                    <a:pt x="2352" y="110000"/>
                  </a:moveTo>
                  <a:cubicBezTo>
                    <a:pt x="4705" y="120000"/>
                    <a:pt x="4705" y="120000"/>
                    <a:pt x="7058" y="120000"/>
                  </a:cubicBezTo>
                  <a:cubicBezTo>
                    <a:pt x="9411" y="120000"/>
                    <a:pt x="9411" y="110000"/>
                    <a:pt x="11764" y="110000"/>
                  </a:cubicBezTo>
                  <a:cubicBezTo>
                    <a:pt x="14117" y="90000"/>
                    <a:pt x="18823" y="80000"/>
                    <a:pt x="23529" y="80000"/>
                  </a:cubicBezTo>
                  <a:cubicBezTo>
                    <a:pt x="23529" y="80000"/>
                    <a:pt x="23529" y="80000"/>
                    <a:pt x="25882" y="80000"/>
                  </a:cubicBezTo>
                  <a:cubicBezTo>
                    <a:pt x="25882" y="80000"/>
                    <a:pt x="25882" y="80000"/>
                    <a:pt x="25882" y="80000"/>
                  </a:cubicBezTo>
                  <a:cubicBezTo>
                    <a:pt x="25882" y="80000"/>
                    <a:pt x="25882" y="80000"/>
                    <a:pt x="25882" y="80000"/>
                  </a:cubicBezTo>
                  <a:cubicBezTo>
                    <a:pt x="25882" y="80000"/>
                    <a:pt x="28235" y="90000"/>
                    <a:pt x="28235" y="90000"/>
                  </a:cubicBezTo>
                  <a:cubicBezTo>
                    <a:pt x="32941" y="100000"/>
                    <a:pt x="40000" y="100000"/>
                    <a:pt x="47058" y="90000"/>
                  </a:cubicBezTo>
                  <a:cubicBezTo>
                    <a:pt x="49411" y="80000"/>
                    <a:pt x="51764" y="80000"/>
                    <a:pt x="54117" y="70000"/>
                  </a:cubicBezTo>
                  <a:cubicBezTo>
                    <a:pt x="54117" y="60000"/>
                    <a:pt x="56470" y="60000"/>
                    <a:pt x="58823" y="60000"/>
                  </a:cubicBezTo>
                  <a:cubicBezTo>
                    <a:pt x="61176" y="50000"/>
                    <a:pt x="63529" y="50000"/>
                    <a:pt x="65882" y="60000"/>
                  </a:cubicBezTo>
                  <a:cubicBezTo>
                    <a:pt x="65882" y="60000"/>
                    <a:pt x="65882" y="60000"/>
                    <a:pt x="65882" y="60000"/>
                  </a:cubicBezTo>
                  <a:cubicBezTo>
                    <a:pt x="65882" y="70000"/>
                    <a:pt x="68235" y="80000"/>
                    <a:pt x="70588" y="90000"/>
                  </a:cubicBezTo>
                  <a:cubicBezTo>
                    <a:pt x="72941" y="100000"/>
                    <a:pt x="75294" y="100000"/>
                    <a:pt x="77647" y="100000"/>
                  </a:cubicBezTo>
                  <a:cubicBezTo>
                    <a:pt x="89411" y="110000"/>
                    <a:pt x="103529" y="100000"/>
                    <a:pt x="115294" y="90000"/>
                  </a:cubicBezTo>
                  <a:cubicBezTo>
                    <a:pt x="117647" y="90000"/>
                    <a:pt x="120000" y="80000"/>
                    <a:pt x="120000" y="60000"/>
                  </a:cubicBezTo>
                  <a:cubicBezTo>
                    <a:pt x="117647" y="50000"/>
                    <a:pt x="115294" y="40000"/>
                    <a:pt x="112941" y="40000"/>
                  </a:cubicBezTo>
                  <a:cubicBezTo>
                    <a:pt x="101176" y="50000"/>
                    <a:pt x="89411" y="60000"/>
                    <a:pt x="77647" y="50000"/>
                  </a:cubicBezTo>
                  <a:cubicBezTo>
                    <a:pt x="77647" y="50000"/>
                    <a:pt x="77647" y="50000"/>
                    <a:pt x="77647" y="50000"/>
                  </a:cubicBezTo>
                  <a:cubicBezTo>
                    <a:pt x="77647" y="50000"/>
                    <a:pt x="77647" y="50000"/>
                    <a:pt x="77647" y="50000"/>
                  </a:cubicBezTo>
                  <a:cubicBezTo>
                    <a:pt x="75294" y="40000"/>
                    <a:pt x="75294" y="40000"/>
                    <a:pt x="75294" y="30000"/>
                  </a:cubicBezTo>
                  <a:cubicBezTo>
                    <a:pt x="70588" y="0"/>
                    <a:pt x="61176" y="0"/>
                    <a:pt x="54117" y="10000"/>
                  </a:cubicBezTo>
                  <a:cubicBezTo>
                    <a:pt x="51764" y="10000"/>
                    <a:pt x="49411" y="20000"/>
                    <a:pt x="47058" y="30000"/>
                  </a:cubicBezTo>
                  <a:cubicBezTo>
                    <a:pt x="44705" y="30000"/>
                    <a:pt x="42352" y="40000"/>
                    <a:pt x="42352" y="40000"/>
                  </a:cubicBezTo>
                  <a:cubicBezTo>
                    <a:pt x="40000" y="50000"/>
                    <a:pt x="35294" y="50000"/>
                    <a:pt x="35294" y="50000"/>
                  </a:cubicBezTo>
                  <a:cubicBezTo>
                    <a:pt x="35294" y="50000"/>
                    <a:pt x="35294" y="40000"/>
                    <a:pt x="32941" y="40000"/>
                  </a:cubicBezTo>
                  <a:cubicBezTo>
                    <a:pt x="32941" y="40000"/>
                    <a:pt x="32941" y="40000"/>
                    <a:pt x="30588" y="30000"/>
                  </a:cubicBezTo>
                  <a:cubicBezTo>
                    <a:pt x="28235" y="30000"/>
                    <a:pt x="25882" y="30000"/>
                    <a:pt x="23529" y="30000"/>
                  </a:cubicBezTo>
                  <a:cubicBezTo>
                    <a:pt x="14117" y="30000"/>
                    <a:pt x="7058" y="50000"/>
                    <a:pt x="2352" y="80000"/>
                  </a:cubicBezTo>
                  <a:cubicBezTo>
                    <a:pt x="0" y="90000"/>
                    <a:pt x="0" y="100000"/>
                    <a:pt x="2352" y="11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33" name="Google Shape;1033;p105"/>
            <p:cNvSpPr/>
            <p:nvPr/>
          </p:nvSpPr>
          <p:spPr>
            <a:xfrm>
              <a:off x="6753225" y="5400675"/>
              <a:ext cx="406500" cy="92100"/>
            </a:xfrm>
            <a:custGeom>
              <a:avLst/>
              <a:gdLst/>
              <a:ahLst/>
              <a:cxnLst/>
              <a:rect l="l" t="t" r="r" b="b"/>
              <a:pathLst>
                <a:path w="120000" h="120000" extrusionOk="0">
                  <a:moveTo>
                    <a:pt x="113684" y="49411"/>
                  </a:moveTo>
                  <a:cubicBezTo>
                    <a:pt x="112105" y="49411"/>
                    <a:pt x="110526" y="42352"/>
                    <a:pt x="110526" y="42352"/>
                  </a:cubicBezTo>
                  <a:cubicBezTo>
                    <a:pt x="108947" y="42352"/>
                    <a:pt x="105789" y="35294"/>
                    <a:pt x="104210" y="35294"/>
                  </a:cubicBezTo>
                  <a:cubicBezTo>
                    <a:pt x="99473" y="35294"/>
                    <a:pt x="96315" y="42352"/>
                    <a:pt x="94736" y="56470"/>
                  </a:cubicBezTo>
                  <a:cubicBezTo>
                    <a:pt x="93157" y="56470"/>
                    <a:pt x="93157" y="56470"/>
                    <a:pt x="93157" y="56470"/>
                  </a:cubicBezTo>
                  <a:cubicBezTo>
                    <a:pt x="91578" y="63529"/>
                    <a:pt x="90000" y="63529"/>
                    <a:pt x="88421" y="63529"/>
                  </a:cubicBezTo>
                  <a:cubicBezTo>
                    <a:pt x="88421" y="63529"/>
                    <a:pt x="90000" y="56470"/>
                    <a:pt x="90000" y="49411"/>
                  </a:cubicBezTo>
                  <a:cubicBezTo>
                    <a:pt x="90000" y="35294"/>
                    <a:pt x="91578" y="21176"/>
                    <a:pt x="88421" y="7058"/>
                  </a:cubicBezTo>
                  <a:cubicBezTo>
                    <a:pt x="88421" y="0"/>
                    <a:pt x="85263" y="0"/>
                    <a:pt x="83684" y="0"/>
                  </a:cubicBezTo>
                  <a:cubicBezTo>
                    <a:pt x="48947" y="77647"/>
                    <a:pt x="48947" y="77647"/>
                    <a:pt x="48947" y="77647"/>
                  </a:cubicBezTo>
                  <a:cubicBezTo>
                    <a:pt x="52105" y="35294"/>
                    <a:pt x="52105" y="35294"/>
                    <a:pt x="52105" y="35294"/>
                  </a:cubicBezTo>
                  <a:cubicBezTo>
                    <a:pt x="52105" y="28235"/>
                    <a:pt x="52105" y="21176"/>
                    <a:pt x="50526" y="14117"/>
                  </a:cubicBezTo>
                  <a:cubicBezTo>
                    <a:pt x="48947" y="14117"/>
                    <a:pt x="48947" y="7058"/>
                    <a:pt x="47368" y="14117"/>
                  </a:cubicBezTo>
                  <a:cubicBezTo>
                    <a:pt x="37894" y="14117"/>
                    <a:pt x="28421" y="35294"/>
                    <a:pt x="22105" y="63529"/>
                  </a:cubicBezTo>
                  <a:cubicBezTo>
                    <a:pt x="22105" y="63529"/>
                    <a:pt x="22105" y="63529"/>
                    <a:pt x="22105" y="63529"/>
                  </a:cubicBezTo>
                  <a:cubicBezTo>
                    <a:pt x="22105" y="49411"/>
                    <a:pt x="22105" y="42352"/>
                    <a:pt x="22105" y="35294"/>
                  </a:cubicBezTo>
                  <a:cubicBezTo>
                    <a:pt x="22105" y="28235"/>
                    <a:pt x="20526" y="21176"/>
                    <a:pt x="20526" y="21176"/>
                  </a:cubicBezTo>
                  <a:cubicBezTo>
                    <a:pt x="18947" y="14117"/>
                    <a:pt x="17368" y="14117"/>
                    <a:pt x="15789" y="21176"/>
                  </a:cubicBezTo>
                  <a:cubicBezTo>
                    <a:pt x="11052" y="28235"/>
                    <a:pt x="6315" y="49411"/>
                    <a:pt x="1578" y="63529"/>
                  </a:cubicBezTo>
                  <a:cubicBezTo>
                    <a:pt x="0" y="70588"/>
                    <a:pt x="0" y="84705"/>
                    <a:pt x="1578" y="91764"/>
                  </a:cubicBezTo>
                  <a:cubicBezTo>
                    <a:pt x="3157" y="98823"/>
                    <a:pt x="6315" y="98823"/>
                    <a:pt x="7894" y="91764"/>
                  </a:cubicBezTo>
                  <a:cubicBezTo>
                    <a:pt x="9473" y="84705"/>
                    <a:pt x="11052" y="77647"/>
                    <a:pt x="12631" y="70588"/>
                  </a:cubicBezTo>
                  <a:cubicBezTo>
                    <a:pt x="12631" y="70588"/>
                    <a:pt x="12631" y="77647"/>
                    <a:pt x="12631" y="77647"/>
                  </a:cubicBezTo>
                  <a:cubicBezTo>
                    <a:pt x="12631" y="84705"/>
                    <a:pt x="12631" y="91764"/>
                    <a:pt x="14210" y="91764"/>
                  </a:cubicBezTo>
                  <a:cubicBezTo>
                    <a:pt x="15789" y="98823"/>
                    <a:pt x="18947" y="112941"/>
                    <a:pt x="26842" y="84705"/>
                  </a:cubicBezTo>
                  <a:cubicBezTo>
                    <a:pt x="31578" y="70588"/>
                    <a:pt x="36315" y="56470"/>
                    <a:pt x="42631" y="49411"/>
                  </a:cubicBezTo>
                  <a:cubicBezTo>
                    <a:pt x="39473" y="84705"/>
                    <a:pt x="39473" y="84705"/>
                    <a:pt x="39473" y="84705"/>
                  </a:cubicBezTo>
                  <a:cubicBezTo>
                    <a:pt x="39473" y="91764"/>
                    <a:pt x="39473" y="105882"/>
                    <a:pt x="41052" y="112941"/>
                  </a:cubicBezTo>
                  <a:cubicBezTo>
                    <a:pt x="42631" y="120000"/>
                    <a:pt x="42631" y="120000"/>
                    <a:pt x="45789" y="120000"/>
                  </a:cubicBezTo>
                  <a:cubicBezTo>
                    <a:pt x="45789" y="120000"/>
                    <a:pt x="47368" y="120000"/>
                    <a:pt x="48947" y="120000"/>
                  </a:cubicBezTo>
                  <a:cubicBezTo>
                    <a:pt x="82105" y="49411"/>
                    <a:pt x="82105" y="49411"/>
                    <a:pt x="82105" y="49411"/>
                  </a:cubicBezTo>
                  <a:cubicBezTo>
                    <a:pt x="80526" y="56470"/>
                    <a:pt x="80526" y="70588"/>
                    <a:pt x="82105" y="77647"/>
                  </a:cubicBezTo>
                  <a:cubicBezTo>
                    <a:pt x="83684" y="91764"/>
                    <a:pt x="85263" y="91764"/>
                    <a:pt x="86842" y="98823"/>
                  </a:cubicBezTo>
                  <a:cubicBezTo>
                    <a:pt x="90000" y="98823"/>
                    <a:pt x="94736" y="98823"/>
                    <a:pt x="96315" y="91764"/>
                  </a:cubicBezTo>
                  <a:cubicBezTo>
                    <a:pt x="97894" y="84705"/>
                    <a:pt x="97894" y="84705"/>
                    <a:pt x="99473" y="84705"/>
                  </a:cubicBezTo>
                  <a:cubicBezTo>
                    <a:pt x="101052" y="77647"/>
                    <a:pt x="102631" y="70588"/>
                    <a:pt x="104210" y="70588"/>
                  </a:cubicBezTo>
                  <a:cubicBezTo>
                    <a:pt x="104210" y="70588"/>
                    <a:pt x="105789" y="77647"/>
                    <a:pt x="107368" y="77647"/>
                  </a:cubicBezTo>
                  <a:cubicBezTo>
                    <a:pt x="110526" y="84705"/>
                    <a:pt x="115263" y="91764"/>
                    <a:pt x="118421" y="70588"/>
                  </a:cubicBezTo>
                  <a:cubicBezTo>
                    <a:pt x="120000" y="63529"/>
                    <a:pt x="120000" y="56470"/>
                    <a:pt x="118421" y="49411"/>
                  </a:cubicBezTo>
                  <a:cubicBezTo>
                    <a:pt x="116842" y="42352"/>
                    <a:pt x="115263" y="42352"/>
                    <a:pt x="113684" y="49411"/>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34" name="Google Shape;1034;p105"/>
            <p:cNvSpPr/>
            <p:nvPr/>
          </p:nvSpPr>
          <p:spPr>
            <a:xfrm>
              <a:off x="7326313" y="4976813"/>
              <a:ext cx="165000" cy="611100"/>
            </a:xfrm>
            <a:custGeom>
              <a:avLst/>
              <a:gdLst/>
              <a:ahLst/>
              <a:cxnLst/>
              <a:rect l="l" t="t" r="r" b="b"/>
              <a:pathLst>
                <a:path w="120000" h="120000" extrusionOk="0">
                  <a:moveTo>
                    <a:pt x="81290" y="5263"/>
                  </a:moveTo>
                  <a:cubicBezTo>
                    <a:pt x="73548" y="5263"/>
                    <a:pt x="73548" y="5263"/>
                    <a:pt x="73548" y="5263"/>
                  </a:cubicBezTo>
                  <a:cubicBezTo>
                    <a:pt x="65806" y="2105"/>
                    <a:pt x="54193" y="0"/>
                    <a:pt x="38709" y="0"/>
                  </a:cubicBezTo>
                  <a:cubicBezTo>
                    <a:pt x="15483" y="0"/>
                    <a:pt x="0" y="4210"/>
                    <a:pt x="0" y="10526"/>
                  </a:cubicBezTo>
                  <a:cubicBezTo>
                    <a:pt x="0" y="91578"/>
                    <a:pt x="0" y="91578"/>
                    <a:pt x="0" y="91578"/>
                  </a:cubicBezTo>
                  <a:cubicBezTo>
                    <a:pt x="0" y="91578"/>
                    <a:pt x="0" y="92631"/>
                    <a:pt x="0" y="92631"/>
                  </a:cubicBezTo>
                  <a:cubicBezTo>
                    <a:pt x="30967" y="117894"/>
                    <a:pt x="30967" y="117894"/>
                    <a:pt x="30967" y="117894"/>
                  </a:cubicBezTo>
                  <a:cubicBezTo>
                    <a:pt x="30967" y="118947"/>
                    <a:pt x="34838" y="119999"/>
                    <a:pt x="38709" y="119999"/>
                  </a:cubicBezTo>
                  <a:cubicBezTo>
                    <a:pt x="42580" y="119999"/>
                    <a:pt x="46451" y="118947"/>
                    <a:pt x="46451" y="117894"/>
                  </a:cubicBezTo>
                  <a:cubicBezTo>
                    <a:pt x="77419" y="92631"/>
                    <a:pt x="77419" y="92631"/>
                    <a:pt x="77419" y="92631"/>
                  </a:cubicBezTo>
                  <a:cubicBezTo>
                    <a:pt x="77419" y="92631"/>
                    <a:pt x="81290" y="91578"/>
                    <a:pt x="81290" y="91578"/>
                  </a:cubicBezTo>
                  <a:cubicBezTo>
                    <a:pt x="81290" y="10526"/>
                    <a:pt x="81290" y="10526"/>
                    <a:pt x="81290" y="10526"/>
                  </a:cubicBezTo>
                  <a:cubicBezTo>
                    <a:pt x="81290" y="10526"/>
                    <a:pt x="81290" y="10526"/>
                    <a:pt x="81290" y="10526"/>
                  </a:cubicBezTo>
                  <a:cubicBezTo>
                    <a:pt x="81290" y="10526"/>
                    <a:pt x="81290" y="10526"/>
                    <a:pt x="81290" y="10526"/>
                  </a:cubicBezTo>
                  <a:cubicBezTo>
                    <a:pt x="92903" y="10526"/>
                    <a:pt x="100645" y="12631"/>
                    <a:pt x="100645" y="15789"/>
                  </a:cubicBezTo>
                  <a:cubicBezTo>
                    <a:pt x="100645" y="57894"/>
                    <a:pt x="100645" y="57894"/>
                    <a:pt x="100645" y="57894"/>
                  </a:cubicBezTo>
                  <a:cubicBezTo>
                    <a:pt x="100645" y="59999"/>
                    <a:pt x="104516" y="61052"/>
                    <a:pt x="112258" y="61052"/>
                  </a:cubicBezTo>
                  <a:cubicBezTo>
                    <a:pt x="116129" y="61052"/>
                    <a:pt x="120000" y="59999"/>
                    <a:pt x="120000" y="57894"/>
                  </a:cubicBezTo>
                  <a:cubicBezTo>
                    <a:pt x="120000" y="15789"/>
                    <a:pt x="120000" y="15789"/>
                    <a:pt x="120000" y="15789"/>
                  </a:cubicBezTo>
                  <a:cubicBezTo>
                    <a:pt x="120000" y="10526"/>
                    <a:pt x="100645" y="5263"/>
                    <a:pt x="81290" y="5263"/>
                  </a:cubicBezTo>
                  <a:close/>
                  <a:moveTo>
                    <a:pt x="38709" y="108421"/>
                  </a:moveTo>
                  <a:cubicBezTo>
                    <a:pt x="19354" y="91578"/>
                    <a:pt x="19354" y="91578"/>
                    <a:pt x="19354" y="91578"/>
                  </a:cubicBezTo>
                  <a:cubicBezTo>
                    <a:pt x="58064" y="91578"/>
                    <a:pt x="58064" y="91578"/>
                    <a:pt x="58064" y="91578"/>
                  </a:cubicBezTo>
                  <a:lnTo>
                    <a:pt x="38709" y="108421"/>
                  </a:lnTo>
                  <a:close/>
                  <a:moveTo>
                    <a:pt x="61935" y="86315"/>
                  </a:moveTo>
                  <a:cubicBezTo>
                    <a:pt x="19354" y="86315"/>
                    <a:pt x="19354" y="86315"/>
                    <a:pt x="19354" y="86315"/>
                  </a:cubicBezTo>
                  <a:cubicBezTo>
                    <a:pt x="19354" y="52631"/>
                    <a:pt x="19354" y="52631"/>
                    <a:pt x="19354" y="52631"/>
                  </a:cubicBezTo>
                  <a:cubicBezTo>
                    <a:pt x="61935" y="52631"/>
                    <a:pt x="61935" y="52631"/>
                    <a:pt x="61935" y="52631"/>
                  </a:cubicBezTo>
                  <a:lnTo>
                    <a:pt x="61935" y="86315"/>
                  </a:lnTo>
                  <a:close/>
                  <a:moveTo>
                    <a:pt x="61935" y="47368"/>
                  </a:moveTo>
                  <a:cubicBezTo>
                    <a:pt x="19354" y="47368"/>
                    <a:pt x="19354" y="47368"/>
                    <a:pt x="19354" y="47368"/>
                  </a:cubicBezTo>
                  <a:cubicBezTo>
                    <a:pt x="19354" y="10526"/>
                    <a:pt x="19354" y="10526"/>
                    <a:pt x="19354" y="10526"/>
                  </a:cubicBezTo>
                  <a:cubicBezTo>
                    <a:pt x="19354" y="7368"/>
                    <a:pt x="27096" y="5263"/>
                    <a:pt x="38709" y="5263"/>
                  </a:cubicBezTo>
                  <a:cubicBezTo>
                    <a:pt x="50322" y="5263"/>
                    <a:pt x="61935" y="7368"/>
                    <a:pt x="61935" y="10526"/>
                  </a:cubicBezTo>
                  <a:lnTo>
                    <a:pt x="61935" y="47368"/>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35" name="Google Shape;1035;p105"/>
            <p:cNvSpPr/>
            <p:nvPr/>
          </p:nvSpPr>
          <p:spPr>
            <a:xfrm>
              <a:off x="7556500" y="3984625"/>
              <a:ext cx="282600" cy="638100"/>
            </a:xfrm>
            <a:custGeom>
              <a:avLst/>
              <a:gdLst/>
              <a:ahLst/>
              <a:cxnLst/>
              <a:rect l="l" t="t" r="r" b="b"/>
              <a:pathLst>
                <a:path w="120000" h="120000" extrusionOk="0">
                  <a:moveTo>
                    <a:pt x="27169" y="29243"/>
                  </a:moveTo>
                  <a:cubicBezTo>
                    <a:pt x="58867" y="34285"/>
                    <a:pt x="58867" y="34285"/>
                    <a:pt x="58867" y="34285"/>
                  </a:cubicBezTo>
                  <a:cubicBezTo>
                    <a:pt x="58867" y="34285"/>
                    <a:pt x="58867" y="34285"/>
                    <a:pt x="56603" y="34285"/>
                  </a:cubicBezTo>
                  <a:cubicBezTo>
                    <a:pt x="49811" y="34285"/>
                    <a:pt x="43018" y="35294"/>
                    <a:pt x="38490" y="38319"/>
                  </a:cubicBezTo>
                  <a:cubicBezTo>
                    <a:pt x="33962" y="40336"/>
                    <a:pt x="29433" y="44369"/>
                    <a:pt x="31698" y="47394"/>
                  </a:cubicBezTo>
                  <a:cubicBezTo>
                    <a:pt x="31698" y="51428"/>
                    <a:pt x="36226" y="54453"/>
                    <a:pt x="40754" y="56470"/>
                  </a:cubicBezTo>
                  <a:cubicBezTo>
                    <a:pt x="56603" y="61512"/>
                    <a:pt x="56603" y="61512"/>
                    <a:pt x="56603" y="61512"/>
                  </a:cubicBezTo>
                  <a:cubicBezTo>
                    <a:pt x="49811" y="62521"/>
                    <a:pt x="43018" y="63529"/>
                    <a:pt x="38490" y="66554"/>
                  </a:cubicBezTo>
                  <a:cubicBezTo>
                    <a:pt x="33962" y="68571"/>
                    <a:pt x="29433" y="72605"/>
                    <a:pt x="31698" y="75630"/>
                  </a:cubicBezTo>
                  <a:cubicBezTo>
                    <a:pt x="31698" y="78655"/>
                    <a:pt x="36226" y="81680"/>
                    <a:pt x="40754" y="84705"/>
                  </a:cubicBezTo>
                  <a:cubicBezTo>
                    <a:pt x="52075" y="88739"/>
                    <a:pt x="52075" y="88739"/>
                    <a:pt x="52075" y="88739"/>
                  </a:cubicBezTo>
                  <a:cubicBezTo>
                    <a:pt x="47547" y="88739"/>
                    <a:pt x="43018" y="90756"/>
                    <a:pt x="38490" y="91764"/>
                  </a:cubicBezTo>
                  <a:cubicBezTo>
                    <a:pt x="33962" y="94789"/>
                    <a:pt x="31698" y="97815"/>
                    <a:pt x="31698" y="100840"/>
                  </a:cubicBezTo>
                  <a:cubicBezTo>
                    <a:pt x="33962" y="103865"/>
                    <a:pt x="36226" y="106890"/>
                    <a:pt x="40754" y="108907"/>
                  </a:cubicBezTo>
                  <a:cubicBezTo>
                    <a:pt x="61132" y="116974"/>
                    <a:pt x="61132" y="116974"/>
                    <a:pt x="61132" y="116974"/>
                  </a:cubicBezTo>
                  <a:cubicBezTo>
                    <a:pt x="67924" y="118991"/>
                    <a:pt x="72452" y="120000"/>
                    <a:pt x="79245" y="120000"/>
                  </a:cubicBezTo>
                  <a:cubicBezTo>
                    <a:pt x="88301" y="120000"/>
                    <a:pt x="95094" y="117983"/>
                    <a:pt x="99622" y="115966"/>
                  </a:cubicBezTo>
                  <a:cubicBezTo>
                    <a:pt x="108679" y="110924"/>
                    <a:pt x="108679" y="102857"/>
                    <a:pt x="97358" y="98823"/>
                  </a:cubicBezTo>
                  <a:cubicBezTo>
                    <a:pt x="86037" y="94789"/>
                    <a:pt x="86037" y="94789"/>
                    <a:pt x="86037" y="94789"/>
                  </a:cubicBezTo>
                  <a:cubicBezTo>
                    <a:pt x="92830" y="93781"/>
                    <a:pt x="97358" y="92773"/>
                    <a:pt x="101886" y="90756"/>
                  </a:cubicBezTo>
                  <a:cubicBezTo>
                    <a:pt x="106415" y="87731"/>
                    <a:pt x="108679" y="84705"/>
                    <a:pt x="108679" y="81680"/>
                  </a:cubicBezTo>
                  <a:cubicBezTo>
                    <a:pt x="108679" y="77647"/>
                    <a:pt x="104150" y="74621"/>
                    <a:pt x="99622" y="72605"/>
                  </a:cubicBezTo>
                  <a:cubicBezTo>
                    <a:pt x="92830" y="70588"/>
                    <a:pt x="92830" y="70588"/>
                    <a:pt x="92830" y="70588"/>
                  </a:cubicBezTo>
                  <a:cubicBezTo>
                    <a:pt x="99622" y="70588"/>
                    <a:pt x="106415" y="68571"/>
                    <a:pt x="110943" y="66554"/>
                  </a:cubicBezTo>
                  <a:cubicBezTo>
                    <a:pt x="120000" y="60504"/>
                    <a:pt x="120000" y="52436"/>
                    <a:pt x="108679" y="48403"/>
                  </a:cubicBezTo>
                  <a:cubicBezTo>
                    <a:pt x="79245" y="37310"/>
                    <a:pt x="79245" y="37310"/>
                    <a:pt x="79245" y="37310"/>
                  </a:cubicBezTo>
                  <a:cubicBezTo>
                    <a:pt x="74716" y="35294"/>
                    <a:pt x="67924" y="34285"/>
                    <a:pt x="61132" y="34285"/>
                  </a:cubicBezTo>
                  <a:cubicBezTo>
                    <a:pt x="61132" y="29243"/>
                    <a:pt x="61132" y="29243"/>
                    <a:pt x="61132" y="29243"/>
                  </a:cubicBezTo>
                  <a:cubicBezTo>
                    <a:pt x="31698" y="25210"/>
                    <a:pt x="31698" y="25210"/>
                    <a:pt x="31698" y="25210"/>
                  </a:cubicBezTo>
                  <a:cubicBezTo>
                    <a:pt x="20377" y="23193"/>
                    <a:pt x="13584" y="18151"/>
                    <a:pt x="18113" y="13109"/>
                  </a:cubicBezTo>
                  <a:cubicBezTo>
                    <a:pt x="20377" y="8067"/>
                    <a:pt x="31698" y="6050"/>
                    <a:pt x="43018" y="7058"/>
                  </a:cubicBezTo>
                  <a:cubicBezTo>
                    <a:pt x="61132" y="9075"/>
                    <a:pt x="61132" y="9075"/>
                    <a:pt x="61132" y="9075"/>
                  </a:cubicBezTo>
                  <a:cubicBezTo>
                    <a:pt x="61132" y="4033"/>
                    <a:pt x="61132" y="4033"/>
                    <a:pt x="61132" y="4033"/>
                  </a:cubicBezTo>
                  <a:cubicBezTo>
                    <a:pt x="45283" y="2016"/>
                    <a:pt x="45283" y="2016"/>
                    <a:pt x="45283" y="2016"/>
                  </a:cubicBezTo>
                  <a:cubicBezTo>
                    <a:pt x="29433" y="0"/>
                    <a:pt x="11320" y="4033"/>
                    <a:pt x="6792" y="12100"/>
                  </a:cubicBezTo>
                  <a:cubicBezTo>
                    <a:pt x="0" y="19159"/>
                    <a:pt x="11320" y="27226"/>
                    <a:pt x="27169" y="29243"/>
                  </a:cubicBezTo>
                  <a:close/>
                  <a:moveTo>
                    <a:pt x="90566" y="102857"/>
                  </a:moveTo>
                  <a:cubicBezTo>
                    <a:pt x="97358" y="104873"/>
                    <a:pt x="97358" y="109915"/>
                    <a:pt x="90566" y="111932"/>
                  </a:cubicBezTo>
                  <a:cubicBezTo>
                    <a:pt x="86037" y="114957"/>
                    <a:pt x="76981" y="115966"/>
                    <a:pt x="70188" y="112941"/>
                  </a:cubicBezTo>
                  <a:cubicBezTo>
                    <a:pt x="49811" y="104873"/>
                    <a:pt x="49811" y="104873"/>
                    <a:pt x="49811" y="104873"/>
                  </a:cubicBezTo>
                  <a:cubicBezTo>
                    <a:pt x="45283" y="103865"/>
                    <a:pt x="45283" y="102857"/>
                    <a:pt x="43018" y="100840"/>
                  </a:cubicBezTo>
                  <a:cubicBezTo>
                    <a:pt x="43018" y="98823"/>
                    <a:pt x="45283" y="96806"/>
                    <a:pt x="47547" y="95798"/>
                  </a:cubicBezTo>
                  <a:cubicBezTo>
                    <a:pt x="54339" y="92773"/>
                    <a:pt x="63396" y="92773"/>
                    <a:pt x="70188" y="94789"/>
                  </a:cubicBezTo>
                  <a:lnTo>
                    <a:pt x="90566" y="102857"/>
                  </a:lnTo>
                  <a:close/>
                  <a:moveTo>
                    <a:pt x="97358" y="81680"/>
                  </a:moveTo>
                  <a:cubicBezTo>
                    <a:pt x="97358" y="83697"/>
                    <a:pt x="95094" y="85714"/>
                    <a:pt x="92830" y="87731"/>
                  </a:cubicBezTo>
                  <a:cubicBezTo>
                    <a:pt x="90566" y="88739"/>
                    <a:pt x="86037" y="89747"/>
                    <a:pt x="81509" y="89747"/>
                  </a:cubicBezTo>
                  <a:cubicBezTo>
                    <a:pt x="76981" y="90756"/>
                    <a:pt x="72452" y="89747"/>
                    <a:pt x="67924" y="88739"/>
                  </a:cubicBezTo>
                  <a:cubicBezTo>
                    <a:pt x="47547" y="80672"/>
                    <a:pt x="47547" y="80672"/>
                    <a:pt x="47547" y="80672"/>
                  </a:cubicBezTo>
                  <a:cubicBezTo>
                    <a:pt x="45283" y="78655"/>
                    <a:pt x="43018" y="77647"/>
                    <a:pt x="43018" y="75630"/>
                  </a:cubicBezTo>
                  <a:cubicBezTo>
                    <a:pt x="43018" y="73613"/>
                    <a:pt x="43018" y="71596"/>
                    <a:pt x="47547" y="69579"/>
                  </a:cubicBezTo>
                  <a:cubicBezTo>
                    <a:pt x="49811" y="67563"/>
                    <a:pt x="54339" y="66554"/>
                    <a:pt x="58867" y="66554"/>
                  </a:cubicBezTo>
                  <a:cubicBezTo>
                    <a:pt x="58867" y="66554"/>
                    <a:pt x="58867" y="66554"/>
                    <a:pt x="58867" y="66554"/>
                  </a:cubicBezTo>
                  <a:cubicBezTo>
                    <a:pt x="63396" y="66554"/>
                    <a:pt x="67924" y="67563"/>
                    <a:pt x="70188" y="68571"/>
                  </a:cubicBezTo>
                  <a:cubicBezTo>
                    <a:pt x="90566" y="76638"/>
                    <a:pt x="90566" y="76638"/>
                    <a:pt x="90566" y="76638"/>
                  </a:cubicBezTo>
                  <a:cubicBezTo>
                    <a:pt x="95094" y="77647"/>
                    <a:pt x="97358" y="79663"/>
                    <a:pt x="97358" y="81680"/>
                  </a:cubicBezTo>
                  <a:close/>
                  <a:moveTo>
                    <a:pt x="70188" y="40336"/>
                  </a:moveTo>
                  <a:cubicBezTo>
                    <a:pt x="99622" y="52436"/>
                    <a:pt x="99622" y="52436"/>
                    <a:pt x="99622" y="52436"/>
                  </a:cubicBezTo>
                  <a:cubicBezTo>
                    <a:pt x="108679" y="54453"/>
                    <a:pt x="108679" y="59495"/>
                    <a:pt x="101886" y="62521"/>
                  </a:cubicBezTo>
                  <a:cubicBezTo>
                    <a:pt x="95094" y="66554"/>
                    <a:pt x="86037" y="66554"/>
                    <a:pt x="76981" y="63529"/>
                  </a:cubicBezTo>
                  <a:cubicBezTo>
                    <a:pt x="47547" y="52436"/>
                    <a:pt x="47547" y="52436"/>
                    <a:pt x="47547" y="52436"/>
                  </a:cubicBezTo>
                  <a:cubicBezTo>
                    <a:pt x="45283" y="51428"/>
                    <a:pt x="43018" y="49411"/>
                    <a:pt x="43018" y="47394"/>
                  </a:cubicBezTo>
                  <a:cubicBezTo>
                    <a:pt x="43018" y="45378"/>
                    <a:pt x="43018" y="43361"/>
                    <a:pt x="47547" y="41344"/>
                  </a:cubicBezTo>
                  <a:cubicBezTo>
                    <a:pt x="49811" y="40336"/>
                    <a:pt x="54339" y="39327"/>
                    <a:pt x="58867" y="39327"/>
                  </a:cubicBezTo>
                  <a:cubicBezTo>
                    <a:pt x="63396" y="38319"/>
                    <a:pt x="67924" y="39327"/>
                    <a:pt x="70188" y="4033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36" name="Google Shape;1036;p105"/>
            <p:cNvSpPr/>
            <p:nvPr/>
          </p:nvSpPr>
          <p:spPr>
            <a:xfrm>
              <a:off x="7732713" y="4075113"/>
              <a:ext cx="662100" cy="1927200"/>
            </a:xfrm>
            <a:custGeom>
              <a:avLst/>
              <a:gdLst/>
              <a:ahLst/>
              <a:cxnLst/>
              <a:rect l="l" t="t" r="r" b="b"/>
              <a:pathLst>
                <a:path w="120000" h="120000" extrusionOk="0">
                  <a:moveTo>
                    <a:pt x="0" y="38774"/>
                  </a:moveTo>
                  <a:cubicBezTo>
                    <a:pt x="30000" y="52479"/>
                    <a:pt x="30000" y="52479"/>
                    <a:pt x="30000" y="52479"/>
                  </a:cubicBezTo>
                  <a:cubicBezTo>
                    <a:pt x="30000" y="57493"/>
                    <a:pt x="30000" y="57493"/>
                    <a:pt x="30000" y="57493"/>
                  </a:cubicBezTo>
                  <a:cubicBezTo>
                    <a:pt x="13548" y="57493"/>
                    <a:pt x="13548" y="57493"/>
                    <a:pt x="13548" y="57493"/>
                  </a:cubicBezTo>
                  <a:cubicBezTo>
                    <a:pt x="12580" y="57493"/>
                    <a:pt x="11612" y="57827"/>
                    <a:pt x="11612" y="58161"/>
                  </a:cubicBezTo>
                  <a:cubicBezTo>
                    <a:pt x="11612" y="120000"/>
                    <a:pt x="11612" y="120000"/>
                    <a:pt x="11612" y="120000"/>
                  </a:cubicBezTo>
                  <a:cubicBezTo>
                    <a:pt x="16451" y="120000"/>
                    <a:pt x="16451" y="120000"/>
                    <a:pt x="16451" y="120000"/>
                  </a:cubicBezTo>
                  <a:cubicBezTo>
                    <a:pt x="16451" y="75208"/>
                    <a:pt x="16451" y="75208"/>
                    <a:pt x="16451" y="75208"/>
                  </a:cubicBezTo>
                  <a:cubicBezTo>
                    <a:pt x="115161" y="75208"/>
                    <a:pt x="115161" y="75208"/>
                    <a:pt x="115161" y="75208"/>
                  </a:cubicBezTo>
                  <a:cubicBezTo>
                    <a:pt x="115161" y="120000"/>
                    <a:pt x="115161" y="120000"/>
                    <a:pt x="115161" y="120000"/>
                  </a:cubicBezTo>
                  <a:cubicBezTo>
                    <a:pt x="120000" y="120000"/>
                    <a:pt x="120000" y="120000"/>
                    <a:pt x="120000" y="120000"/>
                  </a:cubicBezTo>
                  <a:cubicBezTo>
                    <a:pt x="120000" y="58161"/>
                    <a:pt x="120000" y="58161"/>
                    <a:pt x="120000" y="58161"/>
                  </a:cubicBezTo>
                  <a:cubicBezTo>
                    <a:pt x="120000" y="57827"/>
                    <a:pt x="119032" y="57493"/>
                    <a:pt x="117096" y="57493"/>
                  </a:cubicBezTo>
                  <a:cubicBezTo>
                    <a:pt x="104516" y="57493"/>
                    <a:pt x="104516" y="57493"/>
                    <a:pt x="104516" y="57493"/>
                  </a:cubicBezTo>
                  <a:cubicBezTo>
                    <a:pt x="104516" y="45459"/>
                    <a:pt x="104516" y="45459"/>
                    <a:pt x="104516" y="45459"/>
                  </a:cubicBezTo>
                  <a:cubicBezTo>
                    <a:pt x="117096" y="32089"/>
                    <a:pt x="117096" y="32089"/>
                    <a:pt x="117096" y="32089"/>
                  </a:cubicBezTo>
                  <a:cubicBezTo>
                    <a:pt x="118064" y="31086"/>
                    <a:pt x="118064" y="29749"/>
                    <a:pt x="117096" y="28412"/>
                  </a:cubicBezTo>
                  <a:cubicBezTo>
                    <a:pt x="94838" y="668"/>
                    <a:pt x="94838" y="668"/>
                    <a:pt x="94838" y="668"/>
                  </a:cubicBezTo>
                  <a:cubicBezTo>
                    <a:pt x="93870" y="334"/>
                    <a:pt x="92903" y="0"/>
                    <a:pt x="91935" y="0"/>
                  </a:cubicBezTo>
                  <a:cubicBezTo>
                    <a:pt x="91935" y="0"/>
                    <a:pt x="84193" y="334"/>
                    <a:pt x="79354" y="2339"/>
                  </a:cubicBezTo>
                  <a:cubicBezTo>
                    <a:pt x="76451" y="4011"/>
                    <a:pt x="74516" y="6350"/>
                    <a:pt x="75483" y="9025"/>
                  </a:cubicBezTo>
                  <a:cubicBezTo>
                    <a:pt x="78387" y="16044"/>
                    <a:pt x="84193" y="23064"/>
                    <a:pt x="84193" y="23398"/>
                  </a:cubicBezTo>
                  <a:cubicBezTo>
                    <a:pt x="85161" y="23732"/>
                    <a:pt x="86129" y="24066"/>
                    <a:pt x="87096" y="23732"/>
                  </a:cubicBezTo>
                  <a:cubicBezTo>
                    <a:pt x="89032" y="23732"/>
                    <a:pt x="89032" y="23398"/>
                    <a:pt x="89032" y="22729"/>
                  </a:cubicBezTo>
                  <a:cubicBezTo>
                    <a:pt x="89032" y="22729"/>
                    <a:pt x="83225" y="15710"/>
                    <a:pt x="80322" y="8690"/>
                  </a:cubicBezTo>
                  <a:cubicBezTo>
                    <a:pt x="79354" y="6350"/>
                    <a:pt x="80322" y="4679"/>
                    <a:pt x="83225" y="3676"/>
                  </a:cubicBezTo>
                  <a:cubicBezTo>
                    <a:pt x="86129" y="2674"/>
                    <a:pt x="89032" y="2005"/>
                    <a:pt x="90967" y="2005"/>
                  </a:cubicBezTo>
                  <a:cubicBezTo>
                    <a:pt x="112258" y="28746"/>
                    <a:pt x="112258" y="28746"/>
                    <a:pt x="112258" y="28746"/>
                  </a:cubicBezTo>
                  <a:cubicBezTo>
                    <a:pt x="113225" y="29749"/>
                    <a:pt x="113225" y="30752"/>
                    <a:pt x="112258" y="31754"/>
                  </a:cubicBezTo>
                  <a:cubicBezTo>
                    <a:pt x="99677" y="45125"/>
                    <a:pt x="99677" y="45125"/>
                    <a:pt x="99677" y="45125"/>
                  </a:cubicBezTo>
                  <a:cubicBezTo>
                    <a:pt x="99677" y="45125"/>
                    <a:pt x="99677" y="45459"/>
                    <a:pt x="99677" y="45459"/>
                  </a:cubicBezTo>
                  <a:cubicBezTo>
                    <a:pt x="99677" y="57493"/>
                    <a:pt x="99677" y="57493"/>
                    <a:pt x="99677" y="57493"/>
                  </a:cubicBezTo>
                  <a:cubicBezTo>
                    <a:pt x="34838" y="57493"/>
                    <a:pt x="34838" y="57493"/>
                    <a:pt x="34838" y="57493"/>
                  </a:cubicBezTo>
                  <a:cubicBezTo>
                    <a:pt x="34838" y="52144"/>
                    <a:pt x="34838" y="52144"/>
                    <a:pt x="34838" y="52144"/>
                  </a:cubicBezTo>
                  <a:cubicBezTo>
                    <a:pt x="34838" y="52144"/>
                    <a:pt x="34838" y="51810"/>
                    <a:pt x="34838" y="51810"/>
                  </a:cubicBezTo>
                  <a:cubicBezTo>
                    <a:pt x="8709" y="39777"/>
                    <a:pt x="8709" y="39777"/>
                    <a:pt x="8709" y="39777"/>
                  </a:cubicBezTo>
                  <a:cubicBezTo>
                    <a:pt x="5806" y="39777"/>
                    <a:pt x="2903" y="39442"/>
                    <a:pt x="0" y="38774"/>
                  </a:cubicBezTo>
                  <a:close/>
                  <a:moveTo>
                    <a:pt x="115161" y="59164"/>
                  </a:moveTo>
                  <a:cubicBezTo>
                    <a:pt x="115161" y="73537"/>
                    <a:pt x="115161" y="73537"/>
                    <a:pt x="115161" y="73537"/>
                  </a:cubicBezTo>
                  <a:cubicBezTo>
                    <a:pt x="16451" y="73537"/>
                    <a:pt x="16451" y="73537"/>
                    <a:pt x="16451" y="73537"/>
                  </a:cubicBezTo>
                  <a:cubicBezTo>
                    <a:pt x="16451" y="59164"/>
                    <a:pt x="16451" y="59164"/>
                    <a:pt x="16451" y="59164"/>
                  </a:cubicBezTo>
                  <a:lnTo>
                    <a:pt x="115161" y="5916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37" name="Google Shape;1037;p105"/>
            <p:cNvSpPr/>
            <p:nvPr/>
          </p:nvSpPr>
          <p:spPr>
            <a:xfrm>
              <a:off x="7886700" y="5111750"/>
              <a:ext cx="65100" cy="58800"/>
            </a:xfrm>
            <a:custGeom>
              <a:avLst/>
              <a:gdLst/>
              <a:ahLst/>
              <a:cxnLst/>
              <a:rect l="l" t="t" r="r" b="b"/>
              <a:pathLst>
                <a:path w="120000" h="120000" extrusionOk="0">
                  <a:moveTo>
                    <a:pt x="60000" y="120000"/>
                  </a:moveTo>
                  <a:cubicBezTo>
                    <a:pt x="90000" y="120000"/>
                    <a:pt x="120000" y="98181"/>
                    <a:pt x="120000" y="54545"/>
                  </a:cubicBezTo>
                  <a:cubicBezTo>
                    <a:pt x="120000" y="21818"/>
                    <a:pt x="90000" y="0"/>
                    <a:pt x="60000" y="0"/>
                  </a:cubicBezTo>
                  <a:cubicBezTo>
                    <a:pt x="30000" y="0"/>
                    <a:pt x="0" y="21818"/>
                    <a:pt x="0" y="54545"/>
                  </a:cubicBezTo>
                  <a:cubicBezTo>
                    <a:pt x="0" y="98181"/>
                    <a:pt x="30000" y="120000"/>
                    <a:pt x="60000" y="120000"/>
                  </a:cubicBezTo>
                  <a:close/>
                  <a:moveTo>
                    <a:pt x="60000" y="54545"/>
                  </a:moveTo>
                  <a:cubicBezTo>
                    <a:pt x="70000" y="54545"/>
                    <a:pt x="70000" y="54545"/>
                    <a:pt x="70000" y="54545"/>
                  </a:cubicBezTo>
                  <a:cubicBezTo>
                    <a:pt x="70000" y="65454"/>
                    <a:pt x="70000" y="65454"/>
                    <a:pt x="60000" y="65454"/>
                  </a:cubicBezTo>
                  <a:cubicBezTo>
                    <a:pt x="60000" y="65454"/>
                    <a:pt x="50000" y="65454"/>
                    <a:pt x="50000" y="54545"/>
                  </a:cubicBezTo>
                  <a:cubicBezTo>
                    <a:pt x="50000" y="54545"/>
                    <a:pt x="60000" y="54545"/>
                    <a:pt x="60000" y="5454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038" name="Google Shape;1038;p105"/>
          <p:cNvGrpSpPr/>
          <p:nvPr/>
        </p:nvGrpSpPr>
        <p:grpSpPr>
          <a:xfrm rot="10800000" flipH="1">
            <a:off x="7155089" y="847319"/>
            <a:ext cx="1436785" cy="1111812"/>
            <a:chOff x="9598025" y="882650"/>
            <a:chExt cx="2266938" cy="1754200"/>
          </a:xfrm>
        </p:grpSpPr>
        <p:sp>
          <p:nvSpPr>
            <p:cNvPr id="1039" name="Google Shape;1039;p105"/>
            <p:cNvSpPr/>
            <p:nvPr/>
          </p:nvSpPr>
          <p:spPr>
            <a:xfrm>
              <a:off x="10239375" y="1881188"/>
              <a:ext cx="139800" cy="90600"/>
            </a:xfrm>
            <a:custGeom>
              <a:avLst/>
              <a:gdLst/>
              <a:ahLst/>
              <a:cxnLst/>
              <a:rect l="l" t="t" r="r" b="b"/>
              <a:pathLst>
                <a:path w="120000" h="120000" extrusionOk="0">
                  <a:moveTo>
                    <a:pt x="106153" y="28235"/>
                  </a:moveTo>
                  <a:cubicBezTo>
                    <a:pt x="50769" y="28235"/>
                    <a:pt x="50769" y="28235"/>
                    <a:pt x="50769" y="28235"/>
                  </a:cubicBezTo>
                  <a:cubicBezTo>
                    <a:pt x="110769" y="91764"/>
                    <a:pt x="110769" y="91764"/>
                    <a:pt x="110769" y="91764"/>
                  </a:cubicBezTo>
                  <a:cubicBezTo>
                    <a:pt x="115384" y="91764"/>
                    <a:pt x="120000" y="105882"/>
                    <a:pt x="115384" y="112941"/>
                  </a:cubicBezTo>
                  <a:cubicBezTo>
                    <a:pt x="110769" y="120000"/>
                    <a:pt x="106153" y="120000"/>
                    <a:pt x="101538" y="120000"/>
                  </a:cubicBezTo>
                  <a:cubicBezTo>
                    <a:pt x="4615" y="28235"/>
                    <a:pt x="4615" y="28235"/>
                    <a:pt x="4615" y="28235"/>
                  </a:cubicBezTo>
                  <a:cubicBezTo>
                    <a:pt x="4615" y="28235"/>
                    <a:pt x="0" y="14117"/>
                    <a:pt x="0" y="7058"/>
                  </a:cubicBezTo>
                  <a:cubicBezTo>
                    <a:pt x="4615" y="0"/>
                    <a:pt x="9230" y="0"/>
                    <a:pt x="13846" y="0"/>
                  </a:cubicBezTo>
                  <a:cubicBezTo>
                    <a:pt x="106153" y="0"/>
                    <a:pt x="106153" y="0"/>
                    <a:pt x="106153" y="0"/>
                  </a:cubicBezTo>
                  <a:cubicBezTo>
                    <a:pt x="110769" y="0"/>
                    <a:pt x="115384" y="7058"/>
                    <a:pt x="115384" y="14117"/>
                  </a:cubicBezTo>
                  <a:cubicBezTo>
                    <a:pt x="115384" y="21176"/>
                    <a:pt x="110769" y="28235"/>
                    <a:pt x="106153" y="2823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40" name="Google Shape;1040;p105"/>
            <p:cNvSpPr/>
            <p:nvPr/>
          </p:nvSpPr>
          <p:spPr>
            <a:xfrm>
              <a:off x="9598025" y="882650"/>
              <a:ext cx="995400" cy="1546200"/>
            </a:xfrm>
            <a:custGeom>
              <a:avLst/>
              <a:gdLst/>
              <a:ahLst/>
              <a:cxnLst/>
              <a:rect l="l" t="t" r="r" b="b"/>
              <a:pathLst>
                <a:path w="120000" h="120000" extrusionOk="0">
                  <a:moveTo>
                    <a:pt x="119354" y="70000"/>
                  </a:moveTo>
                  <a:cubicBezTo>
                    <a:pt x="119354" y="69583"/>
                    <a:pt x="120000" y="69166"/>
                    <a:pt x="119354" y="69166"/>
                  </a:cubicBezTo>
                  <a:cubicBezTo>
                    <a:pt x="119354" y="68750"/>
                    <a:pt x="119354" y="68333"/>
                    <a:pt x="118709" y="68333"/>
                  </a:cubicBezTo>
                  <a:cubicBezTo>
                    <a:pt x="107096" y="65833"/>
                    <a:pt x="107096" y="65833"/>
                    <a:pt x="107096" y="65833"/>
                  </a:cubicBezTo>
                  <a:cubicBezTo>
                    <a:pt x="109677" y="60833"/>
                    <a:pt x="109677" y="60833"/>
                    <a:pt x="109677" y="60833"/>
                  </a:cubicBezTo>
                  <a:cubicBezTo>
                    <a:pt x="110322" y="60833"/>
                    <a:pt x="110322" y="60416"/>
                    <a:pt x="109677" y="60416"/>
                  </a:cubicBezTo>
                  <a:cubicBezTo>
                    <a:pt x="109677" y="60000"/>
                    <a:pt x="109032" y="60000"/>
                    <a:pt x="109032" y="59583"/>
                  </a:cubicBezTo>
                  <a:cubicBezTo>
                    <a:pt x="81290" y="55416"/>
                    <a:pt x="81290" y="55416"/>
                    <a:pt x="81290" y="55416"/>
                  </a:cubicBezTo>
                  <a:cubicBezTo>
                    <a:pt x="101935" y="48333"/>
                    <a:pt x="101935" y="48333"/>
                    <a:pt x="101935" y="48333"/>
                  </a:cubicBezTo>
                  <a:cubicBezTo>
                    <a:pt x="101935" y="48333"/>
                    <a:pt x="102580" y="47916"/>
                    <a:pt x="102580" y="47500"/>
                  </a:cubicBezTo>
                  <a:cubicBezTo>
                    <a:pt x="102580" y="47500"/>
                    <a:pt x="103225" y="43333"/>
                    <a:pt x="98064" y="39166"/>
                  </a:cubicBezTo>
                  <a:cubicBezTo>
                    <a:pt x="92903" y="35833"/>
                    <a:pt x="85161" y="33750"/>
                    <a:pt x="73548" y="33750"/>
                  </a:cubicBezTo>
                  <a:cubicBezTo>
                    <a:pt x="73548" y="25416"/>
                    <a:pt x="73548" y="25416"/>
                    <a:pt x="73548" y="25416"/>
                  </a:cubicBezTo>
                  <a:cubicBezTo>
                    <a:pt x="100000" y="0"/>
                    <a:pt x="100000" y="0"/>
                    <a:pt x="100000" y="0"/>
                  </a:cubicBezTo>
                  <a:cubicBezTo>
                    <a:pt x="96129" y="0"/>
                    <a:pt x="96129" y="0"/>
                    <a:pt x="96129" y="0"/>
                  </a:cubicBezTo>
                  <a:cubicBezTo>
                    <a:pt x="70967" y="24166"/>
                    <a:pt x="70967" y="24166"/>
                    <a:pt x="70967" y="24166"/>
                  </a:cubicBezTo>
                  <a:cubicBezTo>
                    <a:pt x="70322" y="24583"/>
                    <a:pt x="70322" y="24583"/>
                    <a:pt x="70322" y="25000"/>
                  </a:cubicBezTo>
                  <a:cubicBezTo>
                    <a:pt x="70322" y="34583"/>
                    <a:pt x="70322" y="34583"/>
                    <a:pt x="70322" y="34583"/>
                  </a:cubicBezTo>
                  <a:cubicBezTo>
                    <a:pt x="70322" y="35416"/>
                    <a:pt x="70967" y="35833"/>
                    <a:pt x="72258" y="35833"/>
                  </a:cubicBezTo>
                  <a:cubicBezTo>
                    <a:pt x="83225" y="35833"/>
                    <a:pt x="90967" y="37500"/>
                    <a:pt x="95483" y="40416"/>
                  </a:cubicBezTo>
                  <a:cubicBezTo>
                    <a:pt x="99354" y="42916"/>
                    <a:pt x="99354" y="45833"/>
                    <a:pt x="99354" y="47083"/>
                  </a:cubicBezTo>
                  <a:cubicBezTo>
                    <a:pt x="76129" y="54583"/>
                    <a:pt x="76129" y="54583"/>
                    <a:pt x="76129" y="54583"/>
                  </a:cubicBezTo>
                  <a:cubicBezTo>
                    <a:pt x="76129" y="55000"/>
                    <a:pt x="75483" y="55416"/>
                    <a:pt x="75483" y="55833"/>
                  </a:cubicBezTo>
                  <a:cubicBezTo>
                    <a:pt x="75483" y="56250"/>
                    <a:pt x="76129" y="56250"/>
                    <a:pt x="76774" y="56666"/>
                  </a:cubicBezTo>
                  <a:cubicBezTo>
                    <a:pt x="106451" y="61250"/>
                    <a:pt x="106451" y="61250"/>
                    <a:pt x="106451" y="61250"/>
                  </a:cubicBezTo>
                  <a:cubicBezTo>
                    <a:pt x="103870" y="66250"/>
                    <a:pt x="103870" y="66250"/>
                    <a:pt x="103870" y="66250"/>
                  </a:cubicBezTo>
                  <a:cubicBezTo>
                    <a:pt x="103870" y="66666"/>
                    <a:pt x="103870" y="66666"/>
                    <a:pt x="103870" y="67083"/>
                  </a:cubicBezTo>
                  <a:cubicBezTo>
                    <a:pt x="104516" y="67500"/>
                    <a:pt x="104516" y="67500"/>
                    <a:pt x="105161" y="67500"/>
                  </a:cubicBezTo>
                  <a:cubicBezTo>
                    <a:pt x="115483" y="70000"/>
                    <a:pt x="115483" y="70000"/>
                    <a:pt x="115483" y="70000"/>
                  </a:cubicBezTo>
                  <a:cubicBezTo>
                    <a:pt x="101935" y="81666"/>
                    <a:pt x="101935" y="81666"/>
                    <a:pt x="101935" y="81666"/>
                  </a:cubicBezTo>
                  <a:cubicBezTo>
                    <a:pt x="101935" y="82083"/>
                    <a:pt x="101935" y="82083"/>
                    <a:pt x="101935" y="82500"/>
                  </a:cubicBezTo>
                  <a:cubicBezTo>
                    <a:pt x="101935" y="96666"/>
                    <a:pt x="97419" y="102083"/>
                    <a:pt x="97419" y="102083"/>
                  </a:cubicBezTo>
                  <a:cubicBezTo>
                    <a:pt x="96774" y="102500"/>
                    <a:pt x="96774" y="102916"/>
                    <a:pt x="96774" y="102916"/>
                  </a:cubicBezTo>
                  <a:cubicBezTo>
                    <a:pt x="97419" y="103333"/>
                    <a:pt x="97419" y="103333"/>
                    <a:pt x="98064" y="103750"/>
                  </a:cubicBezTo>
                  <a:cubicBezTo>
                    <a:pt x="111612" y="105833"/>
                    <a:pt x="113548" y="112916"/>
                    <a:pt x="114193" y="116666"/>
                  </a:cubicBezTo>
                  <a:cubicBezTo>
                    <a:pt x="105806" y="112083"/>
                    <a:pt x="101935" y="112083"/>
                    <a:pt x="89677" y="111666"/>
                  </a:cubicBezTo>
                  <a:cubicBezTo>
                    <a:pt x="82580" y="111666"/>
                    <a:pt x="73548" y="111666"/>
                    <a:pt x="60000" y="110833"/>
                  </a:cubicBezTo>
                  <a:cubicBezTo>
                    <a:pt x="40000" y="109166"/>
                    <a:pt x="25806" y="104166"/>
                    <a:pt x="18709" y="95833"/>
                  </a:cubicBezTo>
                  <a:cubicBezTo>
                    <a:pt x="13548" y="89583"/>
                    <a:pt x="14193" y="83333"/>
                    <a:pt x="14193" y="83333"/>
                  </a:cubicBezTo>
                  <a:cubicBezTo>
                    <a:pt x="14193" y="83333"/>
                    <a:pt x="14193" y="83333"/>
                    <a:pt x="14193" y="83333"/>
                  </a:cubicBezTo>
                  <a:cubicBezTo>
                    <a:pt x="14193" y="83333"/>
                    <a:pt x="14193" y="78333"/>
                    <a:pt x="14193" y="69583"/>
                  </a:cubicBezTo>
                  <a:cubicBezTo>
                    <a:pt x="14193" y="53750"/>
                    <a:pt x="26451" y="49166"/>
                    <a:pt x="27096" y="49166"/>
                  </a:cubicBezTo>
                  <a:cubicBezTo>
                    <a:pt x="27096" y="49166"/>
                    <a:pt x="27741" y="48750"/>
                    <a:pt x="27741" y="48333"/>
                  </a:cubicBezTo>
                  <a:cubicBezTo>
                    <a:pt x="27741" y="32500"/>
                    <a:pt x="27741" y="32500"/>
                    <a:pt x="27741" y="32500"/>
                  </a:cubicBezTo>
                  <a:cubicBezTo>
                    <a:pt x="27741" y="32083"/>
                    <a:pt x="27741" y="32083"/>
                    <a:pt x="27096" y="31666"/>
                  </a:cubicBezTo>
                  <a:cubicBezTo>
                    <a:pt x="21935" y="28333"/>
                    <a:pt x="21935" y="28333"/>
                    <a:pt x="21935" y="28333"/>
                  </a:cubicBezTo>
                  <a:cubicBezTo>
                    <a:pt x="10322" y="20833"/>
                    <a:pt x="3225" y="10833"/>
                    <a:pt x="3225" y="0"/>
                  </a:cubicBezTo>
                  <a:cubicBezTo>
                    <a:pt x="0" y="0"/>
                    <a:pt x="0" y="0"/>
                    <a:pt x="0" y="0"/>
                  </a:cubicBezTo>
                  <a:cubicBezTo>
                    <a:pt x="645" y="11250"/>
                    <a:pt x="7096" y="21666"/>
                    <a:pt x="19354" y="29583"/>
                  </a:cubicBezTo>
                  <a:cubicBezTo>
                    <a:pt x="24516" y="32916"/>
                    <a:pt x="24516" y="32916"/>
                    <a:pt x="24516" y="32916"/>
                  </a:cubicBezTo>
                  <a:cubicBezTo>
                    <a:pt x="24516" y="47916"/>
                    <a:pt x="24516" y="47916"/>
                    <a:pt x="24516" y="47916"/>
                  </a:cubicBezTo>
                  <a:cubicBezTo>
                    <a:pt x="21290" y="49166"/>
                    <a:pt x="10967" y="54583"/>
                    <a:pt x="10967" y="69583"/>
                  </a:cubicBezTo>
                  <a:cubicBezTo>
                    <a:pt x="10967" y="77916"/>
                    <a:pt x="10967" y="82916"/>
                    <a:pt x="10967" y="83333"/>
                  </a:cubicBezTo>
                  <a:cubicBezTo>
                    <a:pt x="10967" y="84583"/>
                    <a:pt x="9677" y="109166"/>
                    <a:pt x="60000" y="112500"/>
                  </a:cubicBezTo>
                  <a:cubicBezTo>
                    <a:pt x="73548" y="113333"/>
                    <a:pt x="82580" y="113750"/>
                    <a:pt x="89677" y="113750"/>
                  </a:cubicBezTo>
                  <a:cubicBezTo>
                    <a:pt x="103225" y="114166"/>
                    <a:pt x="105161" y="114166"/>
                    <a:pt x="114193" y="119583"/>
                  </a:cubicBezTo>
                  <a:cubicBezTo>
                    <a:pt x="114838" y="119583"/>
                    <a:pt x="115483" y="120000"/>
                    <a:pt x="116129" y="119583"/>
                  </a:cubicBezTo>
                  <a:cubicBezTo>
                    <a:pt x="116774" y="119583"/>
                    <a:pt x="116774" y="119166"/>
                    <a:pt x="116774" y="118750"/>
                  </a:cubicBezTo>
                  <a:cubicBezTo>
                    <a:pt x="116774" y="118750"/>
                    <a:pt x="118709" y="105833"/>
                    <a:pt x="100645" y="102083"/>
                  </a:cubicBezTo>
                  <a:cubicBezTo>
                    <a:pt x="101935" y="99583"/>
                    <a:pt x="104516" y="93750"/>
                    <a:pt x="105161" y="82500"/>
                  </a:cubicBezTo>
                  <a:lnTo>
                    <a:pt x="119354" y="700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41" name="Google Shape;1041;p105"/>
            <p:cNvSpPr/>
            <p:nvPr/>
          </p:nvSpPr>
          <p:spPr>
            <a:xfrm>
              <a:off x="10672763" y="1581150"/>
              <a:ext cx="1192200" cy="1055700"/>
            </a:xfrm>
            <a:custGeom>
              <a:avLst/>
              <a:gdLst/>
              <a:ahLst/>
              <a:cxnLst/>
              <a:rect l="l" t="t" r="r" b="b"/>
              <a:pathLst>
                <a:path w="120000" h="120000" extrusionOk="0">
                  <a:moveTo>
                    <a:pt x="59730" y="120000"/>
                  </a:moveTo>
                  <a:cubicBezTo>
                    <a:pt x="26905" y="120000"/>
                    <a:pt x="0" y="95025"/>
                    <a:pt x="0" y="64568"/>
                  </a:cubicBezTo>
                  <a:cubicBezTo>
                    <a:pt x="0" y="49949"/>
                    <a:pt x="5919" y="35939"/>
                    <a:pt x="17219" y="25583"/>
                  </a:cubicBezTo>
                  <a:cubicBezTo>
                    <a:pt x="2152" y="2436"/>
                    <a:pt x="2152" y="2436"/>
                    <a:pt x="2152" y="2436"/>
                  </a:cubicBezTo>
                  <a:cubicBezTo>
                    <a:pt x="1614" y="1827"/>
                    <a:pt x="1614" y="1218"/>
                    <a:pt x="2152" y="609"/>
                  </a:cubicBezTo>
                  <a:cubicBezTo>
                    <a:pt x="2152" y="609"/>
                    <a:pt x="2690" y="0"/>
                    <a:pt x="2690" y="0"/>
                  </a:cubicBezTo>
                  <a:cubicBezTo>
                    <a:pt x="3228" y="0"/>
                    <a:pt x="3228" y="0"/>
                    <a:pt x="3228" y="0"/>
                  </a:cubicBezTo>
                  <a:cubicBezTo>
                    <a:pt x="39282" y="12182"/>
                    <a:pt x="39282" y="12182"/>
                    <a:pt x="39282" y="12182"/>
                  </a:cubicBezTo>
                  <a:cubicBezTo>
                    <a:pt x="45739" y="9746"/>
                    <a:pt x="52735" y="9137"/>
                    <a:pt x="59730" y="9137"/>
                  </a:cubicBezTo>
                  <a:cubicBezTo>
                    <a:pt x="93094" y="9137"/>
                    <a:pt x="119999" y="34111"/>
                    <a:pt x="119999" y="64568"/>
                  </a:cubicBezTo>
                  <a:cubicBezTo>
                    <a:pt x="119999" y="95025"/>
                    <a:pt x="93094" y="120000"/>
                    <a:pt x="59730" y="120000"/>
                  </a:cubicBezTo>
                  <a:close/>
                  <a:moveTo>
                    <a:pt x="59730" y="11573"/>
                  </a:moveTo>
                  <a:cubicBezTo>
                    <a:pt x="52735" y="11573"/>
                    <a:pt x="46278" y="12791"/>
                    <a:pt x="39820" y="15228"/>
                  </a:cubicBezTo>
                  <a:cubicBezTo>
                    <a:pt x="39282" y="15228"/>
                    <a:pt x="39282" y="15228"/>
                    <a:pt x="38744" y="15228"/>
                  </a:cubicBezTo>
                  <a:cubicBezTo>
                    <a:pt x="6457" y="4263"/>
                    <a:pt x="6457" y="4263"/>
                    <a:pt x="6457" y="4263"/>
                  </a:cubicBezTo>
                  <a:cubicBezTo>
                    <a:pt x="19910" y="24974"/>
                    <a:pt x="19910" y="24974"/>
                    <a:pt x="19910" y="24974"/>
                  </a:cubicBezTo>
                  <a:cubicBezTo>
                    <a:pt x="19910" y="25583"/>
                    <a:pt x="19910" y="26192"/>
                    <a:pt x="19372" y="26802"/>
                  </a:cubicBezTo>
                  <a:cubicBezTo>
                    <a:pt x="8609" y="37157"/>
                    <a:pt x="2152" y="50558"/>
                    <a:pt x="2152" y="64568"/>
                  </a:cubicBezTo>
                  <a:cubicBezTo>
                    <a:pt x="2152" y="93807"/>
                    <a:pt x="27982" y="117563"/>
                    <a:pt x="59730" y="117563"/>
                  </a:cubicBezTo>
                  <a:cubicBezTo>
                    <a:pt x="91479" y="117563"/>
                    <a:pt x="117309" y="93807"/>
                    <a:pt x="117309" y="64568"/>
                  </a:cubicBezTo>
                  <a:cubicBezTo>
                    <a:pt x="117309" y="35329"/>
                    <a:pt x="91479" y="11573"/>
                    <a:pt x="59730" y="1157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42" name="Google Shape;1042;p105"/>
            <p:cNvSpPr/>
            <p:nvPr/>
          </p:nvSpPr>
          <p:spPr>
            <a:xfrm>
              <a:off x="10914063" y="1881188"/>
              <a:ext cx="679500" cy="531900"/>
            </a:xfrm>
            <a:custGeom>
              <a:avLst/>
              <a:gdLst/>
              <a:ahLst/>
              <a:cxnLst/>
              <a:rect l="l" t="t" r="r" b="b"/>
              <a:pathLst>
                <a:path w="120000" h="120000" extrusionOk="0">
                  <a:moveTo>
                    <a:pt x="92598" y="86060"/>
                  </a:moveTo>
                  <a:cubicBezTo>
                    <a:pt x="90708" y="84848"/>
                    <a:pt x="87874" y="84848"/>
                    <a:pt x="85984" y="86060"/>
                  </a:cubicBezTo>
                  <a:cubicBezTo>
                    <a:pt x="79370" y="76363"/>
                    <a:pt x="79370" y="76363"/>
                    <a:pt x="79370" y="76363"/>
                  </a:cubicBezTo>
                  <a:cubicBezTo>
                    <a:pt x="80314" y="73939"/>
                    <a:pt x="82204" y="71515"/>
                    <a:pt x="83149" y="69090"/>
                  </a:cubicBezTo>
                  <a:cubicBezTo>
                    <a:pt x="85039" y="64242"/>
                    <a:pt x="85984" y="59393"/>
                    <a:pt x="85039" y="54545"/>
                  </a:cubicBezTo>
                  <a:cubicBezTo>
                    <a:pt x="104881" y="47272"/>
                    <a:pt x="104881" y="47272"/>
                    <a:pt x="104881" y="47272"/>
                  </a:cubicBezTo>
                  <a:cubicBezTo>
                    <a:pt x="105826" y="48484"/>
                    <a:pt x="106771" y="49696"/>
                    <a:pt x="107716" y="50909"/>
                  </a:cubicBezTo>
                  <a:cubicBezTo>
                    <a:pt x="111496" y="53333"/>
                    <a:pt x="116220" y="50909"/>
                    <a:pt x="118110" y="46060"/>
                  </a:cubicBezTo>
                  <a:cubicBezTo>
                    <a:pt x="120000" y="41212"/>
                    <a:pt x="119055" y="35151"/>
                    <a:pt x="115275" y="32727"/>
                  </a:cubicBezTo>
                  <a:cubicBezTo>
                    <a:pt x="111496" y="30303"/>
                    <a:pt x="106771" y="31515"/>
                    <a:pt x="104881" y="36363"/>
                  </a:cubicBezTo>
                  <a:cubicBezTo>
                    <a:pt x="103937" y="38787"/>
                    <a:pt x="103937" y="40000"/>
                    <a:pt x="103937" y="41212"/>
                  </a:cubicBezTo>
                  <a:cubicBezTo>
                    <a:pt x="84094" y="49696"/>
                    <a:pt x="84094" y="49696"/>
                    <a:pt x="84094" y="49696"/>
                  </a:cubicBezTo>
                  <a:cubicBezTo>
                    <a:pt x="82204" y="44848"/>
                    <a:pt x="79370" y="41212"/>
                    <a:pt x="76535" y="38787"/>
                  </a:cubicBezTo>
                  <a:cubicBezTo>
                    <a:pt x="70866" y="35151"/>
                    <a:pt x="64251" y="36363"/>
                    <a:pt x="58582" y="40000"/>
                  </a:cubicBezTo>
                  <a:cubicBezTo>
                    <a:pt x="44409" y="16969"/>
                    <a:pt x="44409" y="16969"/>
                    <a:pt x="44409" y="16969"/>
                  </a:cubicBezTo>
                  <a:cubicBezTo>
                    <a:pt x="45354" y="16969"/>
                    <a:pt x="45354" y="16969"/>
                    <a:pt x="45354" y="15757"/>
                  </a:cubicBezTo>
                  <a:cubicBezTo>
                    <a:pt x="47244" y="10909"/>
                    <a:pt x="46299" y="4848"/>
                    <a:pt x="42519" y="2424"/>
                  </a:cubicBezTo>
                  <a:cubicBezTo>
                    <a:pt x="37795" y="0"/>
                    <a:pt x="33070" y="1212"/>
                    <a:pt x="31181" y="6060"/>
                  </a:cubicBezTo>
                  <a:cubicBezTo>
                    <a:pt x="29291" y="10909"/>
                    <a:pt x="31181" y="18181"/>
                    <a:pt x="34960" y="20606"/>
                  </a:cubicBezTo>
                  <a:cubicBezTo>
                    <a:pt x="36850" y="21818"/>
                    <a:pt x="38740" y="21818"/>
                    <a:pt x="41574" y="20606"/>
                  </a:cubicBezTo>
                  <a:cubicBezTo>
                    <a:pt x="55748" y="43636"/>
                    <a:pt x="55748" y="43636"/>
                    <a:pt x="55748" y="43636"/>
                  </a:cubicBezTo>
                  <a:cubicBezTo>
                    <a:pt x="54803" y="44848"/>
                    <a:pt x="53858" y="46060"/>
                    <a:pt x="52913" y="48484"/>
                  </a:cubicBezTo>
                  <a:cubicBezTo>
                    <a:pt x="51023" y="53333"/>
                    <a:pt x="50078" y="58181"/>
                    <a:pt x="51023" y="63030"/>
                  </a:cubicBezTo>
                  <a:cubicBezTo>
                    <a:pt x="16062" y="76363"/>
                    <a:pt x="16062" y="76363"/>
                    <a:pt x="16062" y="76363"/>
                  </a:cubicBezTo>
                  <a:cubicBezTo>
                    <a:pt x="15118" y="75151"/>
                    <a:pt x="14173" y="73939"/>
                    <a:pt x="13228" y="72727"/>
                  </a:cubicBezTo>
                  <a:cubicBezTo>
                    <a:pt x="9448" y="70303"/>
                    <a:pt x="4724" y="72727"/>
                    <a:pt x="1889" y="77575"/>
                  </a:cubicBezTo>
                  <a:cubicBezTo>
                    <a:pt x="0" y="82424"/>
                    <a:pt x="1889" y="88484"/>
                    <a:pt x="5669" y="90909"/>
                  </a:cubicBezTo>
                  <a:cubicBezTo>
                    <a:pt x="9448" y="93333"/>
                    <a:pt x="14173" y="92121"/>
                    <a:pt x="16062" y="87272"/>
                  </a:cubicBezTo>
                  <a:cubicBezTo>
                    <a:pt x="17007" y="84848"/>
                    <a:pt x="17007" y="83636"/>
                    <a:pt x="17007" y="82424"/>
                  </a:cubicBezTo>
                  <a:cubicBezTo>
                    <a:pt x="51968" y="67878"/>
                    <a:pt x="51968" y="67878"/>
                    <a:pt x="51968" y="67878"/>
                  </a:cubicBezTo>
                  <a:cubicBezTo>
                    <a:pt x="53858" y="71515"/>
                    <a:pt x="55748" y="75151"/>
                    <a:pt x="57637" y="76363"/>
                  </a:cubicBezTo>
                  <a:cubicBezTo>
                    <a:pt x="49133" y="98181"/>
                    <a:pt x="49133" y="98181"/>
                    <a:pt x="49133" y="98181"/>
                  </a:cubicBezTo>
                  <a:cubicBezTo>
                    <a:pt x="46299" y="96969"/>
                    <a:pt x="42519" y="99393"/>
                    <a:pt x="40629" y="103030"/>
                  </a:cubicBezTo>
                  <a:cubicBezTo>
                    <a:pt x="38740" y="107878"/>
                    <a:pt x="39685" y="113939"/>
                    <a:pt x="44409" y="117575"/>
                  </a:cubicBezTo>
                  <a:cubicBezTo>
                    <a:pt x="48188" y="119999"/>
                    <a:pt x="52913" y="117575"/>
                    <a:pt x="54803" y="112727"/>
                  </a:cubicBezTo>
                  <a:cubicBezTo>
                    <a:pt x="56692" y="109090"/>
                    <a:pt x="55748" y="104242"/>
                    <a:pt x="52913" y="100606"/>
                  </a:cubicBezTo>
                  <a:cubicBezTo>
                    <a:pt x="62362" y="80000"/>
                    <a:pt x="62362" y="80000"/>
                    <a:pt x="62362" y="80000"/>
                  </a:cubicBezTo>
                  <a:cubicBezTo>
                    <a:pt x="66141" y="81212"/>
                    <a:pt x="70866" y="81212"/>
                    <a:pt x="75590" y="78787"/>
                  </a:cubicBezTo>
                  <a:cubicBezTo>
                    <a:pt x="82204" y="89696"/>
                    <a:pt x="82204" y="89696"/>
                    <a:pt x="82204" y="89696"/>
                  </a:cubicBezTo>
                  <a:cubicBezTo>
                    <a:pt x="82204" y="89696"/>
                    <a:pt x="82204" y="90909"/>
                    <a:pt x="82204" y="90909"/>
                  </a:cubicBezTo>
                  <a:cubicBezTo>
                    <a:pt x="80314" y="95757"/>
                    <a:pt x="82204" y="101818"/>
                    <a:pt x="85984" y="104242"/>
                  </a:cubicBezTo>
                  <a:cubicBezTo>
                    <a:pt x="89763" y="106666"/>
                    <a:pt x="94488" y="105454"/>
                    <a:pt x="96377" y="99393"/>
                  </a:cubicBezTo>
                  <a:cubicBezTo>
                    <a:pt x="98267" y="94545"/>
                    <a:pt x="96377" y="88484"/>
                    <a:pt x="92598" y="86060"/>
                  </a:cubicBezTo>
                  <a:close/>
                  <a:moveTo>
                    <a:pt x="36850" y="15757"/>
                  </a:moveTo>
                  <a:cubicBezTo>
                    <a:pt x="34960" y="14545"/>
                    <a:pt x="34015" y="10909"/>
                    <a:pt x="34960" y="9696"/>
                  </a:cubicBezTo>
                  <a:cubicBezTo>
                    <a:pt x="35905" y="7272"/>
                    <a:pt x="38740" y="6060"/>
                    <a:pt x="39685" y="7272"/>
                  </a:cubicBezTo>
                  <a:cubicBezTo>
                    <a:pt x="41574" y="8484"/>
                    <a:pt x="42519" y="10909"/>
                    <a:pt x="41574" y="13333"/>
                  </a:cubicBezTo>
                  <a:cubicBezTo>
                    <a:pt x="40629" y="15757"/>
                    <a:pt x="38740" y="15757"/>
                    <a:pt x="36850" y="15757"/>
                  </a:cubicBezTo>
                  <a:close/>
                  <a:moveTo>
                    <a:pt x="113385" y="37575"/>
                  </a:moveTo>
                  <a:cubicBezTo>
                    <a:pt x="114330" y="38787"/>
                    <a:pt x="115275" y="41212"/>
                    <a:pt x="114330" y="43636"/>
                  </a:cubicBezTo>
                  <a:cubicBezTo>
                    <a:pt x="113385" y="46060"/>
                    <a:pt x="111496" y="47272"/>
                    <a:pt x="109606" y="46060"/>
                  </a:cubicBezTo>
                  <a:cubicBezTo>
                    <a:pt x="107716" y="44848"/>
                    <a:pt x="107716" y="41212"/>
                    <a:pt x="108661" y="40000"/>
                  </a:cubicBezTo>
                  <a:cubicBezTo>
                    <a:pt x="109606" y="37575"/>
                    <a:pt x="111496" y="36363"/>
                    <a:pt x="113385" y="37575"/>
                  </a:cubicBezTo>
                  <a:close/>
                  <a:moveTo>
                    <a:pt x="7559" y="86060"/>
                  </a:moveTo>
                  <a:cubicBezTo>
                    <a:pt x="5669" y="84848"/>
                    <a:pt x="5669" y="82424"/>
                    <a:pt x="6614" y="80000"/>
                  </a:cubicBezTo>
                  <a:cubicBezTo>
                    <a:pt x="6614" y="77575"/>
                    <a:pt x="9448" y="76363"/>
                    <a:pt x="10393" y="77575"/>
                  </a:cubicBezTo>
                  <a:cubicBezTo>
                    <a:pt x="12283" y="78787"/>
                    <a:pt x="13228" y="82424"/>
                    <a:pt x="12283" y="83636"/>
                  </a:cubicBezTo>
                  <a:cubicBezTo>
                    <a:pt x="11338" y="86060"/>
                    <a:pt x="9448" y="87272"/>
                    <a:pt x="7559" y="86060"/>
                  </a:cubicBezTo>
                  <a:close/>
                  <a:moveTo>
                    <a:pt x="51023" y="110303"/>
                  </a:moveTo>
                  <a:cubicBezTo>
                    <a:pt x="50078" y="112727"/>
                    <a:pt x="48188" y="112727"/>
                    <a:pt x="46299" y="111515"/>
                  </a:cubicBezTo>
                  <a:cubicBezTo>
                    <a:pt x="44409" y="110303"/>
                    <a:pt x="43464" y="107878"/>
                    <a:pt x="44409" y="105454"/>
                  </a:cubicBezTo>
                  <a:cubicBezTo>
                    <a:pt x="45354" y="104242"/>
                    <a:pt x="47244" y="103030"/>
                    <a:pt x="49133" y="104242"/>
                  </a:cubicBezTo>
                  <a:cubicBezTo>
                    <a:pt x="51023" y="105454"/>
                    <a:pt x="51968" y="107878"/>
                    <a:pt x="51023" y="110303"/>
                  </a:cubicBezTo>
                  <a:close/>
                  <a:moveTo>
                    <a:pt x="62362" y="73939"/>
                  </a:moveTo>
                  <a:cubicBezTo>
                    <a:pt x="55748" y="69090"/>
                    <a:pt x="52913" y="59393"/>
                    <a:pt x="56692" y="50909"/>
                  </a:cubicBezTo>
                  <a:cubicBezTo>
                    <a:pt x="59527" y="42424"/>
                    <a:pt x="68031" y="40000"/>
                    <a:pt x="73700" y="43636"/>
                  </a:cubicBezTo>
                  <a:cubicBezTo>
                    <a:pt x="80314" y="48484"/>
                    <a:pt x="83149" y="58181"/>
                    <a:pt x="79370" y="66666"/>
                  </a:cubicBezTo>
                  <a:cubicBezTo>
                    <a:pt x="75590" y="75151"/>
                    <a:pt x="68031" y="77575"/>
                    <a:pt x="62362" y="73939"/>
                  </a:cubicBezTo>
                  <a:close/>
                  <a:moveTo>
                    <a:pt x="87874" y="99393"/>
                  </a:moveTo>
                  <a:cubicBezTo>
                    <a:pt x="85984" y="98181"/>
                    <a:pt x="85039" y="95757"/>
                    <a:pt x="85984" y="93333"/>
                  </a:cubicBezTo>
                  <a:cubicBezTo>
                    <a:pt x="86929" y="90909"/>
                    <a:pt x="88818" y="89696"/>
                    <a:pt x="90708" y="90909"/>
                  </a:cubicBezTo>
                  <a:cubicBezTo>
                    <a:pt x="92598" y="92121"/>
                    <a:pt x="93543" y="94545"/>
                    <a:pt x="92598" y="96969"/>
                  </a:cubicBezTo>
                  <a:cubicBezTo>
                    <a:pt x="91653" y="99393"/>
                    <a:pt x="89763" y="100606"/>
                    <a:pt x="87874" y="9939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043" name="Google Shape;1043;p105"/>
          <p:cNvGrpSpPr/>
          <p:nvPr/>
        </p:nvGrpSpPr>
        <p:grpSpPr>
          <a:xfrm>
            <a:off x="7225029" y="3438757"/>
            <a:ext cx="1436856" cy="1142979"/>
            <a:chOff x="9925050" y="4203700"/>
            <a:chExt cx="2267050" cy="1803375"/>
          </a:xfrm>
        </p:grpSpPr>
        <p:sp>
          <p:nvSpPr>
            <p:cNvPr id="1044" name="Google Shape;1044;p105"/>
            <p:cNvSpPr/>
            <p:nvPr/>
          </p:nvSpPr>
          <p:spPr>
            <a:xfrm>
              <a:off x="11336338" y="4922838"/>
              <a:ext cx="139800" cy="119100"/>
            </a:xfrm>
            <a:custGeom>
              <a:avLst/>
              <a:gdLst/>
              <a:ahLst/>
              <a:cxnLst/>
              <a:rect l="l" t="t" r="r" b="b"/>
              <a:pathLst>
                <a:path w="120000" h="120000" extrusionOk="0">
                  <a:moveTo>
                    <a:pt x="110769" y="70909"/>
                  </a:moveTo>
                  <a:cubicBezTo>
                    <a:pt x="18461" y="0"/>
                    <a:pt x="18461" y="0"/>
                    <a:pt x="18461" y="0"/>
                  </a:cubicBezTo>
                  <a:cubicBezTo>
                    <a:pt x="13846" y="0"/>
                    <a:pt x="4615" y="0"/>
                    <a:pt x="4615" y="5454"/>
                  </a:cubicBezTo>
                  <a:cubicBezTo>
                    <a:pt x="0" y="10909"/>
                    <a:pt x="0" y="21818"/>
                    <a:pt x="9230" y="21818"/>
                  </a:cubicBezTo>
                  <a:cubicBezTo>
                    <a:pt x="78461" y="76363"/>
                    <a:pt x="78461" y="76363"/>
                    <a:pt x="78461" y="76363"/>
                  </a:cubicBezTo>
                  <a:cubicBezTo>
                    <a:pt x="9230" y="92727"/>
                    <a:pt x="9230" y="92727"/>
                    <a:pt x="9230" y="92727"/>
                  </a:cubicBezTo>
                  <a:cubicBezTo>
                    <a:pt x="4615" y="98181"/>
                    <a:pt x="0" y="103636"/>
                    <a:pt x="0" y="109090"/>
                  </a:cubicBezTo>
                  <a:cubicBezTo>
                    <a:pt x="4615" y="114545"/>
                    <a:pt x="9230" y="120000"/>
                    <a:pt x="13846" y="120000"/>
                  </a:cubicBezTo>
                  <a:cubicBezTo>
                    <a:pt x="13846" y="120000"/>
                    <a:pt x="13846" y="120000"/>
                    <a:pt x="13846" y="120000"/>
                  </a:cubicBezTo>
                  <a:cubicBezTo>
                    <a:pt x="110769" y="92727"/>
                    <a:pt x="110769" y="92727"/>
                    <a:pt x="110769" y="92727"/>
                  </a:cubicBezTo>
                  <a:cubicBezTo>
                    <a:pt x="115384" y="92727"/>
                    <a:pt x="115384" y="87272"/>
                    <a:pt x="115384" y="81818"/>
                  </a:cubicBezTo>
                  <a:cubicBezTo>
                    <a:pt x="120000" y="76363"/>
                    <a:pt x="115384" y="76363"/>
                    <a:pt x="110769" y="7090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45" name="Google Shape;1045;p105"/>
            <p:cNvSpPr/>
            <p:nvPr/>
          </p:nvSpPr>
          <p:spPr>
            <a:xfrm>
              <a:off x="11137900" y="4498975"/>
              <a:ext cx="1054200" cy="1508100"/>
            </a:xfrm>
            <a:custGeom>
              <a:avLst/>
              <a:gdLst/>
              <a:ahLst/>
              <a:cxnLst/>
              <a:rect l="l" t="t" r="r" b="b"/>
              <a:pathLst>
                <a:path w="120000" h="120000" extrusionOk="0">
                  <a:moveTo>
                    <a:pt x="15228" y="70889"/>
                  </a:moveTo>
                  <a:cubicBezTo>
                    <a:pt x="14619" y="71316"/>
                    <a:pt x="14619" y="71316"/>
                    <a:pt x="14619" y="71743"/>
                  </a:cubicBezTo>
                  <a:cubicBezTo>
                    <a:pt x="14619" y="72170"/>
                    <a:pt x="15837" y="82846"/>
                    <a:pt x="42030" y="83274"/>
                  </a:cubicBezTo>
                  <a:cubicBezTo>
                    <a:pt x="42030" y="94804"/>
                    <a:pt x="42030" y="94804"/>
                    <a:pt x="42030" y="94804"/>
                  </a:cubicBezTo>
                  <a:cubicBezTo>
                    <a:pt x="20101" y="120000"/>
                    <a:pt x="20101" y="120000"/>
                    <a:pt x="20101" y="120000"/>
                  </a:cubicBezTo>
                  <a:cubicBezTo>
                    <a:pt x="23147" y="120000"/>
                    <a:pt x="23147" y="120000"/>
                    <a:pt x="23147" y="120000"/>
                  </a:cubicBezTo>
                  <a:cubicBezTo>
                    <a:pt x="44467" y="95658"/>
                    <a:pt x="44467" y="95658"/>
                    <a:pt x="44467" y="95658"/>
                  </a:cubicBezTo>
                  <a:cubicBezTo>
                    <a:pt x="44467" y="95231"/>
                    <a:pt x="44467" y="95231"/>
                    <a:pt x="44467" y="94804"/>
                  </a:cubicBezTo>
                  <a:cubicBezTo>
                    <a:pt x="44467" y="82419"/>
                    <a:pt x="44467" y="82419"/>
                    <a:pt x="44467" y="82419"/>
                  </a:cubicBezTo>
                  <a:cubicBezTo>
                    <a:pt x="44467" y="81565"/>
                    <a:pt x="43857" y="81138"/>
                    <a:pt x="43248" y="81138"/>
                  </a:cubicBezTo>
                  <a:cubicBezTo>
                    <a:pt x="21928" y="81138"/>
                    <a:pt x="18274" y="74306"/>
                    <a:pt x="17664" y="72170"/>
                  </a:cubicBezTo>
                  <a:cubicBezTo>
                    <a:pt x="33502" y="64483"/>
                    <a:pt x="33502" y="64483"/>
                    <a:pt x="33502" y="64483"/>
                  </a:cubicBezTo>
                  <a:cubicBezTo>
                    <a:pt x="34111" y="64056"/>
                    <a:pt x="34111" y="63629"/>
                    <a:pt x="34111" y="63202"/>
                  </a:cubicBezTo>
                  <a:cubicBezTo>
                    <a:pt x="34111" y="63202"/>
                    <a:pt x="33502" y="62775"/>
                    <a:pt x="33502" y="62775"/>
                  </a:cubicBezTo>
                  <a:cubicBezTo>
                    <a:pt x="10964" y="57651"/>
                    <a:pt x="10964" y="57651"/>
                    <a:pt x="10964" y="57651"/>
                  </a:cubicBezTo>
                  <a:cubicBezTo>
                    <a:pt x="13401" y="52526"/>
                    <a:pt x="13401" y="52526"/>
                    <a:pt x="13401" y="52526"/>
                  </a:cubicBezTo>
                  <a:cubicBezTo>
                    <a:pt x="13401" y="52099"/>
                    <a:pt x="13401" y="51672"/>
                    <a:pt x="12791" y="51245"/>
                  </a:cubicBezTo>
                  <a:cubicBezTo>
                    <a:pt x="3654" y="47829"/>
                    <a:pt x="3654" y="47829"/>
                    <a:pt x="3654" y="47829"/>
                  </a:cubicBezTo>
                  <a:cubicBezTo>
                    <a:pt x="14619" y="36725"/>
                    <a:pt x="14619" y="36725"/>
                    <a:pt x="14619" y="36725"/>
                  </a:cubicBezTo>
                  <a:cubicBezTo>
                    <a:pt x="15228" y="36725"/>
                    <a:pt x="15228" y="36298"/>
                    <a:pt x="15228" y="36298"/>
                  </a:cubicBezTo>
                  <a:cubicBezTo>
                    <a:pt x="15228" y="21352"/>
                    <a:pt x="19492" y="17081"/>
                    <a:pt x="19492" y="17081"/>
                  </a:cubicBezTo>
                  <a:cubicBezTo>
                    <a:pt x="20101" y="17081"/>
                    <a:pt x="20101" y="16654"/>
                    <a:pt x="19492" y="16227"/>
                  </a:cubicBezTo>
                  <a:cubicBezTo>
                    <a:pt x="19492" y="15800"/>
                    <a:pt x="18883" y="15800"/>
                    <a:pt x="18274" y="15800"/>
                  </a:cubicBezTo>
                  <a:cubicBezTo>
                    <a:pt x="18274" y="15800"/>
                    <a:pt x="18274" y="15800"/>
                    <a:pt x="18274" y="15800"/>
                  </a:cubicBezTo>
                  <a:cubicBezTo>
                    <a:pt x="14619" y="15800"/>
                    <a:pt x="12182" y="16654"/>
                    <a:pt x="10355" y="17508"/>
                  </a:cubicBezTo>
                  <a:cubicBezTo>
                    <a:pt x="12182" y="14092"/>
                    <a:pt x="15228" y="11103"/>
                    <a:pt x="19492" y="8540"/>
                  </a:cubicBezTo>
                  <a:cubicBezTo>
                    <a:pt x="24974" y="5551"/>
                    <a:pt x="35939" y="2135"/>
                    <a:pt x="55431" y="4270"/>
                  </a:cubicBezTo>
                  <a:cubicBezTo>
                    <a:pt x="101116" y="9822"/>
                    <a:pt x="103553" y="35871"/>
                    <a:pt x="103553" y="36298"/>
                  </a:cubicBezTo>
                  <a:cubicBezTo>
                    <a:pt x="103553" y="36298"/>
                    <a:pt x="103553" y="36298"/>
                    <a:pt x="103553" y="36725"/>
                  </a:cubicBezTo>
                  <a:cubicBezTo>
                    <a:pt x="103553" y="38007"/>
                    <a:pt x="104162" y="52526"/>
                    <a:pt x="104162" y="62348"/>
                  </a:cubicBezTo>
                  <a:cubicBezTo>
                    <a:pt x="103553" y="62775"/>
                    <a:pt x="102944" y="71316"/>
                    <a:pt x="109035" y="75587"/>
                  </a:cubicBezTo>
                  <a:cubicBezTo>
                    <a:pt x="109644" y="76441"/>
                    <a:pt x="110862" y="76868"/>
                    <a:pt x="112081" y="77295"/>
                  </a:cubicBezTo>
                  <a:cubicBezTo>
                    <a:pt x="105380" y="78149"/>
                    <a:pt x="94416" y="79003"/>
                    <a:pt x="87106" y="77722"/>
                  </a:cubicBezTo>
                  <a:cubicBezTo>
                    <a:pt x="86497" y="77722"/>
                    <a:pt x="85888" y="77722"/>
                    <a:pt x="85888" y="78149"/>
                  </a:cubicBezTo>
                  <a:cubicBezTo>
                    <a:pt x="85279" y="78149"/>
                    <a:pt x="85279" y="78576"/>
                    <a:pt x="85279" y="78576"/>
                  </a:cubicBezTo>
                  <a:cubicBezTo>
                    <a:pt x="85279" y="87117"/>
                    <a:pt x="85279" y="87117"/>
                    <a:pt x="85279" y="87117"/>
                  </a:cubicBezTo>
                  <a:cubicBezTo>
                    <a:pt x="85279" y="87544"/>
                    <a:pt x="85279" y="87971"/>
                    <a:pt x="85888" y="87971"/>
                  </a:cubicBezTo>
                  <a:cubicBezTo>
                    <a:pt x="90761" y="91387"/>
                    <a:pt x="90761" y="91387"/>
                    <a:pt x="90761" y="91387"/>
                  </a:cubicBezTo>
                  <a:cubicBezTo>
                    <a:pt x="101725" y="99074"/>
                    <a:pt x="107817" y="109323"/>
                    <a:pt x="108426" y="120000"/>
                  </a:cubicBezTo>
                  <a:cubicBezTo>
                    <a:pt x="111472" y="120000"/>
                    <a:pt x="111472" y="120000"/>
                    <a:pt x="111472" y="120000"/>
                  </a:cubicBezTo>
                  <a:cubicBezTo>
                    <a:pt x="110862" y="108896"/>
                    <a:pt x="104162" y="98220"/>
                    <a:pt x="92588" y="90106"/>
                  </a:cubicBezTo>
                  <a:cubicBezTo>
                    <a:pt x="88324" y="86690"/>
                    <a:pt x="88324" y="86690"/>
                    <a:pt x="88324" y="86690"/>
                  </a:cubicBezTo>
                  <a:cubicBezTo>
                    <a:pt x="88324" y="79857"/>
                    <a:pt x="88324" y="79857"/>
                    <a:pt x="88324" y="79857"/>
                  </a:cubicBezTo>
                  <a:cubicBezTo>
                    <a:pt x="100507" y="81565"/>
                    <a:pt x="118172" y="78576"/>
                    <a:pt x="118781" y="78576"/>
                  </a:cubicBezTo>
                  <a:cubicBezTo>
                    <a:pt x="120000" y="78576"/>
                    <a:pt x="120000" y="78149"/>
                    <a:pt x="120000" y="77295"/>
                  </a:cubicBezTo>
                  <a:cubicBezTo>
                    <a:pt x="120000" y="76868"/>
                    <a:pt x="119390" y="76441"/>
                    <a:pt x="118781" y="76441"/>
                  </a:cubicBezTo>
                  <a:cubicBezTo>
                    <a:pt x="115736" y="76441"/>
                    <a:pt x="113299" y="76014"/>
                    <a:pt x="110862" y="74306"/>
                  </a:cubicBezTo>
                  <a:cubicBezTo>
                    <a:pt x="105989" y="70462"/>
                    <a:pt x="106598" y="62348"/>
                    <a:pt x="106598" y="62348"/>
                  </a:cubicBezTo>
                  <a:cubicBezTo>
                    <a:pt x="106598" y="62348"/>
                    <a:pt x="106598" y="62348"/>
                    <a:pt x="106598" y="62348"/>
                  </a:cubicBezTo>
                  <a:cubicBezTo>
                    <a:pt x="106598" y="62348"/>
                    <a:pt x="106598" y="55943"/>
                    <a:pt x="106598" y="49110"/>
                  </a:cubicBezTo>
                  <a:cubicBezTo>
                    <a:pt x="106598" y="46120"/>
                    <a:pt x="106598" y="42704"/>
                    <a:pt x="106598" y="40569"/>
                  </a:cubicBezTo>
                  <a:cubicBezTo>
                    <a:pt x="106598" y="38434"/>
                    <a:pt x="106598" y="37153"/>
                    <a:pt x="106598" y="36298"/>
                  </a:cubicBezTo>
                  <a:cubicBezTo>
                    <a:pt x="106598" y="36298"/>
                    <a:pt x="106598" y="36298"/>
                    <a:pt x="106598" y="36298"/>
                  </a:cubicBezTo>
                  <a:cubicBezTo>
                    <a:pt x="106598" y="35444"/>
                    <a:pt x="105380" y="28185"/>
                    <a:pt x="98680" y="20925"/>
                  </a:cubicBezTo>
                  <a:cubicBezTo>
                    <a:pt x="92588" y="14092"/>
                    <a:pt x="80406" y="5124"/>
                    <a:pt x="56040" y="2562"/>
                  </a:cubicBezTo>
                  <a:cubicBezTo>
                    <a:pt x="35329" y="0"/>
                    <a:pt x="23756" y="3416"/>
                    <a:pt x="17664" y="7259"/>
                  </a:cubicBezTo>
                  <a:cubicBezTo>
                    <a:pt x="10964" y="10676"/>
                    <a:pt x="7309" y="15373"/>
                    <a:pt x="6700" y="20498"/>
                  </a:cubicBezTo>
                  <a:cubicBezTo>
                    <a:pt x="6700" y="21352"/>
                    <a:pt x="7309" y="21779"/>
                    <a:pt x="7918" y="21779"/>
                  </a:cubicBezTo>
                  <a:cubicBezTo>
                    <a:pt x="8527" y="21779"/>
                    <a:pt x="9137" y="21779"/>
                    <a:pt x="9137" y="21352"/>
                  </a:cubicBezTo>
                  <a:cubicBezTo>
                    <a:pt x="9137" y="21352"/>
                    <a:pt x="11573" y="18790"/>
                    <a:pt x="15837" y="17935"/>
                  </a:cubicBezTo>
                  <a:cubicBezTo>
                    <a:pt x="14619" y="20498"/>
                    <a:pt x="12182" y="25622"/>
                    <a:pt x="12182" y="35871"/>
                  </a:cubicBezTo>
                  <a:cubicBezTo>
                    <a:pt x="609" y="47402"/>
                    <a:pt x="609" y="47402"/>
                    <a:pt x="609" y="47402"/>
                  </a:cubicBezTo>
                  <a:cubicBezTo>
                    <a:pt x="0" y="47829"/>
                    <a:pt x="0" y="47829"/>
                    <a:pt x="0" y="48256"/>
                  </a:cubicBezTo>
                  <a:cubicBezTo>
                    <a:pt x="609" y="48683"/>
                    <a:pt x="609" y="48683"/>
                    <a:pt x="1218" y="49110"/>
                  </a:cubicBezTo>
                  <a:cubicBezTo>
                    <a:pt x="10355" y="52526"/>
                    <a:pt x="10355" y="52526"/>
                    <a:pt x="10355" y="52526"/>
                  </a:cubicBezTo>
                  <a:cubicBezTo>
                    <a:pt x="7309" y="58078"/>
                    <a:pt x="7309" y="58078"/>
                    <a:pt x="7309" y="58078"/>
                  </a:cubicBezTo>
                  <a:cubicBezTo>
                    <a:pt x="7309" y="58078"/>
                    <a:pt x="7309" y="58505"/>
                    <a:pt x="7918" y="58932"/>
                  </a:cubicBezTo>
                  <a:cubicBezTo>
                    <a:pt x="7918" y="58932"/>
                    <a:pt x="7918" y="59359"/>
                    <a:pt x="8527" y="59359"/>
                  </a:cubicBezTo>
                  <a:cubicBezTo>
                    <a:pt x="29847" y="64056"/>
                    <a:pt x="29847" y="64056"/>
                    <a:pt x="29847" y="64056"/>
                  </a:cubicBezTo>
                  <a:lnTo>
                    <a:pt x="15228" y="70889"/>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46" name="Google Shape;1046;p105"/>
            <p:cNvSpPr/>
            <p:nvPr/>
          </p:nvSpPr>
          <p:spPr>
            <a:xfrm>
              <a:off x="9925050" y="4203700"/>
              <a:ext cx="1133400" cy="1073100"/>
            </a:xfrm>
            <a:custGeom>
              <a:avLst/>
              <a:gdLst/>
              <a:ahLst/>
              <a:cxnLst/>
              <a:rect l="l" t="t" r="r" b="b"/>
              <a:pathLst>
                <a:path w="120000" h="120000" extrusionOk="0">
                  <a:moveTo>
                    <a:pt x="118301" y="0"/>
                  </a:moveTo>
                  <a:cubicBezTo>
                    <a:pt x="1698" y="0"/>
                    <a:pt x="1698" y="0"/>
                    <a:pt x="1698" y="0"/>
                  </a:cubicBezTo>
                  <a:cubicBezTo>
                    <a:pt x="566" y="0"/>
                    <a:pt x="0" y="600"/>
                    <a:pt x="0" y="1800"/>
                  </a:cubicBezTo>
                  <a:cubicBezTo>
                    <a:pt x="0" y="97200"/>
                    <a:pt x="0" y="97200"/>
                    <a:pt x="0" y="97200"/>
                  </a:cubicBezTo>
                  <a:cubicBezTo>
                    <a:pt x="0" y="97800"/>
                    <a:pt x="566" y="98400"/>
                    <a:pt x="1698" y="98400"/>
                  </a:cubicBezTo>
                  <a:cubicBezTo>
                    <a:pt x="78113" y="98400"/>
                    <a:pt x="78113" y="98400"/>
                    <a:pt x="78113" y="98400"/>
                  </a:cubicBezTo>
                  <a:cubicBezTo>
                    <a:pt x="107547" y="120000"/>
                    <a:pt x="107547" y="120000"/>
                    <a:pt x="107547" y="120000"/>
                  </a:cubicBezTo>
                  <a:cubicBezTo>
                    <a:pt x="108113" y="120000"/>
                    <a:pt x="108113" y="120000"/>
                    <a:pt x="108679" y="120000"/>
                  </a:cubicBezTo>
                  <a:cubicBezTo>
                    <a:pt x="108679" y="120000"/>
                    <a:pt x="109245" y="120000"/>
                    <a:pt x="109245" y="120000"/>
                  </a:cubicBezTo>
                  <a:cubicBezTo>
                    <a:pt x="109811" y="119400"/>
                    <a:pt x="109811" y="118800"/>
                    <a:pt x="109811" y="118200"/>
                  </a:cubicBezTo>
                  <a:cubicBezTo>
                    <a:pt x="100754" y="98400"/>
                    <a:pt x="100754" y="98400"/>
                    <a:pt x="100754" y="98400"/>
                  </a:cubicBezTo>
                  <a:cubicBezTo>
                    <a:pt x="118301" y="98400"/>
                    <a:pt x="118301" y="98400"/>
                    <a:pt x="118301" y="98400"/>
                  </a:cubicBezTo>
                  <a:cubicBezTo>
                    <a:pt x="119433" y="98400"/>
                    <a:pt x="120000" y="97800"/>
                    <a:pt x="120000" y="97200"/>
                  </a:cubicBezTo>
                  <a:cubicBezTo>
                    <a:pt x="120000" y="1800"/>
                    <a:pt x="120000" y="1800"/>
                    <a:pt x="120000" y="1800"/>
                  </a:cubicBezTo>
                  <a:cubicBezTo>
                    <a:pt x="120000" y="600"/>
                    <a:pt x="119433" y="0"/>
                    <a:pt x="118301" y="0"/>
                  </a:cubicBezTo>
                  <a:close/>
                  <a:moveTo>
                    <a:pt x="117169" y="96000"/>
                  </a:moveTo>
                  <a:cubicBezTo>
                    <a:pt x="99056" y="96000"/>
                    <a:pt x="99056" y="96000"/>
                    <a:pt x="99056" y="96000"/>
                  </a:cubicBezTo>
                  <a:cubicBezTo>
                    <a:pt x="98490" y="96000"/>
                    <a:pt x="97924" y="96000"/>
                    <a:pt x="97924" y="96600"/>
                  </a:cubicBezTo>
                  <a:cubicBezTo>
                    <a:pt x="97358" y="96600"/>
                    <a:pt x="97358" y="97200"/>
                    <a:pt x="97358" y="97800"/>
                  </a:cubicBezTo>
                  <a:cubicBezTo>
                    <a:pt x="105283" y="114600"/>
                    <a:pt x="105283" y="114600"/>
                    <a:pt x="105283" y="114600"/>
                  </a:cubicBezTo>
                  <a:cubicBezTo>
                    <a:pt x="79245" y="96000"/>
                    <a:pt x="79245" y="96000"/>
                    <a:pt x="79245" y="96000"/>
                  </a:cubicBezTo>
                  <a:cubicBezTo>
                    <a:pt x="79245" y="96000"/>
                    <a:pt x="78679" y="96000"/>
                    <a:pt x="78679" y="96000"/>
                  </a:cubicBezTo>
                  <a:cubicBezTo>
                    <a:pt x="2830" y="96000"/>
                    <a:pt x="2830" y="96000"/>
                    <a:pt x="2830" y="96000"/>
                  </a:cubicBezTo>
                  <a:cubicBezTo>
                    <a:pt x="2830" y="3000"/>
                    <a:pt x="2830" y="3000"/>
                    <a:pt x="2830" y="3000"/>
                  </a:cubicBezTo>
                  <a:cubicBezTo>
                    <a:pt x="117169" y="3000"/>
                    <a:pt x="117169" y="3000"/>
                    <a:pt x="117169" y="3000"/>
                  </a:cubicBezTo>
                  <a:lnTo>
                    <a:pt x="117169" y="96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47" name="Google Shape;1047;p105"/>
            <p:cNvSpPr/>
            <p:nvPr/>
          </p:nvSpPr>
          <p:spPr>
            <a:xfrm>
              <a:off x="10421938" y="4832350"/>
              <a:ext cx="139800" cy="27000"/>
            </a:xfrm>
            <a:custGeom>
              <a:avLst/>
              <a:gdLst/>
              <a:ahLst/>
              <a:cxnLst/>
              <a:rect l="l" t="t" r="r" b="b"/>
              <a:pathLst>
                <a:path w="120000" h="120000" extrusionOk="0">
                  <a:moveTo>
                    <a:pt x="110769" y="0"/>
                  </a:moveTo>
                  <a:cubicBezTo>
                    <a:pt x="9230" y="0"/>
                    <a:pt x="9230" y="0"/>
                    <a:pt x="9230" y="0"/>
                  </a:cubicBezTo>
                  <a:cubicBezTo>
                    <a:pt x="4615" y="0"/>
                    <a:pt x="0" y="24000"/>
                    <a:pt x="0" y="48000"/>
                  </a:cubicBezTo>
                  <a:cubicBezTo>
                    <a:pt x="0" y="96000"/>
                    <a:pt x="4615" y="120000"/>
                    <a:pt x="9230" y="120000"/>
                  </a:cubicBezTo>
                  <a:cubicBezTo>
                    <a:pt x="110769" y="120000"/>
                    <a:pt x="110769" y="120000"/>
                    <a:pt x="110769" y="120000"/>
                  </a:cubicBezTo>
                  <a:cubicBezTo>
                    <a:pt x="115384" y="120000"/>
                    <a:pt x="120000" y="96000"/>
                    <a:pt x="120000" y="48000"/>
                  </a:cubicBezTo>
                  <a:cubicBezTo>
                    <a:pt x="120000" y="24000"/>
                    <a:pt x="115384" y="0"/>
                    <a:pt x="11076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48" name="Google Shape;1048;p105"/>
            <p:cNvSpPr/>
            <p:nvPr/>
          </p:nvSpPr>
          <p:spPr>
            <a:xfrm>
              <a:off x="10421938" y="4875213"/>
              <a:ext cx="139800" cy="20700"/>
            </a:xfrm>
            <a:custGeom>
              <a:avLst/>
              <a:gdLst/>
              <a:ahLst/>
              <a:cxnLst/>
              <a:rect l="l" t="t" r="r" b="b"/>
              <a:pathLst>
                <a:path w="120000" h="120000" extrusionOk="0">
                  <a:moveTo>
                    <a:pt x="110769" y="0"/>
                  </a:moveTo>
                  <a:cubicBezTo>
                    <a:pt x="9230" y="0"/>
                    <a:pt x="9230" y="0"/>
                    <a:pt x="9230" y="0"/>
                  </a:cubicBezTo>
                  <a:cubicBezTo>
                    <a:pt x="4615" y="0"/>
                    <a:pt x="0" y="30000"/>
                    <a:pt x="0" y="60000"/>
                  </a:cubicBezTo>
                  <a:cubicBezTo>
                    <a:pt x="0" y="90000"/>
                    <a:pt x="4615" y="120000"/>
                    <a:pt x="9230" y="120000"/>
                  </a:cubicBezTo>
                  <a:cubicBezTo>
                    <a:pt x="110769" y="120000"/>
                    <a:pt x="110769" y="120000"/>
                    <a:pt x="110769" y="120000"/>
                  </a:cubicBezTo>
                  <a:cubicBezTo>
                    <a:pt x="115384" y="120000"/>
                    <a:pt x="120000" y="90000"/>
                    <a:pt x="120000" y="60000"/>
                  </a:cubicBezTo>
                  <a:cubicBezTo>
                    <a:pt x="120000" y="30000"/>
                    <a:pt x="115384" y="0"/>
                    <a:pt x="11076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49" name="Google Shape;1049;p105"/>
            <p:cNvSpPr/>
            <p:nvPr/>
          </p:nvSpPr>
          <p:spPr>
            <a:xfrm>
              <a:off x="10442575" y="4913313"/>
              <a:ext cx="96900" cy="25500"/>
            </a:xfrm>
            <a:custGeom>
              <a:avLst/>
              <a:gdLst/>
              <a:ahLst/>
              <a:cxnLst/>
              <a:rect l="l" t="t" r="r" b="b"/>
              <a:pathLst>
                <a:path w="120000" h="120000" extrusionOk="0">
                  <a:moveTo>
                    <a:pt x="100000" y="0"/>
                  </a:moveTo>
                  <a:cubicBezTo>
                    <a:pt x="20000" y="0"/>
                    <a:pt x="20000" y="0"/>
                    <a:pt x="20000" y="0"/>
                  </a:cubicBezTo>
                  <a:cubicBezTo>
                    <a:pt x="6666" y="0"/>
                    <a:pt x="0" y="24000"/>
                    <a:pt x="0" y="48000"/>
                  </a:cubicBezTo>
                  <a:cubicBezTo>
                    <a:pt x="0" y="96000"/>
                    <a:pt x="6666" y="120000"/>
                    <a:pt x="20000" y="120000"/>
                  </a:cubicBezTo>
                  <a:cubicBezTo>
                    <a:pt x="100000" y="120000"/>
                    <a:pt x="100000" y="120000"/>
                    <a:pt x="100000" y="120000"/>
                  </a:cubicBezTo>
                  <a:cubicBezTo>
                    <a:pt x="113333" y="120000"/>
                    <a:pt x="120000" y="96000"/>
                    <a:pt x="120000" y="48000"/>
                  </a:cubicBezTo>
                  <a:cubicBezTo>
                    <a:pt x="120000" y="24000"/>
                    <a:pt x="113333" y="0"/>
                    <a:pt x="100000"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50" name="Google Shape;1050;p105"/>
            <p:cNvSpPr/>
            <p:nvPr/>
          </p:nvSpPr>
          <p:spPr>
            <a:xfrm>
              <a:off x="10480675" y="4333875"/>
              <a:ext cx="22200" cy="90600"/>
            </a:xfrm>
            <a:custGeom>
              <a:avLst/>
              <a:gdLst/>
              <a:ahLst/>
              <a:cxnLst/>
              <a:rect l="l" t="t" r="r" b="b"/>
              <a:pathLst>
                <a:path w="120000" h="120000" extrusionOk="0">
                  <a:moveTo>
                    <a:pt x="60000" y="120000"/>
                  </a:moveTo>
                  <a:cubicBezTo>
                    <a:pt x="90000" y="120000"/>
                    <a:pt x="120000" y="112941"/>
                    <a:pt x="120000" y="105882"/>
                  </a:cubicBezTo>
                  <a:cubicBezTo>
                    <a:pt x="120000" y="14117"/>
                    <a:pt x="120000" y="14117"/>
                    <a:pt x="120000" y="14117"/>
                  </a:cubicBezTo>
                  <a:cubicBezTo>
                    <a:pt x="120000" y="7058"/>
                    <a:pt x="90000" y="0"/>
                    <a:pt x="60000" y="0"/>
                  </a:cubicBezTo>
                  <a:cubicBezTo>
                    <a:pt x="30000" y="0"/>
                    <a:pt x="0" y="7058"/>
                    <a:pt x="0" y="14117"/>
                  </a:cubicBezTo>
                  <a:cubicBezTo>
                    <a:pt x="0" y="105882"/>
                    <a:pt x="0" y="105882"/>
                    <a:pt x="0" y="105882"/>
                  </a:cubicBezTo>
                  <a:cubicBezTo>
                    <a:pt x="0" y="112941"/>
                    <a:pt x="30000" y="120000"/>
                    <a:pt x="60000"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51" name="Google Shape;1051;p105"/>
            <p:cNvSpPr/>
            <p:nvPr/>
          </p:nvSpPr>
          <p:spPr>
            <a:xfrm>
              <a:off x="10679113" y="4602163"/>
              <a:ext cx="74700" cy="20700"/>
            </a:xfrm>
            <a:custGeom>
              <a:avLst/>
              <a:gdLst/>
              <a:ahLst/>
              <a:cxnLst/>
              <a:rect l="l" t="t" r="r" b="b"/>
              <a:pathLst>
                <a:path w="120000" h="120000" extrusionOk="0">
                  <a:moveTo>
                    <a:pt x="0" y="60000"/>
                  </a:moveTo>
                  <a:cubicBezTo>
                    <a:pt x="0" y="90000"/>
                    <a:pt x="8571" y="120000"/>
                    <a:pt x="17142" y="120000"/>
                  </a:cubicBezTo>
                  <a:cubicBezTo>
                    <a:pt x="102857" y="120000"/>
                    <a:pt x="102857" y="120000"/>
                    <a:pt x="102857" y="120000"/>
                  </a:cubicBezTo>
                  <a:cubicBezTo>
                    <a:pt x="111428" y="120000"/>
                    <a:pt x="119999" y="90000"/>
                    <a:pt x="119999" y="60000"/>
                  </a:cubicBezTo>
                  <a:cubicBezTo>
                    <a:pt x="119999" y="30000"/>
                    <a:pt x="111428" y="0"/>
                    <a:pt x="102857" y="0"/>
                  </a:cubicBezTo>
                  <a:cubicBezTo>
                    <a:pt x="17142" y="0"/>
                    <a:pt x="17142" y="0"/>
                    <a:pt x="17142" y="0"/>
                  </a:cubicBezTo>
                  <a:cubicBezTo>
                    <a:pt x="8571" y="0"/>
                    <a:pt x="0" y="30000"/>
                    <a:pt x="0"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52" name="Google Shape;1052;p105"/>
            <p:cNvSpPr/>
            <p:nvPr/>
          </p:nvSpPr>
          <p:spPr>
            <a:xfrm>
              <a:off x="10229850" y="4602163"/>
              <a:ext cx="74700" cy="20700"/>
            </a:xfrm>
            <a:custGeom>
              <a:avLst/>
              <a:gdLst/>
              <a:ahLst/>
              <a:cxnLst/>
              <a:rect l="l" t="t" r="r" b="b"/>
              <a:pathLst>
                <a:path w="120000" h="120000" extrusionOk="0">
                  <a:moveTo>
                    <a:pt x="17142" y="120000"/>
                  </a:moveTo>
                  <a:cubicBezTo>
                    <a:pt x="102857" y="120000"/>
                    <a:pt x="102857" y="120000"/>
                    <a:pt x="102857" y="120000"/>
                  </a:cubicBezTo>
                  <a:cubicBezTo>
                    <a:pt x="111428" y="120000"/>
                    <a:pt x="119999" y="90000"/>
                    <a:pt x="119999" y="60000"/>
                  </a:cubicBezTo>
                  <a:cubicBezTo>
                    <a:pt x="119999" y="30000"/>
                    <a:pt x="111428" y="0"/>
                    <a:pt x="102857" y="0"/>
                  </a:cubicBezTo>
                  <a:cubicBezTo>
                    <a:pt x="17142" y="0"/>
                    <a:pt x="17142" y="0"/>
                    <a:pt x="17142" y="0"/>
                  </a:cubicBezTo>
                  <a:cubicBezTo>
                    <a:pt x="8571" y="0"/>
                    <a:pt x="0" y="30000"/>
                    <a:pt x="0" y="60000"/>
                  </a:cubicBezTo>
                  <a:cubicBezTo>
                    <a:pt x="0" y="90000"/>
                    <a:pt x="8571" y="120000"/>
                    <a:pt x="17142"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53" name="Google Shape;1053;p105"/>
            <p:cNvSpPr/>
            <p:nvPr/>
          </p:nvSpPr>
          <p:spPr>
            <a:xfrm>
              <a:off x="10282238" y="4402138"/>
              <a:ext cx="81000" cy="81000"/>
            </a:xfrm>
            <a:custGeom>
              <a:avLst/>
              <a:gdLst/>
              <a:ahLst/>
              <a:cxnLst/>
              <a:rect l="l" t="t" r="r" b="b"/>
              <a:pathLst>
                <a:path w="120000" h="120000" extrusionOk="0">
                  <a:moveTo>
                    <a:pt x="88000" y="112000"/>
                  </a:moveTo>
                  <a:cubicBezTo>
                    <a:pt x="88000" y="120000"/>
                    <a:pt x="96000" y="120000"/>
                    <a:pt x="104000" y="120000"/>
                  </a:cubicBezTo>
                  <a:cubicBezTo>
                    <a:pt x="104000" y="120000"/>
                    <a:pt x="112000" y="120000"/>
                    <a:pt x="112000" y="112000"/>
                  </a:cubicBezTo>
                  <a:cubicBezTo>
                    <a:pt x="120000" y="112000"/>
                    <a:pt x="120000" y="96000"/>
                    <a:pt x="112000" y="88000"/>
                  </a:cubicBezTo>
                  <a:cubicBezTo>
                    <a:pt x="32000" y="8000"/>
                    <a:pt x="32000" y="8000"/>
                    <a:pt x="32000" y="8000"/>
                  </a:cubicBezTo>
                  <a:cubicBezTo>
                    <a:pt x="32000" y="0"/>
                    <a:pt x="16000" y="0"/>
                    <a:pt x="8000" y="8000"/>
                  </a:cubicBezTo>
                  <a:cubicBezTo>
                    <a:pt x="0" y="16000"/>
                    <a:pt x="0" y="32000"/>
                    <a:pt x="8000" y="40000"/>
                  </a:cubicBezTo>
                  <a:lnTo>
                    <a:pt x="88000" y="112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54" name="Google Shape;1054;p105"/>
            <p:cNvSpPr/>
            <p:nvPr/>
          </p:nvSpPr>
          <p:spPr>
            <a:xfrm>
              <a:off x="10620375" y="4402138"/>
              <a:ext cx="79500" cy="81000"/>
            </a:xfrm>
            <a:custGeom>
              <a:avLst/>
              <a:gdLst/>
              <a:ahLst/>
              <a:cxnLst/>
              <a:rect l="l" t="t" r="r" b="b"/>
              <a:pathLst>
                <a:path w="120000" h="120000" extrusionOk="0">
                  <a:moveTo>
                    <a:pt x="16000" y="120000"/>
                  </a:moveTo>
                  <a:cubicBezTo>
                    <a:pt x="24000" y="120000"/>
                    <a:pt x="32000" y="120000"/>
                    <a:pt x="32000" y="112000"/>
                  </a:cubicBezTo>
                  <a:cubicBezTo>
                    <a:pt x="112000" y="40000"/>
                    <a:pt x="112000" y="40000"/>
                    <a:pt x="112000" y="40000"/>
                  </a:cubicBezTo>
                  <a:cubicBezTo>
                    <a:pt x="120000" y="32000"/>
                    <a:pt x="120000" y="16000"/>
                    <a:pt x="112000" y="8000"/>
                  </a:cubicBezTo>
                  <a:cubicBezTo>
                    <a:pt x="104000" y="0"/>
                    <a:pt x="88000" y="0"/>
                    <a:pt x="88000" y="8000"/>
                  </a:cubicBezTo>
                  <a:cubicBezTo>
                    <a:pt x="8000" y="88000"/>
                    <a:pt x="8000" y="88000"/>
                    <a:pt x="8000" y="88000"/>
                  </a:cubicBezTo>
                  <a:cubicBezTo>
                    <a:pt x="0" y="96000"/>
                    <a:pt x="0" y="112000"/>
                    <a:pt x="8000" y="112000"/>
                  </a:cubicBezTo>
                  <a:cubicBezTo>
                    <a:pt x="8000" y="120000"/>
                    <a:pt x="16000" y="120000"/>
                    <a:pt x="16000"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55" name="Google Shape;1055;p105"/>
            <p:cNvSpPr/>
            <p:nvPr/>
          </p:nvSpPr>
          <p:spPr>
            <a:xfrm>
              <a:off x="10347325" y="4478338"/>
              <a:ext cx="288900" cy="331800"/>
            </a:xfrm>
            <a:custGeom>
              <a:avLst/>
              <a:gdLst/>
              <a:ahLst/>
              <a:cxnLst/>
              <a:rect l="l" t="t" r="r" b="b"/>
              <a:pathLst>
                <a:path w="120000" h="120000" extrusionOk="0">
                  <a:moveTo>
                    <a:pt x="17777" y="89032"/>
                  </a:moveTo>
                  <a:cubicBezTo>
                    <a:pt x="26666" y="96774"/>
                    <a:pt x="31111" y="106451"/>
                    <a:pt x="31111" y="116129"/>
                  </a:cubicBezTo>
                  <a:cubicBezTo>
                    <a:pt x="31111" y="118064"/>
                    <a:pt x="33333" y="120000"/>
                    <a:pt x="35555" y="120000"/>
                  </a:cubicBezTo>
                  <a:cubicBezTo>
                    <a:pt x="82222" y="120000"/>
                    <a:pt x="82222" y="120000"/>
                    <a:pt x="82222" y="120000"/>
                  </a:cubicBezTo>
                  <a:cubicBezTo>
                    <a:pt x="84444" y="120000"/>
                    <a:pt x="86666" y="118064"/>
                    <a:pt x="86666" y="116129"/>
                  </a:cubicBezTo>
                  <a:cubicBezTo>
                    <a:pt x="86666" y="114193"/>
                    <a:pt x="86666" y="114193"/>
                    <a:pt x="86666" y="114193"/>
                  </a:cubicBezTo>
                  <a:cubicBezTo>
                    <a:pt x="86666" y="106451"/>
                    <a:pt x="91111" y="96774"/>
                    <a:pt x="100000" y="90967"/>
                  </a:cubicBezTo>
                  <a:cubicBezTo>
                    <a:pt x="113333" y="81290"/>
                    <a:pt x="120000" y="67741"/>
                    <a:pt x="120000" y="52258"/>
                  </a:cubicBezTo>
                  <a:cubicBezTo>
                    <a:pt x="120000" y="38709"/>
                    <a:pt x="111111" y="25161"/>
                    <a:pt x="100000" y="15483"/>
                  </a:cubicBezTo>
                  <a:cubicBezTo>
                    <a:pt x="86666" y="3870"/>
                    <a:pt x="68888" y="0"/>
                    <a:pt x="53333" y="1935"/>
                  </a:cubicBezTo>
                  <a:cubicBezTo>
                    <a:pt x="26666" y="3870"/>
                    <a:pt x="4444" y="23225"/>
                    <a:pt x="0" y="46451"/>
                  </a:cubicBezTo>
                  <a:cubicBezTo>
                    <a:pt x="0" y="63870"/>
                    <a:pt x="4444" y="79354"/>
                    <a:pt x="17777" y="89032"/>
                  </a:cubicBezTo>
                  <a:close/>
                  <a:moveTo>
                    <a:pt x="11111" y="48387"/>
                  </a:moveTo>
                  <a:cubicBezTo>
                    <a:pt x="13333" y="29032"/>
                    <a:pt x="31111" y="13548"/>
                    <a:pt x="53333" y="11612"/>
                  </a:cubicBezTo>
                  <a:cubicBezTo>
                    <a:pt x="68888" y="9677"/>
                    <a:pt x="82222" y="13548"/>
                    <a:pt x="93333" y="21290"/>
                  </a:cubicBezTo>
                  <a:cubicBezTo>
                    <a:pt x="102222" y="29032"/>
                    <a:pt x="108888" y="40645"/>
                    <a:pt x="108888" y="52258"/>
                  </a:cubicBezTo>
                  <a:cubicBezTo>
                    <a:pt x="108888" y="65806"/>
                    <a:pt x="102222" y="75483"/>
                    <a:pt x="93333" y="85161"/>
                  </a:cubicBezTo>
                  <a:cubicBezTo>
                    <a:pt x="84444" y="90967"/>
                    <a:pt x="77777" y="102580"/>
                    <a:pt x="77777" y="112258"/>
                  </a:cubicBezTo>
                  <a:cubicBezTo>
                    <a:pt x="40000" y="112258"/>
                    <a:pt x="40000" y="112258"/>
                    <a:pt x="40000" y="112258"/>
                  </a:cubicBezTo>
                  <a:cubicBezTo>
                    <a:pt x="40000" y="100645"/>
                    <a:pt x="33333" y="90967"/>
                    <a:pt x="26666" y="83225"/>
                  </a:cubicBezTo>
                  <a:cubicBezTo>
                    <a:pt x="15555" y="73548"/>
                    <a:pt x="8888" y="61935"/>
                    <a:pt x="11111" y="48387"/>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4"/>
          <p:cNvSpPr txBox="1">
            <a:spLocks noGrp="1"/>
          </p:cNvSpPr>
          <p:nvPr>
            <p:ph type="sldNum" idx="12"/>
          </p:nvPr>
        </p:nvSpPr>
        <p:spPr>
          <a:xfrm>
            <a:off x="8808000" y="2208279"/>
            <a:ext cx="336000" cy="727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14</a:t>
            </a:fld>
            <a:endParaRPr/>
          </a:p>
        </p:txBody>
      </p:sp>
      <p:sp>
        <p:nvSpPr>
          <p:cNvPr id="255" name="Google Shape;255;p24"/>
          <p:cNvSpPr txBox="1">
            <a:spLocks noGrp="1"/>
          </p:cNvSpPr>
          <p:nvPr>
            <p:ph type="title"/>
          </p:nvPr>
        </p:nvSpPr>
        <p:spPr>
          <a:xfrm>
            <a:off x="457199" y="187036"/>
            <a:ext cx="5436824" cy="959654"/>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a:t>MÁY IN</a:t>
            </a:r>
            <a:endParaRPr/>
          </a:p>
        </p:txBody>
      </p:sp>
      <p:sp>
        <p:nvSpPr>
          <p:cNvPr id="256" name="Google Shape;256;p24"/>
          <p:cNvSpPr txBox="1">
            <a:spLocks noGrp="1"/>
          </p:cNvSpPr>
          <p:nvPr>
            <p:ph type="body" idx="1"/>
          </p:nvPr>
        </p:nvSpPr>
        <p:spPr>
          <a:xfrm>
            <a:off x="457199" y="1146690"/>
            <a:ext cx="5436823" cy="369156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600"/>
              </a:spcBef>
              <a:spcAft>
                <a:spcPts val="0"/>
              </a:spcAft>
              <a:buSzPts val="2400"/>
              <a:buChar char="▹"/>
            </a:pPr>
            <a:r>
              <a:rPr lang="en-US"/>
              <a:t>Xu hướng trong máy in hướng tới tăng tính linh hoạt </a:t>
            </a:r>
            <a:endParaRPr/>
          </a:p>
          <a:p>
            <a:pPr marL="457200" lvl="0" indent="-228600" algn="l" rtl="0">
              <a:lnSpc>
                <a:spcPct val="100000"/>
              </a:lnSpc>
              <a:spcBef>
                <a:spcPts val="600"/>
              </a:spcBef>
              <a:spcAft>
                <a:spcPts val="0"/>
              </a:spcAft>
              <a:buSzPts val="2400"/>
              <a:buNone/>
            </a:pPr>
            <a:endParaRPr sz="1400"/>
          </a:p>
          <a:p>
            <a:pPr marL="457200" lvl="0" indent="-381000" algn="l" rtl="0">
              <a:lnSpc>
                <a:spcPct val="100000"/>
              </a:lnSpc>
              <a:spcBef>
                <a:spcPts val="600"/>
              </a:spcBef>
              <a:spcAft>
                <a:spcPts val="0"/>
              </a:spcAft>
              <a:buSzPts val="2400"/>
              <a:buChar char="▹"/>
            </a:pPr>
            <a:r>
              <a:rPr lang="en-US"/>
              <a:t>Các yếu tố chính của máy in:</a:t>
            </a:r>
            <a:endParaRPr/>
          </a:p>
          <a:p>
            <a:pPr marL="914400" lvl="1" indent="-381000" algn="l" rtl="0">
              <a:lnSpc>
                <a:spcPct val="100000"/>
              </a:lnSpc>
              <a:spcBef>
                <a:spcPts val="600"/>
              </a:spcBef>
              <a:spcAft>
                <a:spcPts val="0"/>
              </a:spcAft>
              <a:buSzPts val="2400"/>
              <a:buChar char="￭"/>
            </a:pPr>
            <a:r>
              <a:rPr lang="en-US"/>
              <a:t>Độ tin cậy</a:t>
            </a:r>
            <a:endParaRPr/>
          </a:p>
          <a:p>
            <a:pPr marL="914400" lvl="1" indent="-381000" algn="l" rtl="0">
              <a:lnSpc>
                <a:spcPct val="100000"/>
              </a:lnSpc>
              <a:spcBef>
                <a:spcPts val="600"/>
              </a:spcBef>
              <a:spcAft>
                <a:spcPts val="0"/>
              </a:spcAft>
              <a:buSzPts val="2400"/>
              <a:buChar char="￭"/>
            </a:pPr>
            <a:r>
              <a:rPr lang="en-US"/>
              <a:t>Khả năng tương thích với phần mềm và phần cứng</a:t>
            </a:r>
            <a:endParaRPr/>
          </a:p>
          <a:p>
            <a:pPr marL="914400" lvl="1" indent="-381000" algn="l" rtl="0">
              <a:lnSpc>
                <a:spcPct val="100000"/>
              </a:lnSpc>
              <a:spcBef>
                <a:spcPts val="600"/>
              </a:spcBef>
              <a:spcAft>
                <a:spcPts val="0"/>
              </a:spcAft>
              <a:buSzPts val="2400"/>
              <a:buChar char="￭"/>
            </a:pPr>
            <a:r>
              <a:rPr lang="en-US"/>
              <a:t>Hỗ trợ sản xuất</a:t>
            </a:r>
            <a:endParaRPr/>
          </a:p>
          <a:p>
            <a:pPr marL="457200" lvl="0" indent="-228600" algn="l" rtl="0">
              <a:lnSpc>
                <a:spcPct val="100000"/>
              </a:lnSpc>
              <a:spcBef>
                <a:spcPts val="600"/>
              </a:spcBef>
              <a:spcAft>
                <a:spcPts val="0"/>
              </a:spcAft>
              <a:buSzPts val="2400"/>
              <a:buNone/>
            </a:pPr>
            <a:endParaRPr/>
          </a:p>
        </p:txBody>
      </p:sp>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25"/>
          <p:cNvSpPr txBox="1">
            <a:spLocks noGrp="1"/>
          </p:cNvSpPr>
          <p:nvPr>
            <p:ph type="sldNum" idx="12"/>
          </p:nvPr>
        </p:nvSpPr>
        <p:spPr>
          <a:xfrm>
            <a:off x="8808000" y="2208279"/>
            <a:ext cx="336000" cy="727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15</a:t>
            </a:fld>
            <a:endParaRPr/>
          </a:p>
        </p:txBody>
      </p:sp>
      <p:sp>
        <p:nvSpPr>
          <p:cNvPr id="262" name="Google Shape;262;p25"/>
          <p:cNvSpPr txBox="1">
            <a:spLocks noGrp="1"/>
          </p:cNvSpPr>
          <p:nvPr>
            <p:ph type="title"/>
          </p:nvPr>
        </p:nvSpPr>
        <p:spPr>
          <a:xfrm>
            <a:off x="457199" y="187036"/>
            <a:ext cx="5436824" cy="959654"/>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a:t>MÀN HÌNH HIỂN THỊ</a:t>
            </a:r>
            <a:endParaRPr/>
          </a:p>
        </p:txBody>
      </p:sp>
      <p:sp>
        <p:nvSpPr>
          <p:cNvPr id="263" name="Google Shape;263;p25"/>
          <p:cNvSpPr txBox="1">
            <a:spLocks noGrp="1"/>
          </p:cNvSpPr>
          <p:nvPr>
            <p:ph type="body" idx="1"/>
          </p:nvPr>
        </p:nvSpPr>
        <p:spPr>
          <a:xfrm>
            <a:off x="457199" y="1146690"/>
            <a:ext cx="5436823" cy="369156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600"/>
              </a:spcBef>
              <a:spcAft>
                <a:spcPts val="0"/>
              </a:spcAft>
              <a:buSzPts val="2400"/>
              <a:buChar char="▹"/>
            </a:pPr>
            <a:r>
              <a:rPr lang="en-US"/>
              <a:t>Ưu điểm:</a:t>
            </a:r>
            <a:endParaRPr/>
          </a:p>
          <a:p>
            <a:pPr marL="914400" lvl="1" indent="-381000" algn="l" rtl="0">
              <a:lnSpc>
                <a:spcPct val="100000"/>
              </a:lnSpc>
              <a:spcBef>
                <a:spcPts val="600"/>
              </a:spcBef>
              <a:spcAft>
                <a:spcPts val="0"/>
              </a:spcAft>
              <a:buSzPts val="2400"/>
              <a:buChar char="￭"/>
            </a:pPr>
            <a:r>
              <a:rPr lang="en-US"/>
              <a:t>Tiết kiệm chi phí</a:t>
            </a:r>
            <a:endParaRPr/>
          </a:p>
          <a:p>
            <a:pPr marL="914400" lvl="1" indent="-381000" algn="l" rtl="0">
              <a:lnSpc>
                <a:spcPct val="100000"/>
              </a:lnSpc>
              <a:spcBef>
                <a:spcPts val="600"/>
              </a:spcBef>
              <a:spcAft>
                <a:spcPts val="0"/>
              </a:spcAft>
              <a:buSzPts val="2400"/>
              <a:buChar char="￭"/>
            </a:pPr>
            <a:r>
              <a:rPr lang="en-US"/>
              <a:t>Có thể là nhu cầu xét theo quan điểm của người dùng</a:t>
            </a:r>
            <a:endParaRPr/>
          </a:p>
          <a:p>
            <a:pPr marL="914400" lvl="1" indent="-381000" algn="l" rtl="0">
              <a:lnSpc>
                <a:spcPct val="100000"/>
              </a:lnSpc>
              <a:spcBef>
                <a:spcPts val="600"/>
              </a:spcBef>
              <a:spcAft>
                <a:spcPts val="0"/>
              </a:spcAft>
              <a:buSzPts val="2400"/>
              <a:buChar char="￭"/>
            </a:pPr>
            <a:r>
              <a:rPr lang="en-US"/>
              <a:t>Dễ dàng để cập nhật hơn</a:t>
            </a:r>
            <a:endParaRPr/>
          </a:p>
          <a:p>
            <a:pPr marL="914400" lvl="1" indent="-228600" algn="l" rtl="0">
              <a:lnSpc>
                <a:spcPct val="100000"/>
              </a:lnSpc>
              <a:spcBef>
                <a:spcPts val="0"/>
              </a:spcBef>
              <a:spcAft>
                <a:spcPts val="0"/>
              </a:spcAft>
              <a:buSzPts val="2400"/>
              <a:buNone/>
            </a:pPr>
            <a:endParaRPr sz="1100"/>
          </a:p>
          <a:p>
            <a:pPr marL="457200" lvl="0" indent="-381000" algn="l" rtl="0">
              <a:lnSpc>
                <a:spcPct val="100000"/>
              </a:lnSpc>
              <a:spcBef>
                <a:spcPts val="600"/>
              </a:spcBef>
              <a:spcAft>
                <a:spcPts val="0"/>
              </a:spcAft>
              <a:buSzPts val="2400"/>
              <a:buChar char="▹"/>
            </a:pPr>
            <a:r>
              <a:rPr lang="en-US"/>
              <a:t>Nhược điểm:</a:t>
            </a:r>
            <a:endParaRPr/>
          </a:p>
          <a:p>
            <a:pPr marL="914400" lvl="1" indent="-381000" algn="l" rtl="0">
              <a:lnSpc>
                <a:spcPct val="100000"/>
              </a:lnSpc>
              <a:spcBef>
                <a:spcPts val="600"/>
              </a:spcBef>
              <a:spcAft>
                <a:spcPts val="0"/>
              </a:spcAft>
              <a:buSzPts val="2400"/>
              <a:buChar char="￭"/>
            </a:pPr>
            <a:r>
              <a:rPr lang="en-US"/>
              <a:t>Độ phân giải màn hình khác nhau</a:t>
            </a:r>
            <a:endParaRPr/>
          </a:p>
          <a:p>
            <a:pPr marL="914400" lvl="1" indent="-381000" algn="l" rtl="0">
              <a:lnSpc>
                <a:spcPct val="100000"/>
              </a:lnSpc>
              <a:spcBef>
                <a:spcPts val="600"/>
              </a:spcBef>
              <a:spcAft>
                <a:spcPts val="0"/>
              </a:spcAft>
              <a:buSzPts val="2400"/>
              <a:buChar char="￭"/>
            </a:pPr>
            <a:r>
              <a:rPr lang="en-US"/>
              <a:t>Phông chữ</a:t>
            </a:r>
            <a:endParaRPr/>
          </a:p>
          <a:p>
            <a:pPr marL="457200" lvl="0" indent="-228600" algn="l" rtl="0">
              <a:lnSpc>
                <a:spcPct val="100000"/>
              </a:lnSpc>
              <a:spcBef>
                <a:spcPts val="600"/>
              </a:spcBef>
              <a:spcAft>
                <a:spcPts val="0"/>
              </a:spcAft>
              <a:buSzPts val="2400"/>
              <a:buNone/>
            </a:pPr>
            <a:endParaRPr/>
          </a:p>
        </p:txBody>
      </p:sp>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26"/>
          <p:cNvSpPr txBox="1">
            <a:spLocks noGrp="1"/>
          </p:cNvSpPr>
          <p:nvPr>
            <p:ph type="sldNum" idx="12"/>
          </p:nvPr>
        </p:nvSpPr>
        <p:spPr>
          <a:xfrm>
            <a:off x="8808000" y="2208279"/>
            <a:ext cx="336000" cy="727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16</a:t>
            </a:fld>
            <a:endParaRPr/>
          </a:p>
        </p:txBody>
      </p:sp>
      <p:sp>
        <p:nvSpPr>
          <p:cNvPr id="269" name="Google Shape;269;p26"/>
          <p:cNvSpPr txBox="1">
            <a:spLocks noGrp="1"/>
          </p:cNvSpPr>
          <p:nvPr>
            <p:ph type="title"/>
          </p:nvPr>
        </p:nvSpPr>
        <p:spPr>
          <a:xfrm>
            <a:off x="457199" y="187036"/>
            <a:ext cx="5436824" cy="959654"/>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a:t>VIDEO, AUDIO VÀ ANIMATION</a:t>
            </a:r>
            <a:endParaRPr/>
          </a:p>
        </p:txBody>
      </p:sp>
      <p:sp>
        <p:nvSpPr>
          <p:cNvPr id="270" name="Google Shape;270;p26"/>
          <p:cNvSpPr txBox="1">
            <a:spLocks noGrp="1"/>
          </p:cNvSpPr>
          <p:nvPr>
            <p:ph type="body" idx="1"/>
          </p:nvPr>
        </p:nvSpPr>
        <p:spPr>
          <a:xfrm>
            <a:off x="457199" y="1146690"/>
            <a:ext cx="5436823" cy="369156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600"/>
              </a:spcBef>
              <a:spcAft>
                <a:spcPts val="0"/>
              </a:spcAft>
              <a:buSzPts val="2400"/>
              <a:buChar char="▹"/>
            </a:pPr>
            <a:r>
              <a:rPr lang="en-US" b="1"/>
              <a:t>Video</a:t>
            </a:r>
            <a:r>
              <a:rPr lang="en-US"/>
              <a:t>: Kết hợp tác động của âm thanh với kênh trực quan</a:t>
            </a:r>
            <a:endParaRPr/>
          </a:p>
          <a:p>
            <a:pPr marL="457200" lvl="0" indent="-381000" algn="l" rtl="0">
              <a:lnSpc>
                <a:spcPct val="100000"/>
              </a:lnSpc>
              <a:spcBef>
                <a:spcPts val="600"/>
              </a:spcBef>
              <a:spcAft>
                <a:spcPts val="0"/>
              </a:spcAft>
              <a:buSzPts val="2400"/>
              <a:buChar char="▹"/>
            </a:pPr>
            <a:r>
              <a:rPr lang="en-US" b="1"/>
              <a:t>Audio</a:t>
            </a:r>
            <a:r>
              <a:rPr lang="en-US"/>
              <a:t>: Tạm thời, thường xuất ra vì lợi ích của một người dùng</a:t>
            </a:r>
            <a:endParaRPr/>
          </a:p>
          <a:p>
            <a:pPr marL="457200" lvl="0" indent="-381000" algn="l" rtl="0">
              <a:lnSpc>
                <a:spcPct val="100000"/>
              </a:lnSpc>
              <a:spcBef>
                <a:spcPts val="600"/>
              </a:spcBef>
              <a:spcAft>
                <a:spcPts val="0"/>
              </a:spcAft>
              <a:buSzPts val="2400"/>
              <a:buChar char="▹"/>
            </a:pPr>
            <a:r>
              <a:rPr lang="en-US" b="1"/>
              <a:t>Animation</a:t>
            </a:r>
            <a:r>
              <a:rPr lang="en-US"/>
              <a:t>: Trình bày các hình ảnh khác nhau trong một chuỗi, mỗi lần một hình</a:t>
            </a:r>
            <a:endParaRPr/>
          </a:p>
        </p:txBody>
      </p:sp>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27"/>
          <p:cNvSpPr txBox="1">
            <a:spLocks noGrp="1"/>
          </p:cNvSpPr>
          <p:nvPr>
            <p:ph type="sldNum" idx="12"/>
          </p:nvPr>
        </p:nvSpPr>
        <p:spPr>
          <a:xfrm>
            <a:off x="8808000" y="2208279"/>
            <a:ext cx="336000" cy="727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17</a:t>
            </a:fld>
            <a:endParaRPr/>
          </a:p>
        </p:txBody>
      </p:sp>
      <p:sp>
        <p:nvSpPr>
          <p:cNvPr id="276" name="Google Shape;276;p27"/>
          <p:cNvSpPr txBox="1">
            <a:spLocks noGrp="1"/>
          </p:cNvSpPr>
          <p:nvPr>
            <p:ph type="title"/>
          </p:nvPr>
        </p:nvSpPr>
        <p:spPr>
          <a:xfrm>
            <a:off x="457199" y="187036"/>
            <a:ext cx="5436824" cy="959654"/>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a:t>VIDEO CLIPS</a:t>
            </a:r>
            <a:endParaRPr/>
          </a:p>
        </p:txBody>
      </p:sp>
      <p:sp>
        <p:nvSpPr>
          <p:cNvPr id="277" name="Google Shape;277;p27"/>
          <p:cNvSpPr txBox="1">
            <a:spLocks noGrp="1"/>
          </p:cNvSpPr>
          <p:nvPr>
            <p:ph type="body" idx="1"/>
          </p:nvPr>
        </p:nvSpPr>
        <p:spPr>
          <a:xfrm>
            <a:off x="457199" y="1146690"/>
            <a:ext cx="5436823" cy="369156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1200"/>
              </a:spcBef>
              <a:spcAft>
                <a:spcPts val="0"/>
              </a:spcAft>
              <a:buSzPts val="2400"/>
              <a:buChar char="▹"/>
            </a:pPr>
            <a:r>
              <a:rPr lang="en-US" sz="2300"/>
              <a:t>Bổ sung đầu ra tĩnh, in output</a:t>
            </a:r>
            <a:endParaRPr/>
          </a:p>
          <a:p>
            <a:pPr marL="457200" lvl="0" indent="-381000" algn="l" rtl="0">
              <a:lnSpc>
                <a:spcPct val="100000"/>
              </a:lnSpc>
              <a:spcBef>
                <a:spcPts val="1200"/>
              </a:spcBef>
              <a:spcAft>
                <a:spcPts val="0"/>
              </a:spcAft>
              <a:buSzPts val="2400"/>
              <a:buChar char="▹"/>
            </a:pPr>
            <a:r>
              <a:rPr lang="en-US" sz="2300"/>
              <a:t>Phối hợp khoảng cách</a:t>
            </a:r>
            <a:endParaRPr/>
          </a:p>
          <a:p>
            <a:pPr marL="457200" lvl="0" indent="-381000" algn="l" rtl="0">
              <a:lnSpc>
                <a:spcPct val="100000"/>
              </a:lnSpc>
              <a:spcBef>
                <a:spcPts val="1200"/>
              </a:spcBef>
              <a:spcAft>
                <a:spcPts val="0"/>
              </a:spcAft>
              <a:buSzPts val="2400"/>
              <a:buChar char="▹"/>
            </a:pPr>
            <a:r>
              <a:rPr lang="en-US" sz="2300"/>
              <a:t>Hiển thị cách thực hiện hành động</a:t>
            </a:r>
            <a:endParaRPr/>
          </a:p>
          <a:p>
            <a:pPr marL="457200" lvl="0" indent="-381000" algn="l" rtl="0">
              <a:lnSpc>
                <a:spcPct val="100000"/>
              </a:lnSpc>
              <a:spcBef>
                <a:spcPts val="1200"/>
              </a:spcBef>
              <a:spcAft>
                <a:spcPts val="0"/>
              </a:spcAft>
              <a:buSzPts val="2400"/>
              <a:buChar char="▹"/>
            </a:pPr>
            <a:r>
              <a:rPr lang="en-US" sz="2300"/>
              <a:t>Cung cấp các tập huấn luyện ngắn</a:t>
            </a:r>
            <a:endParaRPr/>
          </a:p>
          <a:p>
            <a:pPr marL="457200" lvl="0" indent="-381000" algn="l" rtl="0">
              <a:lnSpc>
                <a:spcPct val="100000"/>
              </a:lnSpc>
              <a:spcBef>
                <a:spcPts val="1200"/>
              </a:spcBef>
              <a:spcAft>
                <a:spcPts val="0"/>
              </a:spcAft>
              <a:buSzPts val="2400"/>
              <a:buChar char="▹"/>
            </a:pPr>
            <a:r>
              <a:rPr lang="en-US" sz="2300"/>
              <a:t>Thay đổi thời gian của một sự kiện thực tế bằng cách ghi lại nó cho đầu ra sau</a:t>
            </a:r>
            <a:endParaRPr/>
          </a:p>
          <a:p>
            <a:pPr marL="457200" lvl="0" indent="-381000" algn="l" rtl="0">
              <a:lnSpc>
                <a:spcPct val="100000"/>
              </a:lnSpc>
              <a:spcBef>
                <a:spcPts val="1200"/>
              </a:spcBef>
              <a:spcAft>
                <a:spcPts val="0"/>
              </a:spcAft>
              <a:buSzPts val="2400"/>
              <a:buChar char="▹"/>
            </a:pPr>
            <a:r>
              <a:rPr lang="en-US" sz="2300"/>
              <a:t>Bảo tồn một dịp quan trọng</a:t>
            </a:r>
            <a:endParaRPr/>
          </a:p>
          <a:p>
            <a:pPr marL="457200" lvl="0" indent="-228600" algn="l" rtl="0">
              <a:lnSpc>
                <a:spcPct val="100000"/>
              </a:lnSpc>
              <a:spcBef>
                <a:spcPts val="600"/>
              </a:spcBef>
              <a:spcAft>
                <a:spcPts val="0"/>
              </a:spcAft>
              <a:buSzPts val="2400"/>
              <a:buNone/>
            </a:pPr>
            <a:endParaRPr/>
          </a:p>
        </p:txBody>
      </p:sp>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28"/>
          <p:cNvSpPr txBox="1">
            <a:spLocks noGrp="1"/>
          </p:cNvSpPr>
          <p:nvPr>
            <p:ph type="sldNum" idx="12"/>
          </p:nvPr>
        </p:nvSpPr>
        <p:spPr>
          <a:xfrm>
            <a:off x="8808000" y="2208279"/>
            <a:ext cx="336000" cy="727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18</a:t>
            </a:fld>
            <a:endParaRPr/>
          </a:p>
        </p:txBody>
      </p:sp>
      <p:sp>
        <p:nvSpPr>
          <p:cNvPr id="283" name="Google Shape;283;p28"/>
          <p:cNvSpPr txBox="1">
            <a:spLocks noGrp="1"/>
          </p:cNvSpPr>
          <p:nvPr>
            <p:ph type="title"/>
          </p:nvPr>
        </p:nvSpPr>
        <p:spPr>
          <a:xfrm>
            <a:off x="457199" y="187036"/>
            <a:ext cx="5436824" cy="959654"/>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a:t>AUDIO</a:t>
            </a:r>
            <a:endParaRPr/>
          </a:p>
        </p:txBody>
      </p:sp>
      <p:sp>
        <p:nvSpPr>
          <p:cNvPr id="284" name="Google Shape;284;p28"/>
          <p:cNvSpPr txBox="1">
            <a:spLocks noGrp="1"/>
          </p:cNvSpPr>
          <p:nvPr>
            <p:ph type="body" idx="1"/>
          </p:nvPr>
        </p:nvSpPr>
        <p:spPr>
          <a:xfrm>
            <a:off x="457199" y="1146690"/>
            <a:ext cx="5436823" cy="369156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1200"/>
              </a:spcBef>
              <a:spcAft>
                <a:spcPts val="0"/>
              </a:spcAft>
              <a:buSzPts val="2400"/>
              <a:buChar char="▹"/>
            </a:pPr>
            <a:r>
              <a:rPr lang="en-US" b="1"/>
              <a:t>Âm thanh</a:t>
            </a:r>
            <a:r>
              <a:rPr lang="en-US"/>
              <a:t>: Âm nhạc và hiệu ứng âm nhạc</a:t>
            </a:r>
            <a:endParaRPr/>
          </a:p>
          <a:p>
            <a:pPr marL="457200" lvl="0" indent="-381000" algn="l" rtl="0">
              <a:lnSpc>
                <a:spcPct val="100000"/>
              </a:lnSpc>
              <a:spcBef>
                <a:spcPts val="1200"/>
              </a:spcBef>
              <a:spcAft>
                <a:spcPts val="0"/>
              </a:spcAft>
              <a:buSzPts val="2400"/>
              <a:buChar char="▹"/>
            </a:pPr>
            <a:r>
              <a:rPr lang="en-US" b="1"/>
              <a:t>Điện thoại</a:t>
            </a:r>
            <a:endParaRPr/>
          </a:p>
          <a:p>
            <a:pPr marL="457200" lvl="0" indent="-381000" algn="l" rtl="0">
              <a:lnSpc>
                <a:spcPct val="100000"/>
              </a:lnSpc>
              <a:spcBef>
                <a:spcPts val="1200"/>
              </a:spcBef>
              <a:spcAft>
                <a:spcPts val="0"/>
              </a:spcAft>
              <a:buSzPts val="2400"/>
              <a:buChar char="▹"/>
            </a:pPr>
            <a:r>
              <a:rPr lang="en-US" b="1"/>
              <a:t>Postcasting</a:t>
            </a:r>
            <a:r>
              <a:rPr lang="en-US"/>
              <a:t>: Kỹ thuật đặt các tệp thoại có thể tải xuống trên Web dưới dạng tệp RSS</a:t>
            </a:r>
            <a:endParaRPr/>
          </a:p>
          <a:p>
            <a:pPr marL="457200" lvl="0" indent="-228600" algn="l" rtl="0">
              <a:lnSpc>
                <a:spcPct val="100000"/>
              </a:lnSpc>
              <a:spcBef>
                <a:spcPts val="600"/>
              </a:spcBef>
              <a:spcAft>
                <a:spcPts val="0"/>
              </a:spcAft>
              <a:buSzPts val="2400"/>
              <a:buNone/>
            </a:pPr>
            <a:endParaRPr/>
          </a:p>
        </p:txBody>
      </p:sp>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9"/>
          <p:cNvSpPr txBox="1">
            <a:spLocks noGrp="1"/>
          </p:cNvSpPr>
          <p:nvPr>
            <p:ph type="sldNum" idx="12"/>
          </p:nvPr>
        </p:nvSpPr>
        <p:spPr>
          <a:xfrm>
            <a:off x="8808000" y="2208279"/>
            <a:ext cx="336000" cy="727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19</a:t>
            </a:fld>
            <a:endParaRPr/>
          </a:p>
        </p:txBody>
      </p:sp>
      <p:sp>
        <p:nvSpPr>
          <p:cNvPr id="290" name="Google Shape;290;p29"/>
          <p:cNvSpPr txBox="1">
            <a:spLocks noGrp="1"/>
          </p:cNvSpPr>
          <p:nvPr>
            <p:ph type="title"/>
          </p:nvPr>
        </p:nvSpPr>
        <p:spPr>
          <a:xfrm>
            <a:off x="457199" y="187036"/>
            <a:ext cx="5436824" cy="959654"/>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a:t>ANIMATION</a:t>
            </a:r>
            <a:endParaRPr/>
          </a:p>
        </p:txBody>
      </p:sp>
      <p:sp>
        <p:nvSpPr>
          <p:cNvPr id="291" name="Google Shape;291;p29"/>
          <p:cNvSpPr txBox="1">
            <a:spLocks noGrp="1"/>
          </p:cNvSpPr>
          <p:nvPr>
            <p:ph type="body" idx="1"/>
          </p:nvPr>
        </p:nvSpPr>
        <p:spPr>
          <a:xfrm>
            <a:off x="457199" y="1146690"/>
            <a:ext cx="5436823" cy="3691560"/>
          </a:xfrm>
          <a:prstGeom prst="rect">
            <a:avLst/>
          </a:prstGeom>
          <a:noFill/>
          <a:ln>
            <a:noFill/>
          </a:ln>
        </p:spPr>
        <p:txBody>
          <a:bodyPr spcFirstLastPara="1" wrap="square" lIns="91425" tIns="91425" rIns="91425" bIns="91425" anchor="t" anchorCtr="0">
            <a:noAutofit/>
          </a:bodyPr>
          <a:lstStyle/>
          <a:p>
            <a:pPr marL="76200" lvl="0" indent="0" algn="l" rtl="0">
              <a:lnSpc>
                <a:spcPct val="100000"/>
              </a:lnSpc>
              <a:spcBef>
                <a:spcPts val="600"/>
              </a:spcBef>
              <a:spcAft>
                <a:spcPts val="0"/>
              </a:spcAft>
              <a:buSzPts val="2400"/>
              <a:buNone/>
            </a:pPr>
            <a:r>
              <a:rPr lang="en-US"/>
              <a:t>Bao gồm 4 yếu tố:</a:t>
            </a:r>
            <a:endParaRPr sz="1000"/>
          </a:p>
          <a:p>
            <a:pPr marL="457200" lvl="0" indent="-381000" algn="l" rtl="0">
              <a:lnSpc>
                <a:spcPct val="150000"/>
              </a:lnSpc>
              <a:spcBef>
                <a:spcPts val="600"/>
              </a:spcBef>
              <a:spcAft>
                <a:spcPts val="0"/>
              </a:spcAft>
              <a:buSzPts val="2400"/>
              <a:buChar char="▹"/>
            </a:pPr>
            <a:r>
              <a:rPr lang="en-US"/>
              <a:t>Ký hiệu nguyên tố</a:t>
            </a:r>
            <a:endParaRPr/>
          </a:p>
          <a:p>
            <a:pPr marL="457200" lvl="0" indent="-381000" algn="l" rtl="0">
              <a:lnSpc>
                <a:spcPct val="150000"/>
              </a:lnSpc>
              <a:spcBef>
                <a:spcPts val="600"/>
              </a:spcBef>
              <a:spcAft>
                <a:spcPts val="0"/>
              </a:spcAft>
              <a:buSzPts val="2400"/>
              <a:buChar char="▹"/>
            </a:pPr>
            <a:r>
              <a:rPr lang="en-US"/>
              <a:t>Định hướng không gian</a:t>
            </a:r>
            <a:endParaRPr/>
          </a:p>
          <a:p>
            <a:pPr marL="457200" lvl="0" indent="-381000" algn="l" rtl="0">
              <a:lnSpc>
                <a:spcPct val="150000"/>
              </a:lnSpc>
              <a:spcBef>
                <a:spcPts val="600"/>
              </a:spcBef>
              <a:spcAft>
                <a:spcPts val="0"/>
              </a:spcAft>
              <a:buSzPts val="2400"/>
              <a:buChar char="▹"/>
            </a:pPr>
            <a:r>
              <a:rPr lang="en-US"/>
              <a:t>Hiệu ứng chuyển tiếp</a:t>
            </a:r>
            <a:endParaRPr/>
          </a:p>
          <a:p>
            <a:pPr marL="457200" lvl="0" indent="-381000" algn="l" rtl="0">
              <a:lnSpc>
                <a:spcPct val="150000"/>
              </a:lnSpc>
              <a:spcBef>
                <a:spcPts val="600"/>
              </a:spcBef>
              <a:spcAft>
                <a:spcPts val="0"/>
              </a:spcAft>
              <a:buSzPts val="2400"/>
              <a:buChar char="▹"/>
            </a:pPr>
            <a:r>
              <a:rPr lang="en-US"/>
              <a:t>Hiệu ứng thay đổi</a:t>
            </a:r>
            <a:endParaRPr/>
          </a:p>
          <a:p>
            <a:pPr marL="457200" lvl="0" indent="-228600" algn="l" rtl="0">
              <a:lnSpc>
                <a:spcPct val="100000"/>
              </a:lnSpc>
              <a:spcBef>
                <a:spcPts val="600"/>
              </a:spcBef>
              <a:spcAft>
                <a:spcPts val="0"/>
              </a:spcAft>
              <a:buSzPts val="2400"/>
              <a:buNone/>
            </a:pPr>
            <a:endParaRP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2"/>
          <p:cNvSpPr txBox="1">
            <a:spLocks noGrp="1"/>
          </p:cNvSpPr>
          <p:nvPr>
            <p:ph type="title"/>
          </p:nvPr>
        </p:nvSpPr>
        <p:spPr>
          <a:xfrm>
            <a:off x="457200" y="586975"/>
            <a:ext cx="5138700" cy="8574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a:t>THÀNH VIÊN</a:t>
            </a:r>
            <a:endParaRPr/>
          </a:p>
        </p:txBody>
      </p:sp>
      <p:graphicFrame>
        <p:nvGraphicFramePr>
          <p:cNvPr id="151" name="Google Shape;151;p12"/>
          <p:cNvGraphicFramePr/>
          <p:nvPr/>
        </p:nvGraphicFramePr>
        <p:xfrm>
          <a:off x="593650" y="1648206"/>
          <a:ext cx="5138700" cy="2907200"/>
        </p:xfrm>
        <a:graphic>
          <a:graphicData uri="http://schemas.openxmlformats.org/drawingml/2006/table">
            <a:tbl>
              <a:tblPr>
                <a:noFill/>
                <a:tableStyleId>{D4B40DB9-6E6B-4457-A114-5ECAC7D8D8B4}</a:tableStyleId>
              </a:tblPr>
              <a:tblGrid>
                <a:gridCol w="3317175">
                  <a:extLst>
                    <a:ext uri="{9D8B030D-6E8A-4147-A177-3AD203B41FA5}">
                      <a16:colId xmlns:a16="http://schemas.microsoft.com/office/drawing/2014/main" val="20000"/>
                    </a:ext>
                  </a:extLst>
                </a:gridCol>
                <a:gridCol w="1821525">
                  <a:extLst>
                    <a:ext uri="{9D8B030D-6E8A-4147-A177-3AD203B41FA5}">
                      <a16:colId xmlns:a16="http://schemas.microsoft.com/office/drawing/2014/main" val="20001"/>
                    </a:ext>
                  </a:extLst>
                </a:gridCol>
              </a:tblGrid>
              <a:tr h="726800">
                <a:tc>
                  <a:txBody>
                    <a:bodyPr/>
                    <a:lstStyle/>
                    <a:p>
                      <a:pPr marL="0" marR="0" lvl="0" indent="0" algn="l" rtl="0">
                        <a:lnSpc>
                          <a:spcPct val="100000"/>
                        </a:lnSpc>
                        <a:spcBef>
                          <a:spcPts val="0"/>
                        </a:spcBef>
                        <a:spcAft>
                          <a:spcPts val="0"/>
                        </a:spcAft>
                        <a:buClr>
                          <a:srgbClr val="000000"/>
                        </a:buClr>
                        <a:buSzPts val="1100"/>
                        <a:buFont typeface="Arial"/>
                        <a:buNone/>
                      </a:pPr>
                      <a:r>
                        <a:rPr lang="en-US" sz="2000">
                          <a:latin typeface="Calibri"/>
                          <a:ea typeface="Calibri"/>
                          <a:cs typeface="Calibri"/>
                          <a:sym typeface="Calibri"/>
                        </a:rPr>
                        <a:t>Nguyễn Văn Minh</a:t>
                      </a:r>
                      <a:endParaRPr sz="2000" u="none" strike="noStrike" cap="none">
                        <a:latin typeface="Calibri"/>
                        <a:ea typeface="Calibri"/>
                        <a:cs typeface="Calibri"/>
                        <a:sym typeface="Calibri"/>
                      </a:endParaRPr>
                    </a:p>
                  </a:txBody>
                  <a:tcPr marL="91425" marR="91425" marT="68575" marB="68575" anchor="ctr">
                    <a:lnL w="9525" cap="flat" cmpd="sng">
                      <a:solidFill>
                        <a:srgbClr val="A5B0FE"/>
                      </a:solidFill>
                      <a:prstDash val="solid"/>
                      <a:round/>
                      <a:headEnd type="none" w="sm" len="sm"/>
                      <a:tailEnd type="none" w="sm" len="sm"/>
                    </a:lnL>
                    <a:lnR w="9525" cap="flat" cmpd="sng">
                      <a:solidFill>
                        <a:srgbClr val="A5B0FE"/>
                      </a:solidFill>
                      <a:prstDash val="dash"/>
                      <a:round/>
                      <a:headEnd type="none" w="sm" len="sm"/>
                      <a:tailEnd type="none" w="sm" len="sm"/>
                    </a:lnR>
                    <a:lnT w="9525" cap="flat" cmpd="sng">
                      <a:solidFill>
                        <a:srgbClr val="A5B0FE"/>
                      </a:solidFill>
                      <a:prstDash val="solid"/>
                      <a:round/>
                      <a:headEnd type="none" w="sm" len="sm"/>
                      <a:tailEnd type="none" w="sm" len="sm"/>
                    </a:lnT>
                    <a:lnB w="9525" cap="flat" cmpd="sng">
                      <a:solidFill>
                        <a:srgbClr val="A5B0F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a:latin typeface="Barlow Light"/>
                          <a:ea typeface="Barlow Light"/>
                          <a:cs typeface="Barlow Light"/>
                          <a:sym typeface="Barlow Light"/>
                        </a:rPr>
                        <a:t>1512009</a:t>
                      </a:r>
                      <a:endParaRPr sz="1800" u="none" strike="noStrike" cap="none">
                        <a:latin typeface="Barlow Light"/>
                        <a:ea typeface="Barlow Light"/>
                        <a:cs typeface="Barlow Light"/>
                        <a:sym typeface="Barlow Light"/>
                      </a:endParaRPr>
                    </a:p>
                  </a:txBody>
                  <a:tcPr marL="91425" marR="91425" marT="68575" marB="68575" anchor="ctr">
                    <a:lnL w="9525" cap="flat" cmpd="sng">
                      <a:solidFill>
                        <a:srgbClr val="A5B0FE"/>
                      </a:solidFill>
                      <a:prstDash val="dash"/>
                      <a:round/>
                      <a:headEnd type="none" w="sm" len="sm"/>
                      <a:tailEnd type="none" w="sm" len="sm"/>
                    </a:lnL>
                    <a:lnR w="9525" cap="flat" cmpd="sng">
                      <a:solidFill>
                        <a:srgbClr val="A5B0FE"/>
                      </a:solidFill>
                      <a:prstDash val="dash"/>
                      <a:round/>
                      <a:headEnd type="none" w="sm" len="sm"/>
                      <a:tailEnd type="none" w="sm" len="sm"/>
                    </a:lnR>
                    <a:lnT w="9525" cap="flat" cmpd="sng">
                      <a:solidFill>
                        <a:srgbClr val="A5B0FE"/>
                      </a:solidFill>
                      <a:prstDash val="solid"/>
                      <a:round/>
                      <a:headEnd type="none" w="sm" len="sm"/>
                      <a:tailEnd type="none" w="sm" len="sm"/>
                    </a:lnT>
                    <a:lnB w="9525" cap="flat" cmpd="sng">
                      <a:solidFill>
                        <a:srgbClr val="A5B0FE"/>
                      </a:solidFill>
                      <a:prstDash val="solid"/>
                      <a:round/>
                      <a:headEnd type="none" w="sm" len="sm"/>
                      <a:tailEnd type="none" w="sm" len="sm"/>
                    </a:lnB>
                  </a:tcPr>
                </a:tc>
                <a:extLst>
                  <a:ext uri="{0D108BD9-81ED-4DB2-BD59-A6C34878D82A}">
                    <a16:rowId xmlns:a16="http://schemas.microsoft.com/office/drawing/2014/main" val="10000"/>
                  </a:ext>
                </a:extLst>
              </a:tr>
              <a:tr h="726800">
                <a:tc>
                  <a:txBody>
                    <a:bodyPr/>
                    <a:lstStyle/>
                    <a:p>
                      <a:pPr marL="0" lvl="0" indent="0" algn="l" rtl="0">
                        <a:spcBef>
                          <a:spcPts val="0"/>
                        </a:spcBef>
                        <a:spcAft>
                          <a:spcPts val="0"/>
                        </a:spcAft>
                        <a:buClr>
                          <a:schemeClr val="dk1"/>
                        </a:buClr>
                        <a:buSzPts val="1100"/>
                        <a:buFont typeface="Arial"/>
                        <a:buNone/>
                      </a:pPr>
                      <a:r>
                        <a:rPr lang="en-US" sz="2000">
                          <a:solidFill>
                            <a:schemeClr val="dk1"/>
                          </a:solidFill>
                          <a:latin typeface="Calibri"/>
                          <a:ea typeface="Calibri"/>
                          <a:cs typeface="Calibri"/>
                          <a:sym typeface="Calibri"/>
                        </a:rPr>
                        <a:t>Lê Phương Nam</a:t>
                      </a:r>
                      <a:endParaRPr sz="1100" u="none" strike="noStrike" cap="none">
                        <a:latin typeface="Barlow Light"/>
                        <a:ea typeface="Barlow Light"/>
                        <a:cs typeface="Barlow Light"/>
                        <a:sym typeface="Barlow Light"/>
                      </a:endParaRPr>
                    </a:p>
                  </a:txBody>
                  <a:tcPr marL="91425" marR="91425" marT="68575" marB="68575" anchor="ctr">
                    <a:lnL w="9525" cap="flat" cmpd="sng">
                      <a:solidFill>
                        <a:srgbClr val="A5B0FE"/>
                      </a:solidFill>
                      <a:prstDash val="solid"/>
                      <a:round/>
                      <a:headEnd type="none" w="sm" len="sm"/>
                      <a:tailEnd type="none" w="sm" len="sm"/>
                    </a:lnL>
                    <a:lnR w="9525" cap="flat" cmpd="sng">
                      <a:solidFill>
                        <a:srgbClr val="A5B0FE"/>
                      </a:solidFill>
                      <a:prstDash val="dash"/>
                      <a:round/>
                      <a:headEnd type="none" w="sm" len="sm"/>
                      <a:tailEnd type="none" w="sm" len="sm"/>
                    </a:lnR>
                    <a:lnT w="9525" cap="flat" cmpd="sng">
                      <a:solidFill>
                        <a:srgbClr val="A5B0FE"/>
                      </a:solidFill>
                      <a:prstDash val="solid"/>
                      <a:round/>
                      <a:headEnd type="none" w="sm" len="sm"/>
                      <a:tailEnd type="none" w="sm" len="sm"/>
                    </a:lnT>
                    <a:lnB w="9525" cap="flat" cmpd="sng">
                      <a:solidFill>
                        <a:srgbClr val="A5B0FE"/>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800"/>
                        <a:buFont typeface="Arial"/>
                        <a:buNone/>
                      </a:pPr>
                      <a:r>
                        <a:rPr lang="en-US" sz="1800">
                          <a:solidFill>
                            <a:schemeClr val="dk1"/>
                          </a:solidFill>
                          <a:latin typeface="Barlow Light"/>
                          <a:ea typeface="Barlow Light"/>
                          <a:cs typeface="Barlow Light"/>
                          <a:sym typeface="Barlow Light"/>
                        </a:rPr>
                        <a:t>1512067</a:t>
                      </a:r>
                      <a:endParaRPr sz="1800">
                        <a:latin typeface="Barlow Light"/>
                        <a:ea typeface="Barlow Light"/>
                        <a:cs typeface="Barlow Light"/>
                        <a:sym typeface="Barlow Light"/>
                      </a:endParaRPr>
                    </a:p>
                  </a:txBody>
                  <a:tcPr marL="91425" marR="91425" marT="68575" marB="68575" anchor="ctr">
                    <a:lnL w="9525" cap="flat" cmpd="sng">
                      <a:solidFill>
                        <a:srgbClr val="A5B0FE"/>
                      </a:solidFill>
                      <a:prstDash val="dash"/>
                      <a:round/>
                      <a:headEnd type="none" w="sm" len="sm"/>
                      <a:tailEnd type="none" w="sm" len="sm"/>
                    </a:lnL>
                    <a:lnR w="9525" cap="flat" cmpd="sng">
                      <a:solidFill>
                        <a:srgbClr val="A5B0FE"/>
                      </a:solidFill>
                      <a:prstDash val="dash"/>
                      <a:round/>
                      <a:headEnd type="none" w="sm" len="sm"/>
                      <a:tailEnd type="none" w="sm" len="sm"/>
                    </a:lnR>
                    <a:lnT w="9525" cap="flat" cmpd="sng">
                      <a:solidFill>
                        <a:srgbClr val="A5B0FE"/>
                      </a:solidFill>
                      <a:prstDash val="solid"/>
                      <a:round/>
                      <a:headEnd type="none" w="sm" len="sm"/>
                      <a:tailEnd type="none" w="sm" len="sm"/>
                    </a:lnT>
                    <a:lnB w="9525" cap="flat" cmpd="sng">
                      <a:solidFill>
                        <a:srgbClr val="A5B0FE"/>
                      </a:solidFill>
                      <a:prstDash val="solid"/>
                      <a:round/>
                      <a:headEnd type="none" w="sm" len="sm"/>
                      <a:tailEnd type="none" w="sm" len="sm"/>
                    </a:lnB>
                  </a:tcPr>
                </a:tc>
                <a:extLst>
                  <a:ext uri="{0D108BD9-81ED-4DB2-BD59-A6C34878D82A}">
                    <a16:rowId xmlns:a16="http://schemas.microsoft.com/office/drawing/2014/main" val="10001"/>
                  </a:ext>
                </a:extLst>
              </a:tr>
              <a:tr h="726800">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latin typeface="Calibri"/>
                          <a:ea typeface="Calibri"/>
                          <a:cs typeface="Calibri"/>
                          <a:sym typeface="Calibri"/>
                        </a:rPr>
                        <a:t>Tống Hoàng Nhựt Nam</a:t>
                      </a:r>
                      <a:endParaRPr/>
                    </a:p>
                  </a:txBody>
                  <a:tcPr marL="91425" marR="91425" marT="68575" marB="68575" anchor="ctr">
                    <a:lnL w="9525" cap="flat" cmpd="sng">
                      <a:solidFill>
                        <a:srgbClr val="A5B0FE"/>
                      </a:solidFill>
                      <a:prstDash val="solid"/>
                      <a:round/>
                      <a:headEnd type="none" w="sm" len="sm"/>
                      <a:tailEnd type="none" w="sm" len="sm"/>
                    </a:lnL>
                    <a:lnR w="9525" cap="flat" cmpd="sng">
                      <a:solidFill>
                        <a:srgbClr val="A5B0FE"/>
                      </a:solidFill>
                      <a:prstDash val="dash"/>
                      <a:round/>
                      <a:headEnd type="none" w="sm" len="sm"/>
                      <a:tailEnd type="none" w="sm" len="sm"/>
                    </a:lnR>
                    <a:lnT w="9525" cap="flat" cmpd="sng">
                      <a:solidFill>
                        <a:srgbClr val="A5B0FE"/>
                      </a:solidFill>
                      <a:prstDash val="solid"/>
                      <a:round/>
                      <a:headEnd type="none" w="sm" len="sm"/>
                      <a:tailEnd type="none" w="sm" len="sm"/>
                    </a:lnT>
                    <a:lnB w="9525" cap="flat" cmpd="sng">
                      <a:solidFill>
                        <a:srgbClr val="A5B0F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Barlow Light"/>
                          <a:ea typeface="Barlow Light"/>
                          <a:cs typeface="Barlow Light"/>
                          <a:sym typeface="Barlow Light"/>
                        </a:rPr>
                        <a:t>1512104</a:t>
                      </a:r>
                      <a:endParaRPr sz="1800" u="none" strike="noStrike" cap="none">
                        <a:latin typeface="Barlow Light"/>
                        <a:ea typeface="Barlow Light"/>
                        <a:cs typeface="Barlow Light"/>
                        <a:sym typeface="Barlow Light"/>
                      </a:endParaRPr>
                    </a:p>
                  </a:txBody>
                  <a:tcPr marL="91425" marR="91425" marT="68575" marB="68575" anchor="ctr">
                    <a:lnL w="9525" cap="flat" cmpd="sng">
                      <a:solidFill>
                        <a:srgbClr val="A5B0FE"/>
                      </a:solidFill>
                      <a:prstDash val="dash"/>
                      <a:round/>
                      <a:headEnd type="none" w="sm" len="sm"/>
                      <a:tailEnd type="none" w="sm" len="sm"/>
                    </a:lnL>
                    <a:lnR w="9525" cap="flat" cmpd="sng">
                      <a:solidFill>
                        <a:srgbClr val="A5B0FE"/>
                      </a:solidFill>
                      <a:prstDash val="dash"/>
                      <a:round/>
                      <a:headEnd type="none" w="sm" len="sm"/>
                      <a:tailEnd type="none" w="sm" len="sm"/>
                    </a:lnR>
                    <a:lnT w="9525" cap="flat" cmpd="sng">
                      <a:solidFill>
                        <a:srgbClr val="A5B0FE"/>
                      </a:solidFill>
                      <a:prstDash val="solid"/>
                      <a:round/>
                      <a:headEnd type="none" w="sm" len="sm"/>
                      <a:tailEnd type="none" w="sm" len="sm"/>
                    </a:lnT>
                    <a:lnB w="9525" cap="flat" cmpd="sng">
                      <a:solidFill>
                        <a:srgbClr val="A5B0FE"/>
                      </a:solidFill>
                      <a:prstDash val="solid"/>
                      <a:round/>
                      <a:headEnd type="none" w="sm" len="sm"/>
                      <a:tailEnd type="none" w="sm" len="sm"/>
                    </a:lnB>
                  </a:tcPr>
                </a:tc>
                <a:extLst>
                  <a:ext uri="{0D108BD9-81ED-4DB2-BD59-A6C34878D82A}">
                    <a16:rowId xmlns:a16="http://schemas.microsoft.com/office/drawing/2014/main" val="10002"/>
                  </a:ext>
                </a:extLst>
              </a:tr>
              <a:tr h="726800">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latin typeface="Calibri"/>
                          <a:ea typeface="Calibri"/>
                          <a:cs typeface="Calibri"/>
                          <a:sym typeface="Calibri"/>
                        </a:rPr>
                        <a:t>Lê Hoàng Kiều Anh</a:t>
                      </a:r>
                      <a:endParaRPr sz="2000" u="none" strike="noStrike" cap="none">
                        <a:latin typeface="Calibri"/>
                        <a:ea typeface="Calibri"/>
                        <a:cs typeface="Calibri"/>
                        <a:sym typeface="Calibri"/>
                      </a:endParaRPr>
                    </a:p>
                  </a:txBody>
                  <a:tcPr marL="91425" marR="91425" marT="68575" marB="68575" anchor="ctr">
                    <a:lnL w="9525" cap="flat" cmpd="sng">
                      <a:solidFill>
                        <a:srgbClr val="A5B0FE"/>
                      </a:solidFill>
                      <a:prstDash val="solid"/>
                      <a:round/>
                      <a:headEnd type="none" w="sm" len="sm"/>
                      <a:tailEnd type="none" w="sm" len="sm"/>
                    </a:lnL>
                    <a:lnR w="9525" cap="flat" cmpd="sng">
                      <a:solidFill>
                        <a:srgbClr val="A5B0FE"/>
                      </a:solidFill>
                      <a:prstDash val="dash"/>
                      <a:round/>
                      <a:headEnd type="none" w="sm" len="sm"/>
                      <a:tailEnd type="none" w="sm" len="sm"/>
                    </a:lnR>
                    <a:lnT w="9525" cap="flat" cmpd="sng">
                      <a:solidFill>
                        <a:srgbClr val="A5B0FE"/>
                      </a:solidFill>
                      <a:prstDash val="solid"/>
                      <a:round/>
                      <a:headEnd type="none" w="sm" len="sm"/>
                      <a:tailEnd type="none" w="sm" len="sm"/>
                    </a:lnT>
                    <a:lnB w="28575" cap="flat" cmpd="sng">
                      <a:solidFill>
                        <a:srgbClr val="A5B0F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Barlow Light"/>
                          <a:ea typeface="Barlow Light"/>
                          <a:cs typeface="Barlow Light"/>
                          <a:sym typeface="Barlow Light"/>
                        </a:rPr>
                        <a:t>1410069</a:t>
                      </a:r>
                      <a:endParaRPr sz="1800" u="none" strike="noStrike" cap="none">
                        <a:latin typeface="Barlow Light"/>
                        <a:ea typeface="Barlow Light"/>
                        <a:cs typeface="Barlow Light"/>
                        <a:sym typeface="Barlow Light"/>
                      </a:endParaRPr>
                    </a:p>
                  </a:txBody>
                  <a:tcPr marL="91425" marR="91425" marT="68575" marB="68575" anchor="ctr">
                    <a:lnL w="9525" cap="flat" cmpd="sng">
                      <a:solidFill>
                        <a:srgbClr val="A5B0FE"/>
                      </a:solidFill>
                      <a:prstDash val="dash"/>
                      <a:round/>
                      <a:headEnd type="none" w="sm" len="sm"/>
                      <a:tailEnd type="none" w="sm" len="sm"/>
                    </a:lnL>
                    <a:lnR w="9525" cap="flat" cmpd="sng">
                      <a:solidFill>
                        <a:srgbClr val="A5B0FE"/>
                      </a:solidFill>
                      <a:prstDash val="dash"/>
                      <a:round/>
                      <a:headEnd type="none" w="sm" len="sm"/>
                      <a:tailEnd type="none" w="sm" len="sm"/>
                    </a:lnR>
                    <a:lnT w="9525" cap="flat" cmpd="sng">
                      <a:solidFill>
                        <a:srgbClr val="A5B0FE"/>
                      </a:solidFill>
                      <a:prstDash val="solid"/>
                      <a:round/>
                      <a:headEnd type="none" w="sm" len="sm"/>
                      <a:tailEnd type="none" w="sm" len="sm"/>
                    </a:lnT>
                    <a:lnB w="28575" cap="flat" cmpd="sng">
                      <a:solidFill>
                        <a:srgbClr val="A5B0FE"/>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52" name="Google Shape;152;p12"/>
          <p:cNvSpPr txBox="1">
            <a:spLocks noGrp="1"/>
          </p:cNvSpPr>
          <p:nvPr>
            <p:ph type="sldNum" idx="12"/>
          </p:nvPr>
        </p:nvSpPr>
        <p:spPr>
          <a:xfrm>
            <a:off x="8808000" y="2208175"/>
            <a:ext cx="336000" cy="727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2</a:t>
            </a:fld>
            <a:endParaRP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0"/>
          <p:cNvSpPr txBox="1">
            <a:spLocks noGrp="1"/>
          </p:cNvSpPr>
          <p:nvPr>
            <p:ph type="sldNum" idx="12"/>
          </p:nvPr>
        </p:nvSpPr>
        <p:spPr>
          <a:xfrm>
            <a:off x="8808000" y="2208279"/>
            <a:ext cx="336000" cy="727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20</a:t>
            </a:fld>
            <a:endParaRPr/>
          </a:p>
        </p:txBody>
      </p:sp>
      <p:sp>
        <p:nvSpPr>
          <p:cNvPr id="297" name="Google Shape;297;p30"/>
          <p:cNvSpPr txBox="1">
            <a:spLocks noGrp="1"/>
          </p:cNvSpPr>
          <p:nvPr>
            <p:ph type="title"/>
          </p:nvPr>
        </p:nvSpPr>
        <p:spPr>
          <a:xfrm>
            <a:off x="457199" y="187036"/>
            <a:ext cx="5436824" cy="959654"/>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a:t>CD-ROMs VÀ DVDs</a:t>
            </a:r>
            <a:endParaRPr/>
          </a:p>
        </p:txBody>
      </p:sp>
      <p:sp>
        <p:nvSpPr>
          <p:cNvPr id="298" name="Google Shape;298;p30"/>
          <p:cNvSpPr txBox="1">
            <a:spLocks noGrp="1"/>
          </p:cNvSpPr>
          <p:nvPr>
            <p:ph type="body" idx="1"/>
          </p:nvPr>
        </p:nvSpPr>
        <p:spPr>
          <a:xfrm>
            <a:off x="457199" y="1146690"/>
            <a:ext cx="5436823" cy="3691560"/>
          </a:xfrm>
          <a:prstGeom prst="rect">
            <a:avLst/>
          </a:prstGeom>
          <a:noFill/>
          <a:ln>
            <a:noFill/>
          </a:ln>
        </p:spPr>
        <p:txBody>
          <a:bodyPr spcFirstLastPara="1" wrap="square" lIns="91425" tIns="91425" rIns="91425" bIns="91425" anchor="t" anchorCtr="0">
            <a:noAutofit/>
          </a:bodyPr>
          <a:lstStyle/>
          <a:p>
            <a:pPr marL="457200" lvl="0" indent="-381000" algn="l" rtl="0">
              <a:lnSpc>
                <a:spcPct val="150000"/>
              </a:lnSpc>
              <a:spcBef>
                <a:spcPts val="600"/>
              </a:spcBef>
              <a:spcAft>
                <a:spcPts val="0"/>
              </a:spcAft>
              <a:buSzPts val="2400"/>
              <a:buChar char="▹"/>
            </a:pPr>
            <a:r>
              <a:rPr lang="en-US"/>
              <a:t>Ít dễ bị hư hỏng do tác động của con người</a:t>
            </a:r>
            <a:endParaRPr sz="1600"/>
          </a:p>
          <a:p>
            <a:pPr marL="457200" lvl="0" indent="-381000" algn="l" rtl="0">
              <a:lnSpc>
                <a:spcPct val="150000"/>
              </a:lnSpc>
              <a:spcBef>
                <a:spcPts val="3000"/>
              </a:spcBef>
              <a:spcAft>
                <a:spcPts val="0"/>
              </a:spcAft>
              <a:buSzPts val="2400"/>
              <a:buChar char="▹"/>
            </a:pPr>
            <a:r>
              <a:rPr lang="en-US"/>
              <a:t>Có thể bao gồm văn bản và đồ họa đầy đủ màu sắc cũng như âm thanh và video</a:t>
            </a:r>
            <a:endParaRPr/>
          </a:p>
          <a:p>
            <a:pPr marL="457200" lvl="0" indent="-228600" algn="l" rtl="0">
              <a:lnSpc>
                <a:spcPct val="100000"/>
              </a:lnSpc>
              <a:spcBef>
                <a:spcPts val="600"/>
              </a:spcBef>
              <a:spcAft>
                <a:spcPts val="0"/>
              </a:spcAft>
              <a:buSzPts val="2400"/>
              <a:buNone/>
            </a:pPr>
            <a:endParaRPr/>
          </a:p>
        </p:txBody>
      </p:sp>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31"/>
          <p:cNvSpPr txBox="1">
            <a:spLocks noGrp="1"/>
          </p:cNvSpPr>
          <p:nvPr>
            <p:ph type="sldNum" idx="12"/>
          </p:nvPr>
        </p:nvSpPr>
        <p:spPr>
          <a:xfrm>
            <a:off x="8808000" y="2208279"/>
            <a:ext cx="336000" cy="727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21</a:t>
            </a:fld>
            <a:endParaRPr/>
          </a:p>
        </p:txBody>
      </p:sp>
      <p:sp>
        <p:nvSpPr>
          <p:cNvPr id="304" name="Google Shape;304;p31"/>
          <p:cNvSpPr txBox="1">
            <a:spLocks noGrp="1"/>
          </p:cNvSpPr>
          <p:nvPr>
            <p:ph type="title"/>
          </p:nvPr>
        </p:nvSpPr>
        <p:spPr>
          <a:xfrm>
            <a:off x="457199" y="187036"/>
            <a:ext cx="5436824" cy="959654"/>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a:t>ĐẦU RA ĐIỆN TỬ</a:t>
            </a:r>
            <a:endParaRPr/>
          </a:p>
        </p:txBody>
      </p:sp>
      <p:sp>
        <p:nvSpPr>
          <p:cNvPr id="305" name="Google Shape;305;p31"/>
          <p:cNvSpPr txBox="1">
            <a:spLocks noGrp="1"/>
          </p:cNvSpPr>
          <p:nvPr>
            <p:ph type="body" idx="1"/>
          </p:nvPr>
        </p:nvSpPr>
        <p:spPr>
          <a:xfrm>
            <a:off x="457199" y="1146690"/>
            <a:ext cx="5436823" cy="3691560"/>
          </a:xfrm>
          <a:prstGeom prst="rect">
            <a:avLst/>
          </a:prstGeom>
          <a:noFill/>
          <a:ln>
            <a:noFill/>
          </a:ln>
        </p:spPr>
        <p:txBody>
          <a:bodyPr spcFirstLastPara="1" wrap="square" lIns="91425" tIns="91425" rIns="91425" bIns="91425" anchor="t" anchorCtr="0">
            <a:noAutofit/>
          </a:bodyPr>
          <a:lstStyle/>
          <a:p>
            <a:pPr marL="457200" lvl="0" indent="-381000" algn="l" rtl="0">
              <a:lnSpc>
                <a:spcPct val="150000"/>
              </a:lnSpc>
              <a:spcBef>
                <a:spcPts val="600"/>
              </a:spcBef>
              <a:spcAft>
                <a:spcPts val="0"/>
              </a:spcAft>
              <a:buSzPts val="2400"/>
              <a:buChar char="▹"/>
            </a:pPr>
            <a:r>
              <a:rPr lang="en-US"/>
              <a:t>Thư điện tử (email)</a:t>
            </a:r>
            <a:endParaRPr/>
          </a:p>
          <a:p>
            <a:pPr marL="457200" lvl="0" indent="-381000" algn="l" rtl="0">
              <a:lnSpc>
                <a:spcPct val="150000"/>
              </a:lnSpc>
              <a:spcBef>
                <a:spcPts val="600"/>
              </a:spcBef>
              <a:spcAft>
                <a:spcPts val="0"/>
              </a:spcAft>
              <a:buSzPts val="2400"/>
              <a:buChar char="▹"/>
            </a:pPr>
            <a:r>
              <a:rPr lang="en-US"/>
              <a:t>Faxes</a:t>
            </a:r>
            <a:endParaRPr/>
          </a:p>
          <a:p>
            <a:pPr marL="457200" lvl="0" indent="-381000" algn="l" rtl="0">
              <a:lnSpc>
                <a:spcPct val="150000"/>
              </a:lnSpc>
              <a:spcBef>
                <a:spcPts val="600"/>
              </a:spcBef>
              <a:spcAft>
                <a:spcPts val="0"/>
              </a:spcAft>
              <a:buSzPts val="2400"/>
              <a:buChar char="▹"/>
            </a:pPr>
            <a:r>
              <a:rPr lang="en-US"/>
              <a:t>Thông báo trên bảng tin</a:t>
            </a:r>
            <a:endParaRPr/>
          </a:p>
          <a:p>
            <a:pPr marL="457200" lvl="0" indent="-228600" algn="l" rtl="0">
              <a:lnSpc>
                <a:spcPct val="100000"/>
              </a:lnSpc>
              <a:spcBef>
                <a:spcPts val="600"/>
              </a:spcBef>
              <a:spcAft>
                <a:spcPts val="0"/>
              </a:spcAft>
              <a:buSzPts val="2400"/>
              <a:buNone/>
            </a:pPr>
            <a:endParaRPr/>
          </a:p>
        </p:txBody>
      </p:sp>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32"/>
          <p:cNvSpPr txBox="1">
            <a:spLocks noGrp="1"/>
          </p:cNvSpPr>
          <p:nvPr>
            <p:ph type="sldNum" idx="12"/>
          </p:nvPr>
        </p:nvSpPr>
        <p:spPr>
          <a:xfrm>
            <a:off x="8808000" y="2208279"/>
            <a:ext cx="336000" cy="727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22</a:t>
            </a:fld>
            <a:endParaRPr/>
          </a:p>
        </p:txBody>
      </p:sp>
      <p:sp>
        <p:nvSpPr>
          <p:cNvPr id="311" name="Google Shape;311;p32"/>
          <p:cNvSpPr txBox="1">
            <a:spLocks noGrp="1"/>
          </p:cNvSpPr>
          <p:nvPr>
            <p:ph type="title"/>
          </p:nvPr>
        </p:nvSpPr>
        <p:spPr>
          <a:xfrm>
            <a:off x="457199" y="187036"/>
            <a:ext cx="5436824" cy="959654"/>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a:latin typeface="Cambria"/>
                <a:ea typeface="Cambria"/>
                <a:cs typeface="Cambria"/>
                <a:sym typeface="Cambria"/>
              </a:rPr>
              <a:t>Really Simple Syndication</a:t>
            </a:r>
            <a:br>
              <a:rPr lang="en-US">
                <a:latin typeface="Cambria"/>
                <a:ea typeface="Cambria"/>
                <a:cs typeface="Cambria"/>
                <a:sym typeface="Cambria"/>
              </a:rPr>
            </a:br>
            <a:r>
              <a:rPr lang="en-US">
                <a:latin typeface="Cambria"/>
                <a:ea typeface="Cambria"/>
                <a:cs typeface="Cambria"/>
                <a:sym typeface="Cambria"/>
              </a:rPr>
              <a:t>(RSS)</a:t>
            </a:r>
            <a:endParaRPr/>
          </a:p>
        </p:txBody>
      </p:sp>
      <p:sp>
        <p:nvSpPr>
          <p:cNvPr id="312" name="Google Shape;312;p32"/>
          <p:cNvSpPr txBox="1">
            <a:spLocks noGrp="1"/>
          </p:cNvSpPr>
          <p:nvPr>
            <p:ph type="body" idx="1"/>
          </p:nvPr>
        </p:nvSpPr>
        <p:spPr>
          <a:xfrm>
            <a:off x="457199" y="1146690"/>
            <a:ext cx="5436823" cy="369156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600"/>
              </a:spcBef>
              <a:spcAft>
                <a:spcPts val="0"/>
              </a:spcAft>
              <a:buSzPts val="2400"/>
              <a:buChar char="▹"/>
            </a:pPr>
            <a:r>
              <a:rPr lang="en-US" sz="2300"/>
              <a:t>Một cách thu thập và phân phối tin tức và nội dung khác từ nhiều nguồn</a:t>
            </a:r>
            <a:endParaRPr sz="2300"/>
          </a:p>
          <a:p>
            <a:pPr marL="457200" lvl="0" indent="-228600" algn="l" rtl="0">
              <a:lnSpc>
                <a:spcPct val="100000"/>
              </a:lnSpc>
              <a:spcBef>
                <a:spcPts val="600"/>
              </a:spcBef>
              <a:spcAft>
                <a:spcPts val="0"/>
              </a:spcAft>
              <a:buSzPts val="2400"/>
              <a:buNone/>
            </a:pPr>
            <a:endParaRPr sz="1200"/>
          </a:p>
          <a:p>
            <a:pPr marL="457200" lvl="0" indent="-381000" algn="l" rtl="0">
              <a:lnSpc>
                <a:spcPct val="100000"/>
              </a:lnSpc>
              <a:spcBef>
                <a:spcPts val="600"/>
              </a:spcBef>
              <a:spcAft>
                <a:spcPts val="0"/>
              </a:spcAft>
              <a:buSzPts val="2400"/>
              <a:buChar char="▹"/>
            </a:pPr>
            <a:r>
              <a:rPr lang="en-US" sz="2300"/>
              <a:t>Trình đọc tin RSS có thể độc lập hoặc được tích hợp với trình duyệt của bạn dưới dạng trình cắm</a:t>
            </a:r>
            <a:endParaRPr sz="2300"/>
          </a:p>
          <a:p>
            <a:pPr marL="457200" lvl="0" indent="-228600" algn="l" rtl="0">
              <a:lnSpc>
                <a:spcPct val="100000"/>
              </a:lnSpc>
              <a:spcBef>
                <a:spcPts val="600"/>
              </a:spcBef>
              <a:spcAft>
                <a:spcPts val="0"/>
              </a:spcAft>
              <a:buSzPts val="2400"/>
              <a:buNone/>
            </a:pPr>
            <a:endParaRPr sz="1200"/>
          </a:p>
          <a:p>
            <a:pPr marL="457200" lvl="0" indent="-381000" algn="l" rtl="0">
              <a:lnSpc>
                <a:spcPct val="100000"/>
              </a:lnSpc>
              <a:spcBef>
                <a:spcPts val="600"/>
              </a:spcBef>
              <a:spcAft>
                <a:spcPts val="0"/>
              </a:spcAft>
              <a:buSzPts val="2400"/>
              <a:buChar char="▹"/>
            </a:pPr>
            <a:r>
              <a:rPr lang="en-US" sz="2300"/>
              <a:t>Có lợi thế là tổ chức hiệu quả tin tức và thông tin khác từ nhiều nguồn khác nhau do người dùng chọn</a:t>
            </a:r>
            <a:endParaRPr/>
          </a:p>
          <a:p>
            <a:pPr marL="457200" lvl="0" indent="-228600" algn="l" rtl="0">
              <a:lnSpc>
                <a:spcPct val="100000"/>
              </a:lnSpc>
              <a:spcBef>
                <a:spcPts val="600"/>
              </a:spcBef>
              <a:spcAft>
                <a:spcPts val="0"/>
              </a:spcAft>
              <a:buSzPts val="2400"/>
              <a:buNone/>
            </a:pPr>
            <a:endParaRPr/>
          </a:p>
        </p:txBody>
      </p:sp>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33"/>
          <p:cNvSpPr txBox="1">
            <a:spLocks noGrp="1"/>
          </p:cNvSpPr>
          <p:nvPr>
            <p:ph type="sldNum" idx="12"/>
          </p:nvPr>
        </p:nvSpPr>
        <p:spPr>
          <a:xfrm>
            <a:off x="8808000" y="2208279"/>
            <a:ext cx="336000" cy="727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23</a:t>
            </a:fld>
            <a:endParaRPr/>
          </a:p>
        </p:txBody>
      </p:sp>
      <p:sp>
        <p:nvSpPr>
          <p:cNvPr id="318" name="Google Shape;318;p33"/>
          <p:cNvSpPr txBox="1">
            <a:spLocks noGrp="1"/>
          </p:cNvSpPr>
          <p:nvPr>
            <p:ph type="title"/>
          </p:nvPr>
        </p:nvSpPr>
        <p:spPr>
          <a:xfrm>
            <a:off x="457199" y="187036"/>
            <a:ext cx="5436824" cy="959654"/>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a:t>PUSH AND PULL TECHNOLOGY</a:t>
            </a:r>
            <a:endParaRPr/>
          </a:p>
        </p:txBody>
      </p:sp>
      <p:sp>
        <p:nvSpPr>
          <p:cNvPr id="319" name="Google Shape;319;p33"/>
          <p:cNvSpPr txBox="1">
            <a:spLocks noGrp="1"/>
          </p:cNvSpPr>
          <p:nvPr>
            <p:ph type="body" idx="1"/>
          </p:nvPr>
        </p:nvSpPr>
        <p:spPr>
          <a:xfrm>
            <a:off x="457199" y="1146690"/>
            <a:ext cx="5436823" cy="369156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600"/>
              </a:spcBef>
              <a:spcAft>
                <a:spcPts val="0"/>
              </a:spcAft>
              <a:buSzPts val="2400"/>
              <a:buChar char="▹"/>
            </a:pPr>
            <a:r>
              <a:rPr lang="en-US" b="1"/>
              <a:t>Push Technology </a:t>
            </a:r>
            <a:r>
              <a:rPr lang="en-US"/>
              <a:t>cho phép người dùng lấy dữ liệu định dạng từ Web</a:t>
            </a:r>
            <a:endParaRPr/>
          </a:p>
          <a:p>
            <a:pPr marL="457200" lvl="0" indent="-228600" algn="l" rtl="0">
              <a:lnSpc>
                <a:spcPct val="100000"/>
              </a:lnSpc>
              <a:spcBef>
                <a:spcPts val="600"/>
              </a:spcBef>
              <a:spcAft>
                <a:spcPts val="0"/>
              </a:spcAft>
              <a:buSzPts val="2400"/>
              <a:buNone/>
            </a:pPr>
            <a:endParaRPr/>
          </a:p>
          <a:p>
            <a:pPr marL="457200" lvl="0" indent="-381000" algn="l" rtl="0">
              <a:lnSpc>
                <a:spcPct val="100000"/>
              </a:lnSpc>
              <a:spcBef>
                <a:spcPts val="600"/>
              </a:spcBef>
              <a:spcAft>
                <a:spcPts val="0"/>
              </a:spcAft>
              <a:buSzPts val="2400"/>
              <a:buChar char="▹"/>
            </a:pPr>
            <a:r>
              <a:rPr lang="en-US" b="1"/>
              <a:t>Pull Technology </a:t>
            </a:r>
            <a:r>
              <a:rPr lang="en-US"/>
              <a:t>gửi thông tin được yêu cầu hoặc không được yêu cầu đến khách hàng hoặc client</a:t>
            </a:r>
            <a:endParaRPr/>
          </a:p>
          <a:p>
            <a:pPr marL="457200" lvl="0" indent="-228600" algn="l" rtl="0">
              <a:lnSpc>
                <a:spcPct val="100000"/>
              </a:lnSpc>
              <a:spcBef>
                <a:spcPts val="600"/>
              </a:spcBef>
              <a:spcAft>
                <a:spcPts val="0"/>
              </a:spcAft>
              <a:buSzPts val="2400"/>
              <a:buNone/>
            </a:pPr>
            <a:endParaRPr/>
          </a:p>
        </p:txBody>
      </p:sp>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34"/>
          <p:cNvSpPr txBox="1">
            <a:spLocks noGrp="1"/>
          </p:cNvSpPr>
          <p:nvPr>
            <p:ph type="ctrTitle" idx="4294967295"/>
          </p:nvPr>
        </p:nvSpPr>
        <p:spPr>
          <a:xfrm>
            <a:off x="292930" y="2108904"/>
            <a:ext cx="3083652" cy="899344"/>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A5B0FE"/>
              </a:buClr>
              <a:buSzPts val="3000"/>
              <a:buFont typeface="Miriam Libre"/>
              <a:buNone/>
            </a:pPr>
            <a:r>
              <a:rPr lang="en-US" sz="4800" b="0" i="0" u="none" strike="noStrike" cap="none">
                <a:solidFill>
                  <a:srgbClr val="A5B0FE"/>
                </a:solidFill>
                <a:latin typeface="Corbel"/>
                <a:ea typeface="Corbel"/>
                <a:cs typeface="Corbel"/>
                <a:sym typeface="Corbel"/>
              </a:rPr>
              <a:t>YẾU TỐ</a:t>
            </a:r>
            <a:endParaRPr/>
          </a:p>
        </p:txBody>
      </p:sp>
      <p:grpSp>
        <p:nvGrpSpPr>
          <p:cNvPr id="325" name="Google Shape;325;p34"/>
          <p:cNvGrpSpPr/>
          <p:nvPr/>
        </p:nvGrpSpPr>
        <p:grpSpPr>
          <a:xfrm>
            <a:off x="4989428" y="480048"/>
            <a:ext cx="2688023" cy="2687984"/>
            <a:chOff x="6643075" y="3664250"/>
            <a:chExt cx="407950" cy="407975"/>
          </a:xfrm>
        </p:grpSpPr>
        <p:sp>
          <p:nvSpPr>
            <p:cNvPr id="326" name="Google Shape;326;p34"/>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p34"/>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28" name="Google Shape;328;p34"/>
          <p:cNvGrpSpPr/>
          <p:nvPr/>
        </p:nvGrpSpPr>
        <p:grpSpPr>
          <a:xfrm rot="-587295">
            <a:off x="4831103" y="3518436"/>
            <a:ext cx="1105140" cy="1105077"/>
            <a:chOff x="576250" y="4319400"/>
            <a:chExt cx="442075" cy="442050"/>
          </a:xfrm>
        </p:grpSpPr>
        <p:sp>
          <p:nvSpPr>
            <p:cNvPr id="329" name="Google Shape;329;p34"/>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solidFill>
              <a:srgbClr val="000000"/>
            </a:solid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 name="Google Shape;330;p34"/>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solidFill>
              <a:srgbClr val="000000"/>
            </a:solid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p34"/>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solidFill>
              <a:srgbClr val="000000"/>
            </a:solid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 name="Google Shape;332;p34"/>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solidFill>
              <a:srgbClr val="000000"/>
            </a:solid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33" name="Google Shape;333;p34"/>
          <p:cNvSpPr/>
          <p:nvPr/>
        </p:nvSpPr>
        <p:spPr>
          <a:xfrm>
            <a:off x="4346385" y="1101027"/>
            <a:ext cx="420148" cy="401173"/>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 name="Google Shape;334;p34"/>
          <p:cNvSpPr/>
          <p:nvPr/>
        </p:nvSpPr>
        <p:spPr>
          <a:xfrm rot="2697410">
            <a:off x="7115127" y="3154920"/>
            <a:ext cx="637798" cy="608994"/>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 name="Google Shape;335;p34"/>
          <p:cNvSpPr/>
          <p:nvPr/>
        </p:nvSpPr>
        <p:spPr>
          <a:xfrm>
            <a:off x="7572377" y="2774575"/>
            <a:ext cx="255471" cy="244042"/>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p34"/>
          <p:cNvSpPr/>
          <p:nvPr/>
        </p:nvSpPr>
        <p:spPr>
          <a:xfrm rot="1279871">
            <a:off x="4055299" y="2311116"/>
            <a:ext cx="255414" cy="243985"/>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34"/>
          <p:cNvSpPr txBox="1">
            <a:spLocks noGrp="1"/>
          </p:cNvSpPr>
          <p:nvPr>
            <p:ph type="sldNum" idx="12"/>
          </p:nvPr>
        </p:nvSpPr>
        <p:spPr>
          <a:xfrm>
            <a:off x="8808000" y="2208175"/>
            <a:ext cx="336000" cy="727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24</a:t>
            </a:fld>
            <a:endParaRPr/>
          </a:p>
        </p:txBody>
      </p:sp>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35"/>
          <p:cNvSpPr txBox="1">
            <a:spLocks noGrp="1"/>
          </p:cNvSpPr>
          <p:nvPr>
            <p:ph type="sldNum" idx="12"/>
          </p:nvPr>
        </p:nvSpPr>
        <p:spPr>
          <a:xfrm>
            <a:off x="8808000" y="2208279"/>
            <a:ext cx="336000" cy="727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25</a:t>
            </a:fld>
            <a:endParaRPr/>
          </a:p>
        </p:txBody>
      </p:sp>
      <p:sp>
        <p:nvSpPr>
          <p:cNvPr id="343" name="Google Shape;343;p35"/>
          <p:cNvSpPr txBox="1">
            <a:spLocks noGrp="1"/>
          </p:cNvSpPr>
          <p:nvPr>
            <p:ph type="title"/>
          </p:nvPr>
        </p:nvSpPr>
        <p:spPr>
          <a:xfrm>
            <a:off x="457199" y="187036"/>
            <a:ext cx="5436824" cy="959654"/>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a:t>CÁC YẾU TỐ CẦN XEM XÉT KHI CHỌN CÔNG NGHỆ ĐẦU RA</a:t>
            </a:r>
            <a:endParaRPr/>
          </a:p>
        </p:txBody>
      </p:sp>
      <p:sp>
        <p:nvSpPr>
          <p:cNvPr id="344" name="Google Shape;344;p35"/>
          <p:cNvSpPr txBox="1">
            <a:spLocks noGrp="1"/>
          </p:cNvSpPr>
          <p:nvPr>
            <p:ph type="body" idx="1"/>
          </p:nvPr>
        </p:nvSpPr>
        <p:spPr>
          <a:xfrm>
            <a:off x="457199" y="1146690"/>
            <a:ext cx="5436823" cy="369156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1200"/>
              </a:spcBef>
              <a:spcAft>
                <a:spcPts val="0"/>
              </a:spcAft>
              <a:buSzPts val="2400"/>
              <a:buChar char="▹"/>
            </a:pPr>
            <a:r>
              <a:rPr lang="en-US"/>
              <a:t>Ai sẽ sử dụng đầu ra</a:t>
            </a:r>
            <a:endParaRPr/>
          </a:p>
          <a:p>
            <a:pPr marL="457200" lvl="0" indent="-381000" algn="l" rtl="0">
              <a:lnSpc>
                <a:spcPct val="100000"/>
              </a:lnSpc>
              <a:spcBef>
                <a:spcPts val="1200"/>
              </a:spcBef>
              <a:spcAft>
                <a:spcPts val="0"/>
              </a:spcAft>
              <a:buSzPts val="2400"/>
              <a:buChar char="▹"/>
            </a:pPr>
            <a:r>
              <a:rPr lang="en-US"/>
              <a:t>Có bao nhiêu người cần đầu ra</a:t>
            </a:r>
            <a:endParaRPr/>
          </a:p>
          <a:p>
            <a:pPr marL="457200" lvl="0" indent="-381000" algn="l" rtl="0">
              <a:lnSpc>
                <a:spcPct val="100000"/>
              </a:lnSpc>
              <a:spcBef>
                <a:spcPts val="1200"/>
              </a:spcBef>
              <a:spcAft>
                <a:spcPts val="0"/>
              </a:spcAft>
              <a:buSzPts val="2400"/>
              <a:buChar char="▹"/>
            </a:pPr>
            <a:r>
              <a:rPr lang="en-US"/>
              <a:t>Đầu ra cần ở đâu</a:t>
            </a:r>
            <a:endParaRPr/>
          </a:p>
          <a:p>
            <a:pPr marL="457200" lvl="0" indent="-381000" algn="l" rtl="0">
              <a:lnSpc>
                <a:spcPct val="100000"/>
              </a:lnSpc>
              <a:spcBef>
                <a:spcPts val="1200"/>
              </a:spcBef>
              <a:spcAft>
                <a:spcPts val="0"/>
              </a:spcAft>
              <a:buSzPts val="2400"/>
              <a:buChar char="▹"/>
            </a:pPr>
            <a:r>
              <a:rPr lang="en-US"/>
              <a:t>Mục đích là gì</a:t>
            </a:r>
            <a:endParaRPr/>
          </a:p>
          <a:p>
            <a:pPr marL="457200" lvl="0" indent="-381000" algn="l" rtl="0">
              <a:lnSpc>
                <a:spcPct val="100000"/>
              </a:lnSpc>
              <a:spcBef>
                <a:spcPts val="1200"/>
              </a:spcBef>
              <a:spcAft>
                <a:spcPts val="0"/>
              </a:spcAft>
              <a:buSzPts val="2400"/>
              <a:buChar char="▹"/>
            </a:pPr>
            <a:r>
              <a:rPr lang="en-US"/>
              <a:t>Tốc độ cần đầu ra là bao nhiêu</a:t>
            </a:r>
            <a:endParaRPr/>
          </a:p>
          <a:p>
            <a:pPr marL="457200" lvl="0" indent="-381000" algn="l" rtl="0">
              <a:lnSpc>
                <a:spcPct val="100000"/>
              </a:lnSpc>
              <a:spcBef>
                <a:spcPts val="1200"/>
              </a:spcBef>
              <a:spcAft>
                <a:spcPts val="0"/>
              </a:spcAft>
              <a:buSzPts val="2400"/>
              <a:buChar char="▹"/>
            </a:pPr>
            <a:r>
              <a:rPr lang="en-US"/>
              <a:t>Tần suất đầu ra sẽ được truy cập như thế nào</a:t>
            </a:r>
            <a:endParaRPr/>
          </a:p>
        </p:txBody>
      </p:sp>
    </p:spTree>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36"/>
          <p:cNvSpPr txBox="1">
            <a:spLocks noGrp="1"/>
          </p:cNvSpPr>
          <p:nvPr>
            <p:ph type="sldNum" idx="12"/>
          </p:nvPr>
        </p:nvSpPr>
        <p:spPr>
          <a:xfrm>
            <a:off x="8808000" y="2208279"/>
            <a:ext cx="336000" cy="727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26</a:t>
            </a:fld>
            <a:endParaRPr/>
          </a:p>
        </p:txBody>
      </p:sp>
      <p:sp>
        <p:nvSpPr>
          <p:cNvPr id="350" name="Google Shape;350;p36"/>
          <p:cNvSpPr txBox="1">
            <a:spLocks noGrp="1"/>
          </p:cNvSpPr>
          <p:nvPr>
            <p:ph type="title"/>
          </p:nvPr>
        </p:nvSpPr>
        <p:spPr>
          <a:xfrm>
            <a:off x="457199" y="187036"/>
            <a:ext cx="5436824" cy="959654"/>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a:t>CÁC YẾU TỐ CẦN XEM XÉT KHI CHỌN CÔNG NGHỆ ĐẦU RA</a:t>
            </a:r>
            <a:endParaRPr/>
          </a:p>
        </p:txBody>
      </p:sp>
      <p:sp>
        <p:nvSpPr>
          <p:cNvPr id="351" name="Google Shape;351;p36"/>
          <p:cNvSpPr txBox="1">
            <a:spLocks noGrp="1"/>
          </p:cNvSpPr>
          <p:nvPr>
            <p:ph type="body" idx="1"/>
          </p:nvPr>
        </p:nvSpPr>
        <p:spPr>
          <a:xfrm>
            <a:off x="457199" y="1146690"/>
            <a:ext cx="5436823" cy="369156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1200"/>
              </a:spcBef>
              <a:spcAft>
                <a:spcPts val="0"/>
              </a:spcAft>
              <a:buSzPts val="2400"/>
              <a:buChar char="▹"/>
            </a:pPr>
            <a:r>
              <a:rPr lang="en-US"/>
              <a:t>Đầu ra sẽ được lưu trong bao lâu</a:t>
            </a:r>
            <a:endParaRPr/>
          </a:p>
          <a:p>
            <a:pPr marL="457200" lvl="0" indent="-228600" algn="l" rtl="0">
              <a:lnSpc>
                <a:spcPct val="100000"/>
              </a:lnSpc>
              <a:spcBef>
                <a:spcPts val="1200"/>
              </a:spcBef>
              <a:spcAft>
                <a:spcPts val="0"/>
              </a:spcAft>
              <a:buSzPts val="2400"/>
              <a:buNone/>
            </a:pPr>
            <a:endParaRPr sz="200"/>
          </a:p>
          <a:p>
            <a:pPr marL="457200" lvl="0" indent="-381000" algn="l" rtl="0">
              <a:lnSpc>
                <a:spcPct val="100000"/>
              </a:lnSpc>
              <a:spcBef>
                <a:spcPts val="1200"/>
              </a:spcBef>
              <a:spcAft>
                <a:spcPts val="0"/>
              </a:spcAft>
              <a:buSzPts val="2400"/>
              <a:buChar char="▹"/>
            </a:pPr>
            <a:r>
              <a:rPr lang="en-US"/>
              <a:t>Quy định mô tả đầu ra được cách sản xuất, lưu trữ và phân phối</a:t>
            </a:r>
            <a:endParaRPr/>
          </a:p>
          <a:p>
            <a:pPr marL="457200" lvl="0" indent="-228600" algn="l" rtl="0">
              <a:lnSpc>
                <a:spcPct val="100000"/>
              </a:lnSpc>
              <a:spcBef>
                <a:spcPts val="1200"/>
              </a:spcBef>
              <a:spcAft>
                <a:spcPts val="0"/>
              </a:spcAft>
              <a:buSzPts val="2400"/>
              <a:buNone/>
            </a:pPr>
            <a:endParaRPr sz="400"/>
          </a:p>
          <a:p>
            <a:pPr marL="457200" lvl="0" indent="-381000" algn="l" rtl="0">
              <a:lnSpc>
                <a:spcPct val="100000"/>
              </a:lnSpc>
              <a:spcBef>
                <a:spcPts val="1200"/>
              </a:spcBef>
              <a:spcAft>
                <a:spcPts val="0"/>
              </a:spcAft>
              <a:buSzPts val="2400"/>
              <a:buChar char="▹"/>
            </a:pPr>
            <a:r>
              <a:rPr lang="en-US"/>
              <a:t>Chi phí ban đầu và sau đó để bảo trì và cung cấp </a:t>
            </a:r>
            <a:endParaRPr/>
          </a:p>
          <a:p>
            <a:pPr marL="457200" lvl="0" indent="-228600" algn="l" rtl="0">
              <a:lnSpc>
                <a:spcPct val="100000"/>
              </a:lnSpc>
              <a:spcBef>
                <a:spcPts val="1200"/>
              </a:spcBef>
              <a:spcAft>
                <a:spcPts val="0"/>
              </a:spcAft>
              <a:buSzPts val="2400"/>
              <a:buNone/>
            </a:pPr>
            <a:endParaRPr sz="400"/>
          </a:p>
          <a:p>
            <a:pPr marL="457200" lvl="0" indent="-381000" algn="l" rtl="0">
              <a:lnSpc>
                <a:spcPct val="100000"/>
              </a:lnSpc>
              <a:spcBef>
                <a:spcPts val="1200"/>
              </a:spcBef>
              <a:spcAft>
                <a:spcPts val="0"/>
              </a:spcAft>
              <a:buSzPts val="2400"/>
              <a:buChar char="▹"/>
            </a:pPr>
            <a:r>
              <a:rPr lang="en-US"/>
              <a:t>Yêu cầu về con người và môi trường</a:t>
            </a:r>
            <a:endParaRPr/>
          </a:p>
          <a:p>
            <a:pPr marL="457200" lvl="0" indent="-228600" algn="l" rtl="0">
              <a:lnSpc>
                <a:spcPct val="100000"/>
              </a:lnSpc>
              <a:spcBef>
                <a:spcPts val="600"/>
              </a:spcBef>
              <a:spcAft>
                <a:spcPts val="0"/>
              </a:spcAft>
              <a:buSzPts val="2400"/>
              <a:buNone/>
            </a:pPr>
            <a:endParaRPr/>
          </a:p>
        </p:txBody>
      </p:sp>
    </p:spTree>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37"/>
          <p:cNvSpPr txBox="1">
            <a:spLocks noGrp="1"/>
          </p:cNvSpPr>
          <p:nvPr>
            <p:ph type="sldNum" idx="12"/>
          </p:nvPr>
        </p:nvSpPr>
        <p:spPr>
          <a:xfrm>
            <a:off x="8808000" y="2208279"/>
            <a:ext cx="336000" cy="727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27</a:t>
            </a:fld>
            <a:endParaRPr/>
          </a:p>
        </p:txBody>
      </p:sp>
      <p:sp>
        <p:nvSpPr>
          <p:cNvPr id="357" name="Google Shape;357;p37"/>
          <p:cNvSpPr txBox="1">
            <a:spLocks noGrp="1"/>
          </p:cNvSpPr>
          <p:nvPr>
            <p:ph type="title"/>
          </p:nvPr>
        </p:nvSpPr>
        <p:spPr>
          <a:xfrm>
            <a:off x="457199" y="187036"/>
            <a:ext cx="5436824" cy="959654"/>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a:t>OUTPUT BIAS</a:t>
            </a:r>
            <a:endParaRPr/>
          </a:p>
        </p:txBody>
      </p:sp>
      <p:sp>
        <p:nvSpPr>
          <p:cNvPr id="358" name="Google Shape;358;p37"/>
          <p:cNvSpPr txBox="1">
            <a:spLocks noGrp="1"/>
          </p:cNvSpPr>
          <p:nvPr>
            <p:ph type="body" idx="1"/>
          </p:nvPr>
        </p:nvSpPr>
        <p:spPr>
          <a:xfrm>
            <a:off x="457199" y="1146690"/>
            <a:ext cx="5436823" cy="3691560"/>
          </a:xfrm>
          <a:prstGeom prst="rect">
            <a:avLst/>
          </a:prstGeom>
          <a:noFill/>
          <a:ln>
            <a:noFill/>
          </a:ln>
        </p:spPr>
        <p:txBody>
          <a:bodyPr spcFirstLastPara="1" wrap="square" lIns="91425" tIns="91425" rIns="91425" bIns="91425" anchor="t" anchorCtr="0">
            <a:noAutofit/>
          </a:bodyPr>
          <a:lstStyle/>
          <a:p>
            <a:pPr marL="76200" lvl="0" indent="0" algn="l" rtl="0">
              <a:lnSpc>
                <a:spcPct val="200000"/>
              </a:lnSpc>
              <a:spcBef>
                <a:spcPts val="600"/>
              </a:spcBef>
              <a:spcAft>
                <a:spcPts val="0"/>
              </a:spcAft>
              <a:buSzPts val="2400"/>
              <a:buNone/>
            </a:pPr>
            <a:r>
              <a:rPr lang="en-US"/>
              <a:t>Các nhà phân tích phải tránh đầu ra xu hướng không cần thiết và làm cho người dùng nhận thức được các thành kiến có thể xảy ra trong đầu ra</a:t>
            </a:r>
            <a:endParaRPr/>
          </a:p>
        </p:txBody>
      </p:sp>
    </p:spTree>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38"/>
          <p:cNvSpPr txBox="1">
            <a:spLocks noGrp="1"/>
          </p:cNvSpPr>
          <p:nvPr>
            <p:ph type="sldNum" idx="12"/>
          </p:nvPr>
        </p:nvSpPr>
        <p:spPr>
          <a:xfrm>
            <a:off x="8808000" y="2208279"/>
            <a:ext cx="336000" cy="727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28</a:t>
            </a:fld>
            <a:endParaRPr/>
          </a:p>
        </p:txBody>
      </p:sp>
      <p:sp>
        <p:nvSpPr>
          <p:cNvPr id="364" name="Google Shape;364;p38"/>
          <p:cNvSpPr txBox="1">
            <a:spLocks noGrp="1"/>
          </p:cNvSpPr>
          <p:nvPr>
            <p:ph type="title"/>
          </p:nvPr>
        </p:nvSpPr>
        <p:spPr>
          <a:xfrm>
            <a:off x="457199" y="187036"/>
            <a:ext cx="5436824" cy="959654"/>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a:t>OUTPUT BIAS</a:t>
            </a:r>
            <a:endParaRPr/>
          </a:p>
        </p:txBody>
      </p:sp>
      <p:sp>
        <p:nvSpPr>
          <p:cNvPr id="365" name="Google Shape;365;p38"/>
          <p:cNvSpPr txBox="1">
            <a:spLocks noGrp="1"/>
          </p:cNvSpPr>
          <p:nvPr>
            <p:ph type="body" idx="1"/>
          </p:nvPr>
        </p:nvSpPr>
        <p:spPr>
          <a:xfrm>
            <a:off x="457199" y="1146690"/>
            <a:ext cx="5436823" cy="3691560"/>
          </a:xfrm>
          <a:prstGeom prst="rect">
            <a:avLst/>
          </a:prstGeom>
          <a:noFill/>
          <a:ln>
            <a:noFill/>
          </a:ln>
        </p:spPr>
        <p:txBody>
          <a:bodyPr spcFirstLastPara="1" wrap="square" lIns="91425" tIns="91425" rIns="91425" bIns="91425" anchor="t" anchorCtr="0">
            <a:noAutofit/>
          </a:bodyPr>
          <a:lstStyle/>
          <a:p>
            <a:pPr marL="76200" lvl="0" indent="0" algn="l" rtl="0">
              <a:lnSpc>
                <a:spcPct val="100000"/>
              </a:lnSpc>
              <a:spcBef>
                <a:spcPts val="600"/>
              </a:spcBef>
              <a:spcAft>
                <a:spcPts val="0"/>
              </a:spcAft>
              <a:buSzPts val="2400"/>
              <a:buNone/>
            </a:pPr>
            <a:r>
              <a:rPr lang="en-US"/>
              <a:t>Bias được giới thiệu theo ba cách chính:</a:t>
            </a:r>
            <a:endParaRPr/>
          </a:p>
          <a:p>
            <a:pPr marL="76200" lvl="0" indent="0" algn="l" rtl="0">
              <a:lnSpc>
                <a:spcPct val="100000"/>
              </a:lnSpc>
              <a:spcBef>
                <a:spcPts val="600"/>
              </a:spcBef>
              <a:spcAft>
                <a:spcPts val="0"/>
              </a:spcAft>
              <a:buSzPts val="2400"/>
              <a:buNone/>
            </a:pPr>
            <a:endParaRPr sz="1050"/>
          </a:p>
          <a:p>
            <a:pPr marL="457200" lvl="0" indent="-381000" algn="l" rtl="0">
              <a:lnSpc>
                <a:spcPct val="150000"/>
              </a:lnSpc>
              <a:spcBef>
                <a:spcPts val="600"/>
              </a:spcBef>
              <a:spcAft>
                <a:spcPts val="0"/>
              </a:spcAft>
              <a:buSzPts val="2400"/>
              <a:buChar char="▹"/>
            </a:pPr>
            <a:r>
              <a:rPr lang="en-US"/>
              <a:t>Cách sắp xếp thông tin</a:t>
            </a:r>
            <a:endParaRPr/>
          </a:p>
          <a:p>
            <a:pPr marL="457200" lvl="0" indent="-381000" algn="l" rtl="0">
              <a:lnSpc>
                <a:spcPct val="150000"/>
              </a:lnSpc>
              <a:spcBef>
                <a:spcPts val="600"/>
              </a:spcBef>
              <a:spcAft>
                <a:spcPts val="0"/>
              </a:spcAft>
              <a:buSzPts val="2400"/>
              <a:buChar char="▹"/>
            </a:pPr>
            <a:r>
              <a:rPr lang="en-US"/>
              <a:t>Đặt giới hạn có thể chấp nhận</a:t>
            </a:r>
            <a:endParaRPr/>
          </a:p>
          <a:p>
            <a:pPr marL="457200" lvl="0" indent="-381000" algn="l" rtl="0">
              <a:lnSpc>
                <a:spcPct val="150000"/>
              </a:lnSpc>
              <a:spcBef>
                <a:spcPts val="600"/>
              </a:spcBef>
              <a:spcAft>
                <a:spcPts val="0"/>
              </a:spcAft>
              <a:buSzPts val="2400"/>
              <a:buChar char="▹"/>
            </a:pPr>
            <a:r>
              <a:rPr lang="en-US"/>
              <a:t>Lựa chọn đồ họa</a:t>
            </a:r>
            <a:endParaRPr/>
          </a:p>
          <a:p>
            <a:pPr marL="457200" lvl="0" indent="-228600" algn="l" rtl="0">
              <a:lnSpc>
                <a:spcPct val="100000"/>
              </a:lnSpc>
              <a:spcBef>
                <a:spcPts val="600"/>
              </a:spcBef>
              <a:spcAft>
                <a:spcPts val="0"/>
              </a:spcAft>
              <a:buSzPts val="2400"/>
              <a:buNone/>
            </a:pPr>
            <a:endParaRPr/>
          </a:p>
        </p:txBody>
      </p:sp>
    </p:spTree>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39"/>
          <p:cNvSpPr txBox="1">
            <a:spLocks noGrp="1"/>
          </p:cNvSpPr>
          <p:nvPr>
            <p:ph type="sldNum" idx="12"/>
          </p:nvPr>
        </p:nvSpPr>
        <p:spPr>
          <a:xfrm>
            <a:off x="8808000" y="2208279"/>
            <a:ext cx="336000" cy="727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29</a:t>
            </a:fld>
            <a:endParaRPr/>
          </a:p>
        </p:txBody>
      </p:sp>
      <p:sp>
        <p:nvSpPr>
          <p:cNvPr id="371" name="Google Shape;371;p39"/>
          <p:cNvSpPr txBox="1">
            <a:spLocks noGrp="1"/>
          </p:cNvSpPr>
          <p:nvPr>
            <p:ph type="title"/>
          </p:nvPr>
        </p:nvSpPr>
        <p:spPr>
          <a:xfrm>
            <a:off x="457199" y="187036"/>
            <a:ext cx="5436824" cy="959654"/>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a:t>TRÁNH SAI LỆCH TRONG THIẾT KẾ ĐẦU RA</a:t>
            </a:r>
            <a:endParaRPr/>
          </a:p>
        </p:txBody>
      </p:sp>
      <p:sp>
        <p:nvSpPr>
          <p:cNvPr id="372" name="Google Shape;372;p39"/>
          <p:cNvSpPr txBox="1">
            <a:spLocks noGrp="1"/>
          </p:cNvSpPr>
          <p:nvPr>
            <p:ph type="body" idx="1"/>
          </p:nvPr>
        </p:nvSpPr>
        <p:spPr>
          <a:xfrm>
            <a:off x="457199" y="1146690"/>
            <a:ext cx="5436823" cy="369156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1800"/>
              </a:spcBef>
              <a:spcAft>
                <a:spcPts val="0"/>
              </a:spcAft>
              <a:buSzPts val="2400"/>
              <a:buChar char="▹"/>
            </a:pPr>
            <a:r>
              <a:rPr lang="en-US"/>
              <a:t>Hãy nhận biết các nguồn bias</a:t>
            </a:r>
            <a:endParaRPr/>
          </a:p>
          <a:p>
            <a:pPr marL="457200" lvl="0" indent="-228600" algn="l" rtl="0">
              <a:lnSpc>
                <a:spcPct val="100000"/>
              </a:lnSpc>
              <a:spcBef>
                <a:spcPts val="1800"/>
              </a:spcBef>
              <a:spcAft>
                <a:spcPts val="0"/>
              </a:spcAft>
              <a:buSzPts val="2400"/>
              <a:buNone/>
            </a:pPr>
            <a:endParaRPr sz="400"/>
          </a:p>
          <a:p>
            <a:pPr marL="457200" lvl="0" indent="-381000" algn="l" rtl="0">
              <a:lnSpc>
                <a:spcPct val="100000"/>
              </a:lnSpc>
              <a:spcBef>
                <a:spcPts val="1800"/>
              </a:spcBef>
              <a:spcAft>
                <a:spcPts val="0"/>
              </a:spcAft>
              <a:buSzPts val="2400"/>
              <a:buChar char="▹"/>
            </a:pPr>
            <a:r>
              <a:rPr lang="en-US"/>
              <a:t>Thiết kế đầu ra bao gồm người dùng</a:t>
            </a:r>
            <a:endParaRPr/>
          </a:p>
          <a:p>
            <a:pPr marL="457200" lvl="0" indent="-228600" algn="l" rtl="0">
              <a:lnSpc>
                <a:spcPct val="100000"/>
              </a:lnSpc>
              <a:spcBef>
                <a:spcPts val="1800"/>
              </a:spcBef>
              <a:spcAft>
                <a:spcPts val="0"/>
              </a:spcAft>
              <a:buSzPts val="2400"/>
              <a:buNone/>
            </a:pPr>
            <a:endParaRPr sz="400"/>
          </a:p>
          <a:p>
            <a:pPr marL="457200" lvl="0" indent="-381000" algn="l" rtl="0">
              <a:lnSpc>
                <a:spcPct val="100000"/>
              </a:lnSpc>
              <a:spcBef>
                <a:spcPts val="1800"/>
              </a:spcBef>
              <a:spcAft>
                <a:spcPts val="0"/>
              </a:spcAft>
              <a:buSzPts val="2400"/>
              <a:buChar char="▹"/>
            </a:pPr>
            <a:r>
              <a:rPr lang="en-US"/>
              <a:t>Làm việc với người dùng để họ được thông báo về các thành kiến của đầu ra</a:t>
            </a:r>
            <a:endParaRP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3"/>
          <p:cNvSpPr txBox="1">
            <a:spLocks noGrp="1"/>
          </p:cNvSpPr>
          <p:nvPr>
            <p:ph type="ctrTitle"/>
          </p:nvPr>
        </p:nvSpPr>
        <p:spPr>
          <a:xfrm>
            <a:off x="2626350" y="1888150"/>
            <a:ext cx="3891300" cy="11598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000"/>
              <a:buNone/>
            </a:pPr>
            <a:r>
              <a:rPr lang="en-US"/>
              <a:t>1.</a:t>
            </a:r>
            <a:endParaRPr/>
          </a:p>
          <a:p>
            <a:pPr marL="0" lvl="0" indent="0" algn="ctr" rtl="0">
              <a:lnSpc>
                <a:spcPct val="100000"/>
              </a:lnSpc>
              <a:spcBef>
                <a:spcPts val="0"/>
              </a:spcBef>
              <a:spcAft>
                <a:spcPts val="0"/>
              </a:spcAft>
              <a:buSzPts val="4000"/>
              <a:buNone/>
            </a:pPr>
            <a:r>
              <a:rPr lang="en-US"/>
              <a:t>Output</a:t>
            </a:r>
            <a:endParaRPr/>
          </a:p>
        </p:txBody>
      </p:sp>
    </p:spTree>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40"/>
          <p:cNvSpPr txBox="1">
            <a:spLocks noGrp="1"/>
          </p:cNvSpPr>
          <p:nvPr>
            <p:ph type="sldNum" idx="12"/>
          </p:nvPr>
        </p:nvSpPr>
        <p:spPr>
          <a:xfrm>
            <a:off x="8808000" y="2208279"/>
            <a:ext cx="336000" cy="727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30</a:t>
            </a:fld>
            <a:endParaRPr/>
          </a:p>
        </p:txBody>
      </p:sp>
      <p:sp>
        <p:nvSpPr>
          <p:cNvPr id="378" name="Google Shape;378;p40"/>
          <p:cNvSpPr txBox="1">
            <a:spLocks noGrp="1"/>
          </p:cNvSpPr>
          <p:nvPr>
            <p:ph type="title"/>
          </p:nvPr>
        </p:nvSpPr>
        <p:spPr>
          <a:xfrm>
            <a:off x="457199" y="187036"/>
            <a:ext cx="5436824" cy="959654"/>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a:t>TRÁNH SAI LỆCH TRONG THIẾT KẾ ĐẦU RA</a:t>
            </a:r>
            <a:endParaRPr/>
          </a:p>
        </p:txBody>
      </p:sp>
      <p:sp>
        <p:nvSpPr>
          <p:cNvPr id="379" name="Google Shape;379;p40"/>
          <p:cNvSpPr txBox="1">
            <a:spLocks noGrp="1"/>
          </p:cNvSpPr>
          <p:nvPr>
            <p:ph type="body" idx="1"/>
          </p:nvPr>
        </p:nvSpPr>
        <p:spPr>
          <a:xfrm>
            <a:off x="457199" y="1146690"/>
            <a:ext cx="5436823" cy="369156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1800"/>
              </a:spcBef>
              <a:spcAft>
                <a:spcPts val="0"/>
              </a:spcAft>
              <a:buSzPts val="2400"/>
              <a:buChar char="▹"/>
            </a:pPr>
            <a:r>
              <a:rPr lang="en-US"/>
              <a:t>Tạo đầu ra linh hoạt và cho phép người dùng sửa đổi các giới hạn và phạm vi</a:t>
            </a:r>
            <a:endParaRPr/>
          </a:p>
          <a:p>
            <a:pPr marL="457200" lvl="0" indent="-228600" algn="l" rtl="0">
              <a:lnSpc>
                <a:spcPct val="100000"/>
              </a:lnSpc>
              <a:spcBef>
                <a:spcPts val="1800"/>
              </a:spcBef>
              <a:spcAft>
                <a:spcPts val="0"/>
              </a:spcAft>
              <a:buSzPts val="2400"/>
              <a:buNone/>
            </a:pPr>
            <a:endParaRPr sz="400"/>
          </a:p>
          <a:p>
            <a:pPr marL="457200" lvl="0" indent="-381000" algn="l" rtl="0">
              <a:lnSpc>
                <a:spcPct val="100000"/>
              </a:lnSpc>
              <a:spcBef>
                <a:spcPts val="1800"/>
              </a:spcBef>
              <a:spcAft>
                <a:spcPts val="0"/>
              </a:spcAft>
              <a:buSzPts val="2400"/>
              <a:buChar char="▹"/>
            </a:pPr>
            <a:r>
              <a:rPr lang="en-US"/>
              <a:t>Đào tạo người dùng dựa vào nhiều đầu ra để thực hiện "kiểm tra thực tế" trên đầu ra của hệ thống</a:t>
            </a:r>
            <a:endParaRPr/>
          </a:p>
          <a:p>
            <a:pPr marL="457200" lvl="0" indent="-228600" algn="l" rtl="0">
              <a:lnSpc>
                <a:spcPct val="100000"/>
              </a:lnSpc>
              <a:spcBef>
                <a:spcPts val="600"/>
              </a:spcBef>
              <a:spcAft>
                <a:spcPts val="0"/>
              </a:spcAft>
              <a:buSzPts val="2400"/>
              <a:buNone/>
            </a:pPr>
            <a:endParaRPr/>
          </a:p>
        </p:txBody>
      </p:sp>
    </p:spTree>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41"/>
          <p:cNvSpPr txBox="1">
            <a:spLocks noGrp="1"/>
          </p:cNvSpPr>
          <p:nvPr>
            <p:ph type="ctrTitle" idx="4294967295"/>
          </p:nvPr>
        </p:nvSpPr>
        <p:spPr>
          <a:xfrm>
            <a:off x="232734" y="1372741"/>
            <a:ext cx="3133499" cy="2398017"/>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A5B0FE"/>
              </a:buClr>
              <a:buSzPts val="3000"/>
              <a:buFont typeface="Miriam Libre"/>
              <a:buNone/>
            </a:pPr>
            <a:r>
              <a:rPr lang="en-US" sz="4800" b="0" i="0" u="none" strike="noStrike" cap="none">
                <a:solidFill>
                  <a:srgbClr val="A5B0FE"/>
                </a:solidFill>
                <a:latin typeface="Corbel"/>
                <a:ea typeface="Corbel"/>
                <a:cs typeface="Corbel"/>
                <a:sym typeface="Corbel"/>
              </a:rPr>
              <a:t>THIẾT KẾ ĐẦU RA BẢN IN</a:t>
            </a:r>
            <a:endParaRPr/>
          </a:p>
        </p:txBody>
      </p:sp>
      <p:grpSp>
        <p:nvGrpSpPr>
          <p:cNvPr id="385" name="Google Shape;385;p41"/>
          <p:cNvGrpSpPr/>
          <p:nvPr/>
        </p:nvGrpSpPr>
        <p:grpSpPr>
          <a:xfrm>
            <a:off x="4989428" y="480048"/>
            <a:ext cx="2688023" cy="2687984"/>
            <a:chOff x="6643075" y="3664250"/>
            <a:chExt cx="407950" cy="407975"/>
          </a:xfrm>
        </p:grpSpPr>
        <p:sp>
          <p:nvSpPr>
            <p:cNvPr id="386" name="Google Shape;386;p41"/>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 name="Google Shape;387;p41"/>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88" name="Google Shape;388;p41"/>
          <p:cNvGrpSpPr/>
          <p:nvPr/>
        </p:nvGrpSpPr>
        <p:grpSpPr>
          <a:xfrm rot="-587295">
            <a:off x="4831103" y="3518436"/>
            <a:ext cx="1105140" cy="1105077"/>
            <a:chOff x="576250" y="4319400"/>
            <a:chExt cx="442075" cy="442050"/>
          </a:xfrm>
        </p:grpSpPr>
        <p:sp>
          <p:nvSpPr>
            <p:cNvPr id="389" name="Google Shape;389;p41"/>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solidFill>
              <a:srgbClr val="000000"/>
            </a:solid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 name="Google Shape;390;p41"/>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solidFill>
              <a:srgbClr val="000000"/>
            </a:solid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 name="Google Shape;391;p41"/>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solidFill>
              <a:srgbClr val="000000"/>
            </a:solid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2" name="Google Shape;392;p41"/>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solidFill>
              <a:srgbClr val="000000"/>
            </a:solid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93" name="Google Shape;393;p41"/>
          <p:cNvSpPr/>
          <p:nvPr/>
        </p:nvSpPr>
        <p:spPr>
          <a:xfrm>
            <a:off x="4346385" y="1101027"/>
            <a:ext cx="420148" cy="401173"/>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4" name="Google Shape;394;p41"/>
          <p:cNvSpPr/>
          <p:nvPr/>
        </p:nvSpPr>
        <p:spPr>
          <a:xfrm rot="2697410">
            <a:off x="7115127" y="3154920"/>
            <a:ext cx="637798" cy="608994"/>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5" name="Google Shape;395;p41"/>
          <p:cNvSpPr/>
          <p:nvPr/>
        </p:nvSpPr>
        <p:spPr>
          <a:xfrm>
            <a:off x="7572377" y="2774575"/>
            <a:ext cx="255471" cy="244042"/>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6" name="Google Shape;396;p41"/>
          <p:cNvSpPr/>
          <p:nvPr/>
        </p:nvSpPr>
        <p:spPr>
          <a:xfrm rot="1279871">
            <a:off x="4055299" y="2311116"/>
            <a:ext cx="255414" cy="243985"/>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7" name="Google Shape;397;p41"/>
          <p:cNvSpPr txBox="1">
            <a:spLocks noGrp="1"/>
          </p:cNvSpPr>
          <p:nvPr>
            <p:ph type="sldNum" idx="12"/>
          </p:nvPr>
        </p:nvSpPr>
        <p:spPr>
          <a:xfrm>
            <a:off x="8808000" y="2208175"/>
            <a:ext cx="336000" cy="727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31</a:t>
            </a:fld>
            <a:endParaRPr/>
          </a:p>
        </p:txBody>
      </p:sp>
    </p:spTree>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42"/>
          <p:cNvSpPr txBox="1">
            <a:spLocks noGrp="1"/>
          </p:cNvSpPr>
          <p:nvPr>
            <p:ph type="sldNum" idx="12"/>
          </p:nvPr>
        </p:nvSpPr>
        <p:spPr>
          <a:xfrm>
            <a:off x="8808000" y="2208279"/>
            <a:ext cx="336000" cy="727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32</a:t>
            </a:fld>
            <a:endParaRPr/>
          </a:p>
        </p:txBody>
      </p:sp>
      <p:sp>
        <p:nvSpPr>
          <p:cNvPr id="403" name="Google Shape;403;p42"/>
          <p:cNvSpPr txBox="1">
            <a:spLocks noGrp="1"/>
          </p:cNvSpPr>
          <p:nvPr>
            <p:ph type="title"/>
          </p:nvPr>
        </p:nvSpPr>
        <p:spPr>
          <a:xfrm>
            <a:off x="457199" y="187036"/>
            <a:ext cx="5436824" cy="959654"/>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a:t>THIẾT KẾ ĐẦU RA BẢN IN</a:t>
            </a:r>
            <a:endParaRPr/>
          </a:p>
        </p:txBody>
      </p:sp>
      <p:sp>
        <p:nvSpPr>
          <p:cNvPr id="404" name="Google Shape;404;p42"/>
          <p:cNvSpPr txBox="1">
            <a:spLocks noGrp="1"/>
          </p:cNvSpPr>
          <p:nvPr>
            <p:ph type="body" idx="1"/>
          </p:nvPr>
        </p:nvSpPr>
        <p:spPr>
          <a:xfrm>
            <a:off x="457199" y="1146690"/>
            <a:ext cx="5436823" cy="369156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600"/>
              </a:spcBef>
              <a:spcAft>
                <a:spcPts val="0"/>
              </a:spcAft>
              <a:buSzPts val="2400"/>
              <a:buChar char="▹"/>
            </a:pPr>
            <a:r>
              <a:rPr lang="en-US" b="1"/>
              <a:t>Báo cáo chi tiết</a:t>
            </a:r>
            <a:r>
              <a:rPr lang="en-US"/>
              <a:t>: In một dòng báo cáo cho mỗi bản ghi trên tệp chính</a:t>
            </a:r>
            <a:endParaRPr/>
          </a:p>
          <a:p>
            <a:pPr marL="457200" lvl="0" indent="-381000" algn="l" rtl="0">
              <a:lnSpc>
                <a:spcPct val="100000"/>
              </a:lnSpc>
              <a:spcBef>
                <a:spcPts val="600"/>
              </a:spcBef>
              <a:spcAft>
                <a:spcPts val="0"/>
              </a:spcAft>
              <a:buSzPts val="2400"/>
              <a:buChar char="▹"/>
            </a:pPr>
            <a:r>
              <a:rPr lang="en-US" b="1"/>
              <a:t>Báo cáo ngoại lệ</a:t>
            </a:r>
            <a:r>
              <a:rPr lang="en-US"/>
              <a:t>: In một dòng cho tất cả các bản ghi khớp với một điều kiện nhất định</a:t>
            </a:r>
            <a:endParaRPr/>
          </a:p>
          <a:p>
            <a:pPr marL="457200" lvl="0" indent="-381000" algn="l" rtl="0">
              <a:lnSpc>
                <a:spcPct val="100000"/>
              </a:lnSpc>
              <a:spcBef>
                <a:spcPts val="600"/>
              </a:spcBef>
              <a:spcAft>
                <a:spcPts val="0"/>
              </a:spcAft>
              <a:buSzPts val="2400"/>
              <a:buChar char="▹"/>
            </a:pPr>
            <a:r>
              <a:rPr lang="en-US" b="1"/>
              <a:t>Báo cáo tóm tắt</a:t>
            </a:r>
            <a:r>
              <a:rPr lang="en-US"/>
              <a:t>: In một dòng cho một nhóm hồ sơ và được sử dụng để đưa ra quyết định</a:t>
            </a:r>
            <a:endParaRPr/>
          </a:p>
          <a:p>
            <a:pPr marL="457200" lvl="0" indent="-228600" algn="l" rtl="0">
              <a:lnSpc>
                <a:spcPct val="100000"/>
              </a:lnSpc>
              <a:spcBef>
                <a:spcPts val="600"/>
              </a:spcBef>
              <a:spcAft>
                <a:spcPts val="0"/>
              </a:spcAft>
              <a:buSzPts val="2400"/>
              <a:buNone/>
            </a:pPr>
            <a:endParaRPr/>
          </a:p>
        </p:txBody>
      </p:sp>
    </p:spTree>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43"/>
          <p:cNvSpPr txBox="1">
            <a:spLocks noGrp="1"/>
          </p:cNvSpPr>
          <p:nvPr>
            <p:ph type="sldNum" idx="12"/>
          </p:nvPr>
        </p:nvSpPr>
        <p:spPr>
          <a:xfrm>
            <a:off x="8808000" y="2208279"/>
            <a:ext cx="336000" cy="727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33</a:t>
            </a:fld>
            <a:endParaRPr/>
          </a:p>
        </p:txBody>
      </p:sp>
      <p:sp>
        <p:nvSpPr>
          <p:cNvPr id="410" name="Google Shape;410;p43"/>
          <p:cNvSpPr txBox="1">
            <a:spLocks noGrp="1"/>
          </p:cNvSpPr>
          <p:nvPr>
            <p:ph type="title"/>
          </p:nvPr>
        </p:nvSpPr>
        <p:spPr>
          <a:xfrm>
            <a:off x="457199" y="187036"/>
            <a:ext cx="5436824" cy="959654"/>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a:latin typeface="Corbel"/>
                <a:ea typeface="Corbel"/>
                <a:cs typeface="Corbel"/>
                <a:sym typeface="Corbel"/>
              </a:rPr>
              <a:t>QUY ƯỚC THIẾT KẾ BÁO CÁO</a:t>
            </a:r>
            <a:endParaRPr>
              <a:latin typeface="Corbel"/>
              <a:ea typeface="Corbel"/>
              <a:cs typeface="Corbel"/>
              <a:sym typeface="Corbel"/>
            </a:endParaRPr>
          </a:p>
        </p:txBody>
      </p:sp>
      <p:sp>
        <p:nvSpPr>
          <p:cNvPr id="411" name="Google Shape;411;p43"/>
          <p:cNvSpPr txBox="1">
            <a:spLocks noGrp="1"/>
          </p:cNvSpPr>
          <p:nvPr>
            <p:ph type="body" idx="1"/>
          </p:nvPr>
        </p:nvSpPr>
        <p:spPr>
          <a:xfrm>
            <a:off x="457199" y="1146690"/>
            <a:ext cx="5436823" cy="369156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1200"/>
              </a:spcBef>
              <a:spcAft>
                <a:spcPts val="0"/>
              </a:spcAft>
              <a:buSzPts val="2400"/>
              <a:buChar char="▹"/>
            </a:pPr>
            <a:r>
              <a:rPr lang="en-US"/>
              <a:t>Thông tin tính (Constant information) phải được giữ nguyên bất cứ khi nào báo cáo được in</a:t>
            </a:r>
            <a:endParaRPr/>
          </a:p>
          <a:p>
            <a:pPr marL="457200" lvl="0" indent="-228600" algn="l" rtl="0">
              <a:lnSpc>
                <a:spcPct val="100000"/>
              </a:lnSpc>
              <a:spcBef>
                <a:spcPts val="1200"/>
              </a:spcBef>
              <a:spcAft>
                <a:spcPts val="0"/>
              </a:spcAft>
              <a:buSzPts val="2400"/>
              <a:buNone/>
            </a:pPr>
            <a:endParaRPr sz="400"/>
          </a:p>
          <a:p>
            <a:pPr marL="457200" lvl="0" indent="-381000" algn="l" rtl="0">
              <a:lnSpc>
                <a:spcPct val="100000"/>
              </a:lnSpc>
              <a:spcBef>
                <a:spcPts val="1200"/>
              </a:spcBef>
              <a:spcAft>
                <a:spcPts val="0"/>
              </a:spcAft>
              <a:buSzPts val="2400"/>
              <a:buChar char="▹"/>
            </a:pPr>
            <a:r>
              <a:rPr lang="en-US"/>
              <a:t>Thông tin động (Variable information) có thể thay đổi mỗi khi báo cáo được in</a:t>
            </a:r>
            <a:endParaRPr/>
          </a:p>
          <a:p>
            <a:pPr marL="457200" lvl="0" indent="-228600" algn="l" rtl="0">
              <a:lnSpc>
                <a:spcPct val="100000"/>
              </a:lnSpc>
              <a:spcBef>
                <a:spcPts val="1200"/>
              </a:spcBef>
              <a:spcAft>
                <a:spcPts val="0"/>
              </a:spcAft>
              <a:buSzPts val="2400"/>
              <a:buNone/>
            </a:pPr>
            <a:endParaRPr sz="400"/>
          </a:p>
          <a:p>
            <a:pPr marL="457200" lvl="0" indent="-381000" algn="l" rtl="0">
              <a:lnSpc>
                <a:spcPct val="100000"/>
              </a:lnSpc>
              <a:spcBef>
                <a:spcPts val="1200"/>
              </a:spcBef>
              <a:spcAft>
                <a:spcPts val="0"/>
              </a:spcAft>
              <a:buSzPts val="2400"/>
              <a:buChar char="▹"/>
            </a:pPr>
            <a:r>
              <a:rPr lang="en-US"/>
              <a:t>Chất lượng, loại và kích cỡ giấy</a:t>
            </a:r>
            <a:endParaRPr/>
          </a:p>
          <a:p>
            <a:pPr marL="457200" lvl="0" indent="-228600" algn="l" rtl="0">
              <a:lnSpc>
                <a:spcPct val="100000"/>
              </a:lnSpc>
              <a:spcBef>
                <a:spcPts val="600"/>
              </a:spcBef>
              <a:spcAft>
                <a:spcPts val="0"/>
              </a:spcAft>
              <a:buSzPts val="2400"/>
              <a:buNone/>
            </a:pPr>
            <a:endParaRPr/>
          </a:p>
        </p:txBody>
      </p:sp>
    </p:spTree>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44"/>
          <p:cNvSpPr txBox="1">
            <a:spLocks noGrp="1"/>
          </p:cNvSpPr>
          <p:nvPr>
            <p:ph type="sldNum" idx="12"/>
          </p:nvPr>
        </p:nvSpPr>
        <p:spPr>
          <a:xfrm>
            <a:off x="8808000" y="2208279"/>
            <a:ext cx="336000" cy="727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34</a:t>
            </a:fld>
            <a:endParaRPr/>
          </a:p>
        </p:txBody>
      </p:sp>
      <p:sp>
        <p:nvSpPr>
          <p:cNvPr id="417" name="Google Shape;417;p44"/>
          <p:cNvSpPr txBox="1">
            <a:spLocks noGrp="1"/>
          </p:cNvSpPr>
          <p:nvPr>
            <p:ph type="title"/>
          </p:nvPr>
        </p:nvSpPr>
        <p:spPr>
          <a:xfrm>
            <a:off x="457199" y="187036"/>
            <a:ext cx="5436824" cy="959654"/>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a:t>THIẾT KẾ BÁO CÁO BẢN IN</a:t>
            </a:r>
            <a:endParaRPr/>
          </a:p>
        </p:txBody>
      </p:sp>
      <p:sp>
        <p:nvSpPr>
          <p:cNvPr id="418" name="Google Shape;418;p44"/>
          <p:cNvSpPr txBox="1">
            <a:spLocks noGrp="1"/>
          </p:cNvSpPr>
          <p:nvPr>
            <p:ph type="body" idx="1"/>
          </p:nvPr>
        </p:nvSpPr>
        <p:spPr>
          <a:xfrm>
            <a:off x="457199" y="1146690"/>
            <a:ext cx="5436823" cy="3691560"/>
          </a:xfrm>
          <a:prstGeom prst="rect">
            <a:avLst/>
          </a:prstGeom>
          <a:noFill/>
          <a:ln>
            <a:noFill/>
          </a:ln>
        </p:spPr>
        <p:txBody>
          <a:bodyPr spcFirstLastPara="1" wrap="square" lIns="91425" tIns="91425" rIns="91425" bIns="91425" anchor="t" anchorCtr="0">
            <a:noAutofit/>
          </a:bodyPr>
          <a:lstStyle/>
          <a:p>
            <a:pPr marL="457200" lvl="0" indent="-381000" algn="l" rtl="0">
              <a:lnSpc>
                <a:spcPct val="200000"/>
              </a:lnSpc>
              <a:spcBef>
                <a:spcPts val="600"/>
              </a:spcBef>
              <a:spcAft>
                <a:spcPts val="0"/>
              </a:spcAft>
              <a:buSzPts val="2400"/>
              <a:buChar char="▹"/>
            </a:pPr>
            <a:r>
              <a:rPr lang="en-US" sz="2300"/>
              <a:t>Thuộc tính chức năng</a:t>
            </a:r>
            <a:endParaRPr/>
          </a:p>
          <a:p>
            <a:pPr marL="457200" lvl="0" indent="-381000" algn="l" rtl="0">
              <a:lnSpc>
                <a:spcPct val="200000"/>
              </a:lnSpc>
              <a:spcBef>
                <a:spcPts val="600"/>
              </a:spcBef>
              <a:spcAft>
                <a:spcPts val="0"/>
              </a:spcAft>
              <a:buSzPts val="2400"/>
              <a:buChar char="▹"/>
            </a:pPr>
            <a:r>
              <a:rPr lang="en-US" sz="2300"/>
              <a:t>Các cân nhắc về phong cách và thẩm mỹ</a:t>
            </a:r>
            <a:endParaRPr/>
          </a:p>
          <a:p>
            <a:pPr marL="457200" lvl="0" indent="-381000" algn="l" rtl="0">
              <a:lnSpc>
                <a:spcPct val="200000"/>
              </a:lnSpc>
              <a:spcBef>
                <a:spcPts val="600"/>
              </a:spcBef>
              <a:spcAft>
                <a:spcPts val="0"/>
              </a:spcAft>
              <a:buSzPts val="2400"/>
              <a:buChar char="▹"/>
            </a:pPr>
            <a:r>
              <a:rPr lang="en-US" sz="2300"/>
              <a:t>Tổ chức hợp lý</a:t>
            </a:r>
            <a:endParaRPr/>
          </a:p>
          <a:p>
            <a:pPr marL="457200" lvl="0" indent="-228600" algn="l" rtl="0">
              <a:lnSpc>
                <a:spcPct val="100000"/>
              </a:lnSpc>
              <a:spcBef>
                <a:spcPts val="600"/>
              </a:spcBef>
              <a:spcAft>
                <a:spcPts val="0"/>
              </a:spcAft>
              <a:buSzPts val="2400"/>
              <a:buNone/>
            </a:pPr>
            <a:endParaRPr/>
          </a:p>
        </p:txBody>
      </p:sp>
    </p:spTree>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45"/>
          <p:cNvSpPr txBox="1">
            <a:spLocks noGrp="1"/>
          </p:cNvSpPr>
          <p:nvPr>
            <p:ph type="ctrTitle" idx="4294967295"/>
          </p:nvPr>
        </p:nvSpPr>
        <p:spPr>
          <a:xfrm>
            <a:off x="136169" y="1725729"/>
            <a:ext cx="3133499" cy="1692041"/>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A5B0FE"/>
              </a:buClr>
              <a:buSzPts val="3000"/>
              <a:buFont typeface="Miriam Libre"/>
              <a:buNone/>
            </a:pPr>
            <a:r>
              <a:rPr lang="en-US" sz="4400" b="0" i="0" u="none" strike="noStrike" cap="none">
                <a:solidFill>
                  <a:srgbClr val="A5B0FE"/>
                </a:solidFill>
                <a:latin typeface="Corbel"/>
                <a:ea typeface="Corbel"/>
                <a:cs typeface="Corbel"/>
                <a:sym typeface="Corbel"/>
              </a:rPr>
              <a:t>THIẾT KẾ MÀN HÌNH</a:t>
            </a:r>
            <a:endParaRPr/>
          </a:p>
        </p:txBody>
      </p:sp>
      <p:grpSp>
        <p:nvGrpSpPr>
          <p:cNvPr id="424" name="Google Shape;424;p45"/>
          <p:cNvGrpSpPr/>
          <p:nvPr/>
        </p:nvGrpSpPr>
        <p:grpSpPr>
          <a:xfrm>
            <a:off x="4989428" y="480048"/>
            <a:ext cx="2688023" cy="2687984"/>
            <a:chOff x="6643075" y="3664250"/>
            <a:chExt cx="407950" cy="407975"/>
          </a:xfrm>
        </p:grpSpPr>
        <p:sp>
          <p:nvSpPr>
            <p:cNvPr id="425" name="Google Shape;425;p45"/>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6" name="Google Shape;426;p45"/>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27" name="Google Shape;427;p45"/>
          <p:cNvGrpSpPr/>
          <p:nvPr/>
        </p:nvGrpSpPr>
        <p:grpSpPr>
          <a:xfrm rot="-587295">
            <a:off x="4831103" y="3518436"/>
            <a:ext cx="1105140" cy="1105077"/>
            <a:chOff x="576250" y="4319400"/>
            <a:chExt cx="442075" cy="442050"/>
          </a:xfrm>
        </p:grpSpPr>
        <p:sp>
          <p:nvSpPr>
            <p:cNvPr id="428" name="Google Shape;428;p45"/>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solidFill>
              <a:srgbClr val="000000"/>
            </a:solid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9" name="Google Shape;429;p45"/>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solidFill>
              <a:srgbClr val="000000"/>
            </a:solid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 name="Google Shape;430;p45"/>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solidFill>
              <a:srgbClr val="000000"/>
            </a:solid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1" name="Google Shape;431;p45"/>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solidFill>
              <a:srgbClr val="000000"/>
            </a:solid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32" name="Google Shape;432;p45"/>
          <p:cNvSpPr/>
          <p:nvPr/>
        </p:nvSpPr>
        <p:spPr>
          <a:xfrm>
            <a:off x="4346385" y="1101027"/>
            <a:ext cx="420148" cy="401173"/>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3" name="Google Shape;433;p45"/>
          <p:cNvSpPr/>
          <p:nvPr/>
        </p:nvSpPr>
        <p:spPr>
          <a:xfrm rot="2697410">
            <a:off x="7115127" y="3154920"/>
            <a:ext cx="637798" cy="608994"/>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4" name="Google Shape;434;p45"/>
          <p:cNvSpPr/>
          <p:nvPr/>
        </p:nvSpPr>
        <p:spPr>
          <a:xfrm>
            <a:off x="7572377" y="2774575"/>
            <a:ext cx="255471" cy="244042"/>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5" name="Google Shape;435;p45"/>
          <p:cNvSpPr/>
          <p:nvPr/>
        </p:nvSpPr>
        <p:spPr>
          <a:xfrm rot="1279871">
            <a:off x="4055299" y="2311116"/>
            <a:ext cx="255414" cy="243985"/>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6" name="Google Shape;436;p45"/>
          <p:cNvSpPr txBox="1">
            <a:spLocks noGrp="1"/>
          </p:cNvSpPr>
          <p:nvPr>
            <p:ph type="sldNum" idx="12"/>
          </p:nvPr>
        </p:nvSpPr>
        <p:spPr>
          <a:xfrm>
            <a:off x="8808000" y="2208175"/>
            <a:ext cx="336000" cy="727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35</a:t>
            </a:fld>
            <a:endParaRPr/>
          </a:p>
        </p:txBody>
      </p:sp>
    </p:spTree>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46"/>
          <p:cNvSpPr txBox="1">
            <a:spLocks noGrp="1"/>
          </p:cNvSpPr>
          <p:nvPr>
            <p:ph type="sldNum" idx="12"/>
          </p:nvPr>
        </p:nvSpPr>
        <p:spPr>
          <a:xfrm>
            <a:off x="8808000" y="2208279"/>
            <a:ext cx="336000" cy="727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36</a:t>
            </a:fld>
            <a:endParaRPr/>
          </a:p>
        </p:txBody>
      </p:sp>
      <p:sp>
        <p:nvSpPr>
          <p:cNvPr id="442" name="Google Shape;442;p46"/>
          <p:cNvSpPr txBox="1">
            <a:spLocks noGrp="1"/>
          </p:cNvSpPr>
          <p:nvPr>
            <p:ph type="title"/>
          </p:nvPr>
        </p:nvSpPr>
        <p:spPr>
          <a:xfrm>
            <a:off x="457199" y="187036"/>
            <a:ext cx="5436824" cy="959654"/>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a:t>THIẾT KẾ ĐẦU RA CHO </a:t>
            </a:r>
            <a:br>
              <a:rPr lang="en-US"/>
            </a:br>
            <a:r>
              <a:rPr lang="en-US"/>
              <a:t>MÀN HÌNH HIỂN THỊ</a:t>
            </a:r>
            <a:endParaRPr/>
          </a:p>
        </p:txBody>
      </p:sp>
      <p:sp>
        <p:nvSpPr>
          <p:cNvPr id="443" name="Google Shape;443;p46"/>
          <p:cNvSpPr txBox="1">
            <a:spLocks noGrp="1"/>
          </p:cNvSpPr>
          <p:nvPr>
            <p:ph type="body" idx="1"/>
          </p:nvPr>
        </p:nvSpPr>
        <p:spPr>
          <a:xfrm>
            <a:off x="457199" y="1146690"/>
            <a:ext cx="5436823" cy="369156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1200"/>
              </a:spcBef>
              <a:spcAft>
                <a:spcPts val="0"/>
              </a:spcAft>
              <a:buSzPts val="2400"/>
              <a:buChar char="▹"/>
            </a:pPr>
            <a:r>
              <a:rPr lang="en-US"/>
              <a:t>Đơn giản</a:t>
            </a:r>
            <a:endParaRPr/>
          </a:p>
          <a:p>
            <a:pPr marL="457200" lvl="0" indent="-228600" algn="l" rtl="0">
              <a:lnSpc>
                <a:spcPct val="100000"/>
              </a:lnSpc>
              <a:spcBef>
                <a:spcPts val="1200"/>
              </a:spcBef>
              <a:spcAft>
                <a:spcPts val="0"/>
              </a:spcAft>
              <a:buSzPts val="2400"/>
              <a:buNone/>
            </a:pPr>
            <a:endParaRPr sz="400"/>
          </a:p>
          <a:p>
            <a:pPr marL="457200" lvl="0" indent="-381000" algn="l" rtl="0">
              <a:lnSpc>
                <a:spcPct val="100000"/>
              </a:lnSpc>
              <a:spcBef>
                <a:spcPts val="1200"/>
              </a:spcBef>
              <a:spcAft>
                <a:spcPts val="0"/>
              </a:spcAft>
              <a:buSzPts val="2400"/>
              <a:buChar char="▹"/>
            </a:pPr>
            <a:r>
              <a:rPr lang="en-US"/>
              <a:t>Nhất quán </a:t>
            </a:r>
            <a:endParaRPr/>
          </a:p>
          <a:p>
            <a:pPr marL="457200" lvl="0" indent="-228600" algn="l" rtl="0">
              <a:lnSpc>
                <a:spcPct val="100000"/>
              </a:lnSpc>
              <a:spcBef>
                <a:spcPts val="1200"/>
              </a:spcBef>
              <a:spcAft>
                <a:spcPts val="0"/>
              </a:spcAft>
              <a:buSzPts val="2400"/>
              <a:buNone/>
            </a:pPr>
            <a:endParaRPr sz="400"/>
          </a:p>
          <a:p>
            <a:pPr marL="457200" lvl="0" indent="-381000" algn="l" rtl="0">
              <a:lnSpc>
                <a:spcPct val="100000"/>
              </a:lnSpc>
              <a:spcBef>
                <a:spcPts val="1200"/>
              </a:spcBef>
              <a:spcAft>
                <a:spcPts val="0"/>
              </a:spcAft>
              <a:buSzPts val="2400"/>
              <a:buChar char="▹"/>
            </a:pPr>
            <a:r>
              <a:rPr lang="en-US"/>
              <a:t>Tạo điều kiện thuận lợi cho chuyển động của người dùng giữa các đầu ra được hiển thị</a:t>
            </a:r>
            <a:endParaRPr/>
          </a:p>
          <a:p>
            <a:pPr marL="457200" lvl="0" indent="-228600" algn="l" rtl="0">
              <a:lnSpc>
                <a:spcPct val="100000"/>
              </a:lnSpc>
              <a:spcBef>
                <a:spcPts val="1200"/>
              </a:spcBef>
              <a:spcAft>
                <a:spcPts val="0"/>
              </a:spcAft>
              <a:buSzPts val="2400"/>
              <a:buNone/>
            </a:pPr>
            <a:endParaRPr sz="400"/>
          </a:p>
          <a:p>
            <a:pPr marL="457200" lvl="0" indent="-381000" algn="l" rtl="0">
              <a:lnSpc>
                <a:spcPct val="100000"/>
              </a:lnSpc>
              <a:spcBef>
                <a:spcPts val="1200"/>
              </a:spcBef>
              <a:spcAft>
                <a:spcPts val="0"/>
              </a:spcAft>
              <a:buSzPts val="2400"/>
              <a:buChar char="▹"/>
            </a:pPr>
            <a:r>
              <a:rPr lang="en-US"/>
              <a:t>Tạo một màn hình hấp dẫn và dễ chịu</a:t>
            </a:r>
            <a:endParaRPr/>
          </a:p>
          <a:p>
            <a:pPr marL="457200" lvl="0" indent="-228600" algn="l" rtl="0">
              <a:lnSpc>
                <a:spcPct val="100000"/>
              </a:lnSpc>
              <a:spcBef>
                <a:spcPts val="600"/>
              </a:spcBef>
              <a:spcAft>
                <a:spcPts val="0"/>
              </a:spcAft>
              <a:buSzPts val="2400"/>
              <a:buNone/>
            </a:pPr>
            <a:endParaRPr/>
          </a:p>
        </p:txBody>
      </p:sp>
    </p:spTree>
  </p:cSld>
  <p:clrMapOvr>
    <a:masterClrMapping/>
  </p:clrMapOvr>
  <p:transition spd="slow">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47"/>
          <p:cNvSpPr txBox="1">
            <a:spLocks noGrp="1"/>
          </p:cNvSpPr>
          <p:nvPr>
            <p:ph type="sldNum" idx="12"/>
          </p:nvPr>
        </p:nvSpPr>
        <p:spPr>
          <a:xfrm>
            <a:off x="8808000" y="2208279"/>
            <a:ext cx="336000" cy="727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37</a:t>
            </a:fld>
            <a:endParaRPr/>
          </a:p>
        </p:txBody>
      </p:sp>
      <p:sp>
        <p:nvSpPr>
          <p:cNvPr id="449" name="Google Shape;449;p47"/>
          <p:cNvSpPr txBox="1">
            <a:spLocks noGrp="1"/>
          </p:cNvSpPr>
          <p:nvPr>
            <p:ph type="title"/>
          </p:nvPr>
        </p:nvSpPr>
        <p:spPr>
          <a:xfrm>
            <a:off x="457199" y="187036"/>
            <a:ext cx="5436824" cy="959654"/>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a:t>ĐẦU RA ĐỒ HỌA TRONG </a:t>
            </a:r>
            <a:br>
              <a:rPr lang="en-US"/>
            </a:br>
            <a:r>
              <a:rPr lang="en-US"/>
              <a:t>THIẾT KẾ MÀN HÌNH HIỂN THỊ</a:t>
            </a:r>
            <a:endParaRPr/>
          </a:p>
        </p:txBody>
      </p:sp>
      <p:sp>
        <p:nvSpPr>
          <p:cNvPr id="450" name="Google Shape;450;p47"/>
          <p:cNvSpPr txBox="1">
            <a:spLocks noGrp="1"/>
          </p:cNvSpPr>
          <p:nvPr>
            <p:ph type="body" idx="1"/>
          </p:nvPr>
        </p:nvSpPr>
        <p:spPr>
          <a:xfrm>
            <a:off x="457199" y="1146690"/>
            <a:ext cx="5436823" cy="369156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1200"/>
              </a:spcBef>
              <a:spcAft>
                <a:spcPts val="0"/>
              </a:spcAft>
              <a:buSzPts val="2400"/>
              <a:buChar char="▹"/>
            </a:pPr>
            <a:r>
              <a:rPr lang="en-US"/>
              <a:t>Mục đích của biểu đồ</a:t>
            </a:r>
            <a:endParaRPr/>
          </a:p>
          <a:p>
            <a:pPr marL="457200" lvl="0" indent="-228600" algn="l" rtl="0">
              <a:lnSpc>
                <a:spcPct val="100000"/>
              </a:lnSpc>
              <a:spcBef>
                <a:spcPts val="1200"/>
              </a:spcBef>
              <a:spcAft>
                <a:spcPts val="0"/>
              </a:spcAft>
              <a:buSzPts val="2400"/>
              <a:buNone/>
            </a:pPr>
            <a:endParaRPr sz="400"/>
          </a:p>
          <a:p>
            <a:pPr marL="457200" lvl="0" indent="-381000" algn="l" rtl="0">
              <a:lnSpc>
                <a:spcPct val="100000"/>
              </a:lnSpc>
              <a:spcBef>
                <a:spcPts val="1200"/>
              </a:spcBef>
              <a:spcAft>
                <a:spcPts val="0"/>
              </a:spcAft>
              <a:buSzPts val="2400"/>
              <a:buChar char="▹"/>
            </a:pPr>
            <a:r>
              <a:rPr lang="en-US"/>
              <a:t>Loại dữ liệu được hiển thị</a:t>
            </a:r>
            <a:endParaRPr/>
          </a:p>
          <a:p>
            <a:pPr marL="457200" lvl="0" indent="-228600" algn="l" rtl="0">
              <a:lnSpc>
                <a:spcPct val="100000"/>
              </a:lnSpc>
              <a:spcBef>
                <a:spcPts val="1200"/>
              </a:spcBef>
              <a:spcAft>
                <a:spcPts val="0"/>
              </a:spcAft>
              <a:buSzPts val="2400"/>
              <a:buNone/>
            </a:pPr>
            <a:endParaRPr sz="400"/>
          </a:p>
          <a:p>
            <a:pPr marL="457200" lvl="0" indent="-381000" algn="l" rtl="0">
              <a:lnSpc>
                <a:spcPct val="100000"/>
              </a:lnSpc>
              <a:spcBef>
                <a:spcPts val="1200"/>
              </a:spcBef>
              <a:spcAft>
                <a:spcPts val="0"/>
              </a:spcAft>
              <a:buSzPts val="2400"/>
              <a:buChar char="▹"/>
            </a:pPr>
            <a:r>
              <a:rPr lang="en-US"/>
              <a:t>Thính giả</a:t>
            </a:r>
            <a:endParaRPr/>
          </a:p>
          <a:p>
            <a:pPr marL="457200" lvl="0" indent="-228600" algn="l" rtl="0">
              <a:lnSpc>
                <a:spcPct val="100000"/>
              </a:lnSpc>
              <a:spcBef>
                <a:spcPts val="1200"/>
              </a:spcBef>
              <a:spcAft>
                <a:spcPts val="0"/>
              </a:spcAft>
              <a:buSzPts val="2400"/>
              <a:buNone/>
            </a:pPr>
            <a:endParaRPr sz="400"/>
          </a:p>
          <a:p>
            <a:pPr marL="457200" lvl="0" indent="-381000" algn="l" rtl="0">
              <a:lnSpc>
                <a:spcPct val="100000"/>
              </a:lnSpc>
              <a:spcBef>
                <a:spcPts val="1200"/>
              </a:spcBef>
              <a:spcAft>
                <a:spcPts val="0"/>
              </a:spcAft>
              <a:buSzPts val="2400"/>
              <a:buChar char="▹"/>
            </a:pPr>
            <a:r>
              <a:rPr lang="en-US"/>
              <a:t>Các hiệu ứng trên đối tượng của các loại đầu ra đồ họa khác nhau</a:t>
            </a:r>
            <a:endParaRPr/>
          </a:p>
          <a:p>
            <a:pPr marL="457200" lvl="0" indent="-228600" algn="l" rtl="0">
              <a:lnSpc>
                <a:spcPct val="100000"/>
              </a:lnSpc>
              <a:spcBef>
                <a:spcPts val="600"/>
              </a:spcBef>
              <a:spcAft>
                <a:spcPts val="0"/>
              </a:spcAft>
              <a:buSzPts val="2400"/>
              <a:buNone/>
            </a:pPr>
            <a:endParaRPr/>
          </a:p>
        </p:txBody>
      </p:sp>
    </p:spTree>
  </p:cSld>
  <p:clrMapOvr>
    <a:masterClrMapping/>
  </p:clrMapOvr>
  <p:transition spd="slow">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48"/>
          <p:cNvSpPr txBox="1">
            <a:spLocks noGrp="1"/>
          </p:cNvSpPr>
          <p:nvPr>
            <p:ph type="sldNum" idx="12"/>
          </p:nvPr>
        </p:nvSpPr>
        <p:spPr>
          <a:xfrm>
            <a:off x="8808000" y="2208279"/>
            <a:ext cx="336000" cy="727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38</a:t>
            </a:fld>
            <a:endParaRPr/>
          </a:p>
        </p:txBody>
      </p:sp>
      <p:sp>
        <p:nvSpPr>
          <p:cNvPr id="456" name="Google Shape;456;p48"/>
          <p:cNvSpPr txBox="1">
            <a:spLocks noGrp="1"/>
          </p:cNvSpPr>
          <p:nvPr>
            <p:ph type="title"/>
          </p:nvPr>
        </p:nvSpPr>
        <p:spPr>
          <a:xfrm>
            <a:off x="457199" y="187036"/>
            <a:ext cx="5436824" cy="959654"/>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a:t>TRANG TỔNG QUAN (DASHBOARDS)</a:t>
            </a:r>
            <a:endParaRPr/>
          </a:p>
        </p:txBody>
      </p:sp>
      <p:sp>
        <p:nvSpPr>
          <p:cNvPr id="457" name="Google Shape;457;p48"/>
          <p:cNvSpPr txBox="1">
            <a:spLocks noGrp="1"/>
          </p:cNvSpPr>
          <p:nvPr>
            <p:ph type="body" idx="1"/>
          </p:nvPr>
        </p:nvSpPr>
        <p:spPr>
          <a:xfrm>
            <a:off x="457199" y="1146690"/>
            <a:ext cx="5436823" cy="369156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600"/>
              </a:spcBef>
              <a:spcAft>
                <a:spcPts val="0"/>
              </a:spcAft>
              <a:buSzPts val="2400"/>
              <a:buChar char="▹"/>
            </a:pPr>
            <a:r>
              <a:rPr lang="en-US"/>
              <a:t>Đảm bảo dữ liệu có nội dung</a:t>
            </a:r>
            <a:endParaRPr/>
          </a:p>
          <a:p>
            <a:pPr marL="457200" lvl="0" indent="-381000" algn="l" rtl="0">
              <a:lnSpc>
                <a:spcPct val="100000"/>
              </a:lnSpc>
              <a:spcBef>
                <a:spcPts val="1200"/>
              </a:spcBef>
              <a:spcAft>
                <a:spcPts val="0"/>
              </a:spcAft>
              <a:buSzPts val="2400"/>
              <a:buChar char="▹"/>
            </a:pPr>
            <a:r>
              <a:rPr lang="en-US"/>
              <a:t>Hiển thị số lượng tóm tắt và độ chính xác phù hợp</a:t>
            </a:r>
            <a:endParaRPr/>
          </a:p>
          <a:p>
            <a:pPr marL="457200" lvl="0" indent="-381000" algn="l" rtl="0">
              <a:lnSpc>
                <a:spcPct val="100000"/>
              </a:lnSpc>
              <a:spcBef>
                <a:spcPts val="1200"/>
              </a:spcBef>
              <a:spcAft>
                <a:spcPts val="0"/>
              </a:spcAft>
              <a:buSzPts val="2400"/>
              <a:buChar char="▹"/>
            </a:pPr>
            <a:r>
              <a:rPr lang="en-US"/>
              <a:t>Chọn các biện pháp hiệu suất phù hợp để hiển thị</a:t>
            </a:r>
            <a:endParaRPr/>
          </a:p>
          <a:p>
            <a:pPr marL="457200" lvl="0" indent="-381000" algn="l" rtl="0">
              <a:lnSpc>
                <a:spcPct val="100000"/>
              </a:lnSpc>
              <a:spcBef>
                <a:spcPts val="1200"/>
              </a:spcBef>
              <a:spcAft>
                <a:spcPts val="0"/>
              </a:spcAft>
              <a:buSzPts val="2400"/>
              <a:buChar char="▹"/>
            </a:pPr>
            <a:r>
              <a:rPr lang="en-US"/>
              <a:t>Hiện tại dữ liệu khá/tốt</a:t>
            </a:r>
            <a:endParaRPr/>
          </a:p>
          <a:p>
            <a:pPr marL="457200" lvl="0" indent="-381000" algn="l" rtl="0">
              <a:lnSpc>
                <a:spcPct val="100000"/>
              </a:lnSpc>
              <a:spcBef>
                <a:spcPts val="1200"/>
              </a:spcBef>
              <a:spcAft>
                <a:spcPts val="0"/>
              </a:spcAft>
              <a:buSzPts val="2400"/>
              <a:buChar char="▹"/>
            </a:pPr>
            <a:r>
              <a:rPr lang="en-US"/>
              <a:t>Chọn đúng biểu đồ hoặc biểu đồ để hiển thị</a:t>
            </a:r>
            <a:endParaRPr/>
          </a:p>
        </p:txBody>
      </p:sp>
    </p:spTree>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49"/>
          <p:cNvSpPr txBox="1">
            <a:spLocks noGrp="1"/>
          </p:cNvSpPr>
          <p:nvPr>
            <p:ph type="sldNum" idx="12"/>
          </p:nvPr>
        </p:nvSpPr>
        <p:spPr>
          <a:xfrm>
            <a:off x="8808000" y="2208279"/>
            <a:ext cx="336000" cy="727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39</a:t>
            </a:fld>
            <a:endParaRPr/>
          </a:p>
        </p:txBody>
      </p:sp>
      <p:sp>
        <p:nvSpPr>
          <p:cNvPr id="463" name="Google Shape;463;p49"/>
          <p:cNvSpPr txBox="1">
            <a:spLocks noGrp="1"/>
          </p:cNvSpPr>
          <p:nvPr>
            <p:ph type="title"/>
          </p:nvPr>
        </p:nvSpPr>
        <p:spPr>
          <a:xfrm>
            <a:off x="457199" y="187036"/>
            <a:ext cx="5436824" cy="959654"/>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a:t>TIỆN ÍCH</a:t>
            </a:r>
            <a:endParaRPr/>
          </a:p>
        </p:txBody>
      </p:sp>
      <p:sp>
        <p:nvSpPr>
          <p:cNvPr id="464" name="Google Shape;464;p49"/>
          <p:cNvSpPr txBox="1">
            <a:spLocks noGrp="1"/>
          </p:cNvSpPr>
          <p:nvPr>
            <p:ph type="body" idx="1"/>
          </p:nvPr>
        </p:nvSpPr>
        <p:spPr>
          <a:xfrm>
            <a:off x="457199" y="1146690"/>
            <a:ext cx="5436823" cy="369156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1800"/>
              </a:spcBef>
              <a:spcAft>
                <a:spcPts val="0"/>
              </a:spcAft>
              <a:buSzPts val="2400"/>
              <a:buChar char="▹"/>
            </a:pPr>
            <a:r>
              <a:rPr lang="en-US"/>
              <a:t>Có thể là bất kỳ loại chương trình nào có thể hữu ích cho bất kỳ người nào tương tác với máy tính</a:t>
            </a:r>
            <a:endParaRPr/>
          </a:p>
          <a:p>
            <a:pPr marL="457200" lvl="0" indent="-228600" algn="l" rtl="0">
              <a:lnSpc>
                <a:spcPct val="100000"/>
              </a:lnSpc>
              <a:spcBef>
                <a:spcPts val="1800"/>
              </a:spcBef>
              <a:spcAft>
                <a:spcPts val="0"/>
              </a:spcAft>
              <a:buSzPts val="2400"/>
              <a:buNone/>
            </a:pPr>
            <a:endParaRPr sz="400"/>
          </a:p>
          <a:p>
            <a:pPr marL="457200" lvl="0" indent="-381000" algn="l" rtl="0">
              <a:lnSpc>
                <a:spcPct val="100000"/>
              </a:lnSpc>
              <a:spcBef>
                <a:spcPts val="1800"/>
              </a:spcBef>
              <a:spcAft>
                <a:spcPts val="0"/>
              </a:spcAft>
              <a:buSzPts val="2400"/>
              <a:buChar char="▹"/>
            </a:pPr>
            <a:r>
              <a:rPr lang="en-US"/>
              <a:t>Có thể trao quyền cho người dùng tham gia thiết kế máy tính để bàn của họ</a:t>
            </a:r>
            <a:endParaRPr/>
          </a:p>
          <a:p>
            <a:pPr marL="457200" lvl="0" indent="-228600" algn="l" rtl="0">
              <a:lnSpc>
                <a:spcPct val="100000"/>
              </a:lnSpc>
              <a:spcBef>
                <a:spcPts val="600"/>
              </a:spcBef>
              <a:spcAft>
                <a:spcPts val="0"/>
              </a:spcAft>
              <a:buSzPts val="2400"/>
              <a:buNone/>
            </a:pPr>
            <a:endParaRP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4"/>
          <p:cNvSpPr txBox="1">
            <a:spLocks noGrp="1"/>
          </p:cNvSpPr>
          <p:nvPr>
            <p:ph type="sldNum" idx="12"/>
          </p:nvPr>
        </p:nvSpPr>
        <p:spPr>
          <a:xfrm>
            <a:off x="8808000" y="2208279"/>
            <a:ext cx="336000" cy="727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4</a:t>
            </a:fld>
            <a:endParaRPr/>
          </a:p>
        </p:txBody>
      </p:sp>
      <p:sp>
        <p:nvSpPr>
          <p:cNvPr id="163" name="Google Shape;163;p14"/>
          <p:cNvSpPr txBox="1">
            <a:spLocks noGrp="1"/>
          </p:cNvSpPr>
          <p:nvPr>
            <p:ph type="title"/>
          </p:nvPr>
        </p:nvSpPr>
        <p:spPr>
          <a:xfrm>
            <a:off x="457199" y="187036"/>
            <a:ext cx="5436824" cy="959654"/>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a:t>OUTPUT</a:t>
            </a:r>
            <a:endParaRPr/>
          </a:p>
        </p:txBody>
      </p:sp>
      <p:sp>
        <p:nvSpPr>
          <p:cNvPr id="164" name="Google Shape;164;p14"/>
          <p:cNvSpPr txBox="1">
            <a:spLocks noGrp="1"/>
          </p:cNvSpPr>
          <p:nvPr>
            <p:ph type="body" idx="1"/>
          </p:nvPr>
        </p:nvSpPr>
        <p:spPr>
          <a:xfrm>
            <a:off x="457199" y="1146690"/>
            <a:ext cx="5436823" cy="3691560"/>
          </a:xfrm>
          <a:prstGeom prst="rect">
            <a:avLst/>
          </a:prstGeom>
          <a:noFill/>
          <a:ln>
            <a:noFill/>
          </a:ln>
        </p:spPr>
        <p:txBody>
          <a:bodyPr spcFirstLastPara="1" wrap="square" lIns="91425" tIns="91425" rIns="91425" bIns="91425" anchor="t" anchorCtr="0">
            <a:noAutofit/>
          </a:bodyPr>
          <a:lstStyle/>
          <a:p>
            <a:pPr marL="457200" lvl="0" indent="-381000" algn="l" rtl="0">
              <a:lnSpc>
                <a:spcPct val="150000"/>
              </a:lnSpc>
              <a:spcBef>
                <a:spcPts val="600"/>
              </a:spcBef>
              <a:spcAft>
                <a:spcPts val="0"/>
              </a:spcAft>
              <a:buSzPts val="2400"/>
              <a:buChar char="▹"/>
            </a:pPr>
            <a:r>
              <a:rPr lang="en-US">
                <a:latin typeface="Calibri"/>
                <a:ea typeface="Calibri"/>
                <a:cs typeface="Calibri"/>
                <a:sym typeface="Calibri"/>
              </a:rPr>
              <a:t>Thông tin được gửi tới người dùng</a:t>
            </a:r>
            <a:endParaRPr>
              <a:latin typeface="Calibri"/>
              <a:ea typeface="Calibri"/>
              <a:cs typeface="Calibri"/>
              <a:sym typeface="Calibri"/>
            </a:endParaRPr>
          </a:p>
          <a:p>
            <a:pPr marL="457200" lvl="0" indent="-228600" algn="l" rtl="0">
              <a:lnSpc>
                <a:spcPct val="150000"/>
              </a:lnSpc>
              <a:spcBef>
                <a:spcPts val="600"/>
              </a:spcBef>
              <a:spcAft>
                <a:spcPts val="0"/>
              </a:spcAft>
              <a:buSzPts val="2400"/>
              <a:buNone/>
            </a:pPr>
            <a:endParaRPr sz="1200">
              <a:latin typeface="Calibri"/>
              <a:ea typeface="Calibri"/>
              <a:cs typeface="Calibri"/>
              <a:sym typeface="Calibri"/>
            </a:endParaRPr>
          </a:p>
          <a:p>
            <a:pPr marL="457200" lvl="0" indent="-381000" algn="l" rtl="0">
              <a:lnSpc>
                <a:spcPct val="150000"/>
              </a:lnSpc>
              <a:spcBef>
                <a:spcPts val="600"/>
              </a:spcBef>
              <a:spcAft>
                <a:spcPts val="0"/>
              </a:spcAft>
              <a:buSzPts val="2400"/>
              <a:buChar char="▹"/>
            </a:pPr>
            <a:r>
              <a:rPr lang="en-US">
                <a:latin typeface="Calibri"/>
                <a:ea typeface="Calibri"/>
                <a:cs typeface="Calibri"/>
                <a:sym typeface="Calibri"/>
              </a:rPr>
              <a:t>Để tạo đầu ra, nhà phân tích làm việc tương tác với người dùng cho đến khi đầu ra đạt yêu cầu.</a:t>
            </a:r>
            <a:endParaRPr/>
          </a:p>
        </p:txBody>
      </p:sp>
    </p:spTree>
  </p:cSld>
  <p:clrMapOvr>
    <a:masterClrMapping/>
  </p:clrMapOvr>
  <p:transition spd="slow">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50"/>
          <p:cNvSpPr txBox="1">
            <a:spLocks noGrp="1"/>
          </p:cNvSpPr>
          <p:nvPr>
            <p:ph type="sldNum" idx="12"/>
          </p:nvPr>
        </p:nvSpPr>
        <p:spPr>
          <a:xfrm>
            <a:off x="8808000" y="2208279"/>
            <a:ext cx="336000" cy="727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40</a:t>
            </a:fld>
            <a:endParaRPr/>
          </a:p>
        </p:txBody>
      </p:sp>
      <p:sp>
        <p:nvSpPr>
          <p:cNvPr id="470" name="Google Shape;470;p50"/>
          <p:cNvSpPr txBox="1">
            <a:spLocks noGrp="1"/>
          </p:cNvSpPr>
          <p:nvPr>
            <p:ph type="title"/>
          </p:nvPr>
        </p:nvSpPr>
        <p:spPr>
          <a:xfrm>
            <a:off x="457199" y="187036"/>
            <a:ext cx="5436824" cy="959654"/>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a:t>TRANG TỔNG QUAN (DASHBOARDS)</a:t>
            </a:r>
            <a:endParaRPr/>
          </a:p>
        </p:txBody>
      </p:sp>
      <p:sp>
        <p:nvSpPr>
          <p:cNvPr id="471" name="Google Shape;471;p50"/>
          <p:cNvSpPr txBox="1">
            <a:spLocks noGrp="1"/>
          </p:cNvSpPr>
          <p:nvPr>
            <p:ph type="body" idx="1"/>
          </p:nvPr>
        </p:nvSpPr>
        <p:spPr>
          <a:xfrm>
            <a:off x="457199" y="1146690"/>
            <a:ext cx="5436823" cy="369156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400"/>
              </a:spcBef>
              <a:spcAft>
                <a:spcPts val="0"/>
              </a:spcAft>
              <a:buSzPts val="2400"/>
              <a:buChar char="▹"/>
            </a:pPr>
            <a:r>
              <a:rPr lang="en-US" sz="2000"/>
              <a:t>Sử dụng phương tiện hiển thị được thiết kế tốt</a:t>
            </a:r>
            <a:endParaRPr sz="2000"/>
          </a:p>
          <a:p>
            <a:pPr marL="457200" lvl="0" indent="-381000" algn="l" rtl="0">
              <a:lnSpc>
                <a:spcPct val="100000"/>
              </a:lnSpc>
              <a:spcBef>
                <a:spcPts val="800"/>
              </a:spcBef>
              <a:spcAft>
                <a:spcPts val="0"/>
              </a:spcAft>
              <a:buSzPts val="2400"/>
              <a:buChar char="▹"/>
            </a:pPr>
            <a:r>
              <a:rPr lang="en-US" sz="2000"/>
              <a:t>Giới hạn sự đa dạng của các loại mục</a:t>
            </a:r>
            <a:endParaRPr sz="2000"/>
          </a:p>
          <a:p>
            <a:pPr marL="457200" lvl="0" indent="-381000" algn="l" rtl="0">
              <a:lnSpc>
                <a:spcPct val="100000"/>
              </a:lnSpc>
              <a:spcBef>
                <a:spcPts val="800"/>
              </a:spcBef>
              <a:spcAft>
                <a:spcPts val="0"/>
              </a:spcAft>
              <a:buSzPts val="2400"/>
              <a:buChar char="▹"/>
            </a:pPr>
            <a:r>
              <a:rPr lang="en-US" sz="2000"/>
              <a:t>Làm nổi bật dữ liệu quan trọng</a:t>
            </a:r>
            <a:endParaRPr sz="2000"/>
          </a:p>
          <a:p>
            <a:pPr marL="457200" lvl="0" indent="-381000" algn="l" rtl="0">
              <a:lnSpc>
                <a:spcPct val="100000"/>
              </a:lnSpc>
              <a:spcBef>
                <a:spcPts val="800"/>
              </a:spcBef>
              <a:spcAft>
                <a:spcPts val="0"/>
              </a:spcAft>
              <a:buSzPts val="2400"/>
              <a:buChar char="▹"/>
            </a:pPr>
            <a:r>
              <a:rPr lang="en-US" sz="2000"/>
              <a:t>Sắp xếp dữ liệu trong các nhóm có ý nghĩa</a:t>
            </a:r>
            <a:endParaRPr sz="2000"/>
          </a:p>
          <a:p>
            <a:pPr marL="457200" lvl="0" indent="-381000" algn="l" rtl="0">
              <a:lnSpc>
                <a:spcPct val="100000"/>
              </a:lnSpc>
              <a:spcBef>
                <a:spcPts val="800"/>
              </a:spcBef>
              <a:spcAft>
                <a:spcPts val="0"/>
              </a:spcAft>
              <a:buSzPts val="2400"/>
              <a:buChar char="▹"/>
            </a:pPr>
            <a:r>
              <a:rPr lang="en-US" sz="2000"/>
              <a:t>Giữ màn hình gọn gàng</a:t>
            </a:r>
            <a:endParaRPr sz="2000"/>
          </a:p>
          <a:p>
            <a:pPr marL="457200" lvl="0" indent="-381000" algn="l" rtl="0">
              <a:lnSpc>
                <a:spcPct val="100000"/>
              </a:lnSpc>
              <a:spcBef>
                <a:spcPts val="800"/>
              </a:spcBef>
              <a:spcAft>
                <a:spcPts val="0"/>
              </a:spcAft>
              <a:buSzPts val="2400"/>
              <a:buChar char="▹"/>
            </a:pPr>
            <a:r>
              <a:rPr lang="en-US" sz="2000"/>
              <a:t>Giữ toàn bộ trang tổng quan trên một màn hình</a:t>
            </a:r>
            <a:endParaRPr sz="2000"/>
          </a:p>
          <a:p>
            <a:pPr marL="457200" lvl="0" indent="-381000" algn="l" rtl="0">
              <a:lnSpc>
                <a:spcPct val="100000"/>
              </a:lnSpc>
              <a:spcBef>
                <a:spcPts val="800"/>
              </a:spcBef>
              <a:spcAft>
                <a:spcPts val="0"/>
              </a:spcAft>
              <a:buSzPts val="2400"/>
              <a:buChar char="▹"/>
            </a:pPr>
            <a:r>
              <a:rPr lang="en-US" sz="2000"/>
              <a:t>Linh hoạt</a:t>
            </a:r>
            <a:endParaRPr sz="2000"/>
          </a:p>
        </p:txBody>
      </p:sp>
    </p:spTree>
  </p:cSld>
  <p:clrMapOvr>
    <a:masterClrMapping/>
  </p:clrMapOvr>
  <p:transition spd="slow">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51"/>
          <p:cNvSpPr txBox="1">
            <a:spLocks noGrp="1"/>
          </p:cNvSpPr>
          <p:nvPr>
            <p:ph type="ctrTitle" idx="4294967295"/>
          </p:nvPr>
        </p:nvSpPr>
        <p:spPr>
          <a:xfrm>
            <a:off x="211366" y="1725729"/>
            <a:ext cx="3133499" cy="1692041"/>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A5B0FE"/>
              </a:buClr>
              <a:buSzPts val="3000"/>
              <a:buFont typeface="Miriam Libre"/>
              <a:buNone/>
            </a:pPr>
            <a:r>
              <a:rPr lang="en-US" sz="4800" b="0" i="0" u="none" strike="noStrike" cap="none">
                <a:solidFill>
                  <a:srgbClr val="A5B0FE"/>
                </a:solidFill>
                <a:latin typeface="Corbel"/>
                <a:ea typeface="Corbel"/>
                <a:cs typeface="Corbel"/>
                <a:sym typeface="Corbel"/>
              </a:rPr>
              <a:t>THIẾT KẾ WEBSITE</a:t>
            </a:r>
            <a:endParaRPr/>
          </a:p>
        </p:txBody>
      </p:sp>
      <p:grpSp>
        <p:nvGrpSpPr>
          <p:cNvPr id="477" name="Google Shape;477;p51"/>
          <p:cNvGrpSpPr/>
          <p:nvPr/>
        </p:nvGrpSpPr>
        <p:grpSpPr>
          <a:xfrm>
            <a:off x="4989428" y="480048"/>
            <a:ext cx="2688023" cy="2687984"/>
            <a:chOff x="6643075" y="3664250"/>
            <a:chExt cx="407950" cy="407975"/>
          </a:xfrm>
        </p:grpSpPr>
        <p:sp>
          <p:nvSpPr>
            <p:cNvPr id="478" name="Google Shape;478;p51"/>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9" name="Google Shape;479;p51"/>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80" name="Google Shape;480;p51"/>
          <p:cNvGrpSpPr/>
          <p:nvPr/>
        </p:nvGrpSpPr>
        <p:grpSpPr>
          <a:xfrm rot="-587295">
            <a:off x="4831103" y="3518436"/>
            <a:ext cx="1105140" cy="1105077"/>
            <a:chOff x="576250" y="4319400"/>
            <a:chExt cx="442075" cy="442050"/>
          </a:xfrm>
        </p:grpSpPr>
        <p:sp>
          <p:nvSpPr>
            <p:cNvPr id="481" name="Google Shape;481;p51"/>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solidFill>
              <a:srgbClr val="000000"/>
            </a:solid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2" name="Google Shape;482;p51"/>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solidFill>
              <a:srgbClr val="000000"/>
            </a:solid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3" name="Google Shape;483;p51"/>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solidFill>
              <a:srgbClr val="000000"/>
            </a:solid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4" name="Google Shape;484;p51"/>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solidFill>
              <a:srgbClr val="000000"/>
            </a:solid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85" name="Google Shape;485;p51"/>
          <p:cNvSpPr/>
          <p:nvPr/>
        </p:nvSpPr>
        <p:spPr>
          <a:xfrm>
            <a:off x="4346385" y="1101027"/>
            <a:ext cx="420148" cy="401173"/>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6" name="Google Shape;486;p51"/>
          <p:cNvSpPr/>
          <p:nvPr/>
        </p:nvSpPr>
        <p:spPr>
          <a:xfrm rot="2697410">
            <a:off x="7115127" y="3154920"/>
            <a:ext cx="637798" cy="608994"/>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7" name="Google Shape;487;p51"/>
          <p:cNvSpPr/>
          <p:nvPr/>
        </p:nvSpPr>
        <p:spPr>
          <a:xfrm>
            <a:off x="7572377" y="2774575"/>
            <a:ext cx="255471" cy="244042"/>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8" name="Google Shape;488;p51"/>
          <p:cNvSpPr/>
          <p:nvPr/>
        </p:nvSpPr>
        <p:spPr>
          <a:xfrm rot="1279871">
            <a:off x="4055299" y="2311116"/>
            <a:ext cx="255414" cy="243985"/>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9" name="Google Shape;489;p51"/>
          <p:cNvSpPr txBox="1">
            <a:spLocks noGrp="1"/>
          </p:cNvSpPr>
          <p:nvPr>
            <p:ph type="sldNum" idx="12"/>
          </p:nvPr>
        </p:nvSpPr>
        <p:spPr>
          <a:xfrm>
            <a:off x="8808000" y="2208175"/>
            <a:ext cx="336000" cy="727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41</a:t>
            </a:fld>
            <a:endParaRPr/>
          </a:p>
        </p:txBody>
      </p:sp>
    </p:spTree>
  </p:cSld>
  <p:clrMapOvr>
    <a:masterClrMapping/>
  </p:clrMapOvr>
  <p:transition spd="slow">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52"/>
          <p:cNvSpPr txBox="1">
            <a:spLocks noGrp="1"/>
          </p:cNvSpPr>
          <p:nvPr>
            <p:ph type="sldNum" idx="12"/>
          </p:nvPr>
        </p:nvSpPr>
        <p:spPr>
          <a:xfrm>
            <a:off x="8808000" y="2208279"/>
            <a:ext cx="336000" cy="727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42</a:t>
            </a:fld>
            <a:endParaRPr/>
          </a:p>
        </p:txBody>
      </p:sp>
      <p:sp>
        <p:nvSpPr>
          <p:cNvPr id="495" name="Google Shape;495;p52"/>
          <p:cNvSpPr txBox="1">
            <a:spLocks noGrp="1"/>
          </p:cNvSpPr>
          <p:nvPr>
            <p:ph type="title"/>
          </p:nvPr>
        </p:nvSpPr>
        <p:spPr>
          <a:xfrm>
            <a:off x="457199" y="187036"/>
            <a:ext cx="5436824" cy="959654"/>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a:t>THIẾT KẾ WEBSITE</a:t>
            </a:r>
            <a:endParaRPr/>
          </a:p>
        </p:txBody>
      </p:sp>
      <p:sp>
        <p:nvSpPr>
          <p:cNvPr id="496" name="Google Shape;496;p52"/>
          <p:cNvSpPr txBox="1">
            <a:spLocks noGrp="1"/>
          </p:cNvSpPr>
          <p:nvPr>
            <p:ph type="body" idx="1"/>
          </p:nvPr>
        </p:nvSpPr>
        <p:spPr>
          <a:xfrm>
            <a:off x="457199" y="1146690"/>
            <a:ext cx="5436823" cy="369156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600"/>
              </a:spcBef>
              <a:spcAft>
                <a:spcPts val="0"/>
              </a:spcAft>
              <a:buSzPts val="2400"/>
              <a:buChar char="▹"/>
            </a:pPr>
            <a:r>
              <a:rPr lang="en-US" sz="2300"/>
              <a:t>Sử dụng các công cụ chuyên nghiệp</a:t>
            </a:r>
            <a:endParaRPr/>
          </a:p>
          <a:p>
            <a:pPr marL="457200" lvl="0" indent="-381000" algn="l" rtl="0">
              <a:lnSpc>
                <a:spcPct val="100000"/>
              </a:lnSpc>
              <a:spcBef>
                <a:spcPts val="600"/>
              </a:spcBef>
              <a:spcAft>
                <a:spcPts val="0"/>
              </a:spcAft>
              <a:buSzPts val="2400"/>
              <a:buChar char="▹"/>
            </a:pPr>
            <a:r>
              <a:rPr lang="en-US" sz="2300"/>
              <a:t>Nghiên cứu các trang web khác</a:t>
            </a:r>
            <a:endParaRPr/>
          </a:p>
          <a:p>
            <a:pPr marL="457200" lvl="0" indent="-381000" algn="l" rtl="0">
              <a:lnSpc>
                <a:spcPct val="100000"/>
              </a:lnSpc>
              <a:spcBef>
                <a:spcPts val="600"/>
              </a:spcBef>
              <a:spcAft>
                <a:spcPts val="0"/>
              </a:spcAft>
              <a:buSzPts val="2400"/>
              <a:buChar char="▹"/>
            </a:pPr>
            <a:r>
              <a:rPr lang="en-US" sz="2300"/>
              <a:t>Sử dụng tài nguyên web</a:t>
            </a:r>
            <a:endParaRPr/>
          </a:p>
          <a:p>
            <a:pPr marL="457200" lvl="0" indent="-381000" algn="l" rtl="0">
              <a:lnSpc>
                <a:spcPct val="100000"/>
              </a:lnSpc>
              <a:spcBef>
                <a:spcPts val="600"/>
              </a:spcBef>
              <a:spcAft>
                <a:spcPts val="0"/>
              </a:spcAft>
              <a:buSzPts val="2400"/>
              <a:buChar char="▹"/>
            </a:pPr>
            <a:r>
              <a:rPr lang="en-US" sz="2300"/>
              <a:t>Kiểm tra các trang web của các nhà thiết kế trang web chuyên nghiệp</a:t>
            </a:r>
            <a:endParaRPr/>
          </a:p>
          <a:p>
            <a:pPr marL="457200" lvl="0" indent="-381000" algn="l" rtl="0">
              <a:lnSpc>
                <a:spcPct val="100000"/>
              </a:lnSpc>
              <a:spcBef>
                <a:spcPts val="600"/>
              </a:spcBef>
              <a:spcAft>
                <a:spcPts val="0"/>
              </a:spcAft>
              <a:buSzPts val="2400"/>
              <a:buChar char="▹"/>
            </a:pPr>
            <a:r>
              <a:rPr lang="en-US" sz="2300"/>
              <a:t>Sử dụng các công cụ bạn đã học</a:t>
            </a:r>
            <a:endParaRPr/>
          </a:p>
          <a:p>
            <a:pPr marL="457200" lvl="0" indent="-381000" algn="l" rtl="0">
              <a:lnSpc>
                <a:spcPct val="100000"/>
              </a:lnSpc>
              <a:spcBef>
                <a:spcPts val="600"/>
              </a:spcBef>
              <a:spcAft>
                <a:spcPts val="0"/>
              </a:spcAft>
              <a:buSzPts val="2400"/>
              <a:buChar char="▹"/>
            </a:pPr>
            <a:r>
              <a:rPr lang="en-US" sz="2300"/>
              <a:t>Tham khảo sách</a:t>
            </a:r>
            <a:endParaRPr/>
          </a:p>
          <a:p>
            <a:pPr marL="457200" lvl="0" indent="-381000" algn="l" rtl="0">
              <a:lnSpc>
                <a:spcPct val="100000"/>
              </a:lnSpc>
              <a:spcBef>
                <a:spcPts val="600"/>
              </a:spcBef>
              <a:spcAft>
                <a:spcPts val="0"/>
              </a:spcAft>
              <a:buSzPts val="2400"/>
              <a:buChar char="▹"/>
            </a:pPr>
            <a:r>
              <a:rPr lang="en-US" sz="2300"/>
              <a:t>Kiểm tra các trang Web được thiết kế kém</a:t>
            </a:r>
            <a:endParaRPr sz="2300"/>
          </a:p>
        </p:txBody>
      </p:sp>
    </p:spTree>
  </p:cSld>
  <p:clrMapOvr>
    <a:masterClrMapping/>
  </p:clrMapOvr>
  <p:transition spd="slow">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53"/>
          <p:cNvSpPr txBox="1">
            <a:spLocks noGrp="1"/>
          </p:cNvSpPr>
          <p:nvPr>
            <p:ph type="sldNum" idx="12"/>
          </p:nvPr>
        </p:nvSpPr>
        <p:spPr>
          <a:xfrm>
            <a:off x="8808000" y="2208279"/>
            <a:ext cx="336000" cy="727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43</a:t>
            </a:fld>
            <a:endParaRPr/>
          </a:p>
        </p:txBody>
      </p:sp>
      <p:sp>
        <p:nvSpPr>
          <p:cNvPr id="502" name="Google Shape;502;p53"/>
          <p:cNvSpPr txBox="1">
            <a:spLocks noGrp="1"/>
          </p:cNvSpPr>
          <p:nvPr>
            <p:ph type="title"/>
          </p:nvPr>
        </p:nvSpPr>
        <p:spPr>
          <a:xfrm>
            <a:off x="457199" y="187036"/>
            <a:ext cx="5436824" cy="959654"/>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a:t>THIẾT KẾ WEBSITE </a:t>
            </a:r>
            <a:endParaRPr/>
          </a:p>
        </p:txBody>
      </p:sp>
      <p:sp>
        <p:nvSpPr>
          <p:cNvPr id="503" name="Google Shape;503;p53"/>
          <p:cNvSpPr txBox="1">
            <a:spLocks noGrp="1"/>
          </p:cNvSpPr>
          <p:nvPr>
            <p:ph type="body" idx="1"/>
          </p:nvPr>
        </p:nvSpPr>
        <p:spPr>
          <a:xfrm>
            <a:off x="457199" y="1146690"/>
            <a:ext cx="5436823" cy="369156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600"/>
              </a:spcBef>
              <a:spcAft>
                <a:spcPts val="0"/>
              </a:spcAft>
              <a:buSzPts val="2400"/>
              <a:buChar char="▹"/>
            </a:pPr>
            <a:r>
              <a:rPr lang="en-US"/>
              <a:t>Tạo mẫu web </a:t>
            </a:r>
            <a:endParaRPr/>
          </a:p>
          <a:p>
            <a:pPr marL="914400" lvl="1" indent="-381000" algn="l" rtl="0">
              <a:lnSpc>
                <a:spcPct val="100000"/>
              </a:lnSpc>
              <a:spcBef>
                <a:spcPts val="600"/>
              </a:spcBef>
              <a:spcAft>
                <a:spcPts val="0"/>
              </a:spcAft>
              <a:buSzPts val="2400"/>
              <a:buChar char="￭"/>
            </a:pPr>
            <a:r>
              <a:rPr lang="en-US"/>
              <a:t>Các tờ kiểu cho phép bạn định dạng tất cả các trang Web trong một trang một cách nhất quán</a:t>
            </a:r>
            <a:endParaRPr/>
          </a:p>
          <a:p>
            <a:pPr marL="914400" lvl="1" indent="-228600" algn="l" rtl="0">
              <a:lnSpc>
                <a:spcPct val="100000"/>
              </a:lnSpc>
              <a:spcBef>
                <a:spcPts val="600"/>
              </a:spcBef>
              <a:spcAft>
                <a:spcPts val="0"/>
              </a:spcAft>
              <a:buSzPts val="2400"/>
              <a:buNone/>
            </a:pPr>
            <a:endParaRPr sz="900"/>
          </a:p>
          <a:p>
            <a:pPr marL="457200" lvl="0" indent="-381000" algn="l" rtl="0">
              <a:lnSpc>
                <a:spcPct val="100000"/>
              </a:lnSpc>
              <a:spcBef>
                <a:spcPts val="600"/>
              </a:spcBef>
              <a:spcAft>
                <a:spcPts val="0"/>
              </a:spcAft>
              <a:buSzPts val="2400"/>
              <a:buChar char="▹"/>
            </a:pPr>
            <a:r>
              <a:rPr lang="en-US"/>
              <a:t>Sử dụng plugin, âm thanh và video một cách tiết kiệm, hợp lý</a:t>
            </a:r>
            <a:endParaRPr/>
          </a:p>
          <a:p>
            <a:pPr marL="457200" lvl="0" indent="-228600" algn="l" rtl="0">
              <a:lnSpc>
                <a:spcPct val="100000"/>
              </a:lnSpc>
              <a:spcBef>
                <a:spcPts val="600"/>
              </a:spcBef>
              <a:spcAft>
                <a:spcPts val="0"/>
              </a:spcAft>
              <a:buSzPts val="2400"/>
              <a:buNone/>
            </a:pPr>
            <a:endParaRPr/>
          </a:p>
        </p:txBody>
      </p:sp>
    </p:spTree>
  </p:cSld>
  <p:clrMapOvr>
    <a:masterClrMapping/>
  </p:clrMapOvr>
  <p:transition spd="slow">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54"/>
          <p:cNvSpPr txBox="1">
            <a:spLocks noGrp="1"/>
          </p:cNvSpPr>
          <p:nvPr>
            <p:ph type="sldNum" idx="12"/>
          </p:nvPr>
        </p:nvSpPr>
        <p:spPr>
          <a:xfrm>
            <a:off x="8808000" y="2208279"/>
            <a:ext cx="336000" cy="727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44</a:t>
            </a:fld>
            <a:endParaRPr/>
          </a:p>
        </p:txBody>
      </p:sp>
      <p:sp>
        <p:nvSpPr>
          <p:cNvPr id="509" name="Google Shape;509;p54"/>
          <p:cNvSpPr txBox="1">
            <a:spLocks noGrp="1"/>
          </p:cNvSpPr>
          <p:nvPr>
            <p:ph type="title"/>
          </p:nvPr>
        </p:nvSpPr>
        <p:spPr>
          <a:xfrm>
            <a:off x="457199" y="187036"/>
            <a:ext cx="5436824" cy="959654"/>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a:t>THIẾT KẾ WEBSITE </a:t>
            </a:r>
            <a:endParaRPr/>
          </a:p>
        </p:txBody>
      </p:sp>
      <p:sp>
        <p:nvSpPr>
          <p:cNvPr id="510" name="Google Shape;510;p54"/>
          <p:cNvSpPr txBox="1">
            <a:spLocks noGrp="1"/>
          </p:cNvSpPr>
          <p:nvPr>
            <p:ph type="body" idx="1"/>
          </p:nvPr>
        </p:nvSpPr>
        <p:spPr>
          <a:xfrm>
            <a:off x="457199" y="1146690"/>
            <a:ext cx="5436823" cy="3691560"/>
          </a:xfrm>
          <a:prstGeom prst="rect">
            <a:avLst/>
          </a:prstGeom>
          <a:noFill/>
          <a:ln>
            <a:noFill/>
          </a:ln>
        </p:spPr>
        <p:txBody>
          <a:bodyPr spcFirstLastPara="1" wrap="square" lIns="91425" tIns="91425" rIns="91425" bIns="91425" anchor="t" anchorCtr="0">
            <a:noAutofit/>
          </a:bodyPr>
          <a:lstStyle/>
          <a:p>
            <a:pPr marL="76200" lvl="0" indent="0" algn="l" rtl="0">
              <a:lnSpc>
                <a:spcPct val="100000"/>
              </a:lnSpc>
              <a:spcBef>
                <a:spcPts val="600"/>
              </a:spcBef>
              <a:spcAft>
                <a:spcPts val="0"/>
              </a:spcAft>
              <a:buSzPts val="2400"/>
              <a:buNone/>
            </a:pPr>
            <a:r>
              <a:rPr lang="en-US"/>
              <a:t>Lên kế hoạch trước, chú ý đến:</a:t>
            </a:r>
            <a:endParaRPr/>
          </a:p>
          <a:p>
            <a:pPr marL="457200" lvl="0" indent="-381000" algn="l" rtl="0">
              <a:lnSpc>
                <a:spcPct val="100000"/>
              </a:lnSpc>
              <a:spcBef>
                <a:spcPts val="600"/>
              </a:spcBef>
              <a:spcAft>
                <a:spcPts val="0"/>
              </a:spcAft>
              <a:buSzPts val="2400"/>
              <a:buChar char="▹"/>
            </a:pPr>
            <a:r>
              <a:rPr lang="en-US"/>
              <a:t>Kết cấu</a:t>
            </a:r>
            <a:endParaRPr/>
          </a:p>
          <a:p>
            <a:pPr marL="457200" lvl="0" indent="-381000" algn="l" rtl="0">
              <a:lnSpc>
                <a:spcPct val="100000"/>
              </a:lnSpc>
              <a:spcBef>
                <a:spcPts val="600"/>
              </a:spcBef>
              <a:spcAft>
                <a:spcPts val="0"/>
              </a:spcAft>
              <a:buSzPts val="2400"/>
              <a:buChar char="▹"/>
            </a:pPr>
            <a:r>
              <a:rPr lang="en-US"/>
              <a:t>Nội dung</a:t>
            </a:r>
            <a:endParaRPr/>
          </a:p>
          <a:p>
            <a:pPr marL="457200" lvl="0" indent="-381000" algn="l" rtl="0">
              <a:lnSpc>
                <a:spcPct val="100000"/>
              </a:lnSpc>
              <a:spcBef>
                <a:spcPts val="600"/>
              </a:spcBef>
              <a:spcAft>
                <a:spcPts val="0"/>
              </a:spcAft>
              <a:buSzPts val="2400"/>
              <a:buChar char="▹"/>
            </a:pPr>
            <a:r>
              <a:rPr lang="en-US"/>
              <a:t>Text</a:t>
            </a:r>
            <a:endParaRPr/>
          </a:p>
          <a:p>
            <a:pPr marL="457200" lvl="0" indent="-381000" algn="l" rtl="0">
              <a:lnSpc>
                <a:spcPct val="100000"/>
              </a:lnSpc>
              <a:spcBef>
                <a:spcPts val="600"/>
              </a:spcBef>
              <a:spcAft>
                <a:spcPts val="0"/>
              </a:spcAft>
              <a:buSzPts val="2400"/>
              <a:buChar char="▹"/>
            </a:pPr>
            <a:r>
              <a:rPr lang="en-US"/>
              <a:t>Đồ họa</a:t>
            </a:r>
            <a:endParaRPr/>
          </a:p>
          <a:p>
            <a:pPr marL="457200" lvl="0" indent="-381000" algn="l" rtl="0">
              <a:lnSpc>
                <a:spcPct val="100000"/>
              </a:lnSpc>
              <a:spcBef>
                <a:spcPts val="600"/>
              </a:spcBef>
              <a:spcAft>
                <a:spcPts val="0"/>
              </a:spcAft>
              <a:buSzPts val="2400"/>
              <a:buChar char="▹"/>
            </a:pPr>
            <a:r>
              <a:rPr lang="en-US"/>
              <a:t>Kiểu bản trình bày</a:t>
            </a:r>
            <a:endParaRPr/>
          </a:p>
          <a:p>
            <a:pPr marL="457200" lvl="0" indent="-381000" algn="l" rtl="0">
              <a:lnSpc>
                <a:spcPct val="100000"/>
              </a:lnSpc>
              <a:spcBef>
                <a:spcPts val="600"/>
              </a:spcBef>
              <a:spcAft>
                <a:spcPts val="0"/>
              </a:spcAft>
              <a:buSzPts val="2400"/>
              <a:buChar char="▹"/>
            </a:pPr>
            <a:r>
              <a:rPr lang="en-US"/>
              <a:t>Điều hướng</a:t>
            </a:r>
            <a:endParaRPr/>
          </a:p>
          <a:p>
            <a:pPr marL="457200" lvl="0" indent="-381000" algn="l" rtl="0">
              <a:lnSpc>
                <a:spcPct val="100000"/>
              </a:lnSpc>
              <a:spcBef>
                <a:spcPts val="600"/>
              </a:spcBef>
              <a:spcAft>
                <a:spcPts val="0"/>
              </a:spcAft>
              <a:buSzPts val="2400"/>
              <a:buChar char="▹"/>
            </a:pPr>
            <a:r>
              <a:rPr lang="en-US"/>
              <a:t>Quảng cáo</a:t>
            </a:r>
            <a:endParaRPr/>
          </a:p>
          <a:p>
            <a:pPr marL="457200" lvl="0" indent="-228600" algn="l" rtl="0">
              <a:lnSpc>
                <a:spcPct val="100000"/>
              </a:lnSpc>
              <a:spcBef>
                <a:spcPts val="600"/>
              </a:spcBef>
              <a:spcAft>
                <a:spcPts val="0"/>
              </a:spcAft>
              <a:buSzPts val="2400"/>
              <a:buNone/>
            </a:pPr>
            <a:endParaRPr/>
          </a:p>
        </p:txBody>
      </p:sp>
    </p:spTree>
  </p:cSld>
  <p:clrMapOvr>
    <a:masterClrMapping/>
  </p:clrMapOvr>
  <p:transition spd="slow">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55"/>
          <p:cNvSpPr txBox="1">
            <a:spLocks noGrp="1"/>
          </p:cNvSpPr>
          <p:nvPr>
            <p:ph type="sldNum" idx="12"/>
          </p:nvPr>
        </p:nvSpPr>
        <p:spPr>
          <a:xfrm>
            <a:off x="8808000" y="2208279"/>
            <a:ext cx="336000" cy="727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45</a:t>
            </a:fld>
            <a:endParaRPr/>
          </a:p>
        </p:txBody>
      </p:sp>
      <p:sp>
        <p:nvSpPr>
          <p:cNvPr id="516" name="Google Shape;516;p55"/>
          <p:cNvSpPr txBox="1">
            <a:spLocks noGrp="1"/>
          </p:cNvSpPr>
          <p:nvPr>
            <p:ph type="title"/>
          </p:nvPr>
        </p:nvSpPr>
        <p:spPr>
          <a:xfrm>
            <a:off x="457199" y="187036"/>
            <a:ext cx="5436824" cy="959654"/>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a:t>KẾT CẤU </a:t>
            </a:r>
            <a:endParaRPr/>
          </a:p>
        </p:txBody>
      </p:sp>
      <p:sp>
        <p:nvSpPr>
          <p:cNvPr id="517" name="Google Shape;517;p55"/>
          <p:cNvSpPr txBox="1">
            <a:spLocks noGrp="1"/>
          </p:cNvSpPr>
          <p:nvPr>
            <p:ph type="body" idx="1"/>
          </p:nvPr>
        </p:nvSpPr>
        <p:spPr>
          <a:xfrm>
            <a:off x="457199" y="1146690"/>
            <a:ext cx="5436823" cy="369156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600"/>
              </a:spcBef>
              <a:spcAft>
                <a:spcPts val="0"/>
              </a:spcAft>
              <a:buSzPts val="2400"/>
              <a:buChar char="▹"/>
            </a:pPr>
            <a:r>
              <a:rPr lang="en-US" sz="2300"/>
              <a:t>Một trong những bước quan trọng nhất trong việc phát triển một trang web chuyên nghiệp</a:t>
            </a:r>
            <a:endParaRPr/>
          </a:p>
          <a:p>
            <a:pPr marL="457200" lvl="0" indent="-381000" algn="l" rtl="0">
              <a:lnSpc>
                <a:spcPct val="100000"/>
              </a:lnSpc>
              <a:spcBef>
                <a:spcPts val="1200"/>
              </a:spcBef>
              <a:spcAft>
                <a:spcPts val="0"/>
              </a:spcAft>
              <a:buSzPts val="2400"/>
              <a:buChar char="▹"/>
            </a:pPr>
            <a:r>
              <a:rPr lang="en-US" sz="2300"/>
              <a:t>Mỗi trang trong cấu trúc Web phải có một thông báo riêng biệt</a:t>
            </a:r>
            <a:endParaRPr/>
          </a:p>
          <a:p>
            <a:pPr marL="457200" lvl="0" indent="-381000" algn="l" rtl="0">
              <a:lnSpc>
                <a:spcPct val="100000"/>
              </a:lnSpc>
              <a:spcBef>
                <a:spcPts val="1200"/>
              </a:spcBef>
              <a:spcAft>
                <a:spcPts val="0"/>
              </a:spcAft>
              <a:buSzPts val="2400"/>
              <a:buChar char="▹"/>
            </a:pPr>
            <a:r>
              <a:rPr lang="en-US" sz="2300"/>
              <a:t>Có thể hưởng lợi từ việc sử dụng các công cụ lập bản đồ và lập bản đồ trang web</a:t>
            </a:r>
            <a:endParaRPr/>
          </a:p>
        </p:txBody>
      </p:sp>
    </p:spTree>
  </p:cSld>
  <p:clrMapOvr>
    <a:masterClrMapping/>
  </p:clrMapOvr>
  <p:transition spd="slow">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56"/>
          <p:cNvSpPr txBox="1">
            <a:spLocks noGrp="1"/>
          </p:cNvSpPr>
          <p:nvPr>
            <p:ph type="sldNum" idx="12"/>
          </p:nvPr>
        </p:nvSpPr>
        <p:spPr>
          <a:xfrm>
            <a:off x="8808000" y="2208279"/>
            <a:ext cx="336000" cy="727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46</a:t>
            </a:fld>
            <a:endParaRPr/>
          </a:p>
        </p:txBody>
      </p:sp>
      <p:sp>
        <p:nvSpPr>
          <p:cNvPr id="523" name="Google Shape;523;p56"/>
          <p:cNvSpPr txBox="1">
            <a:spLocks noGrp="1"/>
          </p:cNvSpPr>
          <p:nvPr>
            <p:ph type="title"/>
          </p:nvPr>
        </p:nvSpPr>
        <p:spPr>
          <a:xfrm>
            <a:off x="457199" y="187036"/>
            <a:ext cx="5436824" cy="959654"/>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a:t>NỘI DUNG</a:t>
            </a:r>
            <a:endParaRPr/>
          </a:p>
        </p:txBody>
      </p:sp>
      <p:sp>
        <p:nvSpPr>
          <p:cNvPr id="524" name="Google Shape;524;p56"/>
          <p:cNvSpPr txBox="1">
            <a:spLocks noGrp="1"/>
          </p:cNvSpPr>
          <p:nvPr>
            <p:ph type="body" idx="1"/>
          </p:nvPr>
        </p:nvSpPr>
        <p:spPr>
          <a:xfrm>
            <a:off x="457199" y="1146690"/>
            <a:ext cx="5436823" cy="369156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600"/>
              </a:spcBef>
              <a:spcAft>
                <a:spcPts val="0"/>
              </a:spcAft>
              <a:buSzPts val="2400"/>
              <a:buChar char="▹"/>
            </a:pPr>
            <a:r>
              <a:rPr lang="en-US" sz="2300"/>
              <a:t>Nếu không có gì để nói, trang Web của bạn sẽ thất bại</a:t>
            </a:r>
            <a:endParaRPr/>
          </a:p>
          <a:p>
            <a:pPr marL="457200" lvl="0" indent="-381000" algn="l" rtl="0">
              <a:lnSpc>
                <a:spcPct val="100000"/>
              </a:lnSpc>
              <a:spcBef>
                <a:spcPts val="1200"/>
              </a:spcBef>
              <a:spcAft>
                <a:spcPts val="0"/>
              </a:spcAft>
              <a:buSzPts val="2400"/>
              <a:buChar char="▹"/>
            </a:pPr>
            <a:r>
              <a:rPr lang="en-US" sz="2300"/>
              <a:t>Cần có nội dung phù hợp để giữ cho người dùng quan tâm</a:t>
            </a:r>
            <a:endParaRPr/>
          </a:p>
          <a:p>
            <a:pPr marL="457200" lvl="0" indent="-381000" algn="l" rtl="0">
              <a:lnSpc>
                <a:spcPct val="100000"/>
              </a:lnSpc>
              <a:spcBef>
                <a:spcPts val="1200"/>
              </a:spcBef>
              <a:spcAft>
                <a:spcPts val="0"/>
              </a:spcAft>
              <a:buSzPts val="2400"/>
              <a:buChar char="▹"/>
            </a:pPr>
            <a:r>
              <a:rPr lang="en-US" sz="2300"/>
              <a:t>Sử dụng ẩn dụ hoặc hình ảnh cung cấp ẩn dụ cho trang web của bạn</a:t>
            </a:r>
            <a:endParaRPr/>
          </a:p>
          <a:p>
            <a:pPr marL="457200" lvl="0" indent="-381000" algn="l" rtl="0">
              <a:lnSpc>
                <a:spcPct val="100000"/>
              </a:lnSpc>
              <a:spcBef>
                <a:spcPts val="1200"/>
              </a:spcBef>
              <a:spcAft>
                <a:spcPts val="0"/>
              </a:spcAft>
              <a:buSzPts val="2400"/>
              <a:buChar char="▹"/>
            </a:pPr>
            <a:r>
              <a:rPr lang="en-US" sz="2300"/>
              <a:t>Nên bao gồm trang Câu hỏi thường gặp</a:t>
            </a:r>
            <a:endParaRPr/>
          </a:p>
          <a:p>
            <a:pPr marL="457200" lvl="0" indent="-381000" algn="l" rtl="0">
              <a:lnSpc>
                <a:spcPct val="100000"/>
              </a:lnSpc>
              <a:spcBef>
                <a:spcPts val="1200"/>
              </a:spcBef>
              <a:spcAft>
                <a:spcPts val="0"/>
              </a:spcAft>
              <a:buSzPts val="2400"/>
              <a:buChar char="▹"/>
            </a:pPr>
            <a:r>
              <a:rPr lang="en-US" sz="2300"/>
              <a:t>Có thể tận dụng phần mềm viết sẵn</a:t>
            </a:r>
            <a:endParaRPr/>
          </a:p>
        </p:txBody>
      </p:sp>
    </p:spTree>
  </p:cSld>
  <p:clrMapOvr>
    <a:masterClrMapping/>
  </p:clrMapOvr>
  <p:transition spd="slow">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57"/>
          <p:cNvSpPr txBox="1">
            <a:spLocks noGrp="1"/>
          </p:cNvSpPr>
          <p:nvPr>
            <p:ph type="sldNum" idx="12"/>
          </p:nvPr>
        </p:nvSpPr>
        <p:spPr>
          <a:xfrm>
            <a:off x="8808000" y="2208279"/>
            <a:ext cx="336000" cy="727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47</a:t>
            </a:fld>
            <a:endParaRPr/>
          </a:p>
        </p:txBody>
      </p:sp>
      <p:sp>
        <p:nvSpPr>
          <p:cNvPr id="530" name="Google Shape;530;p57"/>
          <p:cNvSpPr txBox="1">
            <a:spLocks noGrp="1"/>
          </p:cNvSpPr>
          <p:nvPr>
            <p:ph type="title"/>
          </p:nvPr>
        </p:nvSpPr>
        <p:spPr>
          <a:xfrm>
            <a:off x="457199" y="187036"/>
            <a:ext cx="5436824" cy="959654"/>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a:t>TEXT</a:t>
            </a:r>
            <a:endParaRPr/>
          </a:p>
        </p:txBody>
      </p:sp>
      <p:sp>
        <p:nvSpPr>
          <p:cNvPr id="531" name="Google Shape;531;p57"/>
          <p:cNvSpPr txBox="1">
            <a:spLocks noGrp="1"/>
          </p:cNvSpPr>
          <p:nvPr>
            <p:ph type="body" idx="1"/>
          </p:nvPr>
        </p:nvSpPr>
        <p:spPr>
          <a:xfrm>
            <a:off x="457199" y="1146690"/>
            <a:ext cx="5436823" cy="369156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600"/>
              </a:spcBef>
              <a:spcAft>
                <a:spcPts val="0"/>
              </a:spcAft>
              <a:buSzPts val="2400"/>
              <a:buChar char="▹"/>
            </a:pPr>
            <a:r>
              <a:rPr lang="en-US"/>
              <a:t>Mỗi trang web phải có tiêu đề</a:t>
            </a:r>
            <a:endParaRPr/>
          </a:p>
          <a:p>
            <a:pPr marL="457200" lvl="0" indent="-228600" algn="l" rtl="0">
              <a:lnSpc>
                <a:spcPct val="100000"/>
              </a:lnSpc>
              <a:spcBef>
                <a:spcPts val="1800"/>
              </a:spcBef>
              <a:spcAft>
                <a:spcPts val="0"/>
              </a:spcAft>
              <a:buSzPts val="2400"/>
              <a:buNone/>
            </a:pPr>
            <a:endParaRPr sz="400"/>
          </a:p>
          <a:p>
            <a:pPr marL="457200" lvl="0" indent="-381000" algn="l" rtl="0">
              <a:lnSpc>
                <a:spcPct val="100000"/>
              </a:lnSpc>
              <a:spcBef>
                <a:spcPts val="1800"/>
              </a:spcBef>
              <a:spcAft>
                <a:spcPts val="0"/>
              </a:spcAft>
              <a:buSzPts val="2400"/>
              <a:buChar char="▹"/>
            </a:pPr>
            <a:r>
              <a:rPr lang="en-US"/>
              <a:t>Đặt các từ có ý nghĩa trong câu đầu tiên xuất hiện trên trang Web</a:t>
            </a:r>
            <a:endParaRPr/>
          </a:p>
          <a:p>
            <a:pPr marL="457200" lvl="0" indent="-228600" algn="l" rtl="0">
              <a:lnSpc>
                <a:spcPct val="100000"/>
              </a:lnSpc>
              <a:spcBef>
                <a:spcPts val="1800"/>
              </a:spcBef>
              <a:spcAft>
                <a:spcPts val="0"/>
              </a:spcAft>
              <a:buSzPts val="2400"/>
              <a:buNone/>
            </a:pPr>
            <a:endParaRPr sz="400"/>
          </a:p>
          <a:p>
            <a:pPr marL="457200" lvl="0" indent="-381000" algn="l" rtl="0">
              <a:lnSpc>
                <a:spcPct val="100000"/>
              </a:lnSpc>
              <a:spcBef>
                <a:spcPts val="1800"/>
              </a:spcBef>
              <a:spcAft>
                <a:spcPts val="0"/>
              </a:spcAft>
              <a:buSzPts val="2400"/>
              <a:buChar char="▹"/>
            </a:pPr>
            <a:r>
              <a:rPr lang="en-US"/>
              <a:t>Kiểu chữ rõ ràng là quan trọng, cần thiết</a:t>
            </a:r>
            <a:endParaRPr/>
          </a:p>
        </p:txBody>
      </p:sp>
    </p:spTree>
  </p:cSld>
  <p:clrMapOvr>
    <a:masterClrMapping/>
  </p:clrMapOvr>
  <p:transition spd="slow">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58"/>
          <p:cNvSpPr txBox="1">
            <a:spLocks noGrp="1"/>
          </p:cNvSpPr>
          <p:nvPr>
            <p:ph type="sldNum" idx="12"/>
          </p:nvPr>
        </p:nvSpPr>
        <p:spPr>
          <a:xfrm>
            <a:off x="8808000" y="2208279"/>
            <a:ext cx="336000" cy="727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48</a:t>
            </a:fld>
            <a:endParaRPr/>
          </a:p>
        </p:txBody>
      </p:sp>
      <p:sp>
        <p:nvSpPr>
          <p:cNvPr id="537" name="Google Shape;537;p58"/>
          <p:cNvSpPr txBox="1">
            <a:spLocks noGrp="1"/>
          </p:cNvSpPr>
          <p:nvPr>
            <p:ph type="title"/>
          </p:nvPr>
        </p:nvSpPr>
        <p:spPr>
          <a:xfrm>
            <a:off x="457199" y="187036"/>
            <a:ext cx="5436824" cy="959654"/>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a:t>ĐỒ HOẠ</a:t>
            </a:r>
            <a:endParaRPr/>
          </a:p>
        </p:txBody>
      </p:sp>
      <p:sp>
        <p:nvSpPr>
          <p:cNvPr id="538" name="Google Shape;538;p58"/>
          <p:cNvSpPr txBox="1">
            <a:spLocks noGrp="1"/>
          </p:cNvSpPr>
          <p:nvPr>
            <p:ph type="body" idx="1"/>
          </p:nvPr>
        </p:nvSpPr>
        <p:spPr>
          <a:xfrm>
            <a:off x="457199" y="1146690"/>
            <a:ext cx="5436823" cy="369156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600"/>
              </a:spcBef>
              <a:spcAft>
                <a:spcPts val="0"/>
              </a:spcAft>
              <a:buSzPts val="2400"/>
              <a:buChar char="▹"/>
            </a:pPr>
            <a:r>
              <a:rPr lang="en-US"/>
              <a:t>Sử dụng định dạng JPEG hoặc GIF</a:t>
            </a:r>
            <a:endParaRPr/>
          </a:p>
          <a:p>
            <a:pPr marL="457200" lvl="0" indent="-381000" algn="l" rtl="0">
              <a:lnSpc>
                <a:spcPct val="100000"/>
              </a:lnSpc>
              <a:spcBef>
                <a:spcPts val="1800"/>
              </a:spcBef>
              <a:spcAft>
                <a:spcPts val="0"/>
              </a:spcAft>
              <a:buSzPts val="2400"/>
              <a:buChar char="▹"/>
            </a:pPr>
            <a:r>
              <a:rPr lang="en-US"/>
              <a:t>Giữ nền đơn giản và dễ đọc</a:t>
            </a:r>
            <a:endParaRPr/>
          </a:p>
          <a:p>
            <a:pPr marL="457200" lvl="0" indent="-381000" algn="l" rtl="0">
              <a:lnSpc>
                <a:spcPct val="100000"/>
              </a:lnSpc>
              <a:spcBef>
                <a:spcPts val="1800"/>
              </a:spcBef>
              <a:spcAft>
                <a:spcPts val="0"/>
              </a:spcAft>
              <a:buSzPts val="2400"/>
              <a:buChar char="▹"/>
            </a:pPr>
            <a:r>
              <a:rPr lang="en-US"/>
              <a:t>Tạo một vài đồ họa chuyên nghiệp để sử dụng trên các trang </a:t>
            </a:r>
            <a:endParaRPr/>
          </a:p>
          <a:p>
            <a:pPr marL="457200" lvl="0" indent="-381000" algn="l" rtl="0">
              <a:lnSpc>
                <a:spcPct val="100000"/>
              </a:lnSpc>
              <a:spcBef>
                <a:spcPts val="1800"/>
              </a:spcBef>
              <a:spcAft>
                <a:spcPts val="0"/>
              </a:spcAft>
              <a:buSzPts val="2400"/>
              <a:buChar char="▹"/>
            </a:pPr>
            <a:r>
              <a:rPr lang="en-US"/>
              <a:t>Giữ hình ảnh nhỏ và sử dụng lại các nút bullet hoặc navigational</a:t>
            </a:r>
            <a:endParaRPr/>
          </a:p>
        </p:txBody>
      </p:sp>
    </p:spTree>
  </p:cSld>
  <p:clrMapOvr>
    <a:masterClrMapping/>
  </p:clrMapOvr>
  <p:transition spd="slow">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59"/>
          <p:cNvSpPr txBox="1">
            <a:spLocks noGrp="1"/>
          </p:cNvSpPr>
          <p:nvPr>
            <p:ph type="sldNum" idx="12"/>
          </p:nvPr>
        </p:nvSpPr>
        <p:spPr>
          <a:xfrm>
            <a:off x="8808000" y="2208279"/>
            <a:ext cx="336000" cy="727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49</a:t>
            </a:fld>
            <a:endParaRPr/>
          </a:p>
        </p:txBody>
      </p:sp>
      <p:sp>
        <p:nvSpPr>
          <p:cNvPr id="544" name="Google Shape;544;p59"/>
          <p:cNvSpPr txBox="1">
            <a:spLocks noGrp="1"/>
          </p:cNvSpPr>
          <p:nvPr>
            <p:ph type="title"/>
          </p:nvPr>
        </p:nvSpPr>
        <p:spPr>
          <a:xfrm>
            <a:off x="457199" y="187036"/>
            <a:ext cx="5436824" cy="959654"/>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a:t>ĐỒ HOẠ</a:t>
            </a:r>
            <a:endParaRPr/>
          </a:p>
        </p:txBody>
      </p:sp>
      <p:sp>
        <p:nvSpPr>
          <p:cNvPr id="545" name="Google Shape;545;p59"/>
          <p:cNvSpPr txBox="1">
            <a:spLocks noGrp="1"/>
          </p:cNvSpPr>
          <p:nvPr>
            <p:ph type="body" idx="1"/>
          </p:nvPr>
        </p:nvSpPr>
        <p:spPr>
          <a:xfrm>
            <a:off x="457199" y="1146690"/>
            <a:ext cx="5436823" cy="369156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600"/>
              </a:spcBef>
              <a:spcAft>
                <a:spcPts val="0"/>
              </a:spcAft>
              <a:buSzPts val="2400"/>
              <a:buChar char="▹"/>
            </a:pPr>
            <a:r>
              <a:rPr lang="en-US"/>
              <a:t>Bao gồm văn bản trong những gì được gọi là thuộc tính ALT cho hình ảnh và điểm nóng hình ảnh</a:t>
            </a:r>
            <a:endParaRPr/>
          </a:p>
          <a:p>
            <a:pPr marL="457200" lvl="0" indent="-381000" algn="l" rtl="0">
              <a:lnSpc>
                <a:spcPct val="100000"/>
              </a:lnSpc>
              <a:spcBef>
                <a:spcPts val="1800"/>
              </a:spcBef>
              <a:spcAft>
                <a:spcPts val="0"/>
              </a:spcAft>
              <a:buSzPts val="2400"/>
              <a:buChar char="▹"/>
            </a:pPr>
            <a:r>
              <a:rPr lang="en-US"/>
              <a:t>Kiểm tra trang web trên nhiều màn hình và độ phân giải màn hình</a:t>
            </a:r>
            <a:endParaRPr/>
          </a:p>
          <a:p>
            <a:pPr marL="457200" lvl="0" indent="-228600" algn="l" rtl="0">
              <a:lnSpc>
                <a:spcPct val="100000"/>
              </a:lnSpc>
              <a:spcBef>
                <a:spcPts val="600"/>
              </a:spcBef>
              <a:spcAft>
                <a:spcPts val="0"/>
              </a:spcAft>
              <a:buSzPts val="2400"/>
              <a:buNone/>
            </a:pPr>
            <a:endParaRP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5"/>
          <p:cNvSpPr txBox="1">
            <a:spLocks noGrp="1"/>
          </p:cNvSpPr>
          <p:nvPr>
            <p:ph type="sldNum" idx="12"/>
          </p:nvPr>
        </p:nvSpPr>
        <p:spPr>
          <a:xfrm>
            <a:off x="8808000" y="2208279"/>
            <a:ext cx="336000" cy="727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5</a:t>
            </a:fld>
            <a:endParaRPr/>
          </a:p>
        </p:txBody>
      </p:sp>
      <p:sp>
        <p:nvSpPr>
          <p:cNvPr id="170" name="Google Shape;170;p15"/>
          <p:cNvSpPr txBox="1">
            <a:spLocks noGrp="1"/>
          </p:cNvSpPr>
          <p:nvPr>
            <p:ph type="title"/>
          </p:nvPr>
        </p:nvSpPr>
        <p:spPr>
          <a:xfrm>
            <a:off x="457199" y="187036"/>
            <a:ext cx="5436824" cy="959654"/>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a:t>OUTPUT FORM</a:t>
            </a:r>
            <a:endParaRPr/>
          </a:p>
        </p:txBody>
      </p:sp>
      <p:sp>
        <p:nvSpPr>
          <p:cNvPr id="171" name="Google Shape;171;p15"/>
          <p:cNvSpPr txBox="1">
            <a:spLocks noGrp="1"/>
          </p:cNvSpPr>
          <p:nvPr>
            <p:ph type="body" idx="1"/>
          </p:nvPr>
        </p:nvSpPr>
        <p:spPr>
          <a:xfrm>
            <a:off x="457199" y="1146690"/>
            <a:ext cx="5436823" cy="3691560"/>
          </a:xfrm>
          <a:prstGeom prst="rect">
            <a:avLst/>
          </a:prstGeom>
          <a:noFill/>
          <a:ln>
            <a:noFill/>
          </a:ln>
        </p:spPr>
        <p:txBody>
          <a:bodyPr spcFirstLastPara="1" wrap="square" lIns="91425" tIns="91425" rIns="91425" bIns="91425" anchor="t" anchorCtr="0">
            <a:noAutofit/>
          </a:bodyPr>
          <a:lstStyle/>
          <a:p>
            <a:pPr marL="457200" lvl="0" indent="-381000" algn="l" rtl="0">
              <a:lnSpc>
                <a:spcPct val="150000"/>
              </a:lnSpc>
              <a:spcBef>
                <a:spcPts val="600"/>
              </a:spcBef>
              <a:spcAft>
                <a:spcPts val="0"/>
              </a:spcAft>
              <a:buSzPts val="2400"/>
              <a:buChar char="▹"/>
            </a:pPr>
            <a:r>
              <a:rPr lang="en-US" b="1">
                <a:latin typeface="Calibri"/>
                <a:ea typeface="Calibri"/>
                <a:cs typeface="Calibri"/>
                <a:sym typeface="Calibri"/>
              </a:rPr>
              <a:t>Hard-copy</a:t>
            </a:r>
            <a:r>
              <a:rPr lang="en-US">
                <a:latin typeface="Calibri"/>
                <a:ea typeface="Calibri"/>
                <a:cs typeface="Calibri"/>
                <a:sym typeface="Calibri"/>
              </a:rPr>
              <a:t> – bản in</a:t>
            </a:r>
            <a:endParaRPr/>
          </a:p>
          <a:p>
            <a:pPr marL="457200" lvl="0" indent="-228600" algn="l" rtl="0">
              <a:lnSpc>
                <a:spcPct val="150000"/>
              </a:lnSpc>
              <a:spcBef>
                <a:spcPts val="600"/>
              </a:spcBef>
              <a:spcAft>
                <a:spcPts val="0"/>
              </a:spcAft>
              <a:buSzPts val="2400"/>
              <a:buNone/>
            </a:pPr>
            <a:endParaRPr sz="1200">
              <a:latin typeface="Calibri"/>
              <a:ea typeface="Calibri"/>
              <a:cs typeface="Calibri"/>
              <a:sym typeface="Calibri"/>
            </a:endParaRPr>
          </a:p>
          <a:p>
            <a:pPr marL="457200" lvl="0" indent="-381000" algn="l" rtl="0">
              <a:lnSpc>
                <a:spcPct val="150000"/>
              </a:lnSpc>
              <a:spcBef>
                <a:spcPts val="600"/>
              </a:spcBef>
              <a:spcAft>
                <a:spcPts val="0"/>
              </a:spcAft>
              <a:buSzPts val="2400"/>
              <a:buChar char="▹"/>
            </a:pPr>
            <a:r>
              <a:rPr lang="en-US" b="1">
                <a:latin typeface="Calibri"/>
                <a:ea typeface="Calibri"/>
                <a:cs typeface="Calibri"/>
                <a:sym typeface="Calibri"/>
              </a:rPr>
              <a:t>Soft-copy</a:t>
            </a:r>
            <a:r>
              <a:rPr lang="en-US">
                <a:latin typeface="Calibri"/>
                <a:ea typeface="Calibri"/>
                <a:cs typeface="Calibri"/>
                <a:sym typeface="Calibri"/>
              </a:rPr>
              <a:t> – màn hình máy tính, microforms, âm thanh</a:t>
            </a:r>
            <a:endParaRPr>
              <a:latin typeface="Calibri"/>
              <a:ea typeface="Calibri"/>
              <a:cs typeface="Calibri"/>
              <a:sym typeface="Calibri"/>
            </a:endParaRPr>
          </a:p>
          <a:p>
            <a:pPr marL="457200" lvl="0" indent="-228600" algn="l" rtl="0">
              <a:lnSpc>
                <a:spcPct val="100000"/>
              </a:lnSpc>
              <a:spcBef>
                <a:spcPts val="600"/>
              </a:spcBef>
              <a:spcAft>
                <a:spcPts val="0"/>
              </a:spcAft>
              <a:buSzPts val="2400"/>
              <a:buNone/>
            </a:pPr>
            <a:endParaRPr/>
          </a:p>
        </p:txBody>
      </p:sp>
    </p:spTree>
  </p:cSld>
  <p:clrMapOvr>
    <a:masterClrMapping/>
  </p:clrMapOvr>
  <p:transition spd="slow">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60"/>
          <p:cNvSpPr txBox="1">
            <a:spLocks noGrp="1"/>
          </p:cNvSpPr>
          <p:nvPr>
            <p:ph type="sldNum" idx="12"/>
          </p:nvPr>
        </p:nvSpPr>
        <p:spPr>
          <a:xfrm>
            <a:off x="8808000" y="2208279"/>
            <a:ext cx="336000" cy="727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50</a:t>
            </a:fld>
            <a:endParaRPr/>
          </a:p>
        </p:txBody>
      </p:sp>
      <p:sp>
        <p:nvSpPr>
          <p:cNvPr id="551" name="Google Shape;551;p60"/>
          <p:cNvSpPr txBox="1">
            <a:spLocks noGrp="1"/>
          </p:cNvSpPr>
          <p:nvPr>
            <p:ph type="title"/>
          </p:nvPr>
        </p:nvSpPr>
        <p:spPr>
          <a:xfrm>
            <a:off x="457199" y="187036"/>
            <a:ext cx="5436824" cy="959654"/>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a:t>KIỂU TRÌNH BÀY</a:t>
            </a:r>
            <a:endParaRPr/>
          </a:p>
        </p:txBody>
      </p:sp>
      <p:sp>
        <p:nvSpPr>
          <p:cNvPr id="552" name="Google Shape;552;p60"/>
          <p:cNvSpPr txBox="1">
            <a:spLocks noGrp="1"/>
          </p:cNvSpPr>
          <p:nvPr>
            <p:ph type="body" idx="1"/>
          </p:nvPr>
        </p:nvSpPr>
        <p:spPr>
          <a:xfrm>
            <a:off x="457199" y="1146690"/>
            <a:ext cx="5436823" cy="369156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600"/>
              </a:spcBef>
              <a:spcAft>
                <a:spcPts val="0"/>
              </a:spcAft>
              <a:buSzPts val="2400"/>
              <a:buChar char="▹"/>
            </a:pPr>
            <a:r>
              <a:rPr lang="en-US" sz="2300"/>
              <a:t>Cung cấp trang chủ</a:t>
            </a:r>
            <a:endParaRPr/>
          </a:p>
          <a:p>
            <a:pPr marL="457200" lvl="0" indent="-381000" algn="l" rtl="0">
              <a:lnSpc>
                <a:spcPct val="100000"/>
              </a:lnSpc>
              <a:spcBef>
                <a:spcPts val="900"/>
              </a:spcBef>
              <a:spcAft>
                <a:spcPts val="0"/>
              </a:spcAft>
              <a:buSzPts val="2400"/>
              <a:buChar char="▹"/>
            </a:pPr>
            <a:r>
              <a:rPr lang="en-US" sz="2300"/>
              <a:t>Giữ số lượng đồ họa ở mức tối thiểu hợp lý</a:t>
            </a:r>
            <a:endParaRPr/>
          </a:p>
          <a:p>
            <a:pPr marL="457200" lvl="0" indent="-381000" algn="l" rtl="0">
              <a:lnSpc>
                <a:spcPct val="100000"/>
              </a:lnSpc>
              <a:spcBef>
                <a:spcPts val="900"/>
              </a:spcBef>
              <a:spcAft>
                <a:spcPts val="0"/>
              </a:spcAft>
              <a:buSzPts val="2400"/>
              <a:buChar char="▹"/>
            </a:pPr>
            <a:r>
              <a:rPr lang="en-US" sz="2300"/>
              <a:t>Sử dụng phông chữ lớn và đầy màu sắc cho tiêu đề</a:t>
            </a:r>
            <a:endParaRPr/>
          </a:p>
          <a:p>
            <a:pPr marL="457200" lvl="0" indent="-381000" algn="l" rtl="0">
              <a:lnSpc>
                <a:spcPct val="100000"/>
              </a:lnSpc>
              <a:spcBef>
                <a:spcPts val="900"/>
              </a:spcBef>
              <a:spcAft>
                <a:spcPts val="0"/>
              </a:spcAft>
              <a:buSzPts val="2400"/>
              <a:buChar char="▹"/>
            </a:pPr>
            <a:r>
              <a:rPr lang="en-US" sz="2300"/>
              <a:t>Sử dụng các hình ảnh và nút thú vị cho liên kết</a:t>
            </a:r>
            <a:endParaRPr/>
          </a:p>
          <a:p>
            <a:pPr marL="457200" lvl="0" indent="-381000" algn="l" rtl="0">
              <a:lnSpc>
                <a:spcPct val="100000"/>
              </a:lnSpc>
              <a:spcBef>
                <a:spcPts val="900"/>
              </a:spcBef>
              <a:spcAft>
                <a:spcPts val="0"/>
              </a:spcAft>
              <a:buSzPts val="2400"/>
              <a:buChar char="▹"/>
            </a:pPr>
            <a:r>
              <a:rPr lang="en-US" sz="2300"/>
              <a:t>Sử dụng CSS để kiểm soát định dạng và bố cục của trang Web</a:t>
            </a:r>
            <a:endParaRPr/>
          </a:p>
        </p:txBody>
      </p:sp>
    </p:spTree>
  </p:cSld>
  <p:clrMapOvr>
    <a:masterClrMapping/>
  </p:clrMapOvr>
  <p:transition spd="slow">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61"/>
          <p:cNvSpPr txBox="1">
            <a:spLocks noGrp="1"/>
          </p:cNvSpPr>
          <p:nvPr>
            <p:ph type="sldNum" idx="12"/>
          </p:nvPr>
        </p:nvSpPr>
        <p:spPr>
          <a:xfrm>
            <a:off x="8808000" y="2208279"/>
            <a:ext cx="336000" cy="727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51</a:t>
            </a:fld>
            <a:endParaRPr/>
          </a:p>
        </p:txBody>
      </p:sp>
      <p:sp>
        <p:nvSpPr>
          <p:cNvPr id="558" name="Google Shape;558;p61"/>
          <p:cNvSpPr txBox="1">
            <a:spLocks noGrp="1"/>
          </p:cNvSpPr>
          <p:nvPr>
            <p:ph type="title"/>
          </p:nvPr>
        </p:nvSpPr>
        <p:spPr>
          <a:xfrm>
            <a:off x="457199" y="187036"/>
            <a:ext cx="5436824" cy="959654"/>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a:t>KIỂU TRÌNH BÀY</a:t>
            </a:r>
            <a:endParaRPr/>
          </a:p>
        </p:txBody>
      </p:sp>
      <p:sp>
        <p:nvSpPr>
          <p:cNvPr id="559" name="Google Shape;559;p61"/>
          <p:cNvSpPr txBox="1">
            <a:spLocks noGrp="1"/>
          </p:cNvSpPr>
          <p:nvPr>
            <p:ph type="body" idx="1"/>
          </p:nvPr>
        </p:nvSpPr>
        <p:spPr>
          <a:xfrm>
            <a:off x="457199" y="1146690"/>
            <a:ext cx="5436823" cy="369156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600"/>
              </a:spcBef>
              <a:spcAft>
                <a:spcPts val="0"/>
              </a:spcAft>
              <a:buSzPts val="2400"/>
              <a:buChar char="▹"/>
            </a:pPr>
            <a:r>
              <a:rPr lang="en-US" sz="2300"/>
              <a:t>Sử dụng các bộ phận và các kiểu hoặc bảng xếp tầng để tăng cường bố cục</a:t>
            </a:r>
            <a:endParaRPr/>
          </a:p>
          <a:p>
            <a:pPr marL="457200" lvl="0" indent="-381000" algn="l" rtl="0">
              <a:lnSpc>
                <a:spcPct val="100000"/>
              </a:lnSpc>
              <a:spcBef>
                <a:spcPts val="1200"/>
              </a:spcBef>
              <a:spcAft>
                <a:spcPts val="0"/>
              </a:spcAft>
              <a:buSzPts val="2400"/>
              <a:buChar char="▹"/>
            </a:pPr>
            <a:r>
              <a:rPr lang="en-US" sz="2300"/>
              <a:t>Sử dụng cùng một hình ảnh đồ họa trên một số trang web</a:t>
            </a:r>
            <a:endParaRPr/>
          </a:p>
          <a:p>
            <a:pPr marL="457200" lvl="0" indent="-381000" algn="l" rtl="0">
              <a:lnSpc>
                <a:spcPct val="100000"/>
              </a:lnSpc>
              <a:spcBef>
                <a:spcPts val="1200"/>
              </a:spcBef>
              <a:spcAft>
                <a:spcPts val="0"/>
              </a:spcAft>
              <a:buSzPts val="2400"/>
              <a:buChar char="▹"/>
            </a:pPr>
            <a:r>
              <a:rPr lang="en-US" sz="2300"/>
              <a:t>Sử dụng Javascript để tăng cường bố cục trang Web</a:t>
            </a:r>
            <a:endParaRPr/>
          </a:p>
          <a:p>
            <a:pPr marL="457200" lvl="0" indent="-381000" algn="l" rtl="0">
              <a:lnSpc>
                <a:spcPct val="100000"/>
              </a:lnSpc>
              <a:spcBef>
                <a:spcPts val="1200"/>
              </a:spcBef>
              <a:spcAft>
                <a:spcPts val="0"/>
              </a:spcAft>
              <a:buSzPts val="2400"/>
              <a:buChar char="▹"/>
            </a:pPr>
            <a:r>
              <a:rPr lang="en-US" sz="2300"/>
              <a:t>Tránh lạm dụng hoạt ảnh, âm thanh và các yếu tố khác</a:t>
            </a:r>
            <a:endParaRPr/>
          </a:p>
        </p:txBody>
      </p:sp>
    </p:spTree>
  </p:cSld>
  <p:clrMapOvr>
    <a:masterClrMapping/>
  </p:clrMapOvr>
  <p:transition spd="slow">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62"/>
          <p:cNvSpPr txBox="1">
            <a:spLocks noGrp="1"/>
          </p:cNvSpPr>
          <p:nvPr>
            <p:ph type="sldNum" idx="12"/>
          </p:nvPr>
        </p:nvSpPr>
        <p:spPr>
          <a:xfrm>
            <a:off x="8808000" y="2208279"/>
            <a:ext cx="336000" cy="727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52</a:t>
            </a:fld>
            <a:endParaRPr/>
          </a:p>
        </p:txBody>
      </p:sp>
      <p:sp>
        <p:nvSpPr>
          <p:cNvPr id="565" name="Google Shape;565;p62"/>
          <p:cNvSpPr txBox="1">
            <a:spLocks noGrp="1"/>
          </p:cNvSpPr>
          <p:nvPr>
            <p:ph type="title"/>
          </p:nvPr>
        </p:nvSpPr>
        <p:spPr>
          <a:xfrm>
            <a:off x="457199" y="187036"/>
            <a:ext cx="5436824" cy="959654"/>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a:t>ĐIỀU HƯỚNG</a:t>
            </a:r>
            <a:endParaRPr/>
          </a:p>
        </p:txBody>
      </p:sp>
      <p:sp>
        <p:nvSpPr>
          <p:cNvPr id="566" name="Google Shape;566;p62"/>
          <p:cNvSpPr txBox="1">
            <a:spLocks noGrp="1"/>
          </p:cNvSpPr>
          <p:nvPr>
            <p:ph type="body" idx="1"/>
          </p:nvPr>
        </p:nvSpPr>
        <p:spPr>
          <a:xfrm>
            <a:off x="457199" y="1146690"/>
            <a:ext cx="5436823" cy="369156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600"/>
              </a:spcBef>
              <a:spcAft>
                <a:spcPts val="0"/>
              </a:spcAft>
              <a:buSzPts val="2400"/>
              <a:buChar char="▹"/>
            </a:pPr>
            <a:r>
              <a:rPr lang="en-US"/>
              <a:t>Quy tắc ba lần nhấp</a:t>
            </a:r>
            <a:endParaRPr/>
          </a:p>
          <a:p>
            <a:pPr marL="457200" lvl="0" indent="-228600" algn="l" rtl="0">
              <a:lnSpc>
                <a:spcPct val="100000"/>
              </a:lnSpc>
              <a:spcBef>
                <a:spcPts val="1200"/>
              </a:spcBef>
              <a:spcAft>
                <a:spcPts val="0"/>
              </a:spcAft>
              <a:buSzPts val="2400"/>
              <a:buNone/>
            </a:pPr>
            <a:endParaRPr sz="400"/>
          </a:p>
          <a:p>
            <a:pPr marL="457200" lvl="0" indent="-381000" algn="l" rtl="0">
              <a:lnSpc>
                <a:spcPct val="100000"/>
              </a:lnSpc>
              <a:spcBef>
                <a:spcPts val="1200"/>
              </a:spcBef>
              <a:spcAft>
                <a:spcPts val="0"/>
              </a:spcAft>
              <a:buSzPts val="2400"/>
              <a:buChar char="▹"/>
            </a:pPr>
            <a:r>
              <a:rPr lang="en-US"/>
              <a:t>Quảng bá trang Web</a:t>
            </a:r>
            <a:endParaRPr/>
          </a:p>
          <a:p>
            <a:pPr marL="457200" lvl="0" indent="-228600" algn="l" rtl="0">
              <a:lnSpc>
                <a:spcPct val="100000"/>
              </a:lnSpc>
              <a:spcBef>
                <a:spcPts val="1200"/>
              </a:spcBef>
              <a:spcAft>
                <a:spcPts val="0"/>
              </a:spcAft>
              <a:buSzPts val="2400"/>
              <a:buNone/>
            </a:pPr>
            <a:endParaRPr sz="400"/>
          </a:p>
          <a:p>
            <a:pPr marL="457200" lvl="0" indent="-381000" algn="l" rtl="0">
              <a:lnSpc>
                <a:spcPct val="100000"/>
              </a:lnSpc>
              <a:spcBef>
                <a:spcPts val="1200"/>
              </a:spcBef>
              <a:spcAft>
                <a:spcPts val="0"/>
              </a:spcAft>
              <a:buSzPts val="2400"/>
              <a:buChar char="▹"/>
            </a:pPr>
            <a:r>
              <a:rPr lang="en-US"/>
              <a:t>Khuyến khích người xem đánh dấu trang web của bạn</a:t>
            </a:r>
            <a:endParaRPr/>
          </a:p>
          <a:p>
            <a:pPr marL="457200" lvl="0" indent="-228600" algn="l" rtl="0">
              <a:lnSpc>
                <a:spcPct val="100000"/>
              </a:lnSpc>
              <a:spcBef>
                <a:spcPts val="600"/>
              </a:spcBef>
              <a:spcAft>
                <a:spcPts val="0"/>
              </a:spcAft>
              <a:buSzPts val="2400"/>
              <a:buNone/>
            </a:pPr>
            <a:endParaRPr/>
          </a:p>
        </p:txBody>
      </p:sp>
    </p:spTree>
  </p:cSld>
  <p:clrMapOvr>
    <a:masterClrMapping/>
  </p:clrMapOvr>
  <p:transition spd="slow">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63"/>
          <p:cNvSpPr txBox="1">
            <a:spLocks noGrp="1"/>
          </p:cNvSpPr>
          <p:nvPr>
            <p:ph type="sldNum" idx="12"/>
          </p:nvPr>
        </p:nvSpPr>
        <p:spPr>
          <a:xfrm>
            <a:off x="8808000" y="2208279"/>
            <a:ext cx="336000" cy="727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53</a:t>
            </a:fld>
            <a:endParaRPr/>
          </a:p>
        </p:txBody>
      </p:sp>
      <p:sp>
        <p:nvSpPr>
          <p:cNvPr id="572" name="Google Shape;572;p63"/>
          <p:cNvSpPr txBox="1">
            <a:spLocks noGrp="1"/>
          </p:cNvSpPr>
          <p:nvPr>
            <p:ph type="title"/>
          </p:nvPr>
        </p:nvSpPr>
        <p:spPr>
          <a:xfrm>
            <a:off x="457199" y="187036"/>
            <a:ext cx="5436824" cy="959654"/>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a:t>QUẢNG CÁO</a:t>
            </a:r>
            <a:endParaRPr/>
          </a:p>
        </p:txBody>
      </p:sp>
      <p:sp>
        <p:nvSpPr>
          <p:cNvPr id="573" name="Google Shape;573;p63"/>
          <p:cNvSpPr txBox="1">
            <a:spLocks noGrp="1"/>
          </p:cNvSpPr>
          <p:nvPr>
            <p:ph type="body" idx="1"/>
          </p:nvPr>
        </p:nvSpPr>
        <p:spPr>
          <a:xfrm>
            <a:off x="457199" y="1146690"/>
            <a:ext cx="5436823" cy="369156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600"/>
              </a:spcBef>
              <a:spcAft>
                <a:spcPts val="0"/>
              </a:spcAft>
              <a:buSzPts val="2400"/>
              <a:buChar char="▹"/>
            </a:pPr>
            <a:r>
              <a:rPr lang="en-US"/>
              <a:t>Quảng cáo Website</a:t>
            </a:r>
            <a:endParaRPr/>
          </a:p>
          <a:p>
            <a:pPr marL="457200" lvl="0" indent="-381000" algn="l" rtl="0">
              <a:lnSpc>
                <a:spcPct val="100000"/>
              </a:lnSpc>
              <a:spcBef>
                <a:spcPts val="1800"/>
              </a:spcBef>
              <a:spcAft>
                <a:spcPts val="0"/>
              </a:spcAft>
              <a:buSzPts val="2400"/>
              <a:buChar char="▹"/>
            </a:pPr>
            <a:r>
              <a:rPr lang="en-US"/>
              <a:t>Gửi thường xuyên đến các công cụ tìm kiếm</a:t>
            </a:r>
            <a:endParaRPr/>
          </a:p>
          <a:p>
            <a:pPr marL="457200" lvl="0" indent="-381000" algn="l" rtl="0">
              <a:lnSpc>
                <a:spcPct val="100000"/>
              </a:lnSpc>
              <a:spcBef>
                <a:spcPts val="1800"/>
              </a:spcBef>
              <a:spcAft>
                <a:spcPts val="0"/>
              </a:spcAft>
              <a:buSzPts val="2400"/>
              <a:buChar char="▹"/>
            </a:pPr>
            <a:r>
              <a:rPr lang="en-US"/>
              <a:t>Bao gồm từ khóa trong thẻ meta</a:t>
            </a:r>
            <a:endParaRPr/>
          </a:p>
          <a:p>
            <a:pPr marL="457200" lvl="0" indent="-381000" algn="l" rtl="0">
              <a:lnSpc>
                <a:spcPct val="100000"/>
              </a:lnSpc>
              <a:spcBef>
                <a:spcPts val="1800"/>
              </a:spcBef>
              <a:spcAft>
                <a:spcPts val="0"/>
              </a:spcAft>
              <a:buSzPts val="2400"/>
              <a:buChar char="▹"/>
            </a:pPr>
            <a:r>
              <a:rPr lang="en-US"/>
              <a:t>Khuyến khích người đọc đánh dấu trang web của bạn</a:t>
            </a:r>
            <a:endParaRPr/>
          </a:p>
          <a:p>
            <a:pPr marL="457200" lvl="0" indent="-228600" algn="l" rtl="0">
              <a:lnSpc>
                <a:spcPct val="100000"/>
              </a:lnSpc>
              <a:spcBef>
                <a:spcPts val="600"/>
              </a:spcBef>
              <a:spcAft>
                <a:spcPts val="0"/>
              </a:spcAft>
              <a:buSzPts val="2400"/>
              <a:buNone/>
            </a:pPr>
            <a:endParaRPr/>
          </a:p>
        </p:txBody>
      </p:sp>
    </p:spTree>
  </p:cSld>
  <p:clrMapOvr>
    <a:masterClrMapping/>
  </p:clrMapOvr>
  <p:transition spd="slow">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64"/>
          <p:cNvSpPr txBox="1">
            <a:spLocks noGrp="1"/>
          </p:cNvSpPr>
          <p:nvPr>
            <p:ph type="sldNum" idx="12"/>
          </p:nvPr>
        </p:nvSpPr>
        <p:spPr>
          <a:xfrm>
            <a:off x="8808000" y="2208279"/>
            <a:ext cx="336000" cy="727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54</a:t>
            </a:fld>
            <a:endParaRPr/>
          </a:p>
        </p:txBody>
      </p:sp>
      <p:sp>
        <p:nvSpPr>
          <p:cNvPr id="579" name="Google Shape;579;p64"/>
          <p:cNvSpPr txBox="1">
            <a:spLocks noGrp="1"/>
          </p:cNvSpPr>
          <p:nvPr>
            <p:ph type="title"/>
          </p:nvPr>
        </p:nvSpPr>
        <p:spPr>
          <a:xfrm>
            <a:off x="457199" y="187036"/>
            <a:ext cx="5436824" cy="959654"/>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a:t>TẠO BLOGS (WEB LOGS)</a:t>
            </a:r>
            <a:endParaRPr/>
          </a:p>
        </p:txBody>
      </p:sp>
      <p:sp>
        <p:nvSpPr>
          <p:cNvPr id="580" name="Google Shape;580;p64"/>
          <p:cNvSpPr txBox="1">
            <a:spLocks noGrp="1"/>
          </p:cNvSpPr>
          <p:nvPr>
            <p:ph type="body" idx="1"/>
          </p:nvPr>
        </p:nvSpPr>
        <p:spPr>
          <a:xfrm>
            <a:off x="457199" y="1146690"/>
            <a:ext cx="5436823" cy="369156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600"/>
              </a:spcBef>
              <a:spcAft>
                <a:spcPts val="0"/>
              </a:spcAft>
              <a:buSzPts val="2400"/>
              <a:buChar char="▹"/>
            </a:pPr>
            <a:r>
              <a:rPr lang="en-US" sz="2200"/>
              <a:t>Liên kết cụ thể cho bài đăng trên blog</a:t>
            </a:r>
            <a:endParaRPr/>
          </a:p>
          <a:p>
            <a:pPr marL="457200" lvl="0" indent="-381000" algn="l" rtl="0">
              <a:lnSpc>
                <a:spcPct val="100000"/>
              </a:lnSpc>
              <a:spcBef>
                <a:spcPts val="600"/>
              </a:spcBef>
              <a:spcAft>
                <a:spcPts val="0"/>
              </a:spcAft>
              <a:buSzPts val="2400"/>
              <a:buChar char="▹"/>
            </a:pPr>
            <a:r>
              <a:rPr lang="en-US" sz="2200"/>
              <a:t>Dòng tiêu đề hoặc tiêu đề của bài đăng</a:t>
            </a:r>
            <a:endParaRPr/>
          </a:p>
          <a:p>
            <a:pPr marL="457200" lvl="0" indent="-381000" algn="l" rtl="0">
              <a:lnSpc>
                <a:spcPct val="100000"/>
              </a:lnSpc>
              <a:spcBef>
                <a:spcPts val="600"/>
              </a:spcBef>
              <a:spcAft>
                <a:spcPts val="0"/>
              </a:spcAft>
              <a:buSzPts val="2400"/>
              <a:buChar char="▹"/>
            </a:pPr>
            <a:r>
              <a:rPr lang="en-US" sz="2200"/>
              <a:t>Liên kết chính</a:t>
            </a:r>
            <a:endParaRPr/>
          </a:p>
          <a:p>
            <a:pPr marL="457200" lvl="0" indent="-381000" algn="l" rtl="0">
              <a:lnSpc>
                <a:spcPct val="100000"/>
              </a:lnSpc>
              <a:spcBef>
                <a:spcPts val="600"/>
              </a:spcBef>
              <a:spcAft>
                <a:spcPts val="0"/>
              </a:spcAft>
              <a:buSzPts val="2400"/>
              <a:buChar char="▹"/>
            </a:pPr>
            <a:r>
              <a:rPr lang="en-US" sz="2200"/>
              <a:t>Tóm tắt tùy chọn</a:t>
            </a:r>
            <a:endParaRPr/>
          </a:p>
          <a:p>
            <a:pPr marL="457200" lvl="0" indent="-381000" algn="l" rtl="0">
              <a:lnSpc>
                <a:spcPct val="100000"/>
              </a:lnSpc>
              <a:spcBef>
                <a:spcPts val="600"/>
              </a:spcBef>
              <a:spcAft>
                <a:spcPts val="0"/>
              </a:spcAft>
              <a:buSzPts val="2400"/>
              <a:buChar char="▹"/>
            </a:pPr>
            <a:r>
              <a:rPr lang="en-US" sz="2200"/>
              <a:t>Văn bản blog hoặc bình luận</a:t>
            </a:r>
            <a:endParaRPr/>
          </a:p>
          <a:p>
            <a:pPr marL="457200" lvl="0" indent="-381000" algn="l" rtl="0">
              <a:lnSpc>
                <a:spcPct val="100000"/>
              </a:lnSpc>
              <a:spcBef>
                <a:spcPts val="600"/>
              </a:spcBef>
              <a:spcAft>
                <a:spcPts val="0"/>
              </a:spcAft>
              <a:buSzPts val="2400"/>
              <a:buChar char="▹"/>
            </a:pPr>
            <a:r>
              <a:rPr lang="en-US" sz="2200"/>
              <a:t>Hình ảnh tùy chọn</a:t>
            </a:r>
            <a:endParaRPr/>
          </a:p>
          <a:p>
            <a:pPr marL="457200" lvl="0" indent="-381000" algn="l" rtl="0">
              <a:lnSpc>
                <a:spcPct val="100000"/>
              </a:lnSpc>
              <a:spcBef>
                <a:spcPts val="600"/>
              </a:spcBef>
              <a:spcAft>
                <a:spcPts val="0"/>
              </a:spcAft>
              <a:buSzPts val="2400"/>
              <a:buChar char="▹"/>
            </a:pPr>
            <a:r>
              <a:rPr lang="en-US" sz="2200"/>
              <a:t>Trích dẫn khối</a:t>
            </a:r>
            <a:endParaRPr/>
          </a:p>
          <a:p>
            <a:pPr marL="457200" lvl="0" indent="-381000" algn="l" rtl="0">
              <a:lnSpc>
                <a:spcPct val="100000"/>
              </a:lnSpc>
              <a:spcBef>
                <a:spcPts val="600"/>
              </a:spcBef>
              <a:spcAft>
                <a:spcPts val="0"/>
              </a:spcAft>
              <a:buSzPts val="2400"/>
              <a:buChar char="▹"/>
            </a:pPr>
            <a:r>
              <a:rPr lang="en-US" sz="2200"/>
              <a:t>Liên kết nhận xét từ người khác</a:t>
            </a:r>
            <a:endParaRPr/>
          </a:p>
          <a:p>
            <a:pPr marL="457200" lvl="0" indent="-381000" algn="l" rtl="0">
              <a:lnSpc>
                <a:spcPct val="100000"/>
              </a:lnSpc>
              <a:spcBef>
                <a:spcPts val="600"/>
              </a:spcBef>
              <a:spcAft>
                <a:spcPts val="0"/>
              </a:spcAft>
              <a:buSzPts val="2400"/>
              <a:buChar char="▹"/>
            </a:pPr>
            <a:r>
              <a:rPr lang="en-US" sz="2200"/>
              <a:t>Các tính năng phần mềm blog khác</a:t>
            </a:r>
            <a:endParaRPr sz="2200"/>
          </a:p>
        </p:txBody>
      </p:sp>
    </p:spTree>
  </p:cSld>
  <p:clrMapOvr>
    <a:masterClrMapping/>
  </p:clrMapOvr>
  <p:transition spd="slow">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65"/>
          <p:cNvSpPr txBox="1">
            <a:spLocks noGrp="1"/>
          </p:cNvSpPr>
          <p:nvPr>
            <p:ph type="sldNum" idx="12"/>
          </p:nvPr>
        </p:nvSpPr>
        <p:spPr>
          <a:xfrm>
            <a:off x="8808000" y="2208279"/>
            <a:ext cx="336000" cy="727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55</a:t>
            </a:fld>
            <a:endParaRPr/>
          </a:p>
        </p:txBody>
      </p:sp>
      <p:sp>
        <p:nvSpPr>
          <p:cNvPr id="586" name="Google Shape;586;p65"/>
          <p:cNvSpPr txBox="1">
            <a:spLocks noGrp="1"/>
          </p:cNvSpPr>
          <p:nvPr>
            <p:ph type="title"/>
          </p:nvPr>
        </p:nvSpPr>
        <p:spPr>
          <a:xfrm>
            <a:off x="457199" y="187036"/>
            <a:ext cx="5436824" cy="959654"/>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a:t>OUTPUT PRODUCTION AND XML</a:t>
            </a:r>
            <a:endParaRPr/>
          </a:p>
        </p:txBody>
      </p:sp>
      <p:sp>
        <p:nvSpPr>
          <p:cNvPr id="587" name="Google Shape;587;p65"/>
          <p:cNvSpPr txBox="1">
            <a:spLocks noGrp="1"/>
          </p:cNvSpPr>
          <p:nvPr>
            <p:ph type="body" idx="1"/>
          </p:nvPr>
        </p:nvSpPr>
        <p:spPr>
          <a:xfrm>
            <a:off x="457199" y="1146690"/>
            <a:ext cx="5436823" cy="369156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600"/>
              </a:spcBef>
              <a:spcAft>
                <a:spcPts val="0"/>
              </a:spcAft>
              <a:buSzPts val="2400"/>
              <a:buChar char="▹"/>
            </a:pPr>
            <a:r>
              <a:rPr lang="en-US"/>
              <a:t>Một tài liệu XML có thể được chuyển đổi thành các loại phương tiện đầu ra khác nhau</a:t>
            </a:r>
            <a:endParaRPr/>
          </a:p>
          <a:p>
            <a:pPr marL="457200" lvl="0" indent="-381000" algn="l" rtl="0">
              <a:lnSpc>
                <a:spcPct val="100000"/>
              </a:lnSpc>
              <a:spcBef>
                <a:spcPts val="600"/>
              </a:spcBef>
              <a:spcAft>
                <a:spcPts val="0"/>
              </a:spcAft>
              <a:buSzPts val="2400"/>
              <a:buChar char="▹"/>
            </a:pPr>
            <a:r>
              <a:rPr lang="en-US"/>
              <a:t>Phương thức:</a:t>
            </a:r>
            <a:endParaRPr/>
          </a:p>
          <a:p>
            <a:pPr marL="914400" lvl="1" indent="-381000" algn="l" rtl="0">
              <a:lnSpc>
                <a:spcPct val="100000"/>
              </a:lnSpc>
              <a:spcBef>
                <a:spcPts val="0"/>
              </a:spcBef>
              <a:spcAft>
                <a:spcPts val="0"/>
              </a:spcAft>
              <a:buSzPts val="2400"/>
              <a:buChar char="￭"/>
            </a:pPr>
            <a:r>
              <a:rPr lang="en-US"/>
              <a:t>Chuyển đổi ngôn ngữ kiểu mở rộng (XSLT)</a:t>
            </a:r>
            <a:endParaRPr/>
          </a:p>
          <a:p>
            <a:pPr marL="914400" lvl="1" indent="-381000" algn="l" rtl="0">
              <a:lnSpc>
                <a:spcPct val="100000"/>
              </a:lnSpc>
              <a:spcBef>
                <a:spcPts val="0"/>
              </a:spcBef>
              <a:spcAft>
                <a:spcPts val="0"/>
              </a:spcAft>
              <a:buSzPts val="2400"/>
              <a:buChar char="￭"/>
            </a:pPr>
            <a:r>
              <a:rPr lang="en-US"/>
              <a:t>Ajax</a:t>
            </a:r>
            <a:endParaRPr/>
          </a:p>
          <a:p>
            <a:pPr marL="914400" lvl="1" indent="-381000" algn="l" rtl="0">
              <a:lnSpc>
                <a:spcPct val="100000"/>
              </a:lnSpc>
              <a:spcBef>
                <a:spcPts val="0"/>
              </a:spcBef>
              <a:spcAft>
                <a:spcPts val="0"/>
              </a:spcAft>
              <a:buSzPts val="2400"/>
              <a:buChar char="￭"/>
            </a:pPr>
            <a:r>
              <a:rPr lang="en-US"/>
              <a:t>Cascading style sheets (CSS)</a:t>
            </a:r>
            <a:endParaRPr/>
          </a:p>
          <a:p>
            <a:pPr marL="457200" lvl="0" indent="-228600" algn="l" rtl="0">
              <a:lnSpc>
                <a:spcPct val="100000"/>
              </a:lnSpc>
              <a:spcBef>
                <a:spcPts val="600"/>
              </a:spcBef>
              <a:spcAft>
                <a:spcPts val="0"/>
              </a:spcAft>
              <a:buSzPts val="2400"/>
              <a:buNone/>
            </a:pPr>
            <a:endParaRPr/>
          </a:p>
        </p:txBody>
      </p:sp>
    </p:spTree>
  </p:cSld>
  <p:clrMapOvr>
    <a:masterClrMapping/>
  </p:clrMapOvr>
  <p:transition spd="slow">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66"/>
          <p:cNvSpPr txBox="1">
            <a:spLocks noGrp="1"/>
          </p:cNvSpPr>
          <p:nvPr>
            <p:ph type="sldNum" idx="12"/>
          </p:nvPr>
        </p:nvSpPr>
        <p:spPr>
          <a:xfrm>
            <a:off x="8808000" y="2208279"/>
            <a:ext cx="336000" cy="727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56</a:t>
            </a:fld>
            <a:endParaRPr/>
          </a:p>
        </p:txBody>
      </p:sp>
      <p:sp>
        <p:nvSpPr>
          <p:cNvPr id="593" name="Google Shape;593;p66"/>
          <p:cNvSpPr txBox="1">
            <a:spLocks noGrp="1"/>
          </p:cNvSpPr>
          <p:nvPr>
            <p:ph type="title"/>
          </p:nvPr>
        </p:nvSpPr>
        <p:spPr>
          <a:xfrm>
            <a:off x="457199" y="187036"/>
            <a:ext cx="5436824" cy="959654"/>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a:t>EXTENSIBLE STYLE LANGUAGE TRANSFORMATIONS (XSLT)</a:t>
            </a:r>
            <a:endParaRPr/>
          </a:p>
        </p:txBody>
      </p:sp>
      <p:sp>
        <p:nvSpPr>
          <p:cNvPr id="594" name="Google Shape;594;p66"/>
          <p:cNvSpPr txBox="1">
            <a:spLocks noGrp="1"/>
          </p:cNvSpPr>
          <p:nvPr>
            <p:ph type="body" idx="1"/>
          </p:nvPr>
        </p:nvSpPr>
        <p:spPr>
          <a:xfrm>
            <a:off x="457199" y="1146690"/>
            <a:ext cx="5436823" cy="3691560"/>
          </a:xfrm>
          <a:prstGeom prst="rect">
            <a:avLst/>
          </a:prstGeom>
          <a:noFill/>
          <a:ln>
            <a:noFill/>
          </a:ln>
        </p:spPr>
        <p:txBody>
          <a:bodyPr spcFirstLastPara="1" wrap="square" lIns="91425" tIns="91425" rIns="91425" bIns="91425" anchor="t" anchorCtr="0">
            <a:noAutofit/>
          </a:bodyPr>
          <a:lstStyle/>
          <a:p>
            <a:pPr marL="76200" lvl="0" indent="0" algn="l" rtl="0">
              <a:lnSpc>
                <a:spcPct val="100000"/>
              </a:lnSpc>
              <a:spcBef>
                <a:spcPts val="600"/>
              </a:spcBef>
              <a:spcAft>
                <a:spcPts val="0"/>
              </a:spcAft>
              <a:buSzPts val="2400"/>
              <a:buNone/>
            </a:pPr>
            <a:r>
              <a:rPr lang="en-US"/>
              <a:t>XSLT cho phép</a:t>
            </a:r>
            <a:endParaRPr/>
          </a:p>
          <a:p>
            <a:pPr marL="457200" lvl="0" indent="-381000" algn="l" rtl="0">
              <a:lnSpc>
                <a:spcPct val="200000"/>
              </a:lnSpc>
              <a:spcBef>
                <a:spcPts val="600"/>
              </a:spcBef>
              <a:spcAft>
                <a:spcPts val="0"/>
              </a:spcAft>
              <a:buSzPts val="2400"/>
              <a:buChar char="▹"/>
            </a:pPr>
            <a:r>
              <a:rPr lang="en-US"/>
              <a:t>Chọn các phần tử XML</a:t>
            </a:r>
            <a:endParaRPr/>
          </a:p>
          <a:p>
            <a:pPr marL="457200" lvl="0" indent="-381000" algn="l" rtl="0">
              <a:lnSpc>
                <a:spcPct val="200000"/>
              </a:lnSpc>
              <a:spcBef>
                <a:spcPts val="600"/>
              </a:spcBef>
              <a:spcAft>
                <a:spcPts val="0"/>
              </a:spcAft>
              <a:buSzPts val="2400"/>
              <a:buChar char="▹"/>
            </a:pPr>
            <a:r>
              <a:rPr lang="en-US"/>
              <a:t>Sắp xếp chuỗi</a:t>
            </a:r>
            <a:endParaRPr/>
          </a:p>
          <a:p>
            <a:pPr marL="457200" lvl="0" indent="-381000" algn="l" rtl="0">
              <a:lnSpc>
                <a:spcPct val="200000"/>
              </a:lnSpc>
              <a:spcBef>
                <a:spcPts val="600"/>
              </a:spcBef>
              <a:spcAft>
                <a:spcPts val="0"/>
              </a:spcAft>
              <a:buSzPts val="2400"/>
              <a:buChar char="▹"/>
            </a:pPr>
            <a:r>
              <a:rPr lang="en-US"/>
              <a:t>Lựa chọn dữ liệu</a:t>
            </a:r>
            <a:endParaRPr/>
          </a:p>
          <a:p>
            <a:pPr marL="457200" lvl="0" indent="-228600" algn="l" rtl="0">
              <a:lnSpc>
                <a:spcPct val="100000"/>
              </a:lnSpc>
              <a:spcBef>
                <a:spcPts val="600"/>
              </a:spcBef>
              <a:spcAft>
                <a:spcPts val="0"/>
              </a:spcAft>
              <a:buSzPts val="2400"/>
              <a:buNone/>
            </a:pPr>
            <a:endParaRPr/>
          </a:p>
        </p:txBody>
      </p:sp>
    </p:spTree>
  </p:cSld>
  <p:clrMapOvr>
    <a:masterClrMapping/>
  </p:clrMapOvr>
  <p:transition spd="slow">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pic>
        <p:nvPicPr>
          <p:cNvPr id="599" name="Google Shape;599;p67"/>
          <p:cNvPicPr preferRelativeResize="0"/>
          <p:nvPr/>
        </p:nvPicPr>
        <p:blipFill rotWithShape="1">
          <a:blip r:embed="rId3">
            <a:alphaModFix/>
          </a:blip>
          <a:srcRect/>
          <a:stretch/>
        </p:blipFill>
        <p:spPr>
          <a:xfrm>
            <a:off x="3250886" y="210672"/>
            <a:ext cx="5780571" cy="4713019"/>
          </a:xfrm>
          <a:prstGeom prst="rect">
            <a:avLst/>
          </a:prstGeom>
          <a:noFill/>
          <a:ln>
            <a:noFill/>
          </a:ln>
        </p:spPr>
      </p:pic>
      <p:sp>
        <p:nvSpPr>
          <p:cNvPr id="600" name="Google Shape;600;p67"/>
          <p:cNvSpPr txBox="1"/>
          <p:nvPr/>
        </p:nvSpPr>
        <p:spPr>
          <a:xfrm>
            <a:off x="310737" y="1413019"/>
            <a:ext cx="2771336" cy="230832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400" b="0" i="0" u="none" strike="noStrike" cap="none">
                <a:solidFill>
                  <a:srgbClr val="333333"/>
                </a:solidFill>
                <a:latin typeface="Calibri"/>
                <a:ea typeface="Calibri"/>
                <a:cs typeface="Calibri"/>
                <a:sym typeface="Calibri"/>
              </a:rPr>
              <a:t>Tạo các tài liệu XML và chuyển chúng thành nhiều định dạng khác nhau cho nhiều nền tảng khác nhau </a:t>
            </a:r>
            <a:endParaRPr/>
          </a:p>
        </p:txBody>
      </p:sp>
      <p:sp>
        <p:nvSpPr>
          <p:cNvPr id="601" name="Google Shape;601;p67"/>
          <p:cNvSpPr txBox="1">
            <a:spLocks noGrp="1"/>
          </p:cNvSpPr>
          <p:nvPr>
            <p:ph type="sldNum" idx="12"/>
          </p:nvPr>
        </p:nvSpPr>
        <p:spPr>
          <a:xfrm>
            <a:off x="4116400" y="4923691"/>
            <a:ext cx="911100" cy="219683"/>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57</a:t>
            </a:fld>
            <a:endParaRPr/>
          </a:p>
        </p:txBody>
      </p:sp>
    </p:spTree>
  </p:cSld>
  <p:clrMapOvr>
    <a:masterClrMapping/>
  </p:clrMapOvr>
  <p:transition spd="slow">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p68"/>
          <p:cNvSpPr txBox="1">
            <a:spLocks noGrp="1"/>
          </p:cNvSpPr>
          <p:nvPr>
            <p:ph type="sldNum" idx="12"/>
          </p:nvPr>
        </p:nvSpPr>
        <p:spPr>
          <a:xfrm>
            <a:off x="8808000" y="2208279"/>
            <a:ext cx="336000" cy="727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58</a:t>
            </a:fld>
            <a:endParaRPr/>
          </a:p>
        </p:txBody>
      </p:sp>
      <p:sp>
        <p:nvSpPr>
          <p:cNvPr id="607" name="Google Shape;607;p68"/>
          <p:cNvSpPr txBox="1">
            <a:spLocks noGrp="1"/>
          </p:cNvSpPr>
          <p:nvPr>
            <p:ph type="title"/>
          </p:nvPr>
        </p:nvSpPr>
        <p:spPr>
          <a:xfrm>
            <a:off x="457199" y="187036"/>
            <a:ext cx="5436824" cy="959654"/>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a:t>AJAX</a:t>
            </a:r>
            <a:endParaRPr/>
          </a:p>
        </p:txBody>
      </p:sp>
      <p:sp>
        <p:nvSpPr>
          <p:cNvPr id="608" name="Google Shape;608;p68"/>
          <p:cNvSpPr txBox="1">
            <a:spLocks noGrp="1"/>
          </p:cNvSpPr>
          <p:nvPr>
            <p:ph type="body" idx="1"/>
          </p:nvPr>
        </p:nvSpPr>
        <p:spPr>
          <a:xfrm>
            <a:off x="457199" y="1146690"/>
            <a:ext cx="5436823" cy="369156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600"/>
              </a:spcBef>
              <a:spcAft>
                <a:spcPts val="0"/>
              </a:spcAft>
              <a:buSzPts val="2400"/>
              <a:buChar char="▹"/>
            </a:pPr>
            <a:r>
              <a:rPr lang="en-US"/>
              <a:t>Sử dụng cả JavaScript và XML để thu được một lượng nhỏ dữ liệu từ máy chủ mà không cần rời khỏi trang Web</a:t>
            </a:r>
            <a:endParaRPr/>
          </a:p>
          <a:p>
            <a:pPr marL="457200" lvl="0" indent="-228600" algn="l" rtl="0">
              <a:lnSpc>
                <a:spcPct val="100000"/>
              </a:lnSpc>
              <a:spcBef>
                <a:spcPts val="600"/>
              </a:spcBef>
              <a:spcAft>
                <a:spcPts val="0"/>
              </a:spcAft>
              <a:buSzPts val="2400"/>
              <a:buNone/>
            </a:pPr>
            <a:endParaRPr sz="500"/>
          </a:p>
          <a:p>
            <a:pPr marL="457200" lvl="0" indent="-381000" algn="l" rtl="0">
              <a:lnSpc>
                <a:spcPct val="100000"/>
              </a:lnSpc>
              <a:spcBef>
                <a:spcPts val="2400"/>
              </a:spcBef>
              <a:spcAft>
                <a:spcPts val="0"/>
              </a:spcAft>
              <a:buSzPts val="2400"/>
              <a:buChar char="▹"/>
            </a:pPr>
            <a:r>
              <a:rPr lang="en-US"/>
              <a:t>Người dùng không phải đợi trang Web mới hiển thị sau khi thực hiện lựa chọn</a:t>
            </a:r>
            <a:endParaRPr/>
          </a:p>
        </p:txBody>
      </p:sp>
    </p:spTree>
  </p:cSld>
  <p:clrMapOvr>
    <a:masterClrMapping/>
  </p:clrMapOvr>
  <p:transition spd="slow">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69"/>
          <p:cNvSpPr txBox="1">
            <a:spLocks noGrp="1"/>
          </p:cNvSpPr>
          <p:nvPr>
            <p:ph type="sldNum" idx="12"/>
          </p:nvPr>
        </p:nvSpPr>
        <p:spPr>
          <a:xfrm>
            <a:off x="8808000" y="2208279"/>
            <a:ext cx="336000" cy="727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59</a:t>
            </a:fld>
            <a:endParaRPr/>
          </a:p>
        </p:txBody>
      </p:sp>
      <p:sp>
        <p:nvSpPr>
          <p:cNvPr id="614" name="Google Shape;614;p69"/>
          <p:cNvSpPr txBox="1">
            <a:spLocks noGrp="1"/>
          </p:cNvSpPr>
          <p:nvPr>
            <p:ph type="title"/>
          </p:nvPr>
        </p:nvSpPr>
        <p:spPr>
          <a:xfrm>
            <a:off x="457199" y="187036"/>
            <a:ext cx="5436824" cy="959654"/>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a:t>CASCADING STYLE SHEETS (CSS)</a:t>
            </a:r>
            <a:endParaRPr/>
          </a:p>
        </p:txBody>
      </p:sp>
      <p:sp>
        <p:nvSpPr>
          <p:cNvPr id="615" name="Google Shape;615;p69"/>
          <p:cNvSpPr txBox="1">
            <a:spLocks noGrp="1"/>
          </p:cNvSpPr>
          <p:nvPr>
            <p:ph type="body" idx="1"/>
          </p:nvPr>
        </p:nvSpPr>
        <p:spPr>
          <a:xfrm>
            <a:off x="457199" y="1146690"/>
            <a:ext cx="5436823" cy="369156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1800"/>
              </a:spcBef>
              <a:spcAft>
                <a:spcPts val="0"/>
              </a:spcAft>
              <a:buSzPts val="2400"/>
              <a:buChar char="▹"/>
            </a:pPr>
            <a:r>
              <a:rPr lang="en-US"/>
              <a:t>CSS cho phép chỉ định các phông chữ, kích thước, màu sắc, đường viền,..</a:t>
            </a:r>
            <a:endParaRPr/>
          </a:p>
          <a:p>
            <a:pPr marL="457200" lvl="0" indent="-381000" algn="l" rtl="0">
              <a:lnSpc>
                <a:spcPct val="100000"/>
              </a:lnSpc>
              <a:spcBef>
                <a:spcPts val="1800"/>
              </a:spcBef>
              <a:spcAft>
                <a:spcPts val="0"/>
              </a:spcAft>
              <a:buSzPts val="2400"/>
              <a:buChar char="▹"/>
            </a:pPr>
            <a:r>
              <a:rPr lang="en-US"/>
              <a:t>Kiểu có thể khác nhau cho các phương tiện khác nhau, chẳng hạn như màn hình, in hoặc thiết bị cầm tay</a:t>
            </a:r>
            <a:endParaRPr/>
          </a:p>
          <a:p>
            <a:pPr marL="457200" lvl="0" indent="-381000" algn="l" rtl="0">
              <a:lnSpc>
                <a:spcPct val="100000"/>
              </a:lnSpc>
              <a:spcBef>
                <a:spcPts val="1800"/>
              </a:spcBef>
              <a:spcAft>
                <a:spcPts val="0"/>
              </a:spcAft>
              <a:buSzPts val="2400"/>
              <a:buChar char="▹"/>
            </a:pPr>
            <a:r>
              <a:rPr lang="en-US"/>
              <a:t>Kiểu không cho phép thao tác dữ liệu</a:t>
            </a:r>
            <a:endParaRP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6"/>
          <p:cNvSpPr txBox="1">
            <a:spLocks noGrp="1"/>
          </p:cNvSpPr>
          <p:nvPr>
            <p:ph type="sldNum" idx="12"/>
          </p:nvPr>
        </p:nvSpPr>
        <p:spPr>
          <a:xfrm>
            <a:off x="8808000" y="2208279"/>
            <a:ext cx="336000" cy="727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6</a:t>
            </a:fld>
            <a:endParaRPr/>
          </a:p>
        </p:txBody>
      </p:sp>
      <p:sp>
        <p:nvSpPr>
          <p:cNvPr id="177" name="Google Shape;177;p16"/>
          <p:cNvSpPr txBox="1">
            <a:spLocks noGrp="1"/>
          </p:cNvSpPr>
          <p:nvPr>
            <p:ph type="title"/>
          </p:nvPr>
        </p:nvSpPr>
        <p:spPr>
          <a:xfrm>
            <a:off x="457199" y="187036"/>
            <a:ext cx="5436824" cy="959654"/>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a:t>CHỦ ĐỀ CHÍNH</a:t>
            </a:r>
            <a:endParaRPr/>
          </a:p>
        </p:txBody>
      </p:sp>
      <p:sp>
        <p:nvSpPr>
          <p:cNvPr id="178" name="Google Shape;178;p16"/>
          <p:cNvSpPr txBox="1">
            <a:spLocks noGrp="1"/>
          </p:cNvSpPr>
          <p:nvPr>
            <p:ph type="body" idx="1"/>
          </p:nvPr>
        </p:nvSpPr>
        <p:spPr>
          <a:xfrm>
            <a:off x="457199" y="1146690"/>
            <a:ext cx="5436823" cy="369156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1200"/>
              </a:spcBef>
              <a:spcAft>
                <a:spcPts val="0"/>
              </a:spcAft>
              <a:buSzPts val="2400"/>
              <a:buChar char="▹"/>
            </a:pPr>
            <a:r>
              <a:rPr lang="en-US" sz="2500">
                <a:latin typeface="Calibri"/>
                <a:ea typeface="Calibri"/>
                <a:cs typeface="Calibri"/>
                <a:sym typeface="Calibri"/>
              </a:rPr>
              <a:t>Thiết kế đầu ra</a:t>
            </a:r>
            <a:endParaRPr/>
          </a:p>
          <a:p>
            <a:pPr marL="457200" lvl="0" indent="-381000" algn="l" rtl="0">
              <a:lnSpc>
                <a:spcPct val="100000"/>
              </a:lnSpc>
              <a:spcBef>
                <a:spcPts val="1200"/>
              </a:spcBef>
              <a:spcAft>
                <a:spcPts val="0"/>
              </a:spcAft>
              <a:buSzPts val="2400"/>
              <a:buChar char="▹"/>
            </a:pPr>
            <a:r>
              <a:rPr lang="en-US" sz="2500">
                <a:latin typeface="Calibri"/>
                <a:ea typeface="Calibri"/>
                <a:cs typeface="Calibri"/>
                <a:sym typeface="Calibri"/>
              </a:rPr>
              <a:t>Công nghệ đầu ra</a:t>
            </a:r>
            <a:endParaRPr/>
          </a:p>
          <a:p>
            <a:pPr marL="457200" lvl="0" indent="-381000" algn="l" rtl="0">
              <a:lnSpc>
                <a:spcPct val="100000"/>
              </a:lnSpc>
              <a:spcBef>
                <a:spcPts val="1200"/>
              </a:spcBef>
              <a:spcAft>
                <a:spcPts val="0"/>
              </a:spcAft>
              <a:buSzPts val="2400"/>
              <a:buChar char="▹"/>
            </a:pPr>
            <a:r>
              <a:rPr lang="en-US" sz="2500">
                <a:latin typeface="Calibri"/>
                <a:ea typeface="Calibri"/>
                <a:cs typeface="Calibri"/>
                <a:sym typeface="Calibri"/>
              </a:rPr>
              <a:t>Các yếu tố trong việc lựa chọn công nghệ đầu ra</a:t>
            </a:r>
            <a:endParaRPr/>
          </a:p>
          <a:p>
            <a:pPr marL="457200" lvl="0" indent="-381000" algn="l" rtl="0">
              <a:lnSpc>
                <a:spcPct val="100000"/>
              </a:lnSpc>
              <a:spcBef>
                <a:spcPts val="1200"/>
              </a:spcBef>
              <a:spcAft>
                <a:spcPts val="0"/>
              </a:spcAft>
              <a:buSzPts val="2400"/>
              <a:buChar char="▹"/>
            </a:pPr>
            <a:r>
              <a:rPr lang="en-US" sz="2500">
                <a:latin typeface="Calibri"/>
                <a:ea typeface="Calibri"/>
                <a:cs typeface="Calibri"/>
                <a:sym typeface="Calibri"/>
              </a:rPr>
              <a:t>Thiết kế báo cáo</a:t>
            </a:r>
            <a:endParaRPr/>
          </a:p>
          <a:p>
            <a:pPr marL="457200" lvl="0" indent="-381000" algn="l" rtl="0">
              <a:lnSpc>
                <a:spcPct val="100000"/>
              </a:lnSpc>
              <a:spcBef>
                <a:spcPts val="1200"/>
              </a:spcBef>
              <a:spcAft>
                <a:spcPts val="0"/>
              </a:spcAft>
              <a:buSzPts val="2400"/>
              <a:buChar char="▹"/>
            </a:pPr>
            <a:r>
              <a:rPr lang="en-US" sz="2500">
                <a:latin typeface="Calibri"/>
                <a:ea typeface="Calibri"/>
                <a:cs typeface="Calibri"/>
                <a:sym typeface="Calibri"/>
              </a:rPr>
              <a:t>Thiết kế màn hình</a:t>
            </a:r>
            <a:endParaRPr/>
          </a:p>
          <a:p>
            <a:pPr marL="457200" lvl="0" indent="-381000" algn="l" rtl="0">
              <a:lnSpc>
                <a:spcPct val="100000"/>
              </a:lnSpc>
              <a:spcBef>
                <a:spcPts val="1200"/>
              </a:spcBef>
              <a:spcAft>
                <a:spcPts val="0"/>
              </a:spcAft>
              <a:buSzPts val="2400"/>
              <a:buChar char="▹"/>
            </a:pPr>
            <a:r>
              <a:rPr lang="en-US" sz="2500">
                <a:latin typeface="Calibri"/>
                <a:ea typeface="Calibri"/>
                <a:cs typeface="Calibri"/>
                <a:sym typeface="Calibri"/>
              </a:rPr>
              <a:t>Thiêt kế website</a:t>
            </a:r>
            <a:endParaRPr/>
          </a:p>
        </p:txBody>
      </p:sp>
    </p:spTree>
  </p:cSld>
  <p:clrMapOvr>
    <a:masterClrMapping/>
  </p:clrMapOvr>
  <p:transition spd="slow">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70"/>
          <p:cNvSpPr txBox="1">
            <a:spLocks noGrp="1"/>
          </p:cNvSpPr>
          <p:nvPr>
            <p:ph type="ctrTitle"/>
          </p:nvPr>
        </p:nvSpPr>
        <p:spPr>
          <a:xfrm>
            <a:off x="2626350" y="1888150"/>
            <a:ext cx="3891300" cy="11598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000"/>
              <a:buNone/>
            </a:pPr>
            <a:r>
              <a:rPr lang="en-US"/>
              <a:t>2.</a:t>
            </a:r>
            <a:endParaRPr/>
          </a:p>
          <a:p>
            <a:pPr marL="0" lvl="0" indent="0" algn="ctr" rtl="0">
              <a:lnSpc>
                <a:spcPct val="100000"/>
              </a:lnSpc>
              <a:spcBef>
                <a:spcPts val="0"/>
              </a:spcBef>
              <a:spcAft>
                <a:spcPts val="0"/>
              </a:spcAft>
              <a:buSzPts val="4000"/>
              <a:buNone/>
            </a:pPr>
            <a:r>
              <a:rPr lang="en-US"/>
              <a:t>Input</a:t>
            </a:r>
            <a:endParaRPr/>
          </a:p>
        </p:txBody>
      </p:sp>
    </p:spTree>
  </p:cSld>
  <p:clrMapOvr>
    <a:masterClrMapping/>
  </p:clrMapOvr>
  <p:transition spd="slow">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71"/>
          <p:cNvSpPr txBox="1">
            <a:spLocks noGrp="1"/>
          </p:cNvSpPr>
          <p:nvPr>
            <p:ph type="sldNum" idx="12"/>
          </p:nvPr>
        </p:nvSpPr>
        <p:spPr>
          <a:xfrm>
            <a:off x="8808000" y="2208279"/>
            <a:ext cx="336000" cy="727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61</a:t>
            </a:fld>
            <a:endParaRPr/>
          </a:p>
        </p:txBody>
      </p:sp>
      <p:sp>
        <p:nvSpPr>
          <p:cNvPr id="626" name="Google Shape;626;p71"/>
          <p:cNvSpPr txBox="1">
            <a:spLocks noGrp="1"/>
          </p:cNvSpPr>
          <p:nvPr>
            <p:ph type="title"/>
          </p:nvPr>
        </p:nvSpPr>
        <p:spPr>
          <a:xfrm>
            <a:off x="457199" y="187036"/>
            <a:ext cx="5436824" cy="959654"/>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a:t>CHỦ ĐỀ CHÍNH</a:t>
            </a:r>
            <a:endParaRPr/>
          </a:p>
        </p:txBody>
      </p:sp>
      <p:sp>
        <p:nvSpPr>
          <p:cNvPr id="627" name="Google Shape;627;p71"/>
          <p:cNvSpPr txBox="1">
            <a:spLocks noGrp="1"/>
          </p:cNvSpPr>
          <p:nvPr>
            <p:ph type="body" idx="1"/>
          </p:nvPr>
        </p:nvSpPr>
        <p:spPr>
          <a:xfrm>
            <a:off x="457199" y="1146690"/>
            <a:ext cx="5436900" cy="36915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1200"/>
              </a:spcBef>
              <a:spcAft>
                <a:spcPts val="0"/>
              </a:spcAft>
              <a:buSzPts val="2400"/>
              <a:buChar char="▹"/>
            </a:pPr>
            <a:r>
              <a:rPr lang="en-US" sz="2500">
                <a:latin typeface="Calibri"/>
                <a:ea typeface="Calibri"/>
                <a:cs typeface="Calibri"/>
                <a:sym typeface="Calibri"/>
              </a:rPr>
              <a:t>Thiết kế đầu vào</a:t>
            </a:r>
            <a:endParaRPr sz="2500">
              <a:latin typeface="Calibri"/>
              <a:ea typeface="Calibri"/>
              <a:cs typeface="Calibri"/>
              <a:sym typeface="Calibri"/>
            </a:endParaRPr>
          </a:p>
          <a:p>
            <a:pPr marL="457200" lvl="0" indent="-381000" algn="l" rtl="0">
              <a:lnSpc>
                <a:spcPct val="100000"/>
              </a:lnSpc>
              <a:spcBef>
                <a:spcPts val="1200"/>
              </a:spcBef>
              <a:spcAft>
                <a:spcPts val="0"/>
              </a:spcAft>
              <a:buSzPts val="2400"/>
              <a:buChar char="▹"/>
            </a:pPr>
            <a:r>
              <a:rPr lang="en-US" sz="2500">
                <a:latin typeface="Calibri"/>
                <a:ea typeface="Calibri"/>
                <a:cs typeface="Calibri"/>
                <a:sym typeface="Calibri"/>
              </a:rPr>
              <a:t>Thiết kế form</a:t>
            </a:r>
            <a:endParaRPr sz="2500">
              <a:latin typeface="Calibri"/>
              <a:ea typeface="Calibri"/>
              <a:cs typeface="Calibri"/>
              <a:sym typeface="Calibri"/>
            </a:endParaRPr>
          </a:p>
          <a:p>
            <a:pPr marL="457200" lvl="0" indent="-381000" algn="l" rtl="0">
              <a:lnSpc>
                <a:spcPct val="100000"/>
              </a:lnSpc>
              <a:spcBef>
                <a:spcPts val="1200"/>
              </a:spcBef>
              <a:spcAft>
                <a:spcPts val="0"/>
              </a:spcAft>
              <a:buSzPts val="2400"/>
              <a:buChar char="▹"/>
            </a:pPr>
            <a:r>
              <a:rPr lang="en-US" sz="2500">
                <a:latin typeface="Calibri"/>
                <a:ea typeface="Calibri"/>
                <a:cs typeface="Calibri"/>
                <a:sym typeface="Calibri"/>
              </a:rPr>
              <a:t>Thiết kế hiển thị</a:t>
            </a:r>
            <a:endParaRPr sz="2500">
              <a:latin typeface="Calibri"/>
              <a:ea typeface="Calibri"/>
              <a:cs typeface="Calibri"/>
              <a:sym typeface="Calibri"/>
            </a:endParaRPr>
          </a:p>
          <a:p>
            <a:pPr marL="457200" lvl="0" indent="-381000" algn="l" rtl="0">
              <a:lnSpc>
                <a:spcPct val="100000"/>
              </a:lnSpc>
              <a:spcBef>
                <a:spcPts val="1200"/>
              </a:spcBef>
              <a:spcAft>
                <a:spcPts val="0"/>
              </a:spcAft>
              <a:buSzPts val="2400"/>
              <a:buChar char="▹"/>
            </a:pPr>
            <a:r>
              <a:rPr lang="en-US" sz="2500">
                <a:latin typeface="Calibri"/>
                <a:ea typeface="Calibri"/>
                <a:cs typeface="Calibri"/>
                <a:sym typeface="Calibri"/>
              </a:rPr>
              <a:t>Thiết kế GUI</a:t>
            </a:r>
            <a:endParaRPr sz="2500">
              <a:latin typeface="Calibri"/>
              <a:ea typeface="Calibri"/>
              <a:cs typeface="Calibri"/>
              <a:sym typeface="Calibri"/>
            </a:endParaRPr>
          </a:p>
          <a:p>
            <a:pPr marL="457200" lvl="0" indent="-381000" algn="l" rtl="0">
              <a:lnSpc>
                <a:spcPct val="100000"/>
              </a:lnSpc>
              <a:spcBef>
                <a:spcPts val="1200"/>
              </a:spcBef>
              <a:spcAft>
                <a:spcPts val="0"/>
              </a:spcAft>
              <a:buSzPts val="2400"/>
              <a:buChar char="▹"/>
            </a:pPr>
            <a:r>
              <a:rPr lang="en-US" sz="2500"/>
              <a:t>Điều khiển GUI</a:t>
            </a:r>
            <a:endParaRPr sz="2500">
              <a:latin typeface="Calibri"/>
              <a:ea typeface="Calibri"/>
              <a:cs typeface="Calibri"/>
              <a:sym typeface="Calibri"/>
            </a:endParaRPr>
          </a:p>
          <a:p>
            <a:pPr marL="457200" lvl="0" indent="-381000" algn="l" rtl="0">
              <a:lnSpc>
                <a:spcPct val="100000"/>
              </a:lnSpc>
              <a:spcBef>
                <a:spcPts val="1200"/>
              </a:spcBef>
              <a:spcAft>
                <a:spcPts val="0"/>
              </a:spcAft>
              <a:buSzPts val="2400"/>
              <a:buChar char="▹"/>
            </a:pPr>
            <a:r>
              <a:rPr lang="en-US" sz="2500">
                <a:latin typeface="Calibri"/>
                <a:ea typeface="Calibri"/>
                <a:cs typeface="Calibri"/>
                <a:sym typeface="Calibri"/>
              </a:rPr>
              <a:t>Thiết kế website</a:t>
            </a:r>
            <a:endParaRPr/>
          </a:p>
        </p:txBody>
      </p:sp>
    </p:spTree>
  </p:cSld>
  <p:clrMapOvr>
    <a:masterClrMapping/>
  </p:clrMapOvr>
  <p:transition spd="slow">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Google Shape;632;p72"/>
          <p:cNvSpPr txBox="1">
            <a:spLocks noGrp="1"/>
          </p:cNvSpPr>
          <p:nvPr>
            <p:ph type="ctrTitle" idx="4294967295"/>
          </p:nvPr>
        </p:nvSpPr>
        <p:spPr>
          <a:xfrm>
            <a:off x="211366" y="1767376"/>
            <a:ext cx="3133499" cy="1692041"/>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A5B0FE"/>
              </a:buClr>
              <a:buSzPts val="3000"/>
              <a:buFont typeface="Miriam Libre"/>
              <a:buNone/>
            </a:pPr>
            <a:r>
              <a:rPr lang="en-US" sz="4800" b="0" i="0" u="none" strike="noStrike" cap="none">
                <a:solidFill>
                  <a:srgbClr val="A5B0FE"/>
                </a:solidFill>
                <a:latin typeface="Corbel"/>
                <a:ea typeface="Corbel"/>
                <a:cs typeface="Corbel"/>
                <a:sym typeface="Corbel"/>
              </a:rPr>
              <a:t>THIẾT KẾ ĐẦU VÀO</a:t>
            </a:r>
            <a:endParaRPr/>
          </a:p>
        </p:txBody>
      </p:sp>
      <p:grpSp>
        <p:nvGrpSpPr>
          <p:cNvPr id="633" name="Google Shape;633;p72"/>
          <p:cNvGrpSpPr/>
          <p:nvPr/>
        </p:nvGrpSpPr>
        <p:grpSpPr>
          <a:xfrm>
            <a:off x="4989428" y="480048"/>
            <a:ext cx="2688023" cy="2687984"/>
            <a:chOff x="6643075" y="3664250"/>
            <a:chExt cx="407950" cy="407975"/>
          </a:xfrm>
        </p:grpSpPr>
        <p:sp>
          <p:nvSpPr>
            <p:cNvPr id="634" name="Google Shape;634;p72"/>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5" name="Google Shape;635;p72"/>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36" name="Google Shape;636;p72"/>
          <p:cNvGrpSpPr/>
          <p:nvPr/>
        </p:nvGrpSpPr>
        <p:grpSpPr>
          <a:xfrm rot="-587295">
            <a:off x="4831103" y="3518436"/>
            <a:ext cx="1105140" cy="1105077"/>
            <a:chOff x="576250" y="4319400"/>
            <a:chExt cx="442075" cy="442050"/>
          </a:xfrm>
        </p:grpSpPr>
        <p:sp>
          <p:nvSpPr>
            <p:cNvPr id="637" name="Google Shape;637;p72"/>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solidFill>
              <a:srgbClr val="000000"/>
            </a:solid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8" name="Google Shape;638;p72"/>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solidFill>
              <a:srgbClr val="000000"/>
            </a:solid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9" name="Google Shape;639;p72"/>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solidFill>
              <a:srgbClr val="000000"/>
            </a:solid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0" name="Google Shape;640;p72"/>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solidFill>
              <a:srgbClr val="000000"/>
            </a:solid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41" name="Google Shape;641;p72"/>
          <p:cNvSpPr/>
          <p:nvPr/>
        </p:nvSpPr>
        <p:spPr>
          <a:xfrm>
            <a:off x="4346385" y="1101027"/>
            <a:ext cx="420148" cy="401173"/>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2" name="Google Shape;642;p72"/>
          <p:cNvSpPr/>
          <p:nvPr/>
        </p:nvSpPr>
        <p:spPr>
          <a:xfrm rot="2697410">
            <a:off x="7115127" y="3154920"/>
            <a:ext cx="637798" cy="608994"/>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3" name="Google Shape;643;p72"/>
          <p:cNvSpPr/>
          <p:nvPr/>
        </p:nvSpPr>
        <p:spPr>
          <a:xfrm>
            <a:off x="7572377" y="2774575"/>
            <a:ext cx="255471" cy="244042"/>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4" name="Google Shape;644;p72"/>
          <p:cNvSpPr/>
          <p:nvPr/>
        </p:nvSpPr>
        <p:spPr>
          <a:xfrm rot="1279871">
            <a:off x="4055299" y="2311116"/>
            <a:ext cx="255414" cy="243985"/>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5" name="Google Shape;645;p72"/>
          <p:cNvSpPr txBox="1">
            <a:spLocks noGrp="1"/>
          </p:cNvSpPr>
          <p:nvPr>
            <p:ph type="sldNum" idx="12"/>
          </p:nvPr>
        </p:nvSpPr>
        <p:spPr>
          <a:xfrm>
            <a:off x="8808000" y="2208175"/>
            <a:ext cx="336000" cy="727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62</a:t>
            </a:fld>
            <a:endParaRPr/>
          </a:p>
        </p:txBody>
      </p:sp>
    </p:spTree>
  </p:cSld>
  <p:clrMapOvr>
    <a:masterClrMapping/>
  </p:clrMapOvr>
  <p:transition spd="slow">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Google Shape;650;p73"/>
          <p:cNvSpPr txBox="1">
            <a:spLocks noGrp="1"/>
          </p:cNvSpPr>
          <p:nvPr>
            <p:ph type="sldNum" idx="12"/>
          </p:nvPr>
        </p:nvSpPr>
        <p:spPr>
          <a:xfrm>
            <a:off x="8808000" y="2208279"/>
            <a:ext cx="336000" cy="727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63</a:t>
            </a:fld>
            <a:endParaRPr/>
          </a:p>
        </p:txBody>
      </p:sp>
      <p:sp>
        <p:nvSpPr>
          <p:cNvPr id="651" name="Google Shape;651;p73"/>
          <p:cNvSpPr txBox="1">
            <a:spLocks noGrp="1"/>
          </p:cNvSpPr>
          <p:nvPr>
            <p:ph type="title"/>
          </p:nvPr>
        </p:nvSpPr>
        <p:spPr>
          <a:xfrm>
            <a:off x="457199" y="187036"/>
            <a:ext cx="5436824" cy="959654"/>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a:t>MỤC TIÊU THIẾT KẾ ĐẦU VÀO</a:t>
            </a:r>
            <a:endParaRPr/>
          </a:p>
        </p:txBody>
      </p:sp>
      <p:sp>
        <p:nvSpPr>
          <p:cNvPr id="652" name="Google Shape;652;p73"/>
          <p:cNvSpPr txBox="1">
            <a:spLocks noGrp="1"/>
          </p:cNvSpPr>
          <p:nvPr>
            <p:ph type="body" idx="1"/>
          </p:nvPr>
        </p:nvSpPr>
        <p:spPr>
          <a:xfrm>
            <a:off x="457199" y="1146690"/>
            <a:ext cx="5436823" cy="369156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600"/>
              </a:spcBef>
              <a:spcAft>
                <a:spcPts val="0"/>
              </a:spcAft>
              <a:buSzPts val="2400"/>
              <a:buChar char="▹"/>
            </a:pPr>
            <a:r>
              <a:rPr lang="en-US"/>
              <a:t>Chất lượng của hệ thống Input quyết định chất lượng của hệ thống Output</a:t>
            </a:r>
            <a:endParaRPr/>
          </a:p>
          <a:p>
            <a:pPr marL="457200" lvl="0" indent="-381000" algn="l" rtl="0">
              <a:lnSpc>
                <a:spcPct val="100000"/>
              </a:lnSpc>
              <a:spcBef>
                <a:spcPts val="600"/>
              </a:spcBef>
              <a:spcAft>
                <a:spcPts val="0"/>
              </a:spcAft>
              <a:buSzPts val="2400"/>
              <a:buChar char="▹"/>
            </a:pPr>
            <a:r>
              <a:rPr lang="en-US"/>
              <a:t>Mục tiêu của thiết kế đầu vào:</a:t>
            </a:r>
            <a:endParaRPr/>
          </a:p>
          <a:p>
            <a:pPr marL="914400" lvl="1" indent="-381000" algn="l" rtl="0">
              <a:lnSpc>
                <a:spcPct val="100000"/>
              </a:lnSpc>
              <a:spcBef>
                <a:spcPts val="0"/>
              </a:spcBef>
              <a:spcAft>
                <a:spcPts val="0"/>
              </a:spcAft>
              <a:buSzPts val="2400"/>
              <a:buChar char="￭"/>
            </a:pPr>
            <a:r>
              <a:rPr lang="en-US"/>
              <a:t>Độ hiệu quả</a:t>
            </a:r>
            <a:endParaRPr/>
          </a:p>
          <a:p>
            <a:pPr marL="914400" lvl="1" indent="-381000" algn="l" rtl="0">
              <a:lnSpc>
                <a:spcPct val="100000"/>
              </a:lnSpc>
              <a:spcBef>
                <a:spcPts val="0"/>
              </a:spcBef>
              <a:spcAft>
                <a:spcPts val="0"/>
              </a:spcAft>
              <a:buSzPts val="2400"/>
              <a:buChar char="￭"/>
            </a:pPr>
            <a:r>
              <a:rPr lang="en-US"/>
              <a:t>Độ chính xác</a:t>
            </a:r>
            <a:endParaRPr/>
          </a:p>
          <a:p>
            <a:pPr marL="914400" lvl="1" indent="-381000" algn="l" rtl="0">
              <a:lnSpc>
                <a:spcPct val="100000"/>
              </a:lnSpc>
              <a:spcBef>
                <a:spcPts val="0"/>
              </a:spcBef>
              <a:spcAft>
                <a:spcPts val="0"/>
              </a:spcAft>
              <a:buSzPts val="2400"/>
              <a:buChar char="￭"/>
            </a:pPr>
            <a:r>
              <a:rPr lang="en-US"/>
              <a:t>Dễ sử dụng</a:t>
            </a:r>
            <a:endParaRPr/>
          </a:p>
          <a:p>
            <a:pPr marL="914400" lvl="1" indent="-381000" algn="l" rtl="0">
              <a:lnSpc>
                <a:spcPct val="100000"/>
              </a:lnSpc>
              <a:spcBef>
                <a:spcPts val="0"/>
              </a:spcBef>
              <a:spcAft>
                <a:spcPts val="0"/>
              </a:spcAft>
              <a:buSzPts val="2400"/>
              <a:buChar char="￭"/>
            </a:pPr>
            <a:r>
              <a:rPr lang="en-US"/>
              <a:t>Tính nhất quán</a:t>
            </a:r>
            <a:endParaRPr/>
          </a:p>
          <a:p>
            <a:pPr marL="914400" lvl="1" indent="-381000" algn="l" rtl="0">
              <a:lnSpc>
                <a:spcPct val="100000"/>
              </a:lnSpc>
              <a:spcBef>
                <a:spcPts val="0"/>
              </a:spcBef>
              <a:spcAft>
                <a:spcPts val="0"/>
              </a:spcAft>
              <a:buSzPts val="2400"/>
              <a:buChar char="￭"/>
            </a:pPr>
            <a:r>
              <a:rPr lang="en-US"/>
              <a:t>Tính đơn giản</a:t>
            </a:r>
            <a:endParaRPr/>
          </a:p>
          <a:p>
            <a:pPr marL="914400" lvl="1" indent="-381000" algn="l" rtl="0">
              <a:lnSpc>
                <a:spcPct val="100000"/>
              </a:lnSpc>
              <a:spcBef>
                <a:spcPts val="0"/>
              </a:spcBef>
              <a:spcAft>
                <a:spcPts val="0"/>
              </a:spcAft>
              <a:buSzPts val="2400"/>
              <a:buChar char="￭"/>
            </a:pPr>
            <a:r>
              <a:rPr lang="en-US"/>
              <a:t>Tính thu hút</a:t>
            </a:r>
            <a:endParaRPr/>
          </a:p>
        </p:txBody>
      </p:sp>
    </p:spTree>
  </p:cSld>
  <p:clrMapOvr>
    <a:masterClrMapping/>
  </p:clrMapOvr>
  <p:transition spd="slow">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Google Shape;657;p74"/>
          <p:cNvSpPr txBox="1">
            <a:spLocks noGrp="1"/>
          </p:cNvSpPr>
          <p:nvPr>
            <p:ph type="sldNum" idx="12"/>
          </p:nvPr>
        </p:nvSpPr>
        <p:spPr>
          <a:xfrm>
            <a:off x="8808000" y="2208279"/>
            <a:ext cx="336000" cy="7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000"/>
              <a:buFont typeface="Arial"/>
              <a:buNone/>
            </a:pPr>
            <a:fld id="{00000000-1234-1234-1234-123412341234}" type="slidenum">
              <a:rPr lang="en-US"/>
              <a:t>64</a:t>
            </a:fld>
            <a:endParaRPr/>
          </a:p>
        </p:txBody>
      </p:sp>
      <p:sp>
        <p:nvSpPr>
          <p:cNvPr id="658" name="Google Shape;658;p74"/>
          <p:cNvSpPr txBox="1">
            <a:spLocks noGrp="1"/>
          </p:cNvSpPr>
          <p:nvPr>
            <p:ph type="title"/>
          </p:nvPr>
        </p:nvSpPr>
        <p:spPr>
          <a:xfrm>
            <a:off x="457199" y="187036"/>
            <a:ext cx="5436900" cy="959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a:t>Hệ thống Input quyết định chất lượng hệ thống Output </a:t>
            </a:r>
            <a:endParaRPr/>
          </a:p>
        </p:txBody>
      </p:sp>
      <p:sp>
        <p:nvSpPr>
          <p:cNvPr id="659" name="Google Shape;659;p74"/>
          <p:cNvSpPr txBox="1">
            <a:spLocks noGrp="1"/>
          </p:cNvSpPr>
          <p:nvPr>
            <p:ph type="body" idx="1"/>
          </p:nvPr>
        </p:nvSpPr>
        <p:spPr>
          <a:xfrm>
            <a:off x="457199" y="1146690"/>
            <a:ext cx="5436900" cy="3691500"/>
          </a:xfrm>
          <a:prstGeom prst="rect">
            <a:avLst/>
          </a:prstGeom>
        </p:spPr>
        <p:txBody>
          <a:bodyPr spcFirstLastPara="1" wrap="square" lIns="91425" tIns="91425" rIns="91425" bIns="91425" anchor="t" anchorCtr="0">
            <a:noAutofit/>
          </a:bodyPr>
          <a:lstStyle/>
          <a:p>
            <a:pPr marL="457200" lvl="0" indent="-381000" algn="l" rtl="0">
              <a:spcBef>
                <a:spcPts val="600"/>
              </a:spcBef>
              <a:spcAft>
                <a:spcPts val="0"/>
              </a:spcAft>
              <a:buSzPts val="2400"/>
              <a:buChar char="▹"/>
            </a:pPr>
            <a:r>
              <a:rPr lang="en-US"/>
              <a:t>Thực hiện khảo sát về nhu cầu sử dụng laptop quyết định đến việc nhập các mẫu laptop.</a:t>
            </a:r>
            <a:endParaRPr/>
          </a:p>
          <a:p>
            <a:pPr marL="457200" lvl="0" indent="-381000" algn="l" rtl="0">
              <a:spcBef>
                <a:spcPts val="2400"/>
              </a:spcBef>
              <a:spcAft>
                <a:spcPts val="0"/>
              </a:spcAft>
              <a:buSzPts val="2400"/>
              <a:buChar char="▹"/>
            </a:pPr>
            <a:r>
              <a:rPr lang="en-US"/>
              <a:t>Thu thập dữ liệu độ ẩm trong hệ thống nông nghiệp thông minh quyết định đến lượng nước tưới tiêu.</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Google Shape;664;p75"/>
          <p:cNvSpPr txBox="1">
            <a:spLocks noGrp="1"/>
          </p:cNvSpPr>
          <p:nvPr>
            <p:ph type="ctrTitle" idx="4294967295"/>
          </p:nvPr>
        </p:nvSpPr>
        <p:spPr>
          <a:xfrm>
            <a:off x="211366" y="1767376"/>
            <a:ext cx="3133499" cy="1692041"/>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A5B0FE"/>
              </a:buClr>
              <a:buSzPts val="3000"/>
              <a:buFont typeface="Miriam Libre"/>
              <a:buNone/>
            </a:pPr>
            <a:r>
              <a:rPr lang="en-US" sz="4800" b="0" i="0" u="none" strike="noStrike" cap="none">
                <a:solidFill>
                  <a:srgbClr val="A5B0FE"/>
                </a:solidFill>
                <a:latin typeface="Corbel"/>
                <a:ea typeface="Corbel"/>
                <a:cs typeface="Corbel"/>
                <a:sym typeface="Corbel"/>
              </a:rPr>
              <a:t>THIẾT KẾ FORM</a:t>
            </a:r>
            <a:endParaRPr/>
          </a:p>
        </p:txBody>
      </p:sp>
      <p:grpSp>
        <p:nvGrpSpPr>
          <p:cNvPr id="665" name="Google Shape;665;p75"/>
          <p:cNvGrpSpPr/>
          <p:nvPr/>
        </p:nvGrpSpPr>
        <p:grpSpPr>
          <a:xfrm>
            <a:off x="4989428" y="480048"/>
            <a:ext cx="2688023" cy="2687984"/>
            <a:chOff x="6643075" y="3664250"/>
            <a:chExt cx="407950" cy="407975"/>
          </a:xfrm>
        </p:grpSpPr>
        <p:sp>
          <p:nvSpPr>
            <p:cNvPr id="666" name="Google Shape;666;p75"/>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7" name="Google Shape;667;p75"/>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68" name="Google Shape;668;p75"/>
          <p:cNvGrpSpPr/>
          <p:nvPr/>
        </p:nvGrpSpPr>
        <p:grpSpPr>
          <a:xfrm rot="-587295">
            <a:off x="4831103" y="3518436"/>
            <a:ext cx="1105140" cy="1105077"/>
            <a:chOff x="576250" y="4319400"/>
            <a:chExt cx="442075" cy="442050"/>
          </a:xfrm>
        </p:grpSpPr>
        <p:sp>
          <p:nvSpPr>
            <p:cNvPr id="669" name="Google Shape;669;p75"/>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solidFill>
              <a:srgbClr val="000000"/>
            </a:solid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0" name="Google Shape;670;p75"/>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solidFill>
              <a:srgbClr val="000000"/>
            </a:solid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1" name="Google Shape;671;p75"/>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solidFill>
              <a:srgbClr val="000000"/>
            </a:solid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2" name="Google Shape;672;p75"/>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solidFill>
              <a:srgbClr val="000000"/>
            </a:solid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73" name="Google Shape;673;p75"/>
          <p:cNvSpPr/>
          <p:nvPr/>
        </p:nvSpPr>
        <p:spPr>
          <a:xfrm>
            <a:off x="4346385" y="1101027"/>
            <a:ext cx="420148" cy="401173"/>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4" name="Google Shape;674;p75"/>
          <p:cNvSpPr/>
          <p:nvPr/>
        </p:nvSpPr>
        <p:spPr>
          <a:xfrm rot="2697410">
            <a:off x="7115127" y="3154920"/>
            <a:ext cx="637798" cy="608994"/>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5" name="Google Shape;675;p75"/>
          <p:cNvSpPr/>
          <p:nvPr/>
        </p:nvSpPr>
        <p:spPr>
          <a:xfrm>
            <a:off x="7572377" y="2774575"/>
            <a:ext cx="255471" cy="244042"/>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6" name="Google Shape;676;p75"/>
          <p:cNvSpPr/>
          <p:nvPr/>
        </p:nvSpPr>
        <p:spPr>
          <a:xfrm rot="1279871">
            <a:off x="4055299" y="2311116"/>
            <a:ext cx="255414" cy="243985"/>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7" name="Google Shape;677;p75"/>
          <p:cNvSpPr txBox="1">
            <a:spLocks noGrp="1"/>
          </p:cNvSpPr>
          <p:nvPr>
            <p:ph type="sldNum" idx="12"/>
          </p:nvPr>
        </p:nvSpPr>
        <p:spPr>
          <a:xfrm>
            <a:off x="8808000" y="2208175"/>
            <a:ext cx="336000" cy="727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65</a:t>
            </a:fld>
            <a:endParaRPr/>
          </a:p>
        </p:txBody>
      </p:sp>
    </p:spTree>
  </p:cSld>
  <p:clrMapOvr>
    <a:masterClrMapping/>
  </p:clrMapOvr>
  <p:transition spd="slow">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p76"/>
          <p:cNvSpPr txBox="1">
            <a:spLocks noGrp="1"/>
          </p:cNvSpPr>
          <p:nvPr>
            <p:ph type="sldNum" idx="12"/>
          </p:nvPr>
        </p:nvSpPr>
        <p:spPr>
          <a:xfrm>
            <a:off x="8808000" y="2208279"/>
            <a:ext cx="336000" cy="727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66</a:t>
            </a:fld>
            <a:endParaRPr/>
          </a:p>
        </p:txBody>
      </p:sp>
      <p:sp>
        <p:nvSpPr>
          <p:cNvPr id="683" name="Google Shape;683;p76"/>
          <p:cNvSpPr txBox="1">
            <a:spLocks noGrp="1"/>
          </p:cNvSpPr>
          <p:nvPr>
            <p:ph type="title"/>
          </p:nvPr>
        </p:nvSpPr>
        <p:spPr>
          <a:xfrm>
            <a:off x="457199" y="187036"/>
            <a:ext cx="5436824" cy="959654"/>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a:t>THIẾT KẾ FORM TỐT</a:t>
            </a:r>
            <a:endParaRPr/>
          </a:p>
        </p:txBody>
      </p:sp>
      <p:sp>
        <p:nvSpPr>
          <p:cNvPr id="684" name="Google Shape;684;p76"/>
          <p:cNvSpPr txBox="1">
            <a:spLocks noGrp="1"/>
          </p:cNvSpPr>
          <p:nvPr>
            <p:ph type="body" idx="1"/>
          </p:nvPr>
        </p:nvSpPr>
        <p:spPr>
          <a:xfrm>
            <a:off x="457199" y="1146690"/>
            <a:ext cx="5436823" cy="3691560"/>
          </a:xfrm>
          <a:prstGeom prst="rect">
            <a:avLst/>
          </a:prstGeom>
          <a:noFill/>
          <a:ln>
            <a:noFill/>
          </a:ln>
        </p:spPr>
        <p:txBody>
          <a:bodyPr spcFirstLastPara="1" wrap="square" lIns="91425" tIns="91425" rIns="91425" bIns="91425" anchor="t" anchorCtr="0">
            <a:noAutofit/>
          </a:bodyPr>
          <a:lstStyle/>
          <a:p>
            <a:pPr marL="457200" lvl="0" indent="-381000" algn="l" rtl="0">
              <a:lnSpc>
                <a:spcPct val="150000"/>
              </a:lnSpc>
              <a:spcBef>
                <a:spcPts val="600"/>
              </a:spcBef>
              <a:spcAft>
                <a:spcPts val="0"/>
              </a:spcAft>
              <a:buSzPts val="2400"/>
              <a:buChar char="▹"/>
            </a:pPr>
            <a:r>
              <a:rPr lang="en-US"/>
              <a:t>Dễ dàng điền thông tin</a:t>
            </a:r>
            <a:endParaRPr/>
          </a:p>
          <a:p>
            <a:pPr marL="457200" lvl="0" indent="-381000" algn="l" rtl="0">
              <a:lnSpc>
                <a:spcPct val="150000"/>
              </a:lnSpc>
              <a:spcBef>
                <a:spcPts val="600"/>
              </a:spcBef>
              <a:spcAft>
                <a:spcPts val="0"/>
              </a:spcAft>
              <a:buSzPts val="2400"/>
              <a:buChar char="▹"/>
            </a:pPr>
            <a:r>
              <a:rPr lang="en-US"/>
              <a:t>Đảm bảo đáp ứng được mục đích thiết kế ban đầu</a:t>
            </a:r>
            <a:endParaRPr/>
          </a:p>
          <a:p>
            <a:pPr marL="457200" lvl="0" indent="-381000" algn="l" rtl="0">
              <a:lnSpc>
                <a:spcPct val="150000"/>
              </a:lnSpc>
              <a:spcBef>
                <a:spcPts val="600"/>
              </a:spcBef>
              <a:spcAft>
                <a:spcPts val="0"/>
              </a:spcAft>
              <a:buSzPts val="2400"/>
              <a:buChar char="▹"/>
            </a:pPr>
            <a:r>
              <a:rPr lang="en-US"/>
              <a:t>Đảm bảo sự hoàn thiện</a:t>
            </a:r>
            <a:endParaRPr/>
          </a:p>
          <a:p>
            <a:pPr marL="457200" lvl="0" indent="-381000" algn="l" rtl="0">
              <a:lnSpc>
                <a:spcPct val="150000"/>
              </a:lnSpc>
              <a:spcBef>
                <a:spcPts val="600"/>
              </a:spcBef>
              <a:spcAft>
                <a:spcPts val="0"/>
              </a:spcAft>
              <a:buSzPts val="2400"/>
              <a:buChar char="▹"/>
            </a:pPr>
            <a:r>
              <a:rPr lang="en-US"/>
              <a:t>Đảm bảo tính thu hút</a:t>
            </a:r>
            <a:endParaRPr/>
          </a:p>
          <a:p>
            <a:pPr marL="457200" lvl="0" indent="-228600" algn="l" rtl="0">
              <a:lnSpc>
                <a:spcPct val="100000"/>
              </a:lnSpc>
              <a:spcBef>
                <a:spcPts val="600"/>
              </a:spcBef>
              <a:spcAft>
                <a:spcPts val="0"/>
              </a:spcAft>
              <a:buSzPts val="2400"/>
              <a:buNone/>
            </a:pPr>
            <a:endParaRPr/>
          </a:p>
        </p:txBody>
      </p:sp>
    </p:spTree>
  </p:cSld>
  <p:clrMapOvr>
    <a:masterClrMapping/>
  </p:clrMapOvr>
  <p:transition spd="slow">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89" name="Google Shape;689;p77"/>
          <p:cNvSpPr txBox="1">
            <a:spLocks noGrp="1"/>
          </p:cNvSpPr>
          <p:nvPr>
            <p:ph type="sldNum" idx="12"/>
          </p:nvPr>
        </p:nvSpPr>
        <p:spPr>
          <a:xfrm>
            <a:off x="8808000" y="2208175"/>
            <a:ext cx="336000" cy="727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67</a:t>
            </a:fld>
            <a:endParaRPr/>
          </a:p>
        </p:txBody>
      </p:sp>
      <p:sp>
        <p:nvSpPr>
          <p:cNvPr id="690" name="Google Shape;690;p77"/>
          <p:cNvSpPr txBox="1"/>
          <p:nvPr/>
        </p:nvSpPr>
        <p:spPr>
          <a:xfrm>
            <a:off x="531338" y="1567698"/>
            <a:ext cx="3751034" cy="1696547"/>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A5B0FE"/>
              </a:buClr>
              <a:buSzPts val="3000"/>
              <a:buFont typeface="Miriam Libre"/>
              <a:buNone/>
            </a:pPr>
            <a:r>
              <a:rPr lang="en-US" sz="4800" b="0" i="0" u="none" strike="noStrike" cap="none">
                <a:solidFill>
                  <a:srgbClr val="A5B0FE"/>
                </a:solidFill>
                <a:latin typeface="Corbel"/>
                <a:ea typeface="Corbel"/>
                <a:cs typeface="Corbel"/>
                <a:sym typeface="Corbel"/>
              </a:rPr>
              <a:t>Dễ dàng </a:t>
            </a:r>
            <a:endParaRPr/>
          </a:p>
          <a:p>
            <a:pPr marL="0" marR="0" lvl="0" indent="0" algn="l" rtl="0">
              <a:lnSpc>
                <a:spcPct val="100000"/>
              </a:lnSpc>
              <a:spcBef>
                <a:spcPts val="0"/>
              </a:spcBef>
              <a:spcAft>
                <a:spcPts val="0"/>
              </a:spcAft>
              <a:buClr>
                <a:srgbClr val="A5B0FE"/>
              </a:buClr>
              <a:buSzPts val="3000"/>
              <a:buFont typeface="Miriam Libre"/>
              <a:buNone/>
            </a:pPr>
            <a:r>
              <a:rPr lang="en-US" sz="4800" b="0" i="0" u="none" strike="noStrike" cap="none">
                <a:solidFill>
                  <a:srgbClr val="A5B0FE"/>
                </a:solidFill>
                <a:latin typeface="Corbel"/>
                <a:ea typeface="Corbel"/>
                <a:cs typeface="Corbel"/>
                <a:sym typeface="Corbel"/>
              </a:rPr>
              <a:t>điền thông tin</a:t>
            </a:r>
            <a:endParaRPr/>
          </a:p>
        </p:txBody>
      </p:sp>
      <p:sp>
        <p:nvSpPr>
          <p:cNvPr id="691" name="Google Shape;691;p77"/>
          <p:cNvSpPr txBox="1"/>
          <p:nvPr/>
        </p:nvSpPr>
        <p:spPr>
          <a:xfrm>
            <a:off x="4753255" y="1137481"/>
            <a:ext cx="4390745" cy="2556982"/>
          </a:xfrm>
          <a:prstGeom prst="rect">
            <a:avLst/>
          </a:prstGeom>
          <a:noFill/>
          <a:ln>
            <a:noFill/>
          </a:ln>
        </p:spPr>
        <p:txBody>
          <a:bodyPr spcFirstLastPara="1" wrap="square" lIns="91425" tIns="45700" rIns="91425" bIns="45700" anchor="t" anchorCtr="0">
            <a:noAutofit/>
          </a:bodyPr>
          <a:lstStyle/>
          <a:p>
            <a:pPr marL="457200" marR="0" lvl="0" indent="-457200" algn="l" rtl="0">
              <a:lnSpc>
                <a:spcPct val="200000"/>
              </a:lnSpc>
              <a:spcBef>
                <a:spcPts val="0"/>
              </a:spcBef>
              <a:spcAft>
                <a:spcPts val="0"/>
              </a:spcAft>
              <a:buClr>
                <a:schemeClr val="lt1"/>
              </a:buClr>
              <a:buSzPts val="2800"/>
              <a:buFont typeface="Noto Sans Symbols"/>
              <a:buChar char="▪"/>
            </a:pPr>
            <a:r>
              <a:rPr lang="en-US" sz="2800" b="0" i="0" u="none" strike="noStrike" cap="none">
                <a:solidFill>
                  <a:srgbClr val="FFFFFF"/>
                </a:solidFill>
                <a:latin typeface="Corbel"/>
                <a:ea typeface="Corbel"/>
                <a:cs typeface="Corbel"/>
                <a:sym typeface="Corbel"/>
              </a:rPr>
              <a:t>Luồng của Form</a:t>
            </a:r>
            <a:endParaRPr/>
          </a:p>
          <a:p>
            <a:pPr marL="457200" marR="0" lvl="0" indent="-457200" algn="l" rtl="0">
              <a:lnSpc>
                <a:spcPct val="200000"/>
              </a:lnSpc>
              <a:spcBef>
                <a:spcPts val="0"/>
              </a:spcBef>
              <a:spcAft>
                <a:spcPts val="0"/>
              </a:spcAft>
              <a:buClr>
                <a:schemeClr val="lt1"/>
              </a:buClr>
              <a:buSzPts val="2800"/>
              <a:buFont typeface="Noto Sans Symbols"/>
              <a:buChar char="▪"/>
            </a:pPr>
            <a:r>
              <a:rPr lang="en-US" sz="2800" b="0" i="0" u="none" strike="noStrike" cap="none">
                <a:solidFill>
                  <a:srgbClr val="FFFFFF"/>
                </a:solidFill>
                <a:latin typeface="Corbel"/>
                <a:ea typeface="Corbel"/>
                <a:cs typeface="Corbel"/>
                <a:sym typeface="Corbel"/>
              </a:rPr>
              <a:t>Bảy phần của form</a:t>
            </a:r>
            <a:endParaRPr/>
          </a:p>
          <a:p>
            <a:pPr marL="457200" marR="0" lvl="0" indent="-457200" algn="l" rtl="0">
              <a:lnSpc>
                <a:spcPct val="200000"/>
              </a:lnSpc>
              <a:spcBef>
                <a:spcPts val="0"/>
              </a:spcBef>
              <a:spcAft>
                <a:spcPts val="0"/>
              </a:spcAft>
              <a:buClr>
                <a:schemeClr val="lt1"/>
              </a:buClr>
              <a:buSzPts val="2800"/>
              <a:buFont typeface="Noto Sans Symbols"/>
              <a:buChar char="▪"/>
            </a:pPr>
            <a:r>
              <a:rPr lang="en-US" sz="2800" b="0" i="0" u="none" strike="noStrike" cap="none">
                <a:solidFill>
                  <a:srgbClr val="FFFFFF"/>
                </a:solidFill>
                <a:latin typeface="Corbel"/>
                <a:ea typeface="Corbel"/>
                <a:cs typeface="Corbel"/>
                <a:sym typeface="Corbel"/>
              </a:rPr>
              <a:t>Caption</a:t>
            </a:r>
            <a:endParaRPr/>
          </a:p>
        </p:txBody>
      </p:sp>
    </p:spTree>
  </p:cSld>
  <p:clrMapOvr>
    <a:masterClrMapping/>
  </p:clrMapOvr>
  <p:transition spd="slow">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Google Shape;696;p78"/>
          <p:cNvSpPr txBox="1">
            <a:spLocks noGrp="1"/>
          </p:cNvSpPr>
          <p:nvPr>
            <p:ph type="sldNum" idx="12"/>
          </p:nvPr>
        </p:nvSpPr>
        <p:spPr>
          <a:xfrm>
            <a:off x="8808000" y="2208279"/>
            <a:ext cx="336000" cy="727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68</a:t>
            </a:fld>
            <a:endParaRPr/>
          </a:p>
        </p:txBody>
      </p:sp>
      <p:sp>
        <p:nvSpPr>
          <p:cNvPr id="697" name="Google Shape;697;p78"/>
          <p:cNvSpPr txBox="1">
            <a:spLocks noGrp="1"/>
          </p:cNvSpPr>
          <p:nvPr>
            <p:ph type="title"/>
          </p:nvPr>
        </p:nvSpPr>
        <p:spPr>
          <a:xfrm>
            <a:off x="457199" y="187036"/>
            <a:ext cx="5436824" cy="959654"/>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a:t>FORM FLOW</a:t>
            </a:r>
            <a:endParaRPr/>
          </a:p>
        </p:txBody>
      </p:sp>
      <p:sp>
        <p:nvSpPr>
          <p:cNvPr id="698" name="Google Shape;698;p78"/>
          <p:cNvSpPr txBox="1">
            <a:spLocks noGrp="1"/>
          </p:cNvSpPr>
          <p:nvPr>
            <p:ph type="body" idx="1"/>
          </p:nvPr>
        </p:nvSpPr>
        <p:spPr>
          <a:xfrm>
            <a:off x="457199" y="1146690"/>
            <a:ext cx="5436823" cy="3691560"/>
          </a:xfrm>
          <a:prstGeom prst="rect">
            <a:avLst/>
          </a:prstGeom>
          <a:noFill/>
          <a:ln>
            <a:noFill/>
          </a:ln>
        </p:spPr>
        <p:txBody>
          <a:bodyPr spcFirstLastPara="1" wrap="square" lIns="91425" tIns="91425" rIns="91425" bIns="91425" anchor="t" anchorCtr="0">
            <a:noAutofit/>
          </a:bodyPr>
          <a:lstStyle/>
          <a:p>
            <a:pPr marL="457200" lvl="0" indent="-381000" algn="l" rtl="0">
              <a:lnSpc>
                <a:spcPct val="150000"/>
              </a:lnSpc>
              <a:spcBef>
                <a:spcPts val="600"/>
              </a:spcBef>
              <a:spcAft>
                <a:spcPts val="0"/>
              </a:spcAft>
              <a:buSzPts val="2400"/>
              <a:buChar char="▹"/>
            </a:pPr>
            <a:r>
              <a:rPr lang="en-US"/>
              <a:t>Giảm thời gian và công sức cho nhân viên để hoàn thành</a:t>
            </a:r>
            <a:endParaRPr/>
          </a:p>
          <a:p>
            <a:pPr marL="457200" lvl="0" indent="-381000" algn="l" rtl="0">
              <a:lnSpc>
                <a:spcPct val="150000"/>
              </a:lnSpc>
              <a:spcBef>
                <a:spcPts val="600"/>
              </a:spcBef>
              <a:spcAft>
                <a:spcPts val="0"/>
              </a:spcAft>
              <a:buSzPts val="2400"/>
              <a:buChar char="▹"/>
            </a:pPr>
            <a:r>
              <a:rPr lang="en-US"/>
              <a:t>Nên theo luồng trên xuống dưới, trái qua phải</a:t>
            </a:r>
            <a:endParaRPr/>
          </a:p>
          <a:p>
            <a:pPr marL="457200" lvl="0" indent="-381000" algn="l" rtl="0">
              <a:lnSpc>
                <a:spcPct val="150000"/>
              </a:lnSpc>
              <a:spcBef>
                <a:spcPts val="600"/>
              </a:spcBef>
              <a:spcAft>
                <a:spcPts val="0"/>
              </a:spcAft>
              <a:buSzPts val="2400"/>
              <a:buChar char="▹"/>
            </a:pPr>
            <a:r>
              <a:rPr lang="en-US"/>
              <a:t>Luồng không chính xác gây mất thời gian và khó chịu</a:t>
            </a:r>
            <a:endParaRPr/>
          </a:p>
        </p:txBody>
      </p:sp>
    </p:spTree>
  </p:cSld>
  <p:clrMapOvr>
    <a:masterClrMapping/>
  </p:clrMapOvr>
  <p:transition spd="slow">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703" name="Google Shape;703;p79"/>
          <p:cNvSpPr txBox="1">
            <a:spLocks noGrp="1"/>
          </p:cNvSpPr>
          <p:nvPr>
            <p:ph type="sldNum" idx="12"/>
          </p:nvPr>
        </p:nvSpPr>
        <p:spPr>
          <a:xfrm>
            <a:off x="8808000" y="2208279"/>
            <a:ext cx="336000" cy="727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69</a:t>
            </a:fld>
            <a:endParaRPr/>
          </a:p>
        </p:txBody>
      </p:sp>
      <p:sp>
        <p:nvSpPr>
          <p:cNvPr id="704" name="Google Shape;704;p79"/>
          <p:cNvSpPr txBox="1">
            <a:spLocks noGrp="1"/>
          </p:cNvSpPr>
          <p:nvPr>
            <p:ph type="title"/>
          </p:nvPr>
        </p:nvSpPr>
        <p:spPr>
          <a:xfrm>
            <a:off x="457199" y="187036"/>
            <a:ext cx="5436824" cy="959654"/>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a:t>BẢY PHẦN CỦA FORM</a:t>
            </a:r>
            <a:endParaRPr/>
          </a:p>
        </p:txBody>
      </p:sp>
      <p:sp>
        <p:nvSpPr>
          <p:cNvPr id="705" name="Google Shape;705;p79"/>
          <p:cNvSpPr txBox="1">
            <a:spLocks noGrp="1"/>
          </p:cNvSpPr>
          <p:nvPr>
            <p:ph type="body" idx="1"/>
          </p:nvPr>
        </p:nvSpPr>
        <p:spPr>
          <a:xfrm>
            <a:off x="457199" y="1146690"/>
            <a:ext cx="5436823" cy="369156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600"/>
              </a:spcBef>
              <a:spcAft>
                <a:spcPts val="0"/>
              </a:spcAft>
              <a:buSzPts val="2400"/>
              <a:buChar char="▹"/>
            </a:pPr>
            <a:r>
              <a:rPr lang="en-US"/>
              <a:t>Tiêu đề</a:t>
            </a:r>
            <a:endParaRPr/>
          </a:p>
          <a:p>
            <a:pPr marL="457200" lvl="0" indent="-381000" algn="l" rtl="0">
              <a:lnSpc>
                <a:spcPct val="100000"/>
              </a:lnSpc>
              <a:spcBef>
                <a:spcPts val="600"/>
              </a:spcBef>
              <a:spcAft>
                <a:spcPts val="0"/>
              </a:spcAft>
              <a:buSzPts val="2400"/>
              <a:buChar char="▹"/>
            </a:pPr>
            <a:r>
              <a:rPr lang="en-US"/>
              <a:t>Nhận dạng và truy cập</a:t>
            </a:r>
            <a:endParaRPr/>
          </a:p>
          <a:p>
            <a:pPr marL="457200" lvl="0" indent="-381000" algn="l" rtl="0">
              <a:lnSpc>
                <a:spcPct val="100000"/>
              </a:lnSpc>
              <a:spcBef>
                <a:spcPts val="600"/>
              </a:spcBef>
              <a:spcAft>
                <a:spcPts val="0"/>
              </a:spcAft>
              <a:buSzPts val="2400"/>
              <a:buChar char="▹"/>
            </a:pPr>
            <a:r>
              <a:rPr lang="en-US"/>
              <a:t>Hướng dẫn</a:t>
            </a:r>
            <a:endParaRPr/>
          </a:p>
          <a:p>
            <a:pPr marL="457200" lvl="0" indent="-381000" algn="l" rtl="0">
              <a:lnSpc>
                <a:spcPct val="100000"/>
              </a:lnSpc>
              <a:spcBef>
                <a:spcPts val="600"/>
              </a:spcBef>
              <a:spcAft>
                <a:spcPts val="0"/>
              </a:spcAft>
              <a:buSzPts val="2400"/>
              <a:buChar char="▹"/>
            </a:pPr>
            <a:r>
              <a:rPr lang="en-US"/>
              <a:t>Nội dung</a:t>
            </a:r>
            <a:endParaRPr/>
          </a:p>
          <a:p>
            <a:pPr marL="457200" lvl="0" indent="-381000" algn="l" rtl="0">
              <a:lnSpc>
                <a:spcPct val="100000"/>
              </a:lnSpc>
              <a:spcBef>
                <a:spcPts val="600"/>
              </a:spcBef>
              <a:spcAft>
                <a:spcPts val="0"/>
              </a:spcAft>
              <a:buSzPts val="2400"/>
              <a:buChar char="▹"/>
            </a:pPr>
            <a:r>
              <a:rPr lang="en-US"/>
              <a:t>chữ ký xác minh</a:t>
            </a:r>
            <a:endParaRPr/>
          </a:p>
          <a:p>
            <a:pPr marL="457200" lvl="0" indent="-381000" algn="l" rtl="0">
              <a:lnSpc>
                <a:spcPct val="100000"/>
              </a:lnSpc>
              <a:spcBef>
                <a:spcPts val="600"/>
              </a:spcBef>
              <a:spcAft>
                <a:spcPts val="0"/>
              </a:spcAft>
              <a:buSzPts val="2400"/>
              <a:buChar char="▹"/>
            </a:pPr>
            <a:r>
              <a:rPr lang="en-US"/>
              <a:t>Tổng số</a:t>
            </a:r>
            <a:endParaRPr/>
          </a:p>
          <a:p>
            <a:pPr marL="457200" lvl="0" indent="-381000" algn="l" rtl="0">
              <a:lnSpc>
                <a:spcPct val="100000"/>
              </a:lnSpc>
              <a:spcBef>
                <a:spcPts val="600"/>
              </a:spcBef>
              <a:spcAft>
                <a:spcPts val="0"/>
              </a:spcAft>
              <a:buSzPts val="2400"/>
              <a:buChar char="▹"/>
            </a:pPr>
            <a:r>
              <a:rPr lang="en-US"/>
              <a:t>Nhận xét</a:t>
            </a:r>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05"/>
                                        </p:tgtEl>
                                        <p:attrNameLst>
                                          <p:attrName>style.visibility</p:attrName>
                                        </p:attrNameLst>
                                      </p:cBhvr>
                                      <p:to>
                                        <p:strVal val="visible"/>
                                      </p:to>
                                    </p:set>
                                    <p:animEffect transition="in" filter="fade">
                                      <p:cBhvr>
                                        <p:cTn id="7" dur="1000"/>
                                        <p:tgtEl>
                                          <p:spTgt spid="7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7"/>
          <p:cNvSpPr txBox="1">
            <a:spLocks noGrp="1"/>
          </p:cNvSpPr>
          <p:nvPr>
            <p:ph type="ctrTitle" idx="4294967295"/>
          </p:nvPr>
        </p:nvSpPr>
        <p:spPr>
          <a:xfrm>
            <a:off x="252504" y="1693854"/>
            <a:ext cx="3083652" cy="1798689"/>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A5B0FE"/>
              </a:buClr>
              <a:buSzPts val="3000"/>
              <a:buFont typeface="Miriam Libre"/>
              <a:buNone/>
            </a:pPr>
            <a:r>
              <a:rPr lang="en-US" sz="4800" b="0" i="0" u="none" strike="noStrike" cap="none">
                <a:solidFill>
                  <a:srgbClr val="A5B0FE"/>
                </a:solidFill>
                <a:latin typeface="Corbel"/>
                <a:ea typeface="Corbel"/>
                <a:cs typeface="Corbel"/>
                <a:sym typeface="Corbel"/>
              </a:rPr>
              <a:t>THIẾT KẾ ĐẦU RA</a:t>
            </a:r>
            <a:endParaRPr/>
          </a:p>
        </p:txBody>
      </p:sp>
      <p:grpSp>
        <p:nvGrpSpPr>
          <p:cNvPr id="184" name="Google Shape;184;p17"/>
          <p:cNvGrpSpPr/>
          <p:nvPr/>
        </p:nvGrpSpPr>
        <p:grpSpPr>
          <a:xfrm>
            <a:off x="4989428" y="480048"/>
            <a:ext cx="2688023" cy="2687984"/>
            <a:chOff x="6643075" y="3664250"/>
            <a:chExt cx="407950" cy="407975"/>
          </a:xfrm>
        </p:grpSpPr>
        <p:sp>
          <p:nvSpPr>
            <p:cNvPr id="185" name="Google Shape;185;p17"/>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17"/>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7" name="Google Shape;187;p17"/>
          <p:cNvGrpSpPr/>
          <p:nvPr/>
        </p:nvGrpSpPr>
        <p:grpSpPr>
          <a:xfrm rot="-587295">
            <a:off x="4831103" y="3518436"/>
            <a:ext cx="1105140" cy="1105077"/>
            <a:chOff x="576250" y="4319400"/>
            <a:chExt cx="442075" cy="442050"/>
          </a:xfrm>
        </p:grpSpPr>
        <p:sp>
          <p:nvSpPr>
            <p:cNvPr id="188" name="Google Shape;188;p17"/>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solidFill>
              <a:srgbClr val="000000"/>
            </a:solid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p17"/>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solidFill>
              <a:srgbClr val="000000"/>
            </a:solid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17"/>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solidFill>
              <a:srgbClr val="000000"/>
            </a:solid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p17"/>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solidFill>
              <a:srgbClr val="000000"/>
            </a:solid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92" name="Google Shape;192;p17"/>
          <p:cNvSpPr/>
          <p:nvPr/>
        </p:nvSpPr>
        <p:spPr>
          <a:xfrm>
            <a:off x="4346385" y="1101027"/>
            <a:ext cx="420148" cy="401173"/>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p17"/>
          <p:cNvSpPr/>
          <p:nvPr/>
        </p:nvSpPr>
        <p:spPr>
          <a:xfrm rot="2697410">
            <a:off x="7115127" y="3154920"/>
            <a:ext cx="637798" cy="608994"/>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p17"/>
          <p:cNvSpPr/>
          <p:nvPr/>
        </p:nvSpPr>
        <p:spPr>
          <a:xfrm>
            <a:off x="7572377" y="2774575"/>
            <a:ext cx="255471" cy="244042"/>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p17"/>
          <p:cNvSpPr/>
          <p:nvPr/>
        </p:nvSpPr>
        <p:spPr>
          <a:xfrm rot="1279871">
            <a:off x="4055299" y="2311116"/>
            <a:ext cx="255414" cy="243985"/>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17"/>
          <p:cNvSpPr txBox="1">
            <a:spLocks noGrp="1"/>
          </p:cNvSpPr>
          <p:nvPr>
            <p:ph type="sldNum" idx="12"/>
          </p:nvPr>
        </p:nvSpPr>
        <p:spPr>
          <a:xfrm>
            <a:off x="8808000" y="2208175"/>
            <a:ext cx="336000" cy="727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7</a:t>
            </a:fld>
            <a:endParaRPr/>
          </a:p>
        </p:txBody>
      </p:sp>
    </p:spTree>
  </p:cSld>
  <p:clrMapOvr>
    <a:masterClrMapping/>
  </p:clrMapOvr>
  <p:transition spd="slow">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sp>
        <p:nvSpPr>
          <p:cNvPr id="710" name="Google Shape;710;p80"/>
          <p:cNvSpPr txBox="1">
            <a:spLocks noGrp="1"/>
          </p:cNvSpPr>
          <p:nvPr>
            <p:ph type="sldNum" idx="12"/>
          </p:nvPr>
        </p:nvSpPr>
        <p:spPr>
          <a:xfrm>
            <a:off x="4116450" y="4807500"/>
            <a:ext cx="911100" cy="3360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70</a:t>
            </a:fld>
            <a:endParaRPr/>
          </a:p>
        </p:txBody>
      </p:sp>
      <p:pic>
        <p:nvPicPr>
          <p:cNvPr id="711" name="Google Shape;711;p80"/>
          <p:cNvPicPr preferRelativeResize="0"/>
          <p:nvPr/>
        </p:nvPicPr>
        <p:blipFill/>
        <p:spPr>
          <a:xfrm>
            <a:off x="161577" y="366800"/>
            <a:ext cx="3210300" cy="4328700"/>
          </a:xfrm>
          <a:prstGeom prst="rect">
            <a:avLst/>
          </a:prstGeom>
          <a:solidFill>
            <a:srgbClr val="FFFFFF"/>
          </a:solidFill>
          <a:ln>
            <a:noFill/>
          </a:ln>
        </p:spPr>
      </p:pic>
      <p:sp>
        <p:nvSpPr>
          <p:cNvPr id="712" name="Google Shape;712;p80"/>
          <p:cNvSpPr txBox="1"/>
          <p:nvPr/>
        </p:nvSpPr>
        <p:spPr>
          <a:xfrm>
            <a:off x="4116450" y="448091"/>
            <a:ext cx="4865965" cy="424731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600" b="1">
                <a:latin typeface="Calibri"/>
                <a:ea typeface="Calibri"/>
                <a:cs typeface="Calibri"/>
                <a:sym typeface="Calibri"/>
              </a:rPr>
              <a:t>Tiêu đề </a:t>
            </a:r>
            <a:r>
              <a:rPr lang="en-US" sz="1600" i="0" u="none" strike="noStrike" cap="none">
                <a:solidFill>
                  <a:srgbClr val="000000"/>
                </a:solidFill>
                <a:latin typeface="Calibri"/>
                <a:ea typeface="Calibri"/>
                <a:cs typeface="Calibri"/>
                <a:sym typeface="Calibri"/>
              </a:rPr>
              <a:t>– </a:t>
            </a:r>
            <a:r>
              <a:rPr lang="en-US" sz="1600">
                <a:solidFill>
                  <a:srgbClr val="222222"/>
                </a:solidFill>
                <a:highlight>
                  <a:srgbClr val="FFFFFF"/>
                </a:highlight>
                <a:latin typeface="Calibri"/>
                <a:ea typeface="Calibri"/>
                <a:cs typeface="Calibri"/>
                <a:sym typeface="Calibri"/>
              </a:rPr>
              <a:t>thường bao gồm tên và địa chỉ của doanh nghiệp có nguồn gốc từ biểu mẫu</a:t>
            </a:r>
            <a:endParaRPr sz="1600">
              <a:solidFill>
                <a:srgbClr val="222222"/>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None/>
            </a:pPr>
            <a:endParaRPr sz="1600">
              <a:solidFill>
                <a:srgbClr val="222222"/>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None/>
            </a:pPr>
            <a:r>
              <a:rPr lang="en-US" sz="1600">
                <a:solidFill>
                  <a:srgbClr val="222222"/>
                </a:solidFill>
                <a:highlight>
                  <a:srgbClr val="FFFFFF"/>
                </a:highlight>
                <a:latin typeface="Calibri"/>
                <a:ea typeface="Calibri"/>
                <a:cs typeface="Calibri"/>
                <a:sym typeface="Calibri"/>
              </a:rPr>
              <a:t> </a:t>
            </a:r>
            <a:r>
              <a:rPr lang="en-US" sz="1600" b="1">
                <a:solidFill>
                  <a:srgbClr val="222222"/>
                </a:solidFill>
                <a:highlight>
                  <a:srgbClr val="FFFFFF"/>
                </a:highlight>
                <a:latin typeface="Calibri"/>
                <a:ea typeface="Calibri"/>
                <a:cs typeface="Calibri"/>
                <a:sym typeface="Calibri"/>
              </a:rPr>
              <a:t>Phần nhận dạng và truy cập </a:t>
            </a:r>
            <a:r>
              <a:rPr lang="en-US" sz="1600" i="0" u="none" strike="noStrike" cap="none">
                <a:solidFill>
                  <a:srgbClr val="000000"/>
                </a:solidFill>
                <a:latin typeface="Calibri"/>
                <a:ea typeface="Calibri"/>
                <a:cs typeface="Calibri"/>
                <a:sym typeface="Calibri"/>
              </a:rPr>
              <a:t>– </a:t>
            </a:r>
            <a:r>
              <a:rPr lang="en-US" sz="1600">
                <a:solidFill>
                  <a:srgbClr val="222222"/>
                </a:solidFill>
                <a:highlight>
                  <a:srgbClr val="FFFFFF"/>
                </a:highlight>
                <a:latin typeface="Calibri"/>
                <a:ea typeface="Calibri"/>
                <a:cs typeface="Calibri"/>
                <a:sym typeface="Calibri"/>
              </a:rPr>
              <a:t>bao gồm các mã có thể được sử dụng để gửi báo cáo và truy cập vào báo cáo.</a:t>
            </a:r>
            <a:endParaRPr sz="1600">
              <a:solidFill>
                <a:srgbClr val="222222"/>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None/>
            </a:pPr>
            <a:endParaRPr sz="1600">
              <a:solidFill>
                <a:srgbClr val="222222"/>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None/>
            </a:pPr>
            <a:r>
              <a:rPr lang="en-US" sz="1600" b="1">
                <a:solidFill>
                  <a:srgbClr val="222222"/>
                </a:solidFill>
                <a:highlight>
                  <a:srgbClr val="FFFFFF"/>
                </a:highlight>
                <a:latin typeface="Calibri"/>
                <a:ea typeface="Calibri"/>
                <a:cs typeface="Calibri"/>
                <a:sym typeface="Calibri"/>
              </a:rPr>
              <a:t>Phần hướng dẫn </a:t>
            </a:r>
            <a:r>
              <a:rPr lang="en-US" sz="1600" i="0" u="none" strike="noStrike" cap="none">
                <a:solidFill>
                  <a:srgbClr val="000000"/>
                </a:solidFill>
                <a:latin typeface="Calibri"/>
                <a:ea typeface="Calibri"/>
                <a:cs typeface="Calibri"/>
                <a:sym typeface="Calibri"/>
              </a:rPr>
              <a:t>– </a:t>
            </a:r>
            <a:r>
              <a:rPr lang="en-US" sz="1600">
                <a:solidFill>
                  <a:srgbClr val="222222"/>
                </a:solidFill>
                <a:highlight>
                  <a:srgbClr val="FFFFFF"/>
                </a:highlight>
                <a:latin typeface="Calibri"/>
                <a:ea typeface="Calibri"/>
                <a:cs typeface="Calibri"/>
                <a:sym typeface="Calibri"/>
              </a:rPr>
              <a:t>cho biết cách điền vào biểu mẫu và nơi biểu mẫu sẽ được định tuyến khi hoàn thành.</a:t>
            </a:r>
            <a:endParaRPr sz="1600">
              <a:solidFill>
                <a:srgbClr val="222222"/>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None/>
            </a:pPr>
            <a:endParaRPr sz="1600">
              <a:solidFill>
                <a:srgbClr val="222222"/>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None/>
            </a:pPr>
            <a:r>
              <a:rPr lang="en-US" sz="1600" b="1">
                <a:latin typeface="Calibri"/>
                <a:ea typeface="Calibri"/>
                <a:cs typeface="Calibri"/>
                <a:sym typeface="Calibri"/>
              </a:rPr>
              <a:t>Nội dung </a:t>
            </a:r>
            <a:r>
              <a:rPr lang="en-US" sz="1600" i="0" u="none" strike="noStrike" cap="none">
                <a:solidFill>
                  <a:srgbClr val="000000"/>
                </a:solidFill>
                <a:latin typeface="Calibri"/>
                <a:ea typeface="Calibri"/>
                <a:cs typeface="Calibri"/>
                <a:sym typeface="Calibri"/>
              </a:rPr>
              <a:t>– </a:t>
            </a:r>
            <a:r>
              <a:rPr lang="en-US" sz="1600">
                <a:solidFill>
                  <a:srgbClr val="222222"/>
                </a:solidFill>
                <a:highlight>
                  <a:srgbClr val="FFFFFF"/>
                </a:highlight>
                <a:latin typeface="Calibri"/>
                <a:ea typeface="Calibri"/>
                <a:cs typeface="Calibri"/>
                <a:sym typeface="Calibri"/>
              </a:rPr>
              <a:t>Phần này của biểu mẫu yêu cầu chi tiết và phát triển nhất từ ​​người hoàn thành nó. Phần thân là một phần của biểu mẫu có khả năng chứa dữ liệu biến đổi, rõ ràng nhất.</a:t>
            </a:r>
            <a:endParaRPr sz="1600">
              <a:solidFill>
                <a:srgbClr val="222222"/>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None/>
            </a:pPr>
            <a:endParaRPr sz="1600">
              <a:solidFill>
                <a:srgbClr val="222222"/>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None/>
            </a:pPr>
            <a:r>
              <a:rPr lang="en-US" sz="1600" b="1">
                <a:solidFill>
                  <a:srgbClr val="222222"/>
                </a:solidFill>
                <a:highlight>
                  <a:srgbClr val="FFFFFF"/>
                </a:highlight>
                <a:latin typeface="Calibri"/>
                <a:ea typeface="Calibri"/>
                <a:cs typeface="Calibri"/>
                <a:sym typeface="Calibri"/>
              </a:rPr>
              <a:t>Chữ ký và xác minh, tổng số và nhận xét </a:t>
            </a:r>
            <a:r>
              <a:rPr lang="en-US" sz="1600">
                <a:solidFill>
                  <a:srgbClr val="222222"/>
                </a:solidFill>
                <a:highlight>
                  <a:srgbClr val="FFFFFF"/>
                </a:highlight>
                <a:latin typeface="Calibri"/>
                <a:ea typeface="Calibri"/>
                <a:cs typeface="Calibri"/>
                <a:sym typeface="Calibri"/>
              </a:rPr>
              <a:t>- tổng số các dữ liệu và tóm tắt các nhận xét, cung cấp việc xác nhận cho người điền vào biểu mẫu.</a:t>
            </a:r>
            <a:endParaRPr sz="1600">
              <a:latin typeface="Calibri"/>
              <a:ea typeface="Calibri"/>
              <a:cs typeface="Calibri"/>
              <a:sym typeface="Calibri"/>
            </a:endParaRPr>
          </a:p>
        </p:txBody>
      </p:sp>
      <p:pic>
        <p:nvPicPr>
          <p:cNvPr id="713" name="Google Shape;713;p80"/>
          <p:cNvPicPr preferRelativeResize="0"/>
          <p:nvPr/>
        </p:nvPicPr>
        <p:blipFill>
          <a:blip r:embed="rId3">
            <a:alphaModFix/>
          </a:blip>
          <a:stretch>
            <a:fillRect/>
          </a:stretch>
        </p:blipFill>
        <p:spPr>
          <a:xfrm>
            <a:off x="161575" y="366800"/>
            <a:ext cx="3210367" cy="4328600"/>
          </a:xfrm>
          <a:prstGeom prst="rect">
            <a:avLst/>
          </a:prstGeom>
          <a:noFill/>
          <a:ln>
            <a:noFill/>
          </a:ln>
        </p:spPr>
      </p:pic>
    </p:spTree>
  </p:cSld>
  <p:clrMapOvr>
    <a:masterClrMapping/>
  </p:clrMapOvr>
  <p:transition spd="slow">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718" name="Google Shape;718;p81"/>
          <p:cNvSpPr txBox="1">
            <a:spLocks noGrp="1"/>
          </p:cNvSpPr>
          <p:nvPr>
            <p:ph type="sldNum" idx="12"/>
          </p:nvPr>
        </p:nvSpPr>
        <p:spPr>
          <a:xfrm>
            <a:off x="4116450" y="4807500"/>
            <a:ext cx="911100" cy="33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000"/>
              <a:buFont typeface="Arial"/>
              <a:buNone/>
            </a:pPr>
            <a:fld id="{00000000-1234-1234-1234-123412341234}" type="slidenum">
              <a:rPr lang="en-US"/>
              <a:t>71</a:t>
            </a:fld>
            <a:endParaRPr/>
          </a:p>
        </p:txBody>
      </p:sp>
      <p:sp>
        <p:nvSpPr>
          <p:cNvPr id="719" name="Google Shape;719;p81"/>
          <p:cNvSpPr txBox="1">
            <a:spLocks noGrp="1"/>
          </p:cNvSpPr>
          <p:nvPr>
            <p:ph type="body" idx="4294967295"/>
          </p:nvPr>
        </p:nvSpPr>
        <p:spPr>
          <a:xfrm>
            <a:off x="457199" y="1146690"/>
            <a:ext cx="5436900" cy="36915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600"/>
              </a:spcBef>
              <a:spcAft>
                <a:spcPts val="0"/>
              </a:spcAft>
              <a:buSzPts val="1800"/>
              <a:buFont typeface="Arial"/>
              <a:buChar char="▹"/>
            </a:pPr>
            <a:r>
              <a:rPr lang="en-US">
                <a:latin typeface="Calibri" panose="020F0502020204030204" pitchFamily="34" charset="0"/>
                <a:ea typeface="Arial"/>
                <a:cs typeface="Calibri" panose="020F0502020204030204" pitchFamily="34" charset="0"/>
                <a:sym typeface="Arial"/>
              </a:rPr>
              <a:t>Line caption</a:t>
            </a:r>
            <a:endParaRPr>
              <a:latin typeface="Calibri" panose="020F0502020204030204" pitchFamily="34" charset="0"/>
              <a:ea typeface="Arial"/>
              <a:cs typeface="Calibri" panose="020F0502020204030204" pitchFamily="34" charset="0"/>
              <a:sym typeface="Arial"/>
            </a:endParaRPr>
          </a:p>
          <a:p>
            <a:pPr marL="914400" lvl="1" indent="-342900" algn="l" rtl="0">
              <a:lnSpc>
                <a:spcPct val="100000"/>
              </a:lnSpc>
              <a:spcBef>
                <a:spcPts val="0"/>
              </a:spcBef>
              <a:spcAft>
                <a:spcPts val="0"/>
              </a:spcAft>
              <a:buSzPts val="1800"/>
              <a:buFont typeface="Arial"/>
              <a:buChar char="￭"/>
            </a:pPr>
            <a:r>
              <a:rPr lang="en-US" sz="2000">
                <a:solidFill>
                  <a:srgbClr val="222222"/>
                </a:solidFill>
                <a:highlight>
                  <a:srgbClr val="FFFFFF"/>
                </a:highlight>
                <a:latin typeface="Calibri" panose="020F0502020204030204" pitchFamily="34" charset="0"/>
                <a:ea typeface="Arial"/>
                <a:cs typeface="Calibri" panose="020F0502020204030204" pitchFamily="34" charset="0"/>
                <a:sym typeface="Arial"/>
              </a:rPr>
              <a:t>Có thể ở bên trái khoảng trống và trên cùng một dòng, hoặc chúng có thể được in bên dưới dòng mà dữ liệu sẽ được nhập vào.</a:t>
            </a:r>
            <a:endParaRPr sz="2000">
              <a:latin typeface="Calibri" panose="020F0502020204030204" pitchFamily="34" charset="0"/>
              <a:ea typeface="Arial"/>
              <a:cs typeface="Calibri" panose="020F0502020204030204" pitchFamily="34" charset="0"/>
              <a:sym typeface="Arial"/>
            </a:endParaRPr>
          </a:p>
          <a:p>
            <a:pPr marL="457200" lvl="0" indent="-342900" algn="l" rtl="0">
              <a:lnSpc>
                <a:spcPct val="100000"/>
              </a:lnSpc>
              <a:spcBef>
                <a:spcPts val="600"/>
              </a:spcBef>
              <a:spcAft>
                <a:spcPts val="0"/>
              </a:spcAft>
              <a:buSzPts val="1800"/>
              <a:buFont typeface="Arial"/>
              <a:buChar char="▹"/>
            </a:pPr>
            <a:r>
              <a:rPr lang="en-US">
                <a:latin typeface="Calibri" panose="020F0502020204030204" pitchFamily="34" charset="0"/>
                <a:ea typeface="Arial"/>
                <a:cs typeface="Calibri" panose="020F0502020204030204" pitchFamily="34" charset="0"/>
                <a:sym typeface="Arial"/>
              </a:rPr>
              <a:t>Boxed caption </a:t>
            </a:r>
            <a:endParaRPr>
              <a:latin typeface="Calibri" panose="020F0502020204030204" pitchFamily="34" charset="0"/>
              <a:ea typeface="Arial"/>
              <a:cs typeface="Calibri" panose="020F0502020204030204" pitchFamily="34" charset="0"/>
              <a:sym typeface="Arial"/>
            </a:endParaRPr>
          </a:p>
          <a:p>
            <a:pPr marL="914400" lvl="1" indent="-342900" algn="l" rtl="0">
              <a:lnSpc>
                <a:spcPct val="100000"/>
              </a:lnSpc>
              <a:spcBef>
                <a:spcPts val="0"/>
              </a:spcBef>
              <a:spcAft>
                <a:spcPts val="0"/>
              </a:spcAft>
              <a:buSzPts val="1800"/>
              <a:buFont typeface="Arial"/>
              <a:buChar char="￭"/>
            </a:pPr>
            <a:r>
              <a:rPr lang="en-US" sz="2000">
                <a:solidFill>
                  <a:srgbClr val="222222"/>
                </a:solidFill>
                <a:highlight>
                  <a:srgbClr val="FFFFFF"/>
                </a:highlight>
                <a:latin typeface="Calibri" panose="020F0502020204030204" pitchFamily="34" charset="0"/>
                <a:ea typeface="Roboto"/>
                <a:cs typeface="Calibri" panose="020F0502020204030204" pitchFamily="34" charset="0"/>
                <a:sym typeface="Roboto"/>
              </a:rPr>
              <a:t>Có thể đặt chú thích bên trong, bên trên hoặc bên dưới khung. các khung trên biểu mẫu giúp mọi người nhập dữ liệu vào đúng vị trí và họ cũng đọc biểu mẫu dễ dàng hơn cho người nhận biểu mẫu.</a:t>
            </a:r>
            <a:endParaRPr sz="2000">
              <a:latin typeface="Calibri" panose="020F0502020204030204" pitchFamily="34" charset="0"/>
              <a:ea typeface="Arial"/>
              <a:cs typeface="Calibri" panose="020F0502020204030204" pitchFamily="34" charset="0"/>
              <a:sym typeface="Arial"/>
            </a:endParaRPr>
          </a:p>
          <a:p>
            <a:pPr marL="457200" lvl="0" indent="-228600" algn="l" rtl="0">
              <a:lnSpc>
                <a:spcPct val="100000"/>
              </a:lnSpc>
              <a:spcBef>
                <a:spcPts val="600"/>
              </a:spcBef>
              <a:spcAft>
                <a:spcPts val="0"/>
              </a:spcAft>
              <a:buSzPts val="2400"/>
              <a:buNone/>
            </a:pPr>
            <a:endParaRPr sz="1100">
              <a:latin typeface="Calibri" panose="020F0502020204030204" pitchFamily="34" charset="0"/>
              <a:cs typeface="Calibri" panose="020F0502020204030204" pitchFamily="34" charset="0"/>
            </a:endParaRPr>
          </a:p>
        </p:txBody>
      </p:sp>
      <p:sp>
        <p:nvSpPr>
          <p:cNvPr id="720" name="Google Shape;720;p81"/>
          <p:cNvSpPr txBox="1">
            <a:spLocks noGrp="1"/>
          </p:cNvSpPr>
          <p:nvPr>
            <p:ph type="title" idx="4294967295"/>
          </p:nvPr>
        </p:nvSpPr>
        <p:spPr>
          <a:xfrm>
            <a:off x="457199" y="187036"/>
            <a:ext cx="5436900" cy="959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a:latin typeface="Corbel"/>
                <a:ea typeface="Corbel"/>
                <a:cs typeface="Corbel"/>
                <a:sym typeface="Corbel"/>
              </a:rPr>
              <a:t>CÁC LOẠI CAPTION</a:t>
            </a:r>
            <a:endParaRPr>
              <a:latin typeface="Corbel"/>
              <a:ea typeface="Corbel"/>
              <a:cs typeface="Corbel"/>
              <a:sym typeface="Corbel"/>
            </a:endParaRPr>
          </a:p>
        </p:txBody>
      </p:sp>
      <p:pic>
        <p:nvPicPr>
          <p:cNvPr id="721" name="Google Shape;721;p81"/>
          <p:cNvPicPr preferRelativeResize="0"/>
          <p:nvPr/>
        </p:nvPicPr>
        <p:blipFill>
          <a:blip r:embed="rId3">
            <a:alphaModFix/>
          </a:blip>
          <a:stretch>
            <a:fillRect/>
          </a:stretch>
        </p:blipFill>
        <p:spPr>
          <a:xfrm>
            <a:off x="5837050" y="672075"/>
            <a:ext cx="3306950" cy="3915926"/>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726" name="Google Shape;726;p82"/>
          <p:cNvSpPr txBox="1">
            <a:spLocks noGrp="1"/>
          </p:cNvSpPr>
          <p:nvPr>
            <p:ph type="sldNum" idx="12"/>
          </p:nvPr>
        </p:nvSpPr>
        <p:spPr>
          <a:xfrm>
            <a:off x="4116450" y="4807500"/>
            <a:ext cx="911100" cy="33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000"/>
              <a:buFont typeface="Arial"/>
              <a:buNone/>
            </a:pPr>
            <a:fld id="{00000000-1234-1234-1234-123412341234}" type="slidenum">
              <a:rPr lang="en-US"/>
              <a:t>72</a:t>
            </a:fld>
            <a:endParaRPr/>
          </a:p>
        </p:txBody>
      </p:sp>
      <p:pic>
        <p:nvPicPr>
          <p:cNvPr id="727" name="Google Shape;727;p82"/>
          <p:cNvPicPr preferRelativeResize="0"/>
          <p:nvPr/>
        </p:nvPicPr>
        <p:blipFill>
          <a:blip r:embed="rId3">
            <a:alphaModFix/>
          </a:blip>
          <a:stretch>
            <a:fillRect/>
          </a:stretch>
        </p:blipFill>
        <p:spPr>
          <a:xfrm>
            <a:off x="5837050" y="672075"/>
            <a:ext cx="3306950" cy="3915926"/>
          </a:xfrm>
          <a:prstGeom prst="rect">
            <a:avLst/>
          </a:prstGeom>
          <a:noFill/>
          <a:ln>
            <a:noFill/>
          </a:ln>
        </p:spPr>
      </p:pic>
      <p:sp>
        <p:nvSpPr>
          <p:cNvPr id="728" name="Google Shape;728;p82"/>
          <p:cNvSpPr txBox="1">
            <a:spLocks noGrp="1"/>
          </p:cNvSpPr>
          <p:nvPr>
            <p:ph type="title" idx="4294967295"/>
          </p:nvPr>
        </p:nvSpPr>
        <p:spPr>
          <a:xfrm>
            <a:off x="457199" y="187036"/>
            <a:ext cx="5436900" cy="959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a:latin typeface="Corbel"/>
                <a:ea typeface="Corbel"/>
                <a:cs typeface="Corbel"/>
                <a:sym typeface="Corbel"/>
              </a:rPr>
              <a:t>CÁC LOẠI CAPTION</a:t>
            </a:r>
            <a:endParaRPr>
              <a:latin typeface="Corbel"/>
              <a:ea typeface="Corbel"/>
              <a:cs typeface="Corbel"/>
              <a:sym typeface="Corbel"/>
            </a:endParaRPr>
          </a:p>
        </p:txBody>
      </p:sp>
      <p:sp>
        <p:nvSpPr>
          <p:cNvPr id="729" name="Google Shape;729;p82"/>
          <p:cNvSpPr txBox="1">
            <a:spLocks noGrp="1"/>
          </p:cNvSpPr>
          <p:nvPr>
            <p:ph type="body" idx="4294967295"/>
          </p:nvPr>
        </p:nvSpPr>
        <p:spPr>
          <a:xfrm>
            <a:off x="457199" y="1146690"/>
            <a:ext cx="5436900" cy="3691500"/>
          </a:xfrm>
          <a:prstGeom prst="rect">
            <a:avLst/>
          </a:prstGeom>
          <a:noFill/>
          <a:ln>
            <a:noFill/>
          </a:ln>
        </p:spPr>
        <p:txBody>
          <a:bodyPr spcFirstLastPara="1" wrap="square" lIns="91425" tIns="91425" rIns="91425" bIns="91425" anchor="t" anchorCtr="0">
            <a:noAutofit/>
          </a:bodyPr>
          <a:lstStyle/>
          <a:p>
            <a:pPr marL="457200" lvl="0" indent="-342900" algn="l" rtl="0">
              <a:spcBef>
                <a:spcPts val="600"/>
              </a:spcBef>
              <a:spcAft>
                <a:spcPts val="0"/>
              </a:spcAft>
              <a:buSzPts val="1800"/>
              <a:buFont typeface="Arial"/>
              <a:buChar char="▹"/>
            </a:pPr>
            <a:r>
              <a:rPr lang="en-US">
                <a:solidFill>
                  <a:schemeClr val="dk1"/>
                </a:solidFill>
                <a:latin typeface="Calibri" panose="020F0502020204030204" pitchFamily="34" charset="0"/>
                <a:ea typeface="Calibri"/>
                <a:cs typeface="Calibri" panose="020F0502020204030204" pitchFamily="34" charset="0"/>
                <a:sym typeface="Calibri"/>
              </a:rPr>
              <a:t>Check off caption</a:t>
            </a:r>
            <a:endParaRPr>
              <a:latin typeface="Calibri" panose="020F0502020204030204" pitchFamily="34" charset="0"/>
              <a:ea typeface="Arial"/>
              <a:cs typeface="Calibri" panose="020F0502020204030204" pitchFamily="34" charset="0"/>
              <a:sym typeface="Arial"/>
            </a:endParaRPr>
          </a:p>
          <a:p>
            <a:pPr marL="914400" lvl="1" indent="-342900" algn="l" rtl="0">
              <a:lnSpc>
                <a:spcPct val="100000"/>
              </a:lnSpc>
              <a:spcBef>
                <a:spcPts val="0"/>
              </a:spcBef>
              <a:spcAft>
                <a:spcPts val="0"/>
              </a:spcAft>
              <a:buClr>
                <a:schemeClr val="accent1">
                  <a:lumMod val="60000"/>
                  <a:lumOff val="40000"/>
                </a:schemeClr>
              </a:buClr>
              <a:buSzPts val="1800"/>
              <a:buFont typeface="Arial"/>
              <a:buChar char="￭"/>
            </a:pPr>
            <a:r>
              <a:rPr lang="en-US" sz="2200">
                <a:solidFill>
                  <a:srgbClr val="222222"/>
                </a:solidFill>
                <a:highlight>
                  <a:srgbClr val="FFFFFF"/>
                </a:highlight>
                <a:latin typeface="Calibri" panose="020F0502020204030204" pitchFamily="34" charset="0"/>
                <a:ea typeface="Arial"/>
                <a:cs typeface="Calibri" panose="020F0502020204030204" pitchFamily="34" charset="0"/>
                <a:sym typeface="Arial"/>
              </a:rPr>
              <a:t>Tích chọn vào các ô mà mình chọn, có thể chọn nhiều ô</a:t>
            </a:r>
            <a:endParaRPr sz="2200">
              <a:solidFill>
                <a:srgbClr val="222222"/>
              </a:solidFill>
              <a:highlight>
                <a:srgbClr val="FFFFFF"/>
              </a:highlight>
              <a:latin typeface="Calibri" panose="020F0502020204030204" pitchFamily="34" charset="0"/>
              <a:ea typeface="Arial"/>
              <a:cs typeface="Calibri" panose="020F0502020204030204" pitchFamily="34" charset="0"/>
              <a:sym typeface="Arial"/>
            </a:endParaRPr>
          </a:p>
          <a:p>
            <a:pPr marL="914400" lvl="1" indent="-342900" algn="l" rtl="0">
              <a:lnSpc>
                <a:spcPct val="100000"/>
              </a:lnSpc>
              <a:spcBef>
                <a:spcPts val="0"/>
              </a:spcBef>
              <a:spcAft>
                <a:spcPts val="0"/>
              </a:spcAft>
              <a:buClr>
                <a:schemeClr val="accent1">
                  <a:lumMod val="60000"/>
                  <a:lumOff val="40000"/>
                </a:schemeClr>
              </a:buClr>
              <a:buSzPts val="1800"/>
              <a:buFont typeface="Arial"/>
              <a:buChar char="￭"/>
            </a:pPr>
            <a:r>
              <a:rPr lang="en-US" sz="2200">
                <a:solidFill>
                  <a:srgbClr val="222222"/>
                </a:solidFill>
                <a:highlight>
                  <a:srgbClr val="FFFFFF"/>
                </a:highlight>
                <a:latin typeface="Calibri" panose="020F0502020204030204" pitchFamily="34" charset="0"/>
                <a:ea typeface="Arial"/>
                <a:cs typeface="Calibri" panose="020F0502020204030204" pitchFamily="34" charset="0"/>
                <a:sym typeface="Arial"/>
              </a:rPr>
              <a:t>Giúp dễ dạng chọn các yêu cầu</a:t>
            </a:r>
            <a:endParaRPr sz="2200">
              <a:solidFill>
                <a:srgbClr val="222222"/>
              </a:solidFill>
              <a:highlight>
                <a:srgbClr val="FFFFFF"/>
              </a:highlight>
              <a:latin typeface="Calibri" panose="020F0502020204030204" pitchFamily="34" charset="0"/>
              <a:ea typeface="Arial"/>
              <a:cs typeface="Calibri" panose="020F0502020204030204" pitchFamily="34" charset="0"/>
              <a:sym typeface="Arial"/>
            </a:endParaRPr>
          </a:p>
          <a:p>
            <a:pPr marL="457200" lvl="0" indent="-342900" algn="l" rtl="0">
              <a:lnSpc>
                <a:spcPct val="100000"/>
              </a:lnSpc>
              <a:spcBef>
                <a:spcPts val="600"/>
              </a:spcBef>
              <a:spcAft>
                <a:spcPts val="0"/>
              </a:spcAft>
              <a:buSzPts val="1800"/>
              <a:buFont typeface="Arial"/>
              <a:buChar char="▹"/>
            </a:pPr>
            <a:r>
              <a:rPr lang="en-US">
                <a:latin typeface="Calibri" panose="020F0502020204030204" pitchFamily="34" charset="0"/>
                <a:ea typeface="Arial"/>
                <a:cs typeface="Calibri" panose="020F0502020204030204" pitchFamily="34" charset="0"/>
                <a:sym typeface="Arial"/>
              </a:rPr>
              <a:t>Horizontal check off caption </a:t>
            </a:r>
            <a:endParaRPr>
              <a:latin typeface="Calibri" panose="020F0502020204030204" pitchFamily="34" charset="0"/>
              <a:ea typeface="Arial"/>
              <a:cs typeface="Calibri" panose="020F0502020204030204" pitchFamily="34" charset="0"/>
              <a:sym typeface="Arial"/>
            </a:endParaRPr>
          </a:p>
          <a:p>
            <a:pPr marL="914400" lvl="1" indent="-342900" algn="l" rtl="0">
              <a:lnSpc>
                <a:spcPct val="100000"/>
              </a:lnSpc>
              <a:spcBef>
                <a:spcPts val="0"/>
              </a:spcBef>
              <a:spcAft>
                <a:spcPts val="0"/>
              </a:spcAft>
              <a:buClr>
                <a:schemeClr val="accent1">
                  <a:lumMod val="60000"/>
                  <a:lumOff val="40000"/>
                </a:schemeClr>
              </a:buClr>
              <a:buSzPts val="1800"/>
              <a:buFont typeface="Arial"/>
              <a:buChar char="￭"/>
            </a:pPr>
            <a:r>
              <a:rPr lang="en-US" sz="2200">
                <a:solidFill>
                  <a:srgbClr val="222222"/>
                </a:solidFill>
                <a:highlight>
                  <a:srgbClr val="FFFFFF"/>
                </a:highlight>
                <a:latin typeface="Calibri" panose="020F0502020204030204" pitchFamily="34" charset="0"/>
                <a:ea typeface="Roboto"/>
                <a:cs typeface="Calibri" panose="020F0502020204030204" pitchFamily="34" charset="0"/>
                <a:sym typeface="Roboto"/>
              </a:rPr>
              <a:t>Tích chọn vào một ô trong các lựa chọn</a:t>
            </a:r>
            <a:endParaRPr sz="2200">
              <a:solidFill>
                <a:srgbClr val="222222"/>
              </a:solidFill>
              <a:highlight>
                <a:srgbClr val="FFFFFF"/>
              </a:highlight>
              <a:latin typeface="Calibri" panose="020F0502020204030204" pitchFamily="34" charset="0"/>
              <a:ea typeface="Roboto"/>
              <a:cs typeface="Calibri" panose="020F0502020204030204" pitchFamily="34" charset="0"/>
              <a:sym typeface="Roboto"/>
            </a:endParaRPr>
          </a:p>
          <a:p>
            <a:pPr marL="914400" lvl="1" indent="-342900" algn="l" rtl="0">
              <a:lnSpc>
                <a:spcPct val="100000"/>
              </a:lnSpc>
              <a:spcBef>
                <a:spcPts val="0"/>
              </a:spcBef>
              <a:spcAft>
                <a:spcPts val="0"/>
              </a:spcAft>
              <a:buClr>
                <a:schemeClr val="accent1">
                  <a:lumMod val="60000"/>
                  <a:lumOff val="40000"/>
                </a:schemeClr>
              </a:buClr>
              <a:buSzPts val="1800"/>
              <a:buFont typeface="Roboto"/>
              <a:buChar char="￭"/>
            </a:pPr>
            <a:r>
              <a:rPr lang="en-US" sz="2200">
                <a:solidFill>
                  <a:srgbClr val="222222"/>
                </a:solidFill>
                <a:highlight>
                  <a:srgbClr val="FFFFFF"/>
                </a:highlight>
                <a:latin typeface="Calibri" panose="020F0502020204030204" pitchFamily="34" charset="0"/>
                <a:ea typeface="Roboto"/>
                <a:cs typeface="Calibri" panose="020F0502020204030204" pitchFamily="34" charset="0"/>
                <a:sym typeface="Roboto"/>
              </a:rPr>
              <a:t>khi thông tin được yêu cầu là thường xuyên và không đổi.</a:t>
            </a:r>
            <a:endParaRPr sz="2200">
              <a:solidFill>
                <a:srgbClr val="222222"/>
              </a:solidFill>
              <a:highlight>
                <a:srgbClr val="FFFFFF"/>
              </a:highlight>
              <a:latin typeface="Calibri" panose="020F0502020204030204" pitchFamily="34" charset="0"/>
              <a:ea typeface="Roboto"/>
              <a:cs typeface="Calibri" panose="020F0502020204030204" pitchFamily="34" charset="0"/>
              <a:sym typeface="Roboto"/>
            </a:endParaRPr>
          </a:p>
          <a:p>
            <a:pPr marL="457200" lvl="0" indent="-228600" algn="l" rtl="0">
              <a:lnSpc>
                <a:spcPct val="100000"/>
              </a:lnSpc>
              <a:spcBef>
                <a:spcPts val="600"/>
              </a:spcBef>
              <a:spcAft>
                <a:spcPts val="0"/>
              </a:spcAft>
              <a:buSzPts val="2400"/>
              <a:buNone/>
            </a:pPr>
            <a:endParaRPr sz="110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sp>
        <p:nvSpPr>
          <p:cNvPr id="734" name="Google Shape;734;p83"/>
          <p:cNvSpPr txBox="1">
            <a:spLocks noGrp="1"/>
          </p:cNvSpPr>
          <p:nvPr>
            <p:ph type="sldNum" idx="12"/>
          </p:nvPr>
        </p:nvSpPr>
        <p:spPr>
          <a:xfrm>
            <a:off x="4116450" y="4807500"/>
            <a:ext cx="911100" cy="33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000"/>
              <a:buFont typeface="Arial"/>
              <a:buNone/>
            </a:pPr>
            <a:fld id="{00000000-1234-1234-1234-123412341234}" type="slidenum">
              <a:rPr lang="en-US"/>
              <a:t>73</a:t>
            </a:fld>
            <a:endParaRPr/>
          </a:p>
        </p:txBody>
      </p:sp>
      <p:pic>
        <p:nvPicPr>
          <p:cNvPr id="735" name="Google Shape;735;p83"/>
          <p:cNvPicPr preferRelativeResize="0"/>
          <p:nvPr/>
        </p:nvPicPr>
        <p:blipFill>
          <a:blip r:embed="rId3">
            <a:alphaModFix/>
          </a:blip>
          <a:stretch>
            <a:fillRect/>
          </a:stretch>
        </p:blipFill>
        <p:spPr>
          <a:xfrm>
            <a:off x="5837050" y="672075"/>
            <a:ext cx="3306950" cy="3915926"/>
          </a:xfrm>
          <a:prstGeom prst="rect">
            <a:avLst/>
          </a:prstGeom>
          <a:noFill/>
          <a:ln>
            <a:noFill/>
          </a:ln>
        </p:spPr>
      </p:pic>
      <p:sp>
        <p:nvSpPr>
          <p:cNvPr id="736" name="Google Shape;736;p83"/>
          <p:cNvSpPr txBox="1">
            <a:spLocks noGrp="1"/>
          </p:cNvSpPr>
          <p:nvPr>
            <p:ph type="title" idx="4294967295"/>
          </p:nvPr>
        </p:nvSpPr>
        <p:spPr>
          <a:xfrm>
            <a:off x="457199" y="187036"/>
            <a:ext cx="5436900" cy="959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a:latin typeface="Corbel"/>
                <a:ea typeface="Corbel"/>
                <a:cs typeface="Corbel"/>
                <a:sym typeface="Corbel"/>
              </a:rPr>
              <a:t>CÁC LOẠI CAPTION</a:t>
            </a:r>
            <a:endParaRPr>
              <a:latin typeface="Corbel"/>
              <a:ea typeface="Corbel"/>
              <a:cs typeface="Corbel"/>
              <a:sym typeface="Corbel"/>
            </a:endParaRPr>
          </a:p>
        </p:txBody>
      </p:sp>
      <p:sp>
        <p:nvSpPr>
          <p:cNvPr id="737" name="Google Shape;737;p83"/>
          <p:cNvSpPr txBox="1">
            <a:spLocks noGrp="1"/>
          </p:cNvSpPr>
          <p:nvPr>
            <p:ph type="body" idx="4294967295"/>
          </p:nvPr>
        </p:nvSpPr>
        <p:spPr>
          <a:xfrm>
            <a:off x="457199" y="1146690"/>
            <a:ext cx="5436900" cy="3691500"/>
          </a:xfrm>
          <a:prstGeom prst="rect">
            <a:avLst/>
          </a:prstGeom>
          <a:noFill/>
          <a:ln>
            <a:noFill/>
          </a:ln>
        </p:spPr>
        <p:txBody>
          <a:bodyPr spcFirstLastPara="1" wrap="square" lIns="91425" tIns="91425" rIns="91425" bIns="91425" anchor="t" anchorCtr="0">
            <a:noAutofit/>
          </a:bodyPr>
          <a:lstStyle/>
          <a:p>
            <a:pPr marL="457200" lvl="0" indent="-342900" algn="l" rtl="0">
              <a:spcBef>
                <a:spcPts val="600"/>
              </a:spcBef>
              <a:spcAft>
                <a:spcPts val="0"/>
              </a:spcAft>
              <a:buSzPts val="1800"/>
              <a:buFont typeface="Arial"/>
              <a:buChar char="▹"/>
            </a:pPr>
            <a:r>
              <a:rPr lang="en-US">
                <a:solidFill>
                  <a:schemeClr val="dk1"/>
                </a:solidFill>
                <a:latin typeface="Calibri" panose="020F0502020204030204" pitchFamily="34" charset="0"/>
                <a:ea typeface="Arial"/>
                <a:cs typeface="Calibri" panose="020F0502020204030204" pitchFamily="34" charset="0"/>
                <a:sym typeface="Arial"/>
              </a:rPr>
              <a:t>Table caption</a:t>
            </a:r>
            <a:endParaRPr>
              <a:latin typeface="Calibri" panose="020F0502020204030204" pitchFamily="34" charset="0"/>
              <a:ea typeface="Arial"/>
              <a:cs typeface="Calibri" panose="020F0502020204030204" pitchFamily="34" charset="0"/>
              <a:sym typeface="Arial"/>
            </a:endParaRPr>
          </a:p>
          <a:p>
            <a:pPr marL="914400" lvl="1" indent="-342900" algn="l" rtl="0">
              <a:lnSpc>
                <a:spcPct val="100000"/>
              </a:lnSpc>
              <a:spcBef>
                <a:spcPts val="0"/>
              </a:spcBef>
              <a:spcAft>
                <a:spcPts val="0"/>
              </a:spcAft>
              <a:buClr>
                <a:schemeClr val="accent1">
                  <a:lumMod val="60000"/>
                  <a:lumOff val="40000"/>
                </a:schemeClr>
              </a:buClr>
              <a:buSzPts val="1800"/>
              <a:buFont typeface="Arial"/>
              <a:buChar char="￭"/>
            </a:pPr>
            <a:r>
              <a:rPr lang="vi-VN" sz="2200">
                <a:solidFill>
                  <a:srgbClr val="222222"/>
                </a:solidFill>
                <a:highlight>
                  <a:srgbClr val="FFFFFF"/>
                </a:highlight>
                <a:latin typeface="Calibri" panose="020F0502020204030204" pitchFamily="34" charset="0"/>
                <a:ea typeface="Arial"/>
                <a:cs typeface="Calibri" panose="020F0502020204030204" pitchFamily="34" charset="0"/>
                <a:sym typeface="Arial"/>
              </a:rPr>
              <a:t>Hoạt động tốt trong phần thân của biểu mẫu yêu cầu chi tiết. </a:t>
            </a:r>
          </a:p>
          <a:p>
            <a:pPr marL="914400" lvl="1" indent="-342900" algn="l" rtl="0">
              <a:lnSpc>
                <a:spcPct val="100000"/>
              </a:lnSpc>
              <a:spcBef>
                <a:spcPts val="0"/>
              </a:spcBef>
              <a:spcAft>
                <a:spcPts val="0"/>
              </a:spcAft>
              <a:buClr>
                <a:schemeClr val="accent1">
                  <a:lumMod val="60000"/>
                  <a:lumOff val="40000"/>
                </a:schemeClr>
              </a:buClr>
              <a:buSzPts val="1800"/>
              <a:buFont typeface="Arial"/>
              <a:buChar char="￭"/>
            </a:pPr>
            <a:r>
              <a:rPr lang="vi-VN" sz="2200">
                <a:solidFill>
                  <a:srgbClr val="222222"/>
                </a:solidFill>
                <a:highlight>
                  <a:srgbClr val="FFFFFF"/>
                </a:highlight>
                <a:latin typeface="Calibri" panose="020F0502020204030204" pitchFamily="34" charset="0"/>
                <a:ea typeface="Arial"/>
                <a:cs typeface="Calibri" panose="020F0502020204030204" pitchFamily="34" charset="0"/>
                <a:sym typeface="Arial"/>
              </a:rPr>
              <a:t>Tạo một bảng cho người nhận biểu mẫu, qua đó giúp tổ chức dữ liệu chặt chẽ.</a:t>
            </a:r>
          </a:p>
          <a:p>
            <a:pPr marL="457200" lvl="0" indent="-342900" algn="l" rtl="0">
              <a:lnSpc>
                <a:spcPct val="100000"/>
              </a:lnSpc>
              <a:spcBef>
                <a:spcPts val="600"/>
              </a:spcBef>
              <a:spcAft>
                <a:spcPts val="0"/>
              </a:spcAft>
              <a:buSzPts val="1800"/>
              <a:buFont typeface="Arial"/>
              <a:buChar char="▹"/>
            </a:pPr>
            <a:r>
              <a:rPr lang="en-US">
                <a:latin typeface="Calibri" panose="020F0502020204030204" pitchFamily="34" charset="0"/>
                <a:ea typeface="Arial"/>
                <a:cs typeface="Calibri" panose="020F0502020204030204" pitchFamily="34" charset="0"/>
                <a:sym typeface="Arial"/>
              </a:rPr>
              <a:t>Combination</a:t>
            </a:r>
            <a:endParaRPr>
              <a:solidFill>
                <a:srgbClr val="222222"/>
              </a:solidFill>
              <a:highlight>
                <a:srgbClr val="FFFFFF"/>
              </a:highlight>
              <a:latin typeface="Calibri" panose="020F0502020204030204" pitchFamily="34" charset="0"/>
              <a:ea typeface="Roboto"/>
              <a:cs typeface="Calibri" panose="020F0502020204030204" pitchFamily="34" charset="0"/>
              <a:sym typeface="Roboto"/>
            </a:endParaRPr>
          </a:p>
          <a:p>
            <a:pPr marL="457200" lvl="0" indent="-228600" algn="l" rtl="0">
              <a:lnSpc>
                <a:spcPct val="100000"/>
              </a:lnSpc>
              <a:spcBef>
                <a:spcPts val="600"/>
              </a:spcBef>
              <a:spcAft>
                <a:spcPts val="0"/>
              </a:spcAft>
              <a:buSzPts val="2400"/>
              <a:buNone/>
            </a:pPr>
            <a:endParaRPr sz="110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2" name="Google Shape;742;p84"/>
          <p:cNvSpPr txBox="1">
            <a:spLocks noGrp="1"/>
          </p:cNvSpPr>
          <p:nvPr>
            <p:ph type="sldNum" idx="12"/>
          </p:nvPr>
        </p:nvSpPr>
        <p:spPr>
          <a:xfrm>
            <a:off x="8808000" y="2208175"/>
            <a:ext cx="336000" cy="727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74</a:t>
            </a:fld>
            <a:endParaRPr/>
          </a:p>
        </p:txBody>
      </p:sp>
      <p:sp>
        <p:nvSpPr>
          <p:cNvPr id="743" name="Google Shape;743;p84"/>
          <p:cNvSpPr txBox="1"/>
          <p:nvPr/>
        </p:nvSpPr>
        <p:spPr>
          <a:xfrm>
            <a:off x="267286" y="1723476"/>
            <a:ext cx="4758114" cy="1696547"/>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A5B0FE"/>
              </a:buClr>
              <a:buSzPts val="3000"/>
              <a:buFont typeface="Miriam Libre"/>
              <a:buNone/>
            </a:pPr>
            <a:r>
              <a:rPr lang="en-US" sz="4600" b="0" i="0" u="none" strike="noStrike" cap="none">
                <a:solidFill>
                  <a:srgbClr val="A5B0FE"/>
                </a:solidFill>
                <a:latin typeface="Corbel"/>
                <a:ea typeface="Corbel"/>
                <a:cs typeface="Corbel"/>
                <a:sym typeface="Corbel"/>
              </a:rPr>
              <a:t>Đáp ứng </a:t>
            </a:r>
            <a:endParaRPr/>
          </a:p>
          <a:p>
            <a:pPr marL="0" marR="0" lvl="0" indent="0" algn="l" rtl="0">
              <a:lnSpc>
                <a:spcPct val="100000"/>
              </a:lnSpc>
              <a:spcBef>
                <a:spcPts val="0"/>
              </a:spcBef>
              <a:spcAft>
                <a:spcPts val="0"/>
              </a:spcAft>
              <a:buClr>
                <a:srgbClr val="A5B0FE"/>
              </a:buClr>
              <a:buSzPts val="3000"/>
              <a:buFont typeface="Miriam Libre"/>
              <a:buNone/>
            </a:pPr>
            <a:r>
              <a:rPr lang="en-US" sz="4600" b="0" i="0" u="none" strike="noStrike" cap="none">
                <a:solidFill>
                  <a:srgbClr val="A5B0FE"/>
                </a:solidFill>
                <a:latin typeface="Corbel"/>
                <a:ea typeface="Corbel"/>
                <a:cs typeface="Corbel"/>
                <a:sym typeface="Corbel"/>
              </a:rPr>
              <a:t>mục tiêu đặt ra</a:t>
            </a:r>
            <a:endParaRPr/>
          </a:p>
        </p:txBody>
      </p:sp>
      <p:sp>
        <p:nvSpPr>
          <p:cNvPr id="744" name="Google Shape;744;p84"/>
          <p:cNvSpPr txBox="1"/>
          <p:nvPr/>
        </p:nvSpPr>
        <p:spPr>
          <a:xfrm>
            <a:off x="4753255" y="802034"/>
            <a:ext cx="4390745" cy="3539430"/>
          </a:xfrm>
          <a:prstGeom prst="rect">
            <a:avLst/>
          </a:prstGeom>
          <a:noFill/>
          <a:ln>
            <a:noFill/>
          </a:ln>
        </p:spPr>
        <p:txBody>
          <a:bodyPr spcFirstLastPara="1" wrap="square" lIns="91425" tIns="45700" rIns="91425" bIns="45700" anchor="t" anchorCtr="0">
            <a:noAutofit/>
          </a:bodyPr>
          <a:lstStyle/>
          <a:p>
            <a:pPr marL="457200" marR="0" lvl="0" indent="-457200" algn="l" rtl="0">
              <a:lnSpc>
                <a:spcPct val="200000"/>
              </a:lnSpc>
              <a:spcBef>
                <a:spcPts val="0"/>
              </a:spcBef>
              <a:spcAft>
                <a:spcPts val="0"/>
              </a:spcAft>
              <a:buClr>
                <a:schemeClr val="lt1"/>
              </a:buClr>
              <a:buSzPts val="2800"/>
              <a:buFont typeface="Noto Sans Symbols"/>
              <a:buChar char="▪"/>
            </a:pPr>
            <a:r>
              <a:rPr lang="en-US" sz="2800" b="0" i="0" u="none" strike="noStrike" cap="none">
                <a:solidFill>
                  <a:srgbClr val="FFFFFF"/>
                </a:solidFill>
                <a:latin typeface="Corbel"/>
                <a:ea typeface="Corbel"/>
                <a:cs typeface="Corbel"/>
                <a:sym typeface="Corbel"/>
              </a:rPr>
              <a:t>Ghi chép</a:t>
            </a:r>
            <a:endParaRPr/>
          </a:p>
          <a:p>
            <a:pPr marL="457200" marR="0" lvl="0" indent="-457200" algn="l" rtl="0">
              <a:lnSpc>
                <a:spcPct val="200000"/>
              </a:lnSpc>
              <a:spcBef>
                <a:spcPts val="0"/>
              </a:spcBef>
              <a:spcAft>
                <a:spcPts val="0"/>
              </a:spcAft>
              <a:buClr>
                <a:schemeClr val="lt1"/>
              </a:buClr>
              <a:buSzPts val="2800"/>
              <a:buFont typeface="Noto Sans Symbols"/>
              <a:buChar char="▪"/>
            </a:pPr>
            <a:r>
              <a:rPr lang="en-US" sz="2800" b="0" i="0" u="none" strike="noStrike" cap="none">
                <a:solidFill>
                  <a:srgbClr val="FFFFFF"/>
                </a:solidFill>
                <a:latin typeface="Corbel"/>
                <a:ea typeface="Corbel"/>
                <a:cs typeface="Corbel"/>
                <a:sym typeface="Corbel"/>
              </a:rPr>
              <a:t>Xử lý</a:t>
            </a:r>
            <a:endParaRPr/>
          </a:p>
          <a:p>
            <a:pPr marL="457200" marR="0" lvl="0" indent="-457200" algn="l" rtl="0">
              <a:lnSpc>
                <a:spcPct val="200000"/>
              </a:lnSpc>
              <a:spcBef>
                <a:spcPts val="0"/>
              </a:spcBef>
              <a:spcAft>
                <a:spcPts val="0"/>
              </a:spcAft>
              <a:buClr>
                <a:schemeClr val="lt1"/>
              </a:buClr>
              <a:buSzPts val="2800"/>
              <a:buFont typeface="Noto Sans Symbols"/>
              <a:buChar char="▪"/>
            </a:pPr>
            <a:r>
              <a:rPr lang="en-US" sz="2800" b="0" i="0" u="none" strike="noStrike" cap="none">
                <a:solidFill>
                  <a:srgbClr val="FFFFFF"/>
                </a:solidFill>
                <a:latin typeface="Corbel"/>
                <a:ea typeface="Corbel"/>
                <a:cs typeface="Corbel"/>
                <a:sym typeface="Corbel"/>
              </a:rPr>
              <a:t>Lưu trữ</a:t>
            </a:r>
            <a:endParaRPr/>
          </a:p>
          <a:p>
            <a:pPr marL="457200" marR="0" lvl="0" indent="-457200" algn="l" rtl="0">
              <a:lnSpc>
                <a:spcPct val="200000"/>
              </a:lnSpc>
              <a:spcBef>
                <a:spcPts val="0"/>
              </a:spcBef>
              <a:spcAft>
                <a:spcPts val="0"/>
              </a:spcAft>
              <a:buClr>
                <a:schemeClr val="lt1"/>
              </a:buClr>
              <a:buSzPts val="2800"/>
              <a:buFont typeface="Noto Sans Symbols"/>
              <a:buChar char="▪"/>
            </a:pPr>
            <a:r>
              <a:rPr lang="en-US" sz="2800" b="0" i="0" u="none" strike="noStrike" cap="none">
                <a:solidFill>
                  <a:srgbClr val="FFFFFF"/>
                </a:solidFill>
                <a:latin typeface="Corbel"/>
                <a:ea typeface="Corbel"/>
                <a:cs typeface="Corbel"/>
                <a:sym typeface="Corbel"/>
              </a:rPr>
              <a:t>Truy xuất</a:t>
            </a:r>
            <a:endParaRPr/>
          </a:p>
        </p:txBody>
      </p:sp>
    </p:spTree>
  </p:cSld>
  <p:clrMapOvr>
    <a:masterClrMapping/>
  </p:clrMapOvr>
  <p:transition spd="slow">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sp>
        <p:nvSpPr>
          <p:cNvPr id="749" name="Google Shape;749;p85"/>
          <p:cNvSpPr txBox="1">
            <a:spLocks noGrp="1"/>
          </p:cNvSpPr>
          <p:nvPr>
            <p:ph type="sldNum" idx="12"/>
          </p:nvPr>
        </p:nvSpPr>
        <p:spPr/>
        <p:txBody>
          <a:bodyPr/>
          <a:lstStyle/>
          <a:p>
            <a:pPr lvl="0"/>
            <a:fld id="{00000000-1234-1234-1234-123412341234}" type="slidenum">
              <a:rPr lang="en-US"/>
              <a:pPr lvl="0"/>
              <a:t>75</a:t>
            </a:fld>
            <a:endParaRPr lang="en-US"/>
          </a:p>
        </p:txBody>
      </p:sp>
      <p:sp>
        <p:nvSpPr>
          <p:cNvPr id="750" name="Google Shape;750;p85"/>
          <p:cNvSpPr txBox="1">
            <a:spLocks noGrp="1"/>
          </p:cNvSpPr>
          <p:nvPr>
            <p:ph type="title"/>
          </p:nvPr>
        </p:nvSpPr>
        <p:spPr/>
        <p:txBody>
          <a:bodyPr/>
          <a:lstStyle/>
          <a:p>
            <a:pPr lvl="0"/>
            <a:r>
              <a:rPr lang="en-US"/>
              <a:t>ĐÁP ỨNG MỤC TIÊU ĐẶT RA</a:t>
            </a:r>
          </a:p>
        </p:txBody>
      </p:sp>
      <p:sp>
        <p:nvSpPr>
          <p:cNvPr id="751" name="Google Shape;751;p85"/>
          <p:cNvSpPr txBox="1">
            <a:spLocks noGrp="1"/>
          </p:cNvSpPr>
          <p:nvPr>
            <p:ph type="body" idx="1"/>
          </p:nvPr>
        </p:nvSpPr>
        <p:spPr/>
        <p:txBody>
          <a:bodyPr/>
          <a:lstStyle/>
          <a:p>
            <a:pPr lvl="0"/>
            <a:r>
              <a:rPr lang="vi-VN">
                <a:sym typeface="Roboto"/>
              </a:rPr>
              <a:t>Các biểu mẫu được tạo để phục vụ một hoặc nhiều mục đích trong việc ghi, xử lý, lưu trữ và truy xuất thông tin cho các doanh nghiệp.</a:t>
            </a:r>
          </a:p>
          <a:p>
            <a:pPr lvl="0"/>
            <a:endParaRPr lang="vi-VN">
              <a:sym typeface="Roboto"/>
            </a:endParaRPr>
          </a:p>
          <a:p>
            <a:pPr lvl="0"/>
            <a:r>
              <a:rPr lang="vi-VN">
                <a:sym typeface="Roboto"/>
              </a:rPr>
              <a:t>Cung cấp thông tin khác nhau cho các phòng ban hoặc người dùng khác nhau nhưng vẫn chia sẻ một số thông tin cơ bản.</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sp>
        <p:nvSpPr>
          <p:cNvPr id="756" name="Google Shape;756;p86"/>
          <p:cNvSpPr txBox="1">
            <a:spLocks noGrp="1"/>
          </p:cNvSpPr>
          <p:nvPr>
            <p:ph type="sldNum" idx="12"/>
          </p:nvPr>
        </p:nvSpPr>
        <p:spPr/>
        <p:txBody>
          <a:bodyPr/>
          <a:lstStyle/>
          <a:p>
            <a:pPr lvl="0"/>
            <a:fld id="{00000000-1234-1234-1234-123412341234}" type="slidenum">
              <a:rPr lang="en-US"/>
              <a:pPr lvl="0"/>
              <a:t>76</a:t>
            </a:fld>
            <a:endParaRPr lang="en-US"/>
          </a:p>
        </p:txBody>
      </p:sp>
      <p:sp>
        <p:nvSpPr>
          <p:cNvPr id="757" name="Google Shape;757;p86"/>
          <p:cNvSpPr txBox="1">
            <a:spLocks noGrp="1"/>
          </p:cNvSpPr>
          <p:nvPr>
            <p:ph type="title"/>
          </p:nvPr>
        </p:nvSpPr>
        <p:spPr/>
        <p:txBody>
          <a:bodyPr/>
          <a:lstStyle/>
          <a:p>
            <a:pPr lvl="0"/>
            <a:r>
              <a:rPr lang="en-US"/>
              <a:t>ĐÁP ỨNG MỤC TIÊU ĐẶT RA</a:t>
            </a:r>
          </a:p>
        </p:txBody>
      </p:sp>
      <p:sp>
        <p:nvSpPr>
          <p:cNvPr id="758" name="Google Shape;758;p86"/>
          <p:cNvSpPr txBox="1">
            <a:spLocks noGrp="1"/>
          </p:cNvSpPr>
          <p:nvPr>
            <p:ph type="body" idx="1"/>
          </p:nvPr>
        </p:nvSpPr>
        <p:spPr/>
        <p:txBody>
          <a:bodyPr/>
          <a:lstStyle/>
          <a:p>
            <a:pPr lvl="0"/>
            <a:r>
              <a:rPr lang="en-US"/>
              <a:t>Nhà phân tích hệ thống có thể sử dụng nhiều loại form khác nhau cho những mục đích khác nhau</a:t>
            </a:r>
          </a:p>
          <a:p>
            <a:pPr lvl="0"/>
            <a:endParaRPr lang="en-US"/>
          </a:p>
          <a:p>
            <a:pPr lvl="0"/>
            <a:r>
              <a:rPr lang="en-US"/>
              <a:t>Các loại form</a:t>
            </a:r>
          </a:p>
          <a:p>
            <a:pPr lvl="1"/>
            <a:r>
              <a:rPr lang="en-US"/>
              <a:t>Multiple-part </a:t>
            </a:r>
          </a:p>
          <a:p>
            <a:pPr lvl="1"/>
            <a:r>
              <a:rPr lang="en-US"/>
              <a:t>Continuous-feed</a:t>
            </a:r>
          </a:p>
          <a:p>
            <a:pPr lvl="1"/>
            <a:r>
              <a:rPr lang="en-US"/>
              <a:t>Perforated</a:t>
            </a:r>
          </a:p>
          <a:p>
            <a:pPr lvl="0"/>
            <a:endParaRPr lang="en-US"/>
          </a:p>
        </p:txBody>
      </p:sp>
    </p:spTree>
  </p:cSld>
  <p:clrMapOvr>
    <a:masterClrMapping/>
  </p:clrMapOvr>
  <p:transition spd="slow">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sp>
        <p:nvSpPr>
          <p:cNvPr id="763" name="Google Shape;763;p87"/>
          <p:cNvSpPr txBox="1">
            <a:spLocks noGrp="1"/>
          </p:cNvSpPr>
          <p:nvPr>
            <p:ph type="sldNum" idx="12"/>
          </p:nvPr>
        </p:nvSpPr>
        <p:spPr>
          <a:xfrm>
            <a:off x="8808000" y="2208175"/>
            <a:ext cx="336000" cy="727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77</a:t>
            </a:fld>
            <a:endParaRPr/>
          </a:p>
        </p:txBody>
      </p:sp>
      <p:sp>
        <p:nvSpPr>
          <p:cNvPr id="764" name="Google Shape;764;p87"/>
          <p:cNvSpPr txBox="1"/>
          <p:nvPr/>
        </p:nvSpPr>
        <p:spPr>
          <a:xfrm>
            <a:off x="390661" y="1723476"/>
            <a:ext cx="3751034" cy="1696547"/>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A5B0FE"/>
              </a:buClr>
              <a:buSzPts val="3000"/>
              <a:buFont typeface="Miriam Libre"/>
              <a:buNone/>
            </a:pPr>
            <a:r>
              <a:rPr lang="en-US" sz="4800" b="0" i="0" u="none" strike="noStrike" cap="none">
                <a:solidFill>
                  <a:srgbClr val="A5B0FE"/>
                </a:solidFill>
                <a:latin typeface="Corbel"/>
                <a:ea typeface="Corbel"/>
                <a:cs typeface="Corbel"/>
                <a:sym typeface="Corbel"/>
              </a:rPr>
              <a:t>Đảm bảo sự hoàn thiện</a:t>
            </a:r>
            <a:endParaRPr/>
          </a:p>
        </p:txBody>
      </p:sp>
      <p:grpSp>
        <p:nvGrpSpPr>
          <p:cNvPr id="765" name="Google Shape;765;p87"/>
          <p:cNvGrpSpPr/>
          <p:nvPr/>
        </p:nvGrpSpPr>
        <p:grpSpPr>
          <a:xfrm>
            <a:off x="6586830" y="2571751"/>
            <a:ext cx="2075055" cy="2009986"/>
            <a:chOff x="9925050" y="4203700"/>
            <a:chExt cx="2267050" cy="1803375"/>
          </a:xfrm>
        </p:grpSpPr>
        <p:sp>
          <p:nvSpPr>
            <p:cNvPr id="766" name="Google Shape;766;p87"/>
            <p:cNvSpPr/>
            <p:nvPr/>
          </p:nvSpPr>
          <p:spPr>
            <a:xfrm>
              <a:off x="11336338" y="4922838"/>
              <a:ext cx="139800" cy="119100"/>
            </a:xfrm>
            <a:custGeom>
              <a:avLst/>
              <a:gdLst/>
              <a:ahLst/>
              <a:cxnLst/>
              <a:rect l="l" t="t" r="r" b="b"/>
              <a:pathLst>
                <a:path w="120000" h="120000" extrusionOk="0">
                  <a:moveTo>
                    <a:pt x="110769" y="70909"/>
                  </a:moveTo>
                  <a:cubicBezTo>
                    <a:pt x="18461" y="0"/>
                    <a:pt x="18461" y="0"/>
                    <a:pt x="18461" y="0"/>
                  </a:cubicBezTo>
                  <a:cubicBezTo>
                    <a:pt x="13846" y="0"/>
                    <a:pt x="4615" y="0"/>
                    <a:pt x="4615" y="5454"/>
                  </a:cubicBezTo>
                  <a:cubicBezTo>
                    <a:pt x="0" y="10909"/>
                    <a:pt x="0" y="21818"/>
                    <a:pt x="9230" y="21818"/>
                  </a:cubicBezTo>
                  <a:cubicBezTo>
                    <a:pt x="78461" y="76363"/>
                    <a:pt x="78461" y="76363"/>
                    <a:pt x="78461" y="76363"/>
                  </a:cubicBezTo>
                  <a:cubicBezTo>
                    <a:pt x="9230" y="92727"/>
                    <a:pt x="9230" y="92727"/>
                    <a:pt x="9230" y="92727"/>
                  </a:cubicBezTo>
                  <a:cubicBezTo>
                    <a:pt x="4615" y="98181"/>
                    <a:pt x="0" y="103636"/>
                    <a:pt x="0" y="109090"/>
                  </a:cubicBezTo>
                  <a:cubicBezTo>
                    <a:pt x="4615" y="114545"/>
                    <a:pt x="9230" y="120000"/>
                    <a:pt x="13846" y="120000"/>
                  </a:cubicBezTo>
                  <a:cubicBezTo>
                    <a:pt x="13846" y="120000"/>
                    <a:pt x="13846" y="120000"/>
                    <a:pt x="13846" y="120000"/>
                  </a:cubicBezTo>
                  <a:cubicBezTo>
                    <a:pt x="110769" y="92727"/>
                    <a:pt x="110769" y="92727"/>
                    <a:pt x="110769" y="92727"/>
                  </a:cubicBezTo>
                  <a:cubicBezTo>
                    <a:pt x="115384" y="92727"/>
                    <a:pt x="115384" y="87272"/>
                    <a:pt x="115384" y="81818"/>
                  </a:cubicBezTo>
                  <a:cubicBezTo>
                    <a:pt x="120000" y="76363"/>
                    <a:pt x="115384" y="76363"/>
                    <a:pt x="110769" y="7090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67" name="Google Shape;767;p87"/>
            <p:cNvSpPr/>
            <p:nvPr/>
          </p:nvSpPr>
          <p:spPr>
            <a:xfrm>
              <a:off x="11137900" y="4498975"/>
              <a:ext cx="1054200" cy="1508100"/>
            </a:xfrm>
            <a:custGeom>
              <a:avLst/>
              <a:gdLst/>
              <a:ahLst/>
              <a:cxnLst/>
              <a:rect l="l" t="t" r="r" b="b"/>
              <a:pathLst>
                <a:path w="120000" h="120000" extrusionOk="0">
                  <a:moveTo>
                    <a:pt x="15228" y="70889"/>
                  </a:moveTo>
                  <a:cubicBezTo>
                    <a:pt x="14619" y="71316"/>
                    <a:pt x="14619" y="71316"/>
                    <a:pt x="14619" y="71743"/>
                  </a:cubicBezTo>
                  <a:cubicBezTo>
                    <a:pt x="14619" y="72170"/>
                    <a:pt x="15837" y="82846"/>
                    <a:pt x="42030" y="83274"/>
                  </a:cubicBezTo>
                  <a:cubicBezTo>
                    <a:pt x="42030" y="94804"/>
                    <a:pt x="42030" y="94804"/>
                    <a:pt x="42030" y="94804"/>
                  </a:cubicBezTo>
                  <a:cubicBezTo>
                    <a:pt x="20101" y="120000"/>
                    <a:pt x="20101" y="120000"/>
                    <a:pt x="20101" y="120000"/>
                  </a:cubicBezTo>
                  <a:cubicBezTo>
                    <a:pt x="23147" y="120000"/>
                    <a:pt x="23147" y="120000"/>
                    <a:pt x="23147" y="120000"/>
                  </a:cubicBezTo>
                  <a:cubicBezTo>
                    <a:pt x="44467" y="95658"/>
                    <a:pt x="44467" y="95658"/>
                    <a:pt x="44467" y="95658"/>
                  </a:cubicBezTo>
                  <a:cubicBezTo>
                    <a:pt x="44467" y="95231"/>
                    <a:pt x="44467" y="95231"/>
                    <a:pt x="44467" y="94804"/>
                  </a:cubicBezTo>
                  <a:cubicBezTo>
                    <a:pt x="44467" y="82419"/>
                    <a:pt x="44467" y="82419"/>
                    <a:pt x="44467" y="82419"/>
                  </a:cubicBezTo>
                  <a:cubicBezTo>
                    <a:pt x="44467" y="81565"/>
                    <a:pt x="43857" y="81138"/>
                    <a:pt x="43248" y="81138"/>
                  </a:cubicBezTo>
                  <a:cubicBezTo>
                    <a:pt x="21928" y="81138"/>
                    <a:pt x="18274" y="74306"/>
                    <a:pt x="17664" y="72170"/>
                  </a:cubicBezTo>
                  <a:cubicBezTo>
                    <a:pt x="33502" y="64483"/>
                    <a:pt x="33502" y="64483"/>
                    <a:pt x="33502" y="64483"/>
                  </a:cubicBezTo>
                  <a:cubicBezTo>
                    <a:pt x="34111" y="64056"/>
                    <a:pt x="34111" y="63629"/>
                    <a:pt x="34111" y="63202"/>
                  </a:cubicBezTo>
                  <a:cubicBezTo>
                    <a:pt x="34111" y="63202"/>
                    <a:pt x="33502" y="62775"/>
                    <a:pt x="33502" y="62775"/>
                  </a:cubicBezTo>
                  <a:cubicBezTo>
                    <a:pt x="10964" y="57651"/>
                    <a:pt x="10964" y="57651"/>
                    <a:pt x="10964" y="57651"/>
                  </a:cubicBezTo>
                  <a:cubicBezTo>
                    <a:pt x="13401" y="52526"/>
                    <a:pt x="13401" y="52526"/>
                    <a:pt x="13401" y="52526"/>
                  </a:cubicBezTo>
                  <a:cubicBezTo>
                    <a:pt x="13401" y="52099"/>
                    <a:pt x="13401" y="51672"/>
                    <a:pt x="12791" y="51245"/>
                  </a:cubicBezTo>
                  <a:cubicBezTo>
                    <a:pt x="3654" y="47829"/>
                    <a:pt x="3654" y="47829"/>
                    <a:pt x="3654" y="47829"/>
                  </a:cubicBezTo>
                  <a:cubicBezTo>
                    <a:pt x="14619" y="36725"/>
                    <a:pt x="14619" y="36725"/>
                    <a:pt x="14619" y="36725"/>
                  </a:cubicBezTo>
                  <a:cubicBezTo>
                    <a:pt x="15228" y="36725"/>
                    <a:pt x="15228" y="36298"/>
                    <a:pt x="15228" y="36298"/>
                  </a:cubicBezTo>
                  <a:cubicBezTo>
                    <a:pt x="15228" y="21352"/>
                    <a:pt x="19492" y="17081"/>
                    <a:pt x="19492" y="17081"/>
                  </a:cubicBezTo>
                  <a:cubicBezTo>
                    <a:pt x="20101" y="17081"/>
                    <a:pt x="20101" y="16654"/>
                    <a:pt x="19492" y="16227"/>
                  </a:cubicBezTo>
                  <a:cubicBezTo>
                    <a:pt x="19492" y="15800"/>
                    <a:pt x="18883" y="15800"/>
                    <a:pt x="18274" y="15800"/>
                  </a:cubicBezTo>
                  <a:cubicBezTo>
                    <a:pt x="18274" y="15800"/>
                    <a:pt x="18274" y="15800"/>
                    <a:pt x="18274" y="15800"/>
                  </a:cubicBezTo>
                  <a:cubicBezTo>
                    <a:pt x="14619" y="15800"/>
                    <a:pt x="12182" y="16654"/>
                    <a:pt x="10355" y="17508"/>
                  </a:cubicBezTo>
                  <a:cubicBezTo>
                    <a:pt x="12182" y="14092"/>
                    <a:pt x="15228" y="11103"/>
                    <a:pt x="19492" y="8540"/>
                  </a:cubicBezTo>
                  <a:cubicBezTo>
                    <a:pt x="24974" y="5551"/>
                    <a:pt x="35939" y="2135"/>
                    <a:pt x="55431" y="4270"/>
                  </a:cubicBezTo>
                  <a:cubicBezTo>
                    <a:pt x="101116" y="9822"/>
                    <a:pt x="103553" y="35871"/>
                    <a:pt x="103553" y="36298"/>
                  </a:cubicBezTo>
                  <a:cubicBezTo>
                    <a:pt x="103553" y="36298"/>
                    <a:pt x="103553" y="36298"/>
                    <a:pt x="103553" y="36725"/>
                  </a:cubicBezTo>
                  <a:cubicBezTo>
                    <a:pt x="103553" y="38007"/>
                    <a:pt x="104162" y="52526"/>
                    <a:pt x="104162" y="62348"/>
                  </a:cubicBezTo>
                  <a:cubicBezTo>
                    <a:pt x="103553" y="62775"/>
                    <a:pt x="102944" y="71316"/>
                    <a:pt x="109035" y="75587"/>
                  </a:cubicBezTo>
                  <a:cubicBezTo>
                    <a:pt x="109644" y="76441"/>
                    <a:pt x="110862" y="76868"/>
                    <a:pt x="112081" y="77295"/>
                  </a:cubicBezTo>
                  <a:cubicBezTo>
                    <a:pt x="105380" y="78149"/>
                    <a:pt x="94416" y="79003"/>
                    <a:pt x="87106" y="77722"/>
                  </a:cubicBezTo>
                  <a:cubicBezTo>
                    <a:pt x="86497" y="77722"/>
                    <a:pt x="85888" y="77722"/>
                    <a:pt x="85888" y="78149"/>
                  </a:cubicBezTo>
                  <a:cubicBezTo>
                    <a:pt x="85279" y="78149"/>
                    <a:pt x="85279" y="78576"/>
                    <a:pt x="85279" y="78576"/>
                  </a:cubicBezTo>
                  <a:cubicBezTo>
                    <a:pt x="85279" y="87117"/>
                    <a:pt x="85279" y="87117"/>
                    <a:pt x="85279" y="87117"/>
                  </a:cubicBezTo>
                  <a:cubicBezTo>
                    <a:pt x="85279" y="87544"/>
                    <a:pt x="85279" y="87971"/>
                    <a:pt x="85888" y="87971"/>
                  </a:cubicBezTo>
                  <a:cubicBezTo>
                    <a:pt x="90761" y="91387"/>
                    <a:pt x="90761" y="91387"/>
                    <a:pt x="90761" y="91387"/>
                  </a:cubicBezTo>
                  <a:cubicBezTo>
                    <a:pt x="101725" y="99074"/>
                    <a:pt x="107817" y="109323"/>
                    <a:pt x="108426" y="120000"/>
                  </a:cubicBezTo>
                  <a:cubicBezTo>
                    <a:pt x="111472" y="120000"/>
                    <a:pt x="111472" y="120000"/>
                    <a:pt x="111472" y="120000"/>
                  </a:cubicBezTo>
                  <a:cubicBezTo>
                    <a:pt x="110862" y="108896"/>
                    <a:pt x="104162" y="98220"/>
                    <a:pt x="92588" y="90106"/>
                  </a:cubicBezTo>
                  <a:cubicBezTo>
                    <a:pt x="88324" y="86690"/>
                    <a:pt x="88324" y="86690"/>
                    <a:pt x="88324" y="86690"/>
                  </a:cubicBezTo>
                  <a:cubicBezTo>
                    <a:pt x="88324" y="79857"/>
                    <a:pt x="88324" y="79857"/>
                    <a:pt x="88324" y="79857"/>
                  </a:cubicBezTo>
                  <a:cubicBezTo>
                    <a:pt x="100507" y="81565"/>
                    <a:pt x="118172" y="78576"/>
                    <a:pt x="118781" y="78576"/>
                  </a:cubicBezTo>
                  <a:cubicBezTo>
                    <a:pt x="120000" y="78576"/>
                    <a:pt x="120000" y="78149"/>
                    <a:pt x="120000" y="77295"/>
                  </a:cubicBezTo>
                  <a:cubicBezTo>
                    <a:pt x="120000" y="76868"/>
                    <a:pt x="119390" y="76441"/>
                    <a:pt x="118781" y="76441"/>
                  </a:cubicBezTo>
                  <a:cubicBezTo>
                    <a:pt x="115736" y="76441"/>
                    <a:pt x="113299" y="76014"/>
                    <a:pt x="110862" y="74306"/>
                  </a:cubicBezTo>
                  <a:cubicBezTo>
                    <a:pt x="105989" y="70462"/>
                    <a:pt x="106598" y="62348"/>
                    <a:pt x="106598" y="62348"/>
                  </a:cubicBezTo>
                  <a:cubicBezTo>
                    <a:pt x="106598" y="62348"/>
                    <a:pt x="106598" y="62348"/>
                    <a:pt x="106598" y="62348"/>
                  </a:cubicBezTo>
                  <a:cubicBezTo>
                    <a:pt x="106598" y="62348"/>
                    <a:pt x="106598" y="55943"/>
                    <a:pt x="106598" y="49110"/>
                  </a:cubicBezTo>
                  <a:cubicBezTo>
                    <a:pt x="106598" y="46120"/>
                    <a:pt x="106598" y="42704"/>
                    <a:pt x="106598" y="40569"/>
                  </a:cubicBezTo>
                  <a:cubicBezTo>
                    <a:pt x="106598" y="38434"/>
                    <a:pt x="106598" y="37153"/>
                    <a:pt x="106598" y="36298"/>
                  </a:cubicBezTo>
                  <a:cubicBezTo>
                    <a:pt x="106598" y="36298"/>
                    <a:pt x="106598" y="36298"/>
                    <a:pt x="106598" y="36298"/>
                  </a:cubicBezTo>
                  <a:cubicBezTo>
                    <a:pt x="106598" y="35444"/>
                    <a:pt x="105380" y="28185"/>
                    <a:pt x="98680" y="20925"/>
                  </a:cubicBezTo>
                  <a:cubicBezTo>
                    <a:pt x="92588" y="14092"/>
                    <a:pt x="80406" y="5124"/>
                    <a:pt x="56040" y="2562"/>
                  </a:cubicBezTo>
                  <a:cubicBezTo>
                    <a:pt x="35329" y="0"/>
                    <a:pt x="23756" y="3416"/>
                    <a:pt x="17664" y="7259"/>
                  </a:cubicBezTo>
                  <a:cubicBezTo>
                    <a:pt x="10964" y="10676"/>
                    <a:pt x="7309" y="15373"/>
                    <a:pt x="6700" y="20498"/>
                  </a:cubicBezTo>
                  <a:cubicBezTo>
                    <a:pt x="6700" y="21352"/>
                    <a:pt x="7309" y="21779"/>
                    <a:pt x="7918" y="21779"/>
                  </a:cubicBezTo>
                  <a:cubicBezTo>
                    <a:pt x="8527" y="21779"/>
                    <a:pt x="9137" y="21779"/>
                    <a:pt x="9137" y="21352"/>
                  </a:cubicBezTo>
                  <a:cubicBezTo>
                    <a:pt x="9137" y="21352"/>
                    <a:pt x="11573" y="18790"/>
                    <a:pt x="15837" y="17935"/>
                  </a:cubicBezTo>
                  <a:cubicBezTo>
                    <a:pt x="14619" y="20498"/>
                    <a:pt x="12182" y="25622"/>
                    <a:pt x="12182" y="35871"/>
                  </a:cubicBezTo>
                  <a:cubicBezTo>
                    <a:pt x="609" y="47402"/>
                    <a:pt x="609" y="47402"/>
                    <a:pt x="609" y="47402"/>
                  </a:cubicBezTo>
                  <a:cubicBezTo>
                    <a:pt x="0" y="47829"/>
                    <a:pt x="0" y="47829"/>
                    <a:pt x="0" y="48256"/>
                  </a:cubicBezTo>
                  <a:cubicBezTo>
                    <a:pt x="609" y="48683"/>
                    <a:pt x="609" y="48683"/>
                    <a:pt x="1218" y="49110"/>
                  </a:cubicBezTo>
                  <a:cubicBezTo>
                    <a:pt x="10355" y="52526"/>
                    <a:pt x="10355" y="52526"/>
                    <a:pt x="10355" y="52526"/>
                  </a:cubicBezTo>
                  <a:cubicBezTo>
                    <a:pt x="7309" y="58078"/>
                    <a:pt x="7309" y="58078"/>
                    <a:pt x="7309" y="58078"/>
                  </a:cubicBezTo>
                  <a:cubicBezTo>
                    <a:pt x="7309" y="58078"/>
                    <a:pt x="7309" y="58505"/>
                    <a:pt x="7918" y="58932"/>
                  </a:cubicBezTo>
                  <a:cubicBezTo>
                    <a:pt x="7918" y="58932"/>
                    <a:pt x="7918" y="59359"/>
                    <a:pt x="8527" y="59359"/>
                  </a:cubicBezTo>
                  <a:cubicBezTo>
                    <a:pt x="29847" y="64056"/>
                    <a:pt x="29847" y="64056"/>
                    <a:pt x="29847" y="64056"/>
                  </a:cubicBezTo>
                  <a:lnTo>
                    <a:pt x="15228" y="70889"/>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68" name="Google Shape;768;p87"/>
            <p:cNvSpPr/>
            <p:nvPr/>
          </p:nvSpPr>
          <p:spPr>
            <a:xfrm>
              <a:off x="9925050" y="4203700"/>
              <a:ext cx="1133400" cy="1073100"/>
            </a:xfrm>
            <a:custGeom>
              <a:avLst/>
              <a:gdLst/>
              <a:ahLst/>
              <a:cxnLst/>
              <a:rect l="l" t="t" r="r" b="b"/>
              <a:pathLst>
                <a:path w="120000" h="120000" extrusionOk="0">
                  <a:moveTo>
                    <a:pt x="118301" y="0"/>
                  </a:moveTo>
                  <a:cubicBezTo>
                    <a:pt x="1698" y="0"/>
                    <a:pt x="1698" y="0"/>
                    <a:pt x="1698" y="0"/>
                  </a:cubicBezTo>
                  <a:cubicBezTo>
                    <a:pt x="566" y="0"/>
                    <a:pt x="0" y="600"/>
                    <a:pt x="0" y="1800"/>
                  </a:cubicBezTo>
                  <a:cubicBezTo>
                    <a:pt x="0" y="97200"/>
                    <a:pt x="0" y="97200"/>
                    <a:pt x="0" y="97200"/>
                  </a:cubicBezTo>
                  <a:cubicBezTo>
                    <a:pt x="0" y="97800"/>
                    <a:pt x="566" y="98400"/>
                    <a:pt x="1698" y="98400"/>
                  </a:cubicBezTo>
                  <a:cubicBezTo>
                    <a:pt x="78113" y="98400"/>
                    <a:pt x="78113" y="98400"/>
                    <a:pt x="78113" y="98400"/>
                  </a:cubicBezTo>
                  <a:cubicBezTo>
                    <a:pt x="107547" y="120000"/>
                    <a:pt x="107547" y="120000"/>
                    <a:pt x="107547" y="120000"/>
                  </a:cubicBezTo>
                  <a:cubicBezTo>
                    <a:pt x="108113" y="120000"/>
                    <a:pt x="108113" y="120000"/>
                    <a:pt x="108679" y="120000"/>
                  </a:cubicBezTo>
                  <a:cubicBezTo>
                    <a:pt x="108679" y="120000"/>
                    <a:pt x="109245" y="120000"/>
                    <a:pt x="109245" y="120000"/>
                  </a:cubicBezTo>
                  <a:cubicBezTo>
                    <a:pt x="109811" y="119400"/>
                    <a:pt x="109811" y="118800"/>
                    <a:pt x="109811" y="118200"/>
                  </a:cubicBezTo>
                  <a:cubicBezTo>
                    <a:pt x="100754" y="98400"/>
                    <a:pt x="100754" y="98400"/>
                    <a:pt x="100754" y="98400"/>
                  </a:cubicBezTo>
                  <a:cubicBezTo>
                    <a:pt x="118301" y="98400"/>
                    <a:pt x="118301" y="98400"/>
                    <a:pt x="118301" y="98400"/>
                  </a:cubicBezTo>
                  <a:cubicBezTo>
                    <a:pt x="119433" y="98400"/>
                    <a:pt x="120000" y="97800"/>
                    <a:pt x="120000" y="97200"/>
                  </a:cubicBezTo>
                  <a:cubicBezTo>
                    <a:pt x="120000" y="1800"/>
                    <a:pt x="120000" y="1800"/>
                    <a:pt x="120000" y="1800"/>
                  </a:cubicBezTo>
                  <a:cubicBezTo>
                    <a:pt x="120000" y="600"/>
                    <a:pt x="119433" y="0"/>
                    <a:pt x="118301" y="0"/>
                  </a:cubicBezTo>
                  <a:close/>
                  <a:moveTo>
                    <a:pt x="117169" y="96000"/>
                  </a:moveTo>
                  <a:cubicBezTo>
                    <a:pt x="99056" y="96000"/>
                    <a:pt x="99056" y="96000"/>
                    <a:pt x="99056" y="96000"/>
                  </a:cubicBezTo>
                  <a:cubicBezTo>
                    <a:pt x="98490" y="96000"/>
                    <a:pt x="97924" y="96000"/>
                    <a:pt x="97924" y="96600"/>
                  </a:cubicBezTo>
                  <a:cubicBezTo>
                    <a:pt x="97358" y="96600"/>
                    <a:pt x="97358" y="97200"/>
                    <a:pt x="97358" y="97800"/>
                  </a:cubicBezTo>
                  <a:cubicBezTo>
                    <a:pt x="105283" y="114600"/>
                    <a:pt x="105283" y="114600"/>
                    <a:pt x="105283" y="114600"/>
                  </a:cubicBezTo>
                  <a:cubicBezTo>
                    <a:pt x="79245" y="96000"/>
                    <a:pt x="79245" y="96000"/>
                    <a:pt x="79245" y="96000"/>
                  </a:cubicBezTo>
                  <a:cubicBezTo>
                    <a:pt x="79245" y="96000"/>
                    <a:pt x="78679" y="96000"/>
                    <a:pt x="78679" y="96000"/>
                  </a:cubicBezTo>
                  <a:cubicBezTo>
                    <a:pt x="2830" y="96000"/>
                    <a:pt x="2830" y="96000"/>
                    <a:pt x="2830" y="96000"/>
                  </a:cubicBezTo>
                  <a:cubicBezTo>
                    <a:pt x="2830" y="3000"/>
                    <a:pt x="2830" y="3000"/>
                    <a:pt x="2830" y="3000"/>
                  </a:cubicBezTo>
                  <a:cubicBezTo>
                    <a:pt x="117169" y="3000"/>
                    <a:pt x="117169" y="3000"/>
                    <a:pt x="117169" y="3000"/>
                  </a:cubicBezTo>
                  <a:lnTo>
                    <a:pt x="117169" y="96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69" name="Google Shape;769;p87"/>
            <p:cNvSpPr/>
            <p:nvPr/>
          </p:nvSpPr>
          <p:spPr>
            <a:xfrm>
              <a:off x="10421938" y="4832350"/>
              <a:ext cx="139800" cy="27000"/>
            </a:xfrm>
            <a:custGeom>
              <a:avLst/>
              <a:gdLst/>
              <a:ahLst/>
              <a:cxnLst/>
              <a:rect l="l" t="t" r="r" b="b"/>
              <a:pathLst>
                <a:path w="120000" h="120000" extrusionOk="0">
                  <a:moveTo>
                    <a:pt x="110769" y="0"/>
                  </a:moveTo>
                  <a:cubicBezTo>
                    <a:pt x="9230" y="0"/>
                    <a:pt x="9230" y="0"/>
                    <a:pt x="9230" y="0"/>
                  </a:cubicBezTo>
                  <a:cubicBezTo>
                    <a:pt x="4615" y="0"/>
                    <a:pt x="0" y="24000"/>
                    <a:pt x="0" y="48000"/>
                  </a:cubicBezTo>
                  <a:cubicBezTo>
                    <a:pt x="0" y="96000"/>
                    <a:pt x="4615" y="120000"/>
                    <a:pt x="9230" y="120000"/>
                  </a:cubicBezTo>
                  <a:cubicBezTo>
                    <a:pt x="110769" y="120000"/>
                    <a:pt x="110769" y="120000"/>
                    <a:pt x="110769" y="120000"/>
                  </a:cubicBezTo>
                  <a:cubicBezTo>
                    <a:pt x="115384" y="120000"/>
                    <a:pt x="120000" y="96000"/>
                    <a:pt x="120000" y="48000"/>
                  </a:cubicBezTo>
                  <a:cubicBezTo>
                    <a:pt x="120000" y="24000"/>
                    <a:pt x="115384" y="0"/>
                    <a:pt x="11076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70" name="Google Shape;770;p87"/>
            <p:cNvSpPr/>
            <p:nvPr/>
          </p:nvSpPr>
          <p:spPr>
            <a:xfrm>
              <a:off x="10421938" y="4875213"/>
              <a:ext cx="139800" cy="20700"/>
            </a:xfrm>
            <a:custGeom>
              <a:avLst/>
              <a:gdLst/>
              <a:ahLst/>
              <a:cxnLst/>
              <a:rect l="l" t="t" r="r" b="b"/>
              <a:pathLst>
                <a:path w="120000" h="120000" extrusionOk="0">
                  <a:moveTo>
                    <a:pt x="110769" y="0"/>
                  </a:moveTo>
                  <a:cubicBezTo>
                    <a:pt x="9230" y="0"/>
                    <a:pt x="9230" y="0"/>
                    <a:pt x="9230" y="0"/>
                  </a:cubicBezTo>
                  <a:cubicBezTo>
                    <a:pt x="4615" y="0"/>
                    <a:pt x="0" y="30000"/>
                    <a:pt x="0" y="60000"/>
                  </a:cubicBezTo>
                  <a:cubicBezTo>
                    <a:pt x="0" y="90000"/>
                    <a:pt x="4615" y="120000"/>
                    <a:pt x="9230" y="120000"/>
                  </a:cubicBezTo>
                  <a:cubicBezTo>
                    <a:pt x="110769" y="120000"/>
                    <a:pt x="110769" y="120000"/>
                    <a:pt x="110769" y="120000"/>
                  </a:cubicBezTo>
                  <a:cubicBezTo>
                    <a:pt x="115384" y="120000"/>
                    <a:pt x="120000" y="90000"/>
                    <a:pt x="120000" y="60000"/>
                  </a:cubicBezTo>
                  <a:cubicBezTo>
                    <a:pt x="120000" y="30000"/>
                    <a:pt x="115384" y="0"/>
                    <a:pt x="11076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71" name="Google Shape;771;p87"/>
            <p:cNvSpPr/>
            <p:nvPr/>
          </p:nvSpPr>
          <p:spPr>
            <a:xfrm>
              <a:off x="10442575" y="4913313"/>
              <a:ext cx="96900" cy="25500"/>
            </a:xfrm>
            <a:custGeom>
              <a:avLst/>
              <a:gdLst/>
              <a:ahLst/>
              <a:cxnLst/>
              <a:rect l="l" t="t" r="r" b="b"/>
              <a:pathLst>
                <a:path w="120000" h="120000" extrusionOk="0">
                  <a:moveTo>
                    <a:pt x="100000" y="0"/>
                  </a:moveTo>
                  <a:cubicBezTo>
                    <a:pt x="20000" y="0"/>
                    <a:pt x="20000" y="0"/>
                    <a:pt x="20000" y="0"/>
                  </a:cubicBezTo>
                  <a:cubicBezTo>
                    <a:pt x="6666" y="0"/>
                    <a:pt x="0" y="24000"/>
                    <a:pt x="0" y="48000"/>
                  </a:cubicBezTo>
                  <a:cubicBezTo>
                    <a:pt x="0" y="96000"/>
                    <a:pt x="6666" y="120000"/>
                    <a:pt x="20000" y="120000"/>
                  </a:cubicBezTo>
                  <a:cubicBezTo>
                    <a:pt x="100000" y="120000"/>
                    <a:pt x="100000" y="120000"/>
                    <a:pt x="100000" y="120000"/>
                  </a:cubicBezTo>
                  <a:cubicBezTo>
                    <a:pt x="113333" y="120000"/>
                    <a:pt x="120000" y="96000"/>
                    <a:pt x="120000" y="48000"/>
                  </a:cubicBezTo>
                  <a:cubicBezTo>
                    <a:pt x="120000" y="24000"/>
                    <a:pt x="113333" y="0"/>
                    <a:pt x="100000"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72" name="Google Shape;772;p87"/>
            <p:cNvSpPr/>
            <p:nvPr/>
          </p:nvSpPr>
          <p:spPr>
            <a:xfrm>
              <a:off x="10480675" y="4333875"/>
              <a:ext cx="22200" cy="90600"/>
            </a:xfrm>
            <a:custGeom>
              <a:avLst/>
              <a:gdLst/>
              <a:ahLst/>
              <a:cxnLst/>
              <a:rect l="l" t="t" r="r" b="b"/>
              <a:pathLst>
                <a:path w="120000" h="120000" extrusionOk="0">
                  <a:moveTo>
                    <a:pt x="60000" y="120000"/>
                  </a:moveTo>
                  <a:cubicBezTo>
                    <a:pt x="90000" y="120000"/>
                    <a:pt x="120000" y="112941"/>
                    <a:pt x="120000" y="105882"/>
                  </a:cubicBezTo>
                  <a:cubicBezTo>
                    <a:pt x="120000" y="14117"/>
                    <a:pt x="120000" y="14117"/>
                    <a:pt x="120000" y="14117"/>
                  </a:cubicBezTo>
                  <a:cubicBezTo>
                    <a:pt x="120000" y="7058"/>
                    <a:pt x="90000" y="0"/>
                    <a:pt x="60000" y="0"/>
                  </a:cubicBezTo>
                  <a:cubicBezTo>
                    <a:pt x="30000" y="0"/>
                    <a:pt x="0" y="7058"/>
                    <a:pt x="0" y="14117"/>
                  </a:cubicBezTo>
                  <a:cubicBezTo>
                    <a:pt x="0" y="105882"/>
                    <a:pt x="0" y="105882"/>
                    <a:pt x="0" y="105882"/>
                  </a:cubicBezTo>
                  <a:cubicBezTo>
                    <a:pt x="0" y="112941"/>
                    <a:pt x="30000" y="120000"/>
                    <a:pt x="60000"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73" name="Google Shape;773;p87"/>
            <p:cNvSpPr/>
            <p:nvPr/>
          </p:nvSpPr>
          <p:spPr>
            <a:xfrm>
              <a:off x="10679113" y="4602163"/>
              <a:ext cx="74700" cy="20700"/>
            </a:xfrm>
            <a:custGeom>
              <a:avLst/>
              <a:gdLst/>
              <a:ahLst/>
              <a:cxnLst/>
              <a:rect l="l" t="t" r="r" b="b"/>
              <a:pathLst>
                <a:path w="120000" h="120000" extrusionOk="0">
                  <a:moveTo>
                    <a:pt x="0" y="60000"/>
                  </a:moveTo>
                  <a:cubicBezTo>
                    <a:pt x="0" y="90000"/>
                    <a:pt x="8571" y="120000"/>
                    <a:pt x="17142" y="120000"/>
                  </a:cubicBezTo>
                  <a:cubicBezTo>
                    <a:pt x="102857" y="120000"/>
                    <a:pt x="102857" y="120000"/>
                    <a:pt x="102857" y="120000"/>
                  </a:cubicBezTo>
                  <a:cubicBezTo>
                    <a:pt x="111428" y="120000"/>
                    <a:pt x="119999" y="90000"/>
                    <a:pt x="119999" y="60000"/>
                  </a:cubicBezTo>
                  <a:cubicBezTo>
                    <a:pt x="119999" y="30000"/>
                    <a:pt x="111428" y="0"/>
                    <a:pt x="102857" y="0"/>
                  </a:cubicBezTo>
                  <a:cubicBezTo>
                    <a:pt x="17142" y="0"/>
                    <a:pt x="17142" y="0"/>
                    <a:pt x="17142" y="0"/>
                  </a:cubicBezTo>
                  <a:cubicBezTo>
                    <a:pt x="8571" y="0"/>
                    <a:pt x="0" y="30000"/>
                    <a:pt x="0"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74" name="Google Shape;774;p87"/>
            <p:cNvSpPr/>
            <p:nvPr/>
          </p:nvSpPr>
          <p:spPr>
            <a:xfrm>
              <a:off x="10229850" y="4602163"/>
              <a:ext cx="74700" cy="20700"/>
            </a:xfrm>
            <a:custGeom>
              <a:avLst/>
              <a:gdLst/>
              <a:ahLst/>
              <a:cxnLst/>
              <a:rect l="l" t="t" r="r" b="b"/>
              <a:pathLst>
                <a:path w="120000" h="120000" extrusionOk="0">
                  <a:moveTo>
                    <a:pt x="17142" y="120000"/>
                  </a:moveTo>
                  <a:cubicBezTo>
                    <a:pt x="102857" y="120000"/>
                    <a:pt x="102857" y="120000"/>
                    <a:pt x="102857" y="120000"/>
                  </a:cubicBezTo>
                  <a:cubicBezTo>
                    <a:pt x="111428" y="120000"/>
                    <a:pt x="119999" y="90000"/>
                    <a:pt x="119999" y="60000"/>
                  </a:cubicBezTo>
                  <a:cubicBezTo>
                    <a:pt x="119999" y="30000"/>
                    <a:pt x="111428" y="0"/>
                    <a:pt x="102857" y="0"/>
                  </a:cubicBezTo>
                  <a:cubicBezTo>
                    <a:pt x="17142" y="0"/>
                    <a:pt x="17142" y="0"/>
                    <a:pt x="17142" y="0"/>
                  </a:cubicBezTo>
                  <a:cubicBezTo>
                    <a:pt x="8571" y="0"/>
                    <a:pt x="0" y="30000"/>
                    <a:pt x="0" y="60000"/>
                  </a:cubicBezTo>
                  <a:cubicBezTo>
                    <a:pt x="0" y="90000"/>
                    <a:pt x="8571" y="120000"/>
                    <a:pt x="17142"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75" name="Google Shape;775;p87"/>
            <p:cNvSpPr/>
            <p:nvPr/>
          </p:nvSpPr>
          <p:spPr>
            <a:xfrm>
              <a:off x="10282238" y="4402138"/>
              <a:ext cx="81000" cy="81000"/>
            </a:xfrm>
            <a:custGeom>
              <a:avLst/>
              <a:gdLst/>
              <a:ahLst/>
              <a:cxnLst/>
              <a:rect l="l" t="t" r="r" b="b"/>
              <a:pathLst>
                <a:path w="120000" h="120000" extrusionOk="0">
                  <a:moveTo>
                    <a:pt x="88000" y="112000"/>
                  </a:moveTo>
                  <a:cubicBezTo>
                    <a:pt x="88000" y="120000"/>
                    <a:pt x="96000" y="120000"/>
                    <a:pt x="104000" y="120000"/>
                  </a:cubicBezTo>
                  <a:cubicBezTo>
                    <a:pt x="104000" y="120000"/>
                    <a:pt x="112000" y="120000"/>
                    <a:pt x="112000" y="112000"/>
                  </a:cubicBezTo>
                  <a:cubicBezTo>
                    <a:pt x="120000" y="112000"/>
                    <a:pt x="120000" y="96000"/>
                    <a:pt x="112000" y="88000"/>
                  </a:cubicBezTo>
                  <a:cubicBezTo>
                    <a:pt x="32000" y="8000"/>
                    <a:pt x="32000" y="8000"/>
                    <a:pt x="32000" y="8000"/>
                  </a:cubicBezTo>
                  <a:cubicBezTo>
                    <a:pt x="32000" y="0"/>
                    <a:pt x="16000" y="0"/>
                    <a:pt x="8000" y="8000"/>
                  </a:cubicBezTo>
                  <a:cubicBezTo>
                    <a:pt x="0" y="16000"/>
                    <a:pt x="0" y="32000"/>
                    <a:pt x="8000" y="40000"/>
                  </a:cubicBezTo>
                  <a:lnTo>
                    <a:pt x="88000" y="112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76" name="Google Shape;776;p87"/>
            <p:cNvSpPr/>
            <p:nvPr/>
          </p:nvSpPr>
          <p:spPr>
            <a:xfrm>
              <a:off x="10620375" y="4402138"/>
              <a:ext cx="79500" cy="81000"/>
            </a:xfrm>
            <a:custGeom>
              <a:avLst/>
              <a:gdLst/>
              <a:ahLst/>
              <a:cxnLst/>
              <a:rect l="l" t="t" r="r" b="b"/>
              <a:pathLst>
                <a:path w="120000" h="120000" extrusionOk="0">
                  <a:moveTo>
                    <a:pt x="16000" y="120000"/>
                  </a:moveTo>
                  <a:cubicBezTo>
                    <a:pt x="24000" y="120000"/>
                    <a:pt x="32000" y="120000"/>
                    <a:pt x="32000" y="112000"/>
                  </a:cubicBezTo>
                  <a:cubicBezTo>
                    <a:pt x="112000" y="40000"/>
                    <a:pt x="112000" y="40000"/>
                    <a:pt x="112000" y="40000"/>
                  </a:cubicBezTo>
                  <a:cubicBezTo>
                    <a:pt x="120000" y="32000"/>
                    <a:pt x="120000" y="16000"/>
                    <a:pt x="112000" y="8000"/>
                  </a:cubicBezTo>
                  <a:cubicBezTo>
                    <a:pt x="104000" y="0"/>
                    <a:pt x="88000" y="0"/>
                    <a:pt x="88000" y="8000"/>
                  </a:cubicBezTo>
                  <a:cubicBezTo>
                    <a:pt x="8000" y="88000"/>
                    <a:pt x="8000" y="88000"/>
                    <a:pt x="8000" y="88000"/>
                  </a:cubicBezTo>
                  <a:cubicBezTo>
                    <a:pt x="0" y="96000"/>
                    <a:pt x="0" y="112000"/>
                    <a:pt x="8000" y="112000"/>
                  </a:cubicBezTo>
                  <a:cubicBezTo>
                    <a:pt x="8000" y="120000"/>
                    <a:pt x="16000" y="120000"/>
                    <a:pt x="16000"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77" name="Google Shape;777;p87"/>
            <p:cNvSpPr/>
            <p:nvPr/>
          </p:nvSpPr>
          <p:spPr>
            <a:xfrm>
              <a:off x="10347325" y="4478338"/>
              <a:ext cx="288900" cy="331800"/>
            </a:xfrm>
            <a:custGeom>
              <a:avLst/>
              <a:gdLst/>
              <a:ahLst/>
              <a:cxnLst/>
              <a:rect l="l" t="t" r="r" b="b"/>
              <a:pathLst>
                <a:path w="120000" h="120000" extrusionOk="0">
                  <a:moveTo>
                    <a:pt x="17777" y="89032"/>
                  </a:moveTo>
                  <a:cubicBezTo>
                    <a:pt x="26666" y="96774"/>
                    <a:pt x="31111" y="106451"/>
                    <a:pt x="31111" y="116129"/>
                  </a:cubicBezTo>
                  <a:cubicBezTo>
                    <a:pt x="31111" y="118064"/>
                    <a:pt x="33333" y="120000"/>
                    <a:pt x="35555" y="120000"/>
                  </a:cubicBezTo>
                  <a:cubicBezTo>
                    <a:pt x="82222" y="120000"/>
                    <a:pt x="82222" y="120000"/>
                    <a:pt x="82222" y="120000"/>
                  </a:cubicBezTo>
                  <a:cubicBezTo>
                    <a:pt x="84444" y="120000"/>
                    <a:pt x="86666" y="118064"/>
                    <a:pt x="86666" y="116129"/>
                  </a:cubicBezTo>
                  <a:cubicBezTo>
                    <a:pt x="86666" y="114193"/>
                    <a:pt x="86666" y="114193"/>
                    <a:pt x="86666" y="114193"/>
                  </a:cubicBezTo>
                  <a:cubicBezTo>
                    <a:pt x="86666" y="106451"/>
                    <a:pt x="91111" y="96774"/>
                    <a:pt x="100000" y="90967"/>
                  </a:cubicBezTo>
                  <a:cubicBezTo>
                    <a:pt x="113333" y="81290"/>
                    <a:pt x="120000" y="67741"/>
                    <a:pt x="120000" y="52258"/>
                  </a:cubicBezTo>
                  <a:cubicBezTo>
                    <a:pt x="120000" y="38709"/>
                    <a:pt x="111111" y="25161"/>
                    <a:pt x="100000" y="15483"/>
                  </a:cubicBezTo>
                  <a:cubicBezTo>
                    <a:pt x="86666" y="3870"/>
                    <a:pt x="68888" y="0"/>
                    <a:pt x="53333" y="1935"/>
                  </a:cubicBezTo>
                  <a:cubicBezTo>
                    <a:pt x="26666" y="3870"/>
                    <a:pt x="4444" y="23225"/>
                    <a:pt x="0" y="46451"/>
                  </a:cubicBezTo>
                  <a:cubicBezTo>
                    <a:pt x="0" y="63870"/>
                    <a:pt x="4444" y="79354"/>
                    <a:pt x="17777" y="89032"/>
                  </a:cubicBezTo>
                  <a:close/>
                  <a:moveTo>
                    <a:pt x="11111" y="48387"/>
                  </a:moveTo>
                  <a:cubicBezTo>
                    <a:pt x="13333" y="29032"/>
                    <a:pt x="31111" y="13548"/>
                    <a:pt x="53333" y="11612"/>
                  </a:cubicBezTo>
                  <a:cubicBezTo>
                    <a:pt x="68888" y="9677"/>
                    <a:pt x="82222" y="13548"/>
                    <a:pt x="93333" y="21290"/>
                  </a:cubicBezTo>
                  <a:cubicBezTo>
                    <a:pt x="102222" y="29032"/>
                    <a:pt x="108888" y="40645"/>
                    <a:pt x="108888" y="52258"/>
                  </a:cubicBezTo>
                  <a:cubicBezTo>
                    <a:pt x="108888" y="65806"/>
                    <a:pt x="102222" y="75483"/>
                    <a:pt x="93333" y="85161"/>
                  </a:cubicBezTo>
                  <a:cubicBezTo>
                    <a:pt x="84444" y="90967"/>
                    <a:pt x="77777" y="102580"/>
                    <a:pt x="77777" y="112258"/>
                  </a:cubicBezTo>
                  <a:cubicBezTo>
                    <a:pt x="40000" y="112258"/>
                    <a:pt x="40000" y="112258"/>
                    <a:pt x="40000" y="112258"/>
                  </a:cubicBezTo>
                  <a:cubicBezTo>
                    <a:pt x="40000" y="100645"/>
                    <a:pt x="33333" y="90967"/>
                    <a:pt x="26666" y="83225"/>
                  </a:cubicBezTo>
                  <a:cubicBezTo>
                    <a:pt x="15555" y="73548"/>
                    <a:pt x="8888" y="61935"/>
                    <a:pt x="11111" y="48387"/>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778" name="Google Shape;778;p87"/>
          <p:cNvGrpSpPr/>
          <p:nvPr/>
        </p:nvGrpSpPr>
        <p:grpSpPr>
          <a:xfrm rot="10800000" flipH="1">
            <a:off x="5186097" y="778396"/>
            <a:ext cx="1784546" cy="1640640"/>
            <a:chOff x="9598025" y="882650"/>
            <a:chExt cx="2266938" cy="1754200"/>
          </a:xfrm>
        </p:grpSpPr>
        <p:sp>
          <p:nvSpPr>
            <p:cNvPr id="779" name="Google Shape;779;p87"/>
            <p:cNvSpPr/>
            <p:nvPr/>
          </p:nvSpPr>
          <p:spPr>
            <a:xfrm>
              <a:off x="10239375" y="1881188"/>
              <a:ext cx="139800" cy="90600"/>
            </a:xfrm>
            <a:custGeom>
              <a:avLst/>
              <a:gdLst/>
              <a:ahLst/>
              <a:cxnLst/>
              <a:rect l="l" t="t" r="r" b="b"/>
              <a:pathLst>
                <a:path w="120000" h="120000" extrusionOk="0">
                  <a:moveTo>
                    <a:pt x="106153" y="28235"/>
                  </a:moveTo>
                  <a:cubicBezTo>
                    <a:pt x="50769" y="28235"/>
                    <a:pt x="50769" y="28235"/>
                    <a:pt x="50769" y="28235"/>
                  </a:cubicBezTo>
                  <a:cubicBezTo>
                    <a:pt x="110769" y="91764"/>
                    <a:pt x="110769" y="91764"/>
                    <a:pt x="110769" y="91764"/>
                  </a:cubicBezTo>
                  <a:cubicBezTo>
                    <a:pt x="115384" y="91764"/>
                    <a:pt x="120000" y="105882"/>
                    <a:pt x="115384" y="112941"/>
                  </a:cubicBezTo>
                  <a:cubicBezTo>
                    <a:pt x="110769" y="120000"/>
                    <a:pt x="106153" y="120000"/>
                    <a:pt x="101538" y="120000"/>
                  </a:cubicBezTo>
                  <a:cubicBezTo>
                    <a:pt x="4615" y="28235"/>
                    <a:pt x="4615" y="28235"/>
                    <a:pt x="4615" y="28235"/>
                  </a:cubicBezTo>
                  <a:cubicBezTo>
                    <a:pt x="4615" y="28235"/>
                    <a:pt x="0" y="14117"/>
                    <a:pt x="0" y="7058"/>
                  </a:cubicBezTo>
                  <a:cubicBezTo>
                    <a:pt x="4615" y="0"/>
                    <a:pt x="9230" y="0"/>
                    <a:pt x="13846" y="0"/>
                  </a:cubicBezTo>
                  <a:cubicBezTo>
                    <a:pt x="106153" y="0"/>
                    <a:pt x="106153" y="0"/>
                    <a:pt x="106153" y="0"/>
                  </a:cubicBezTo>
                  <a:cubicBezTo>
                    <a:pt x="110769" y="0"/>
                    <a:pt x="115384" y="7058"/>
                    <a:pt x="115384" y="14117"/>
                  </a:cubicBezTo>
                  <a:cubicBezTo>
                    <a:pt x="115384" y="21176"/>
                    <a:pt x="110769" y="28235"/>
                    <a:pt x="106153" y="2823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80" name="Google Shape;780;p87"/>
            <p:cNvSpPr/>
            <p:nvPr/>
          </p:nvSpPr>
          <p:spPr>
            <a:xfrm>
              <a:off x="9598025" y="882650"/>
              <a:ext cx="995400" cy="1546200"/>
            </a:xfrm>
            <a:custGeom>
              <a:avLst/>
              <a:gdLst/>
              <a:ahLst/>
              <a:cxnLst/>
              <a:rect l="l" t="t" r="r" b="b"/>
              <a:pathLst>
                <a:path w="120000" h="120000" extrusionOk="0">
                  <a:moveTo>
                    <a:pt x="119354" y="70000"/>
                  </a:moveTo>
                  <a:cubicBezTo>
                    <a:pt x="119354" y="69583"/>
                    <a:pt x="120000" y="69166"/>
                    <a:pt x="119354" y="69166"/>
                  </a:cubicBezTo>
                  <a:cubicBezTo>
                    <a:pt x="119354" y="68750"/>
                    <a:pt x="119354" y="68333"/>
                    <a:pt x="118709" y="68333"/>
                  </a:cubicBezTo>
                  <a:cubicBezTo>
                    <a:pt x="107096" y="65833"/>
                    <a:pt x="107096" y="65833"/>
                    <a:pt x="107096" y="65833"/>
                  </a:cubicBezTo>
                  <a:cubicBezTo>
                    <a:pt x="109677" y="60833"/>
                    <a:pt x="109677" y="60833"/>
                    <a:pt x="109677" y="60833"/>
                  </a:cubicBezTo>
                  <a:cubicBezTo>
                    <a:pt x="110322" y="60833"/>
                    <a:pt x="110322" y="60416"/>
                    <a:pt x="109677" y="60416"/>
                  </a:cubicBezTo>
                  <a:cubicBezTo>
                    <a:pt x="109677" y="60000"/>
                    <a:pt x="109032" y="60000"/>
                    <a:pt x="109032" y="59583"/>
                  </a:cubicBezTo>
                  <a:cubicBezTo>
                    <a:pt x="81290" y="55416"/>
                    <a:pt x="81290" y="55416"/>
                    <a:pt x="81290" y="55416"/>
                  </a:cubicBezTo>
                  <a:cubicBezTo>
                    <a:pt x="101935" y="48333"/>
                    <a:pt x="101935" y="48333"/>
                    <a:pt x="101935" y="48333"/>
                  </a:cubicBezTo>
                  <a:cubicBezTo>
                    <a:pt x="101935" y="48333"/>
                    <a:pt x="102580" y="47916"/>
                    <a:pt x="102580" y="47500"/>
                  </a:cubicBezTo>
                  <a:cubicBezTo>
                    <a:pt x="102580" y="47500"/>
                    <a:pt x="103225" y="43333"/>
                    <a:pt x="98064" y="39166"/>
                  </a:cubicBezTo>
                  <a:cubicBezTo>
                    <a:pt x="92903" y="35833"/>
                    <a:pt x="85161" y="33750"/>
                    <a:pt x="73548" y="33750"/>
                  </a:cubicBezTo>
                  <a:cubicBezTo>
                    <a:pt x="73548" y="25416"/>
                    <a:pt x="73548" y="25416"/>
                    <a:pt x="73548" y="25416"/>
                  </a:cubicBezTo>
                  <a:cubicBezTo>
                    <a:pt x="100000" y="0"/>
                    <a:pt x="100000" y="0"/>
                    <a:pt x="100000" y="0"/>
                  </a:cubicBezTo>
                  <a:cubicBezTo>
                    <a:pt x="96129" y="0"/>
                    <a:pt x="96129" y="0"/>
                    <a:pt x="96129" y="0"/>
                  </a:cubicBezTo>
                  <a:cubicBezTo>
                    <a:pt x="70967" y="24166"/>
                    <a:pt x="70967" y="24166"/>
                    <a:pt x="70967" y="24166"/>
                  </a:cubicBezTo>
                  <a:cubicBezTo>
                    <a:pt x="70322" y="24583"/>
                    <a:pt x="70322" y="24583"/>
                    <a:pt x="70322" y="25000"/>
                  </a:cubicBezTo>
                  <a:cubicBezTo>
                    <a:pt x="70322" y="34583"/>
                    <a:pt x="70322" y="34583"/>
                    <a:pt x="70322" y="34583"/>
                  </a:cubicBezTo>
                  <a:cubicBezTo>
                    <a:pt x="70322" y="35416"/>
                    <a:pt x="70967" y="35833"/>
                    <a:pt x="72258" y="35833"/>
                  </a:cubicBezTo>
                  <a:cubicBezTo>
                    <a:pt x="83225" y="35833"/>
                    <a:pt x="90967" y="37500"/>
                    <a:pt x="95483" y="40416"/>
                  </a:cubicBezTo>
                  <a:cubicBezTo>
                    <a:pt x="99354" y="42916"/>
                    <a:pt x="99354" y="45833"/>
                    <a:pt x="99354" y="47083"/>
                  </a:cubicBezTo>
                  <a:cubicBezTo>
                    <a:pt x="76129" y="54583"/>
                    <a:pt x="76129" y="54583"/>
                    <a:pt x="76129" y="54583"/>
                  </a:cubicBezTo>
                  <a:cubicBezTo>
                    <a:pt x="76129" y="55000"/>
                    <a:pt x="75483" y="55416"/>
                    <a:pt x="75483" y="55833"/>
                  </a:cubicBezTo>
                  <a:cubicBezTo>
                    <a:pt x="75483" y="56250"/>
                    <a:pt x="76129" y="56250"/>
                    <a:pt x="76774" y="56666"/>
                  </a:cubicBezTo>
                  <a:cubicBezTo>
                    <a:pt x="106451" y="61250"/>
                    <a:pt x="106451" y="61250"/>
                    <a:pt x="106451" y="61250"/>
                  </a:cubicBezTo>
                  <a:cubicBezTo>
                    <a:pt x="103870" y="66250"/>
                    <a:pt x="103870" y="66250"/>
                    <a:pt x="103870" y="66250"/>
                  </a:cubicBezTo>
                  <a:cubicBezTo>
                    <a:pt x="103870" y="66666"/>
                    <a:pt x="103870" y="66666"/>
                    <a:pt x="103870" y="67083"/>
                  </a:cubicBezTo>
                  <a:cubicBezTo>
                    <a:pt x="104516" y="67500"/>
                    <a:pt x="104516" y="67500"/>
                    <a:pt x="105161" y="67500"/>
                  </a:cubicBezTo>
                  <a:cubicBezTo>
                    <a:pt x="115483" y="70000"/>
                    <a:pt x="115483" y="70000"/>
                    <a:pt x="115483" y="70000"/>
                  </a:cubicBezTo>
                  <a:cubicBezTo>
                    <a:pt x="101935" y="81666"/>
                    <a:pt x="101935" y="81666"/>
                    <a:pt x="101935" y="81666"/>
                  </a:cubicBezTo>
                  <a:cubicBezTo>
                    <a:pt x="101935" y="82083"/>
                    <a:pt x="101935" y="82083"/>
                    <a:pt x="101935" y="82500"/>
                  </a:cubicBezTo>
                  <a:cubicBezTo>
                    <a:pt x="101935" y="96666"/>
                    <a:pt x="97419" y="102083"/>
                    <a:pt x="97419" y="102083"/>
                  </a:cubicBezTo>
                  <a:cubicBezTo>
                    <a:pt x="96774" y="102500"/>
                    <a:pt x="96774" y="102916"/>
                    <a:pt x="96774" y="102916"/>
                  </a:cubicBezTo>
                  <a:cubicBezTo>
                    <a:pt x="97419" y="103333"/>
                    <a:pt x="97419" y="103333"/>
                    <a:pt x="98064" y="103750"/>
                  </a:cubicBezTo>
                  <a:cubicBezTo>
                    <a:pt x="111612" y="105833"/>
                    <a:pt x="113548" y="112916"/>
                    <a:pt x="114193" y="116666"/>
                  </a:cubicBezTo>
                  <a:cubicBezTo>
                    <a:pt x="105806" y="112083"/>
                    <a:pt x="101935" y="112083"/>
                    <a:pt x="89677" y="111666"/>
                  </a:cubicBezTo>
                  <a:cubicBezTo>
                    <a:pt x="82580" y="111666"/>
                    <a:pt x="73548" y="111666"/>
                    <a:pt x="60000" y="110833"/>
                  </a:cubicBezTo>
                  <a:cubicBezTo>
                    <a:pt x="40000" y="109166"/>
                    <a:pt x="25806" y="104166"/>
                    <a:pt x="18709" y="95833"/>
                  </a:cubicBezTo>
                  <a:cubicBezTo>
                    <a:pt x="13548" y="89583"/>
                    <a:pt x="14193" y="83333"/>
                    <a:pt x="14193" y="83333"/>
                  </a:cubicBezTo>
                  <a:cubicBezTo>
                    <a:pt x="14193" y="83333"/>
                    <a:pt x="14193" y="83333"/>
                    <a:pt x="14193" y="83333"/>
                  </a:cubicBezTo>
                  <a:cubicBezTo>
                    <a:pt x="14193" y="83333"/>
                    <a:pt x="14193" y="78333"/>
                    <a:pt x="14193" y="69583"/>
                  </a:cubicBezTo>
                  <a:cubicBezTo>
                    <a:pt x="14193" y="53750"/>
                    <a:pt x="26451" y="49166"/>
                    <a:pt x="27096" y="49166"/>
                  </a:cubicBezTo>
                  <a:cubicBezTo>
                    <a:pt x="27096" y="49166"/>
                    <a:pt x="27741" y="48750"/>
                    <a:pt x="27741" y="48333"/>
                  </a:cubicBezTo>
                  <a:cubicBezTo>
                    <a:pt x="27741" y="32500"/>
                    <a:pt x="27741" y="32500"/>
                    <a:pt x="27741" y="32500"/>
                  </a:cubicBezTo>
                  <a:cubicBezTo>
                    <a:pt x="27741" y="32083"/>
                    <a:pt x="27741" y="32083"/>
                    <a:pt x="27096" y="31666"/>
                  </a:cubicBezTo>
                  <a:cubicBezTo>
                    <a:pt x="21935" y="28333"/>
                    <a:pt x="21935" y="28333"/>
                    <a:pt x="21935" y="28333"/>
                  </a:cubicBezTo>
                  <a:cubicBezTo>
                    <a:pt x="10322" y="20833"/>
                    <a:pt x="3225" y="10833"/>
                    <a:pt x="3225" y="0"/>
                  </a:cubicBezTo>
                  <a:cubicBezTo>
                    <a:pt x="0" y="0"/>
                    <a:pt x="0" y="0"/>
                    <a:pt x="0" y="0"/>
                  </a:cubicBezTo>
                  <a:cubicBezTo>
                    <a:pt x="645" y="11250"/>
                    <a:pt x="7096" y="21666"/>
                    <a:pt x="19354" y="29583"/>
                  </a:cubicBezTo>
                  <a:cubicBezTo>
                    <a:pt x="24516" y="32916"/>
                    <a:pt x="24516" y="32916"/>
                    <a:pt x="24516" y="32916"/>
                  </a:cubicBezTo>
                  <a:cubicBezTo>
                    <a:pt x="24516" y="47916"/>
                    <a:pt x="24516" y="47916"/>
                    <a:pt x="24516" y="47916"/>
                  </a:cubicBezTo>
                  <a:cubicBezTo>
                    <a:pt x="21290" y="49166"/>
                    <a:pt x="10967" y="54583"/>
                    <a:pt x="10967" y="69583"/>
                  </a:cubicBezTo>
                  <a:cubicBezTo>
                    <a:pt x="10967" y="77916"/>
                    <a:pt x="10967" y="82916"/>
                    <a:pt x="10967" y="83333"/>
                  </a:cubicBezTo>
                  <a:cubicBezTo>
                    <a:pt x="10967" y="84583"/>
                    <a:pt x="9677" y="109166"/>
                    <a:pt x="60000" y="112500"/>
                  </a:cubicBezTo>
                  <a:cubicBezTo>
                    <a:pt x="73548" y="113333"/>
                    <a:pt x="82580" y="113750"/>
                    <a:pt x="89677" y="113750"/>
                  </a:cubicBezTo>
                  <a:cubicBezTo>
                    <a:pt x="103225" y="114166"/>
                    <a:pt x="105161" y="114166"/>
                    <a:pt x="114193" y="119583"/>
                  </a:cubicBezTo>
                  <a:cubicBezTo>
                    <a:pt x="114838" y="119583"/>
                    <a:pt x="115483" y="120000"/>
                    <a:pt x="116129" y="119583"/>
                  </a:cubicBezTo>
                  <a:cubicBezTo>
                    <a:pt x="116774" y="119583"/>
                    <a:pt x="116774" y="119166"/>
                    <a:pt x="116774" y="118750"/>
                  </a:cubicBezTo>
                  <a:cubicBezTo>
                    <a:pt x="116774" y="118750"/>
                    <a:pt x="118709" y="105833"/>
                    <a:pt x="100645" y="102083"/>
                  </a:cubicBezTo>
                  <a:cubicBezTo>
                    <a:pt x="101935" y="99583"/>
                    <a:pt x="104516" y="93750"/>
                    <a:pt x="105161" y="82500"/>
                  </a:cubicBezTo>
                  <a:lnTo>
                    <a:pt x="119354" y="700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81" name="Google Shape;781;p87"/>
            <p:cNvSpPr/>
            <p:nvPr/>
          </p:nvSpPr>
          <p:spPr>
            <a:xfrm>
              <a:off x="10672763" y="1581150"/>
              <a:ext cx="1192200" cy="1055700"/>
            </a:xfrm>
            <a:custGeom>
              <a:avLst/>
              <a:gdLst/>
              <a:ahLst/>
              <a:cxnLst/>
              <a:rect l="l" t="t" r="r" b="b"/>
              <a:pathLst>
                <a:path w="120000" h="120000" extrusionOk="0">
                  <a:moveTo>
                    <a:pt x="59730" y="120000"/>
                  </a:moveTo>
                  <a:cubicBezTo>
                    <a:pt x="26905" y="120000"/>
                    <a:pt x="0" y="95025"/>
                    <a:pt x="0" y="64568"/>
                  </a:cubicBezTo>
                  <a:cubicBezTo>
                    <a:pt x="0" y="49949"/>
                    <a:pt x="5919" y="35939"/>
                    <a:pt x="17219" y="25583"/>
                  </a:cubicBezTo>
                  <a:cubicBezTo>
                    <a:pt x="2152" y="2436"/>
                    <a:pt x="2152" y="2436"/>
                    <a:pt x="2152" y="2436"/>
                  </a:cubicBezTo>
                  <a:cubicBezTo>
                    <a:pt x="1614" y="1827"/>
                    <a:pt x="1614" y="1218"/>
                    <a:pt x="2152" y="609"/>
                  </a:cubicBezTo>
                  <a:cubicBezTo>
                    <a:pt x="2152" y="609"/>
                    <a:pt x="2690" y="0"/>
                    <a:pt x="2690" y="0"/>
                  </a:cubicBezTo>
                  <a:cubicBezTo>
                    <a:pt x="3228" y="0"/>
                    <a:pt x="3228" y="0"/>
                    <a:pt x="3228" y="0"/>
                  </a:cubicBezTo>
                  <a:cubicBezTo>
                    <a:pt x="39282" y="12182"/>
                    <a:pt x="39282" y="12182"/>
                    <a:pt x="39282" y="12182"/>
                  </a:cubicBezTo>
                  <a:cubicBezTo>
                    <a:pt x="45739" y="9746"/>
                    <a:pt x="52735" y="9137"/>
                    <a:pt x="59730" y="9137"/>
                  </a:cubicBezTo>
                  <a:cubicBezTo>
                    <a:pt x="93094" y="9137"/>
                    <a:pt x="119999" y="34111"/>
                    <a:pt x="119999" y="64568"/>
                  </a:cubicBezTo>
                  <a:cubicBezTo>
                    <a:pt x="119999" y="95025"/>
                    <a:pt x="93094" y="120000"/>
                    <a:pt x="59730" y="120000"/>
                  </a:cubicBezTo>
                  <a:close/>
                  <a:moveTo>
                    <a:pt x="59730" y="11573"/>
                  </a:moveTo>
                  <a:cubicBezTo>
                    <a:pt x="52735" y="11573"/>
                    <a:pt x="46278" y="12791"/>
                    <a:pt x="39820" y="15228"/>
                  </a:cubicBezTo>
                  <a:cubicBezTo>
                    <a:pt x="39282" y="15228"/>
                    <a:pt x="39282" y="15228"/>
                    <a:pt x="38744" y="15228"/>
                  </a:cubicBezTo>
                  <a:cubicBezTo>
                    <a:pt x="6457" y="4263"/>
                    <a:pt x="6457" y="4263"/>
                    <a:pt x="6457" y="4263"/>
                  </a:cubicBezTo>
                  <a:cubicBezTo>
                    <a:pt x="19910" y="24974"/>
                    <a:pt x="19910" y="24974"/>
                    <a:pt x="19910" y="24974"/>
                  </a:cubicBezTo>
                  <a:cubicBezTo>
                    <a:pt x="19910" y="25583"/>
                    <a:pt x="19910" y="26192"/>
                    <a:pt x="19372" y="26802"/>
                  </a:cubicBezTo>
                  <a:cubicBezTo>
                    <a:pt x="8609" y="37157"/>
                    <a:pt x="2152" y="50558"/>
                    <a:pt x="2152" y="64568"/>
                  </a:cubicBezTo>
                  <a:cubicBezTo>
                    <a:pt x="2152" y="93807"/>
                    <a:pt x="27982" y="117563"/>
                    <a:pt x="59730" y="117563"/>
                  </a:cubicBezTo>
                  <a:cubicBezTo>
                    <a:pt x="91479" y="117563"/>
                    <a:pt x="117309" y="93807"/>
                    <a:pt x="117309" y="64568"/>
                  </a:cubicBezTo>
                  <a:cubicBezTo>
                    <a:pt x="117309" y="35329"/>
                    <a:pt x="91479" y="11573"/>
                    <a:pt x="59730" y="1157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82" name="Google Shape;782;p87"/>
            <p:cNvSpPr/>
            <p:nvPr/>
          </p:nvSpPr>
          <p:spPr>
            <a:xfrm>
              <a:off x="10914063" y="1881188"/>
              <a:ext cx="679500" cy="531900"/>
            </a:xfrm>
            <a:custGeom>
              <a:avLst/>
              <a:gdLst/>
              <a:ahLst/>
              <a:cxnLst/>
              <a:rect l="l" t="t" r="r" b="b"/>
              <a:pathLst>
                <a:path w="120000" h="120000" extrusionOk="0">
                  <a:moveTo>
                    <a:pt x="92598" y="86060"/>
                  </a:moveTo>
                  <a:cubicBezTo>
                    <a:pt x="90708" y="84848"/>
                    <a:pt x="87874" y="84848"/>
                    <a:pt x="85984" y="86060"/>
                  </a:cubicBezTo>
                  <a:cubicBezTo>
                    <a:pt x="79370" y="76363"/>
                    <a:pt x="79370" y="76363"/>
                    <a:pt x="79370" y="76363"/>
                  </a:cubicBezTo>
                  <a:cubicBezTo>
                    <a:pt x="80314" y="73939"/>
                    <a:pt x="82204" y="71515"/>
                    <a:pt x="83149" y="69090"/>
                  </a:cubicBezTo>
                  <a:cubicBezTo>
                    <a:pt x="85039" y="64242"/>
                    <a:pt x="85984" y="59393"/>
                    <a:pt x="85039" y="54545"/>
                  </a:cubicBezTo>
                  <a:cubicBezTo>
                    <a:pt x="104881" y="47272"/>
                    <a:pt x="104881" y="47272"/>
                    <a:pt x="104881" y="47272"/>
                  </a:cubicBezTo>
                  <a:cubicBezTo>
                    <a:pt x="105826" y="48484"/>
                    <a:pt x="106771" y="49696"/>
                    <a:pt x="107716" y="50909"/>
                  </a:cubicBezTo>
                  <a:cubicBezTo>
                    <a:pt x="111496" y="53333"/>
                    <a:pt x="116220" y="50909"/>
                    <a:pt x="118110" y="46060"/>
                  </a:cubicBezTo>
                  <a:cubicBezTo>
                    <a:pt x="120000" y="41212"/>
                    <a:pt x="119055" y="35151"/>
                    <a:pt x="115275" y="32727"/>
                  </a:cubicBezTo>
                  <a:cubicBezTo>
                    <a:pt x="111496" y="30303"/>
                    <a:pt x="106771" y="31515"/>
                    <a:pt x="104881" y="36363"/>
                  </a:cubicBezTo>
                  <a:cubicBezTo>
                    <a:pt x="103937" y="38787"/>
                    <a:pt x="103937" y="40000"/>
                    <a:pt x="103937" y="41212"/>
                  </a:cubicBezTo>
                  <a:cubicBezTo>
                    <a:pt x="84094" y="49696"/>
                    <a:pt x="84094" y="49696"/>
                    <a:pt x="84094" y="49696"/>
                  </a:cubicBezTo>
                  <a:cubicBezTo>
                    <a:pt x="82204" y="44848"/>
                    <a:pt x="79370" y="41212"/>
                    <a:pt x="76535" y="38787"/>
                  </a:cubicBezTo>
                  <a:cubicBezTo>
                    <a:pt x="70866" y="35151"/>
                    <a:pt x="64251" y="36363"/>
                    <a:pt x="58582" y="40000"/>
                  </a:cubicBezTo>
                  <a:cubicBezTo>
                    <a:pt x="44409" y="16969"/>
                    <a:pt x="44409" y="16969"/>
                    <a:pt x="44409" y="16969"/>
                  </a:cubicBezTo>
                  <a:cubicBezTo>
                    <a:pt x="45354" y="16969"/>
                    <a:pt x="45354" y="16969"/>
                    <a:pt x="45354" y="15757"/>
                  </a:cubicBezTo>
                  <a:cubicBezTo>
                    <a:pt x="47244" y="10909"/>
                    <a:pt x="46299" y="4848"/>
                    <a:pt x="42519" y="2424"/>
                  </a:cubicBezTo>
                  <a:cubicBezTo>
                    <a:pt x="37795" y="0"/>
                    <a:pt x="33070" y="1212"/>
                    <a:pt x="31181" y="6060"/>
                  </a:cubicBezTo>
                  <a:cubicBezTo>
                    <a:pt x="29291" y="10909"/>
                    <a:pt x="31181" y="18181"/>
                    <a:pt x="34960" y="20606"/>
                  </a:cubicBezTo>
                  <a:cubicBezTo>
                    <a:pt x="36850" y="21818"/>
                    <a:pt x="38740" y="21818"/>
                    <a:pt x="41574" y="20606"/>
                  </a:cubicBezTo>
                  <a:cubicBezTo>
                    <a:pt x="55748" y="43636"/>
                    <a:pt x="55748" y="43636"/>
                    <a:pt x="55748" y="43636"/>
                  </a:cubicBezTo>
                  <a:cubicBezTo>
                    <a:pt x="54803" y="44848"/>
                    <a:pt x="53858" y="46060"/>
                    <a:pt x="52913" y="48484"/>
                  </a:cubicBezTo>
                  <a:cubicBezTo>
                    <a:pt x="51023" y="53333"/>
                    <a:pt x="50078" y="58181"/>
                    <a:pt x="51023" y="63030"/>
                  </a:cubicBezTo>
                  <a:cubicBezTo>
                    <a:pt x="16062" y="76363"/>
                    <a:pt x="16062" y="76363"/>
                    <a:pt x="16062" y="76363"/>
                  </a:cubicBezTo>
                  <a:cubicBezTo>
                    <a:pt x="15118" y="75151"/>
                    <a:pt x="14173" y="73939"/>
                    <a:pt x="13228" y="72727"/>
                  </a:cubicBezTo>
                  <a:cubicBezTo>
                    <a:pt x="9448" y="70303"/>
                    <a:pt x="4724" y="72727"/>
                    <a:pt x="1889" y="77575"/>
                  </a:cubicBezTo>
                  <a:cubicBezTo>
                    <a:pt x="0" y="82424"/>
                    <a:pt x="1889" y="88484"/>
                    <a:pt x="5669" y="90909"/>
                  </a:cubicBezTo>
                  <a:cubicBezTo>
                    <a:pt x="9448" y="93333"/>
                    <a:pt x="14173" y="92121"/>
                    <a:pt x="16062" y="87272"/>
                  </a:cubicBezTo>
                  <a:cubicBezTo>
                    <a:pt x="17007" y="84848"/>
                    <a:pt x="17007" y="83636"/>
                    <a:pt x="17007" y="82424"/>
                  </a:cubicBezTo>
                  <a:cubicBezTo>
                    <a:pt x="51968" y="67878"/>
                    <a:pt x="51968" y="67878"/>
                    <a:pt x="51968" y="67878"/>
                  </a:cubicBezTo>
                  <a:cubicBezTo>
                    <a:pt x="53858" y="71515"/>
                    <a:pt x="55748" y="75151"/>
                    <a:pt x="57637" y="76363"/>
                  </a:cubicBezTo>
                  <a:cubicBezTo>
                    <a:pt x="49133" y="98181"/>
                    <a:pt x="49133" y="98181"/>
                    <a:pt x="49133" y="98181"/>
                  </a:cubicBezTo>
                  <a:cubicBezTo>
                    <a:pt x="46299" y="96969"/>
                    <a:pt x="42519" y="99393"/>
                    <a:pt x="40629" y="103030"/>
                  </a:cubicBezTo>
                  <a:cubicBezTo>
                    <a:pt x="38740" y="107878"/>
                    <a:pt x="39685" y="113939"/>
                    <a:pt x="44409" y="117575"/>
                  </a:cubicBezTo>
                  <a:cubicBezTo>
                    <a:pt x="48188" y="119999"/>
                    <a:pt x="52913" y="117575"/>
                    <a:pt x="54803" y="112727"/>
                  </a:cubicBezTo>
                  <a:cubicBezTo>
                    <a:pt x="56692" y="109090"/>
                    <a:pt x="55748" y="104242"/>
                    <a:pt x="52913" y="100606"/>
                  </a:cubicBezTo>
                  <a:cubicBezTo>
                    <a:pt x="62362" y="80000"/>
                    <a:pt x="62362" y="80000"/>
                    <a:pt x="62362" y="80000"/>
                  </a:cubicBezTo>
                  <a:cubicBezTo>
                    <a:pt x="66141" y="81212"/>
                    <a:pt x="70866" y="81212"/>
                    <a:pt x="75590" y="78787"/>
                  </a:cubicBezTo>
                  <a:cubicBezTo>
                    <a:pt x="82204" y="89696"/>
                    <a:pt x="82204" y="89696"/>
                    <a:pt x="82204" y="89696"/>
                  </a:cubicBezTo>
                  <a:cubicBezTo>
                    <a:pt x="82204" y="89696"/>
                    <a:pt x="82204" y="90909"/>
                    <a:pt x="82204" y="90909"/>
                  </a:cubicBezTo>
                  <a:cubicBezTo>
                    <a:pt x="80314" y="95757"/>
                    <a:pt x="82204" y="101818"/>
                    <a:pt x="85984" y="104242"/>
                  </a:cubicBezTo>
                  <a:cubicBezTo>
                    <a:pt x="89763" y="106666"/>
                    <a:pt x="94488" y="105454"/>
                    <a:pt x="96377" y="99393"/>
                  </a:cubicBezTo>
                  <a:cubicBezTo>
                    <a:pt x="98267" y="94545"/>
                    <a:pt x="96377" y="88484"/>
                    <a:pt x="92598" y="86060"/>
                  </a:cubicBezTo>
                  <a:close/>
                  <a:moveTo>
                    <a:pt x="36850" y="15757"/>
                  </a:moveTo>
                  <a:cubicBezTo>
                    <a:pt x="34960" y="14545"/>
                    <a:pt x="34015" y="10909"/>
                    <a:pt x="34960" y="9696"/>
                  </a:cubicBezTo>
                  <a:cubicBezTo>
                    <a:pt x="35905" y="7272"/>
                    <a:pt x="38740" y="6060"/>
                    <a:pt x="39685" y="7272"/>
                  </a:cubicBezTo>
                  <a:cubicBezTo>
                    <a:pt x="41574" y="8484"/>
                    <a:pt x="42519" y="10909"/>
                    <a:pt x="41574" y="13333"/>
                  </a:cubicBezTo>
                  <a:cubicBezTo>
                    <a:pt x="40629" y="15757"/>
                    <a:pt x="38740" y="15757"/>
                    <a:pt x="36850" y="15757"/>
                  </a:cubicBezTo>
                  <a:close/>
                  <a:moveTo>
                    <a:pt x="113385" y="37575"/>
                  </a:moveTo>
                  <a:cubicBezTo>
                    <a:pt x="114330" y="38787"/>
                    <a:pt x="115275" y="41212"/>
                    <a:pt x="114330" y="43636"/>
                  </a:cubicBezTo>
                  <a:cubicBezTo>
                    <a:pt x="113385" y="46060"/>
                    <a:pt x="111496" y="47272"/>
                    <a:pt x="109606" y="46060"/>
                  </a:cubicBezTo>
                  <a:cubicBezTo>
                    <a:pt x="107716" y="44848"/>
                    <a:pt x="107716" y="41212"/>
                    <a:pt x="108661" y="40000"/>
                  </a:cubicBezTo>
                  <a:cubicBezTo>
                    <a:pt x="109606" y="37575"/>
                    <a:pt x="111496" y="36363"/>
                    <a:pt x="113385" y="37575"/>
                  </a:cubicBezTo>
                  <a:close/>
                  <a:moveTo>
                    <a:pt x="7559" y="86060"/>
                  </a:moveTo>
                  <a:cubicBezTo>
                    <a:pt x="5669" y="84848"/>
                    <a:pt x="5669" y="82424"/>
                    <a:pt x="6614" y="80000"/>
                  </a:cubicBezTo>
                  <a:cubicBezTo>
                    <a:pt x="6614" y="77575"/>
                    <a:pt x="9448" y="76363"/>
                    <a:pt x="10393" y="77575"/>
                  </a:cubicBezTo>
                  <a:cubicBezTo>
                    <a:pt x="12283" y="78787"/>
                    <a:pt x="13228" y="82424"/>
                    <a:pt x="12283" y="83636"/>
                  </a:cubicBezTo>
                  <a:cubicBezTo>
                    <a:pt x="11338" y="86060"/>
                    <a:pt x="9448" y="87272"/>
                    <a:pt x="7559" y="86060"/>
                  </a:cubicBezTo>
                  <a:close/>
                  <a:moveTo>
                    <a:pt x="51023" y="110303"/>
                  </a:moveTo>
                  <a:cubicBezTo>
                    <a:pt x="50078" y="112727"/>
                    <a:pt x="48188" y="112727"/>
                    <a:pt x="46299" y="111515"/>
                  </a:cubicBezTo>
                  <a:cubicBezTo>
                    <a:pt x="44409" y="110303"/>
                    <a:pt x="43464" y="107878"/>
                    <a:pt x="44409" y="105454"/>
                  </a:cubicBezTo>
                  <a:cubicBezTo>
                    <a:pt x="45354" y="104242"/>
                    <a:pt x="47244" y="103030"/>
                    <a:pt x="49133" y="104242"/>
                  </a:cubicBezTo>
                  <a:cubicBezTo>
                    <a:pt x="51023" y="105454"/>
                    <a:pt x="51968" y="107878"/>
                    <a:pt x="51023" y="110303"/>
                  </a:cubicBezTo>
                  <a:close/>
                  <a:moveTo>
                    <a:pt x="62362" y="73939"/>
                  </a:moveTo>
                  <a:cubicBezTo>
                    <a:pt x="55748" y="69090"/>
                    <a:pt x="52913" y="59393"/>
                    <a:pt x="56692" y="50909"/>
                  </a:cubicBezTo>
                  <a:cubicBezTo>
                    <a:pt x="59527" y="42424"/>
                    <a:pt x="68031" y="40000"/>
                    <a:pt x="73700" y="43636"/>
                  </a:cubicBezTo>
                  <a:cubicBezTo>
                    <a:pt x="80314" y="48484"/>
                    <a:pt x="83149" y="58181"/>
                    <a:pt x="79370" y="66666"/>
                  </a:cubicBezTo>
                  <a:cubicBezTo>
                    <a:pt x="75590" y="75151"/>
                    <a:pt x="68031" y="77575"/>
                    <a:pt x="62362" y="73939"/>
                  </a:cubicBezTo>
                  <a:close/>
                  <a:moveTo>
                    <a:pt x="87874" y="99393"/>
                  </a:moveTo>
                  <a:cubicBezTo>
                    <a:pt x="85984" y="98181"/>
                    <a:pt x="85039" y="95757"/>
                    <a:pt x="85984" y="93333"/>
                  </a:cubicBezTo>
                  <a:cubicBezTo>
                    <a:pt x="86929" y="90909"/>
                    <a:pt x="88818" y="89696"/>
                    <a:pt x="90708" y="90909"/>
                  </a:cubicBezTo>
                  <a:cubicBezTo>
                    <a:pt x="92598" y="92121"/>
                    <a:pt x="93543" y="94545"/>
                    <a:pt x="92598" y="96969"/>
                  </a:cubicBezTo>
                  <a:cubicBezTo>
                    <a:pt x="91653" y="99393"/>
                    <a:pt x="89763" y="100606"/>
                    <a:pt x="87874" y="9939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Tree>
  </p:cSld>
  <p:clrMapOvr>
    <a:masterClrMapping/>
  </p:clrMapOvr>
  <p:transition spd="slow">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786"/>
        <p:cNvGrpSpPr/>
        <p:nvPr/>
      </p:nvGrpSpPr>
      <p:grpSpPr>
        <a:xfrm>
          <a:off x="0" y="0"/>
          <a:ext cx="0" cy="0"/>
          <a:chOff x="0" y="0"/>
          <a:chExt cx="0" cy="0"/>
        </a:xfrm>
      </p:grpSpPr>
      <p:sp>
        <p:nvSpPr>
          <p:cNvPr id="787" name="Google Shape;787;p88"/>
          <p:cNvSpPr txBox="1">
            <a:spLocks noGrp="1"/>
          </p:cNvSpPr>
          <p:nvPr>
            <p:ph type="sldNum" idx="12"/>
          </p:nvPr>
        </p:nvSpPr>
        <p:spPr>
          <a:xfrm>
            <a:off x="8808000" y="2208279"/>
            <a:ext cx="336000" cy="727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78</a:t>
            </a:fld>
            <a:endParaRPr/>
          </a:p>
        </p:txBody>
      </p:sp>
      <p:sp>
        <p:nvSpPr>
          <p:cNvPr id="788" name="Google Shape;788;p88"/>
          <p:cNvSpPr txBox="1">
            <a:spLocks noGrp="1"/>
          </p:cNvSpPr>
          <p:nvPr>
            <p:ph type="title"/>
          </p:nvPr>
        </p:nvSpPr>
        <p:spPr>
          <a:xfrm>
            <a:off x="457199" y="187036"/>
            <a:ext cx="5436824" cy="959654"/>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a:t>ĐẢM BẢO SỰ HOÀN THIỆN</a:t>
            </a:r>
            <a:endParaRPr/>
          </a:p>
        </p:txBody>
      </p:sp>
      <p:sp>
        <p:nvSpPr>
          <p:cNvPr id="789" name="Google Shape;789;p88"/>
          <p:cNvSpPr txBox="1">
            <a:spLocks noGrp="1"/>
          </p:cNvSpPr>
          <p:nvPr>
            <p:ph type="body" idx="1"/>
          </p:nvPr>
        </p:nvSpPr>
        <p:spPr>
          <a:xfrm>
            <a:off x="457199" y="1146690"/>
            <a:ext cx="5436823" cy="369156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600"/>
              </a:spcBef>
              <a:spcAft>
                <a:spcPts val="0"/>
              </a:spcAft>
              <a:buSzPts val="2400"/>
              <a:buChar char="▹"/>
            </a:pPr>
            <a:r>
              <a:rPr lang="en-US"/>
              <a:t>Để giảm tỉ lệ lỗi khi thu nhập dữ liệu, Form nên được thiết kế có tính hoàn thiện</a:t>
            </a:r>
            <a:endParaRPr/>
          </a:p>
          <a:p>
            <a:pPr marL="457200" lvl="0" indent="-228600" algn="l" rtl="0">
              <a:lnSpc>
                <a:spcPct val="100000"/>
              </a:lnSpc>
              <a:spcBef>
                <a:spcPts val="600"/>
              </a:spcBef>
              <a:spcAft>
                <a:spcPts val="0"/>
              </a:spcAft>
              <a:buSzPts val="2400"/>
              <a:buNone/>
            </a:pPr>
            <a:endParaRPr/>
          </a:p>
          <a:p>
            <a:pPr marL="457200" lvl="0" indent="-381000" algn="l" rtl="0">
              <a:lnSpc>
                <a:spcPct val="100000"/>
              </a:lnSpc>
              <a:spcBef>
                <a:spcPts val="600"/>
              </a:spcBef>
              <a:spcAft>
                <a:spcPts val="0"/>
              </a:spcAft>
              <a:buSzPts val="2400"/>
              <a:buChar char="▹"/>
            </a:pPr>
            <a:r>
              <a:rPr lang="en-US"/>
              <a:t>Thiết kế form để mọi người làm đúng với form đó</a:t>
            </a:r>
            <a:endParaRPr/>
          </a:p>
          <a:p>
            <a:pPr marL="457200" lvl="0" indent="0" algn="l" rtl="0">
              <a:lnSpc>
                <a:spcPct val="100000"/>
              </a:lnSpc>
              <a:spcBef>
                <a:spcPts val="600"/>
              </a:spcBef>
              <a:spcAft>
                <a:spcPts val="0"/>
              </a:spcAft>
              <a:buNone/>
            </a:pPr>
            <a:endParaRPr/>
          </a:p>
          <a:p>
            <a:pPr marL="457200" lvl="0" indent="-381000" algn="l" rtl="0">
              <a:lnSpc>
                <a:spcPct val="100000"/>
              </a:lnSpc>
              <a:spcBef>
                <a:spcPts val="600"/>
              </a:spcBef>
              <a:spcAft>
                <a:spcPts val="0"/>
              </a:spcAft>
              <a:buSzPts val="2400"/>
              <a:buChar char="▹"/>
            </a:pPr>
            <a:r>
              <a:rPr lang="en-US"/>
              <a:t>Đơn giản các công đoạn thực hiện</a:t>
            </a:r>
            <a:endParaRPr/>
          </a:p>
        </p:txBody>
      </p:sp>
    </p:spTree>
  </p:cSld>
  <p:clrMapOvr>
    <a:masterClrMapping/>
  </p:clrMapOvr>
  <p:transition spd="slow">
    <p:fad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sp>
        <p:nvSpPr>
          <p:cNvPr id="794" name="Google Shape;794;p89"/>
          <p:cNvSpPr txBox="1">
            <a:spLocks noGrp="1"/>
          </p:cNvSpPr>
          <p:nvPr>
            <p:ph type="sldNum" idx="12"/>
          </p:nvPr>
        </p:nvSpPr>
        <p:spPr>
          <a:xfrm>
            <a:off x="8808000" y="2208175"/>
            <a:ext cx="336000" cy="727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79</a:t>
            </a:fld>
            <a:endParaRPr/>
          </a:p>
        </p:txBody>
      </p:sp>
      <p:sp>
        <p:nvSpPr>
          <p:cNvPr id="795" name="Google Shape;795;p89"/>
          <p:cNvSpPr txBox="1"/>
          <p:nvPr/>
        </p:nvSpPr>
        <p:spPr>
          <a:xfrm>
            <a:off x="573541" y="1723476"/>
            <a:ext cx="3751034" cy="1696547"/>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A5B0FE"/>
              </a:buClr>
              <a:buSzPts val="3000"/>
              <a:buFont typeface="Miriam Libre"/>
              <a:buNone/>
            </a:pPr>
            <a:r>
              <a:rPr lang="en-US" sz="4800" b="0" i="0" u="none" strike="noStrike" cap="none">
                <a:solidFill>
                  <a:srgbClr val="A5B0FE"/>
                </a:solidFill>
                <a:latin typeface="Corbel"/>
                <a:ea typeface="Corbel"/>
                <a:cs typeface="Corbel"/>
                <a:sym typeface="Corbel"/>
              </a:rPr>
              <a:t>Đảm bảo </a:t>
            </a:r>
            <a:endParaRPr/>
          </a:p>
          <a:p>
            <a:pPr marL="0" marR="0" lvl="0" indent="0" algn="l" rtl="0">
              <a:lnSpc>
                <a:spcPct val="100000"/>
              </a:lnSpc>
              <a:spcBef>
                <a:spcPts val="0"/>
              </a:spcBef>
              <a:spcAft>
                <a:spcPts val="0"/>
              </a:spcAft>
              <a:buClr>
                <a:srgbClr val="A5B0FE"/>
              </a:buClr>
              <a:buSzPts val="3000"/>
              <a:buFont typeface="Miriam Libre"/>
              <a:buNone/>
            </a:pPr>
            <a:r>
              <a:rPr lang="en-US" sz="4800" b="0" i="0" u="none" strike="noStrike" cap="none">
                <a:solidFill>
                  <a:srgbClr val="A5B0FE"/>
                </a:solidFill>
                <a:latin typeface="Corbel"/>
                <a:ea typeface="Corbel"/>
                <a:cs typeface="Corbel"/>
                <a:sym typeface="Corbel"/>
              </a:rPr>
              <a:t>tính thu hút</a:t>
            </a:r>
            <a:endParaRPr/>
          </a:p>
        </p:txBody>
      </p:sp>
      <p:grpSp>
        <p:nvGrpSpPr>
          <p:cNvPr id="796" name="Google Shape;796;p89"/>
          <p:cNvGrpSpPr/>
          <p:nvPr/>
        </p:nvGrpSpPr>
        <p:grpSpPr>
          <a:xfrm>
            <a:off x="6586830" y="2571751"/>
            <a:ext cx="2075055" cy="2009986"/>
            <a:chOff x="9925050" y="4203700"/>
            <a:chExt cx="2267050" cy="1803375"/>
          </a:xfrm>
        </p:grpSpPr>
        <p:sp>
          <p:nvSpPr>
            <p:cNvPr id="797" name="Google Shape;797;p89"/>
            <p:cNvSpPr/>
            <p:nvPr/>
          </p:nvSpPr>
          <p:spPr>
            <a:xfrm>
              <a:off x="11336338" y="4922838"/>
              <a:ext cx="139800" cy="119100"/>
            </a:xfrm>
            <a:custGeom>
              <a:avLst/>
              <a:gdLst/>
              <a:ahLst/>
              <a:cxnLst/>
              <a:rect l="l" t="t" r="r" b="b"/>
              <a:pathLst>
                <a:path w="120000" h="120000" extrusionOk="0">
                  <a:moveTo>
                    <a:pt x="110769" y="70909"/>
                  </a:moveTo>
                  <a:cubicBezTo>
                    <a:pt x="18461" y="0"/>
                    <a:pt x="18461" y="0"/>
                    <a:pt x="18461" y="0"/>
                  </a:cubicBezTo>
                  <a:cubicBezTo>
                    <a:pt x="13846" y="0"/>
                    <a:pt x="4615" y="0"/>
                    <a:pt x="4615" y="5454"/>
                  </a:cubicBezTo>
                  <a:cubicBezTo>
                    <a:pt x="0" y="10909"/>
                    <a:pt x="0" y="21818"/>
                    <a:pt x="9230" y="21818"/>
                  </a:cubicBezTo>
                  <a:cubicBezTo>
                    <a:pt x="78461" y="76363"/>
                    <a:pt x="78461" y="76363"/>
                    <a:pt x="78461" y="76363"/>
                  </a:cubicBezTo>
                  <a:cubicBezTo>
                    <a:pt x="9230" y="92727"/>
                    <a:pt x="9230" y="92727"/>
                    <a:pt x="9230" y="92727"/>
                  </a:cubicBezTo>
                  <a:cubicBezTo>
                    <a:pt x="4615" y="98181"/>
                    <a:pt x="0" y="103636"/>
                    <a:pt x="0" y="109090"/>
                  </a:cubicBezTo>
                  <a:cubicBezTo>
                    <a:pt x="4615" y="114545"/>
                    <a:pt x="9230" y="120000"/>
                    <a:pt x="13846" y="120000"/>
                  </a:cubicBezTo>
                  <a:cubicBezTo>
                    <a:pt x="13846" y="120000"/>
                    <a:pt x="13846" y="120000"/>
                    <a:pt x="13846" y="120000"/>
                  </a:cubicBezTo>
                  <a:cubicBezTo>
                    <a:pt x="110769" y="92727"/>
                    <a:pt x="110769" y="92727"/>
                    <a:pt x="110769" y="92727"/>
                  </a:cubicBezTo>
                  <a:cubicBezTo>
                    <a:pt x="115384" y="92727"/>
                    <a:pt x="115384" y="87272"/>
                    <a:pt x="115384" y="81818"/>
                  </a:cubicBezTo>
                  <a:cubicBezTo>
                    <a:pt x="120000" y="76363"/>
                    <a:pt x="115384" y="76363"/>
                    <a:pt x="110769" y="7090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98" name="Google Shape;798;p89"/>
            <p:cNvSpPr/>
            <p:nvPr/>
          </p:nvSpPr>
          <p:spPr>
            <a:xfrm>
              <a:off x="11137900" y="4498975"/>
              <a:ext cx="1054200" cy="1508100"/>
            </a:xfrm>
            <a:custGeom>
              <a:avLst/>
              <a:gdLst/>
              <a:ahLst/>
              <a:cxnLst/>
              <a:rect l="l" t="t" r="r" b="b"/>
              <a:pathLst>
                <a:path w="120000" h="120000" extrusionOk="0">
                  <a:moveTo>
                    <a:pt x="15228" y="70889"/>
                  </a:moveTo>
                  <a:cubicBezTo>
                    <a:pt x="14619" y="71316"/>
                    <a:pt x="14619" y="71316"/>
                    <a:pt x="14619" y="71743"/>
                  </a:cubicBezTo>
                  <a:cubicBezTo>
                    <a:pt x="14619" y="72170"/>
                    <a:pt x="15837" y="82846"/>
                    <a:pt x="42030" y="83274"/>
                  </a:cubicBezTo>
                  <a:cubicBezTo>
                    <a:pt x="42030" y="94804"/>
                    <a:pt x="42030" y="94804"/>
                    <a:pt x="42030" y="94804"/>
                  </a:cubicBezTo>
                  <a:cubicBezTo>
                    <a:pt x="20101" y="120000"/>
                    <a:pt x="20101" y="120000"/>
                    <a:pt x="20101" y="120000"/>
                  </a:cubicBezTo>
                  <a:cubicBezTo>
                    <a:pt x="23147" y="120000"/>
                    <a:pt x="23147" y="120000"/>
                    <a:pt x="23147" y="120000"/>
                  </a:cubicBezTo>
                  <a:cubicBezTo>
                    <a:pt x="44467" y="95658"/>
                    <a:pt x="44467" y="95658"/>
                    <a:pt x="44467" y="95658"/>
                  </a:cubicBezTo>
                  <a:cubicBezTo>
                    <a:pt x="44467" y="95231"/>
                    <a:pt x="44467" y="95231"/>
                    <a:pt x="44467" y="94804"/>
                  </a:cubicBezTo>
                  <a:cubicBezTo>
                    <a:pt x="44467" y="82419"/>
                    <a:pt x="44467" y="82419"/>
                    <a:pt x="44467" y="82419"/>
                  </a:cubicBezTo>
                  <a:cubicBezTo>
                    <a:pt x="44467" y="81565"/>
                    <a:pt x="43857" y="81138"/>
                    <a:pt x="43248" y="81138"/>
                  </a:cubicBezTo>
                  <a:cubicBezTo>
                    <a:pt x="21928" y="81138"/>
                    <a:pt x="18274" y="74306"/>
                    <a:pt x="17664" y="72170"/>
                  </a:cubicBezTo>
                  <a:cubicBezTo>
                    <a:pt x="33502" y="64483"/>
                    <a:pt x="33502" y="64483"/>
                    <a:pt x="33502" y="64483"/>
                  </a:cubicBezTo>
                  <a:cubicBezTo>
                    <a:pt x="34111" y="64056"/>
                    <a:pt x="34111" y="63629"/>
                    <a:pt x="34111" y="63202"/>
                  </a:cubicBezTo>
                  <a:cubicBezTo>
                    <a:pt x="34111" y="63202"/>
                    <a:pt x="33502" y="62775"/>
                    <a:pt x="33502" y="62775"/>
                  </a:cubicBezTo>
                  <a:cubicBezTo>
                    <a:pt x="10964" y="57651"/>
                    <a:pt x="10964" y="57651"/>
                    <a:pt x="10964" y="57651"/>
                  </a:cubicBezTo>
                  <a:cubicBezTo>
                    <a:pt x="13401" y="52526"/>
                    <a:pt x="13401" y="52526"/>
                    <a:pt x="13401" y="52526"/>
                  </a:cubicBezTo>
                  <a:cubicBezTo>
                    <a:pt x="13401" y="52099"/>
                    <a:pt x="13401" y="51672"/>
                    <a:pt x="12791" y="51245"/>
                  </a:cubicBezTo>
                  <a:cubicBezTo>
                    <a:pt x="3654" y="47829"/>
                    <a:pt x="3654" y="47829"/>
                    <a:pt x="3654" y="47829"/>
                  </a:cubicBezTo>
                  <a:cubicBezTo>
                    <a:pt x="14619" y="36725"/>
                    <a:pt x="14619" y="36725"/>
                    <a:pt x="14619" y="36725"/>
                  </a:cubicBezTo>
                  <a:cubicBezTo>
                    <a:pt x="15228" y="36725"/>
                    <a:pt x="15228" y="36298"/>
                    <a:pt x="15228" y="36298"/>
                  </a:cubicBezTo>
                  <a:cubicBezTo>
                    <a:pt x="15228" y="21352"/>
                    <a:pt x="19492" y="17081"/>
                    <a:pt x="19492" y="17081"/>
                  </a:cubicBezTo>
                  <a:cubicBezTo>
                    <a:pt x="20101" y="17081"/>
                    <a:pt x="20101" y="16654"/>
                    <a:pt x="19492" y="16227"/>
                  </a:cubicBezTo>
                  <a:cubicBezTo>
                    <a:pt x="19492" y="15800"/>
                    <a:pt x="18883" y="15800"/>
                    <a:pt x="18274" y="15800"/>
                  </a:cubicBezTo>
                  <a:cubicBezTo>
                    <a:pt x="18274" y="15800"/>
                    <a:pt x="18274" y="15800"/>
                    <a:pt x="18274" y="15800"/>
                  </a:cubicBezTo>
                  <a:cubicBezTo>
                    <a:pt x="14619" y="15800"/>
                    <a:pt x="12182" y="16654"/>
                    <a:pt x="10355" y="17508"/>
                  </a:cubicBezTo>
                  <a:cubicBezTo>
                    <a:pt x="12182" y="14092"/>
                    <a:pt x="15228" y="11103"/>
                    <a:pt x="19492" y="8540"/>
                  </a:cubicBezTo>
                  <a:cubicBezTo>
                    <a:pt x="24974" y="5551"/>
                    <a:pt x="35939" y="2135"/>
                    <a:pt x="55431" y="4270"/>
                  </a:cubicBezTo>
                  <a:cubicBezTo>
                    <a:pt x="101116" y="9822"/>
                    <a:pt x="103553" y="35871"/>
                    <a:pt x="103553" y="36298"/>
                  </a:cubicBezTo>
                  <a:cubicBezTo>
                    <a:pt x="103553" y="36298"/>
                    <a:pt x="103553" y="36298"/>
                    <a:pt x="103553" y="36725"/>
                  </a:cubicBezTo>
                  <a:cubicBezTo>
                    <a:pt x="103553" y="38007"/>
                    <a:pt x="104162" y="52526"/>
                    <a:pt x="104162" y="62348"/>
                  </a:cubicBezTo>
                  <a:cubicBezTo>
                    <a:pt x="103553" y="62775"/>
                    <a:pt x="102944" y="71316"/>
                    <a:pt x="109035" y="75587"/>
                  </a:cubicBezTo>
                  <a:cubicBezTo>
                    <a:pt x="109644" y="76441"/>
                    <a:pt x="110862" y="76868"/>
                    <a:pt x="112081" y="77295"/>
                  </a:cubicBezTo>
                  <a:cubicBezTo>
                    <a:pt x="105380" y="78149"/>
                    <a:pt x="94416" y="79003"/>
                    <a:pt x="87106" y="77722"/>
                  </a:cubicBezTo>
                  <a:cubicBezTo>
                    <a:pt x="86497" y="77722"/>
                    <a:pt x="85888" y="77722"/>
                    <a:pt x="85888" y="78149"/>
                  </a:cubicBezTo>
                  <a:cubicBezTo>
                    <a:pt x="85279" y="78149"/>
                    <a:pt x="85279" y="78576"/>
                    <a:pt x="85279" y="78576"/>
                  </a:cubicBezTo>
                  <a:cubicBezTo>
                    <a:pt x="85279" y="87117"/>
                    <a:pt x="85279" y="87117"/>
                    <a:pt x="85279" y="87117"/>
                  </a:cubicBezTo>
                  <a:cubicBezTo>
                    <a:pt x="85279" y="87544"/>
                    <a:pt x="85279" y="87971"/>
                    <a:pt x="85888" y="87971"/>
                  </a:cubicBezTo>
                  <a:cubicBezTo>
                    <a:pt x="90761" y="91387"/>
                    <a:pt x="90761" y="91387"/>
                    <a:pt x="90761" y="91387"/>
                  </a:cubicBezTo>
                  <a:cubicBezTo>
                    <a:pt x="101725" y="99074"/>
                    <a:pt x="107817" y="109323"/>
                    <a:pt x="108426" y="120000"/>
                  </a:cubicBezTo>
                  <a:cubicBezTo>
                    <a:pt x="111472" y="120000"/>
                    <a:pt x="111472" y="120000"/>
                    <a:pt x="111472" y="120000"/>
                  </a:cubicBezTo>
                  <a:cubicBezTo>
                    <a:pt x="110862" y="108896"/>
                    <a:pt x="104162" y="98220"/>
                    <a:pt x="92588" y="90106"/>
                  </a:cubicBezTo>
                  <a:cubicBezTo>
                    <a:pt x="88324" y="86690"/>
                    <a:pt x="88324" y="86690"/>
                    <a:pt x="88324" y="86690"/>
                  </a:cubicBezTo>
                  <a:cubicBezTo>
                    <a:pt x="88324" y="79857"/>
                    <a:pt x="88324" y="79857"/>
                    <a:pt x="88324" y="79857"/>
                  </a:cubicBezTo>
                  <a:cubicBezTo>
                    <a:pt x="100507" y="81565"/>
                    <a:pt x="118172" y="78576"/>
                    <a:pt x="118781" y="78576"/>
                  </a:cubicBezTo>
                  <a:cubicBezTo>
                    <a:pt x="120000" y="78576"/>
                    <a:pt x="120000" y="78149"/>
                    <a:pt x="120000" y="77295"/>
                  </a:cubicBezTo>
                  <a:cubicBezTo>
                    <a:pt x="120000" y="76868"/>
                    <a:pt x="119390" y="76441"/>
                    <a:pt x="118781" y="76441"/>
                  </a:cubicBezTo>
                  <a:cubicBezTo>
                    <a:pt x="115736" y="76441"/>
                    <a:pt x="113299" y="76014"/>
                    <a:pt x="110862" y="74306"/>
                  </a:cubicBezTo>
                  <a:cubicBezTo>
                    <a:pt x="105989" y="70462"/>
                    <a:pt x="106598" y="62348"/>
                    <a:pt x="106598" y="62348"/>
                  </a:cubicBezTo>
                  <a:cubicBezTo>
                    <a:pt x="106598" y="62348"/>
                    <a:pt x="106598" y="62348"/>
                    <a:pt x="106598" y="62348"/>
                  </a:cubicBezTo>
                  <a:cubicBezTo>
                    <a:pt x="106598" y="62348"/>
                    <a:pt x="106598" y="55943"/>
                    <a:pt x="106598" y="49110"/>
                  </a:cubicBezTo>
                  <a:cubicBezTo>
                    <a:pt x="106598" y="46120"/>
                    <a:pt x="106598" y="42704"/>
                    <a:pt x="106598" y="40569"/>
                  </a:cubicBezTo>
                  <a:cubicBezTo>
                    <a:pt x="106598" y="38434"/>
                    <a:pt x="106598" y="37153"/>
                    <a:pt x="106598" y="36298"/>
                  </a:cubicBezTo>
                  <a:cubicBezTo>
                    <a:pt x="106598" y="36298"/>
                    <a:pt x="106598" y="36298"/>
                    <a:pt x="106598" y="36298"/>
                  </a:cubicBezTo>
                  <a:cubicBezTo>
                    <a:pt x="106598" y="35444"/>
                    <a:pt x="105380" y="28185"/>
                    <a:pt x="98680" y="20925"/>
                  </a:cubicBezTo>
                  <a:cubicBezTo>
                    <a:pt x="92588" y="14092"/>
                    <a:pt x="80406" y="5124"/>
                    <a:pt x="56040" y="2562"/>
                  </a:cubicBezTo>
                  <a:cubicBezTo>
                    <a:pt x="35329" y="0"/>
                    <a:pt x="23756" y="3416"/>
                    <a:pt x="17664" y="7259"/>
                  </a:cubicBezTo>
                  <a:cubicBezTo>
                    <a:pt x="10964" y="10676"/>
                    <a:pt x="7309" y="15373"/>
                    <a:pt x="6700" y="20498"/>
                  </a:cubicBezTo>
                  <a:cubicBezTo>
                    <a:pt x="6700" y="21352"/>
                    <a:pt x="7309" y="21779"/>
                    <a:pt x="7918" y="21779"/>
                  </a:cubicBezTo>
                  <a:cubicBezTo>
                    <a:pt x="8527" y="21779"/>
                    <a:pt x="9137" y="21779"/>
                    <a:pt x="9137" y="21352"/>
                  </a:cubicBezTo>
                  <a:cubicBezTo>
                    <a:pt x="9137" y="21352"/>
                    <a:pt x="11573" y="18790"/>
                    <a:pt x="15837" y="17935"/>
                  </a:cubicBezTo>
                  <a:cubicBezTo>
                    <a:pt x="14619" y="20498"/>
                    <a:pt x="12182" y="25622"/>
                    <a:pt x="12182" y="35871"/>
                  </a:cubicBezTo>
                  <a:cubicBezTo>
                    <a:pt x="609" y="47402"/>
                    <a:pt x="609" y="47402"/>
                    <a:pt x="609" y="47402"/>
                  </a:cubicBezTo>
                  <a:cubicBezTo>
                    <a:pt x="0" y="47829"/>
                    <a:pt x="0" y="47829"/>
                    <a:pt x="0" y="48256"/>
                  </a:cubicBezTo>
                  <a:cubicBezTo>
                    <a:pt x="609" y="48683"/>
                    <a:pt x="609" y="48683"/>
                    <a:pt x="1218" y="49110"/>
                  </a:cubicBezTo>
                  <a:cubicBezTo>
                    <a:pt x="10355" y="52526"/>
                    <a:pt x="10355" y="52526"/>
                    <a:pt x="10355" y="52526"/>
                  </a:cubicBezTo>
                  <a:cubicBezTo>
                    <a:pt x="7309" y="58078"/>
                    <a:pt x="7309" y="58078"/>
                    <a:pt x="7309" y="58078"/>
                  </a:cubicBezTo>
                  <a:cubicBezTo>
                    <a:pt x="7309" y="58078"/>
                    <a:pt x="7309" y="58505"/>
                    <a:pt x="7918" y="58932"/>
                  </a:cubicBezTo>
                  <a:cubicBezTo>
                    <a:pt x="7918" y="58932"/>
                    <a:pt x="7918" y="59359"/>
                    <a:pt x="8527" y="59359"/>
                  </a:cubicBezTo>
                  <a:cubicBezTo>
                    <a:pt x="29847" y="64056"/>
                    <a:pt x="29847" y="64056"/>
                    <a:pt x="29847" y="64056"/>
                  </a:cubicBezTo>
                  <a:lnTo>
                    <a:pt x="15228" y="70889"/>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99" name="Google Shape;799;p89"/>
            <p:cNvSpPr/>
            <p:nvPr/>
          </p:nvSpPr>
          <p:spPr>
            <a:xfrm>
              <a:off x="9925050" y="4203700"/>
              <a:ext cx="1133400" cy="1073100"/>
            </a:xfrm>
            <a:custGeom>
              <a:avLst/>
              <a:gdLst/>
              <a:ahLst/>
              <a:cxnLst/>
              <a:rect l="l" t="t" r="r" b="b"/>
              <a:pathLst>
                <a:path w="120000" h="120000" extrusionOk="0">
                  <a:moveTo>
                    <a:pt x="118301" y="0"/>
                  </a:moveTo>
                  <a:cubicBezTo>
                    <a:pt x="1698" y="0"/>
                    <a:pt x="1698" y="0"/>
                    <a:pt x="1698" y="0"/>
                  </a:cubicBezTo>
                  <a:cubicBezTo>
                    <a:pt x="566" y="0"/>
                    <a:pt x="0" y="600"/>
                    <a:pt x="0" y="1800"/>
                  </a:cubicBezTo>
                  <a:cubicBezTo>
                    <a:pt x="0" y="97200"/>
                    <a:pt x="0" y="97200"/>
                    <a:pt x="0" y="97200"/>
                  </a:cubicBezTo>
                  <a:cubicBezTo>
                    <a:pt x="0" y="97800"/>
                    <a:pt x="566" y="98400"/>
                    <a:pt x="1698" y="98400"/>
                  </a:cubicBezTo>
                  <a:cubicBezTo>
                    <a:pt x="78113" y="98400"/>
                    <a:pt x="78113" y="98400"/>
                    <a:pt x="78113" y="98400"/>
                  </a:cubicBezTo>
                  <a:cubicBezTo>
                    <a:pt x="107547" y="120000"/>
                    <a:pt x="107547" y="120000"/>
                    <a:pt x="107547" y="120000"/>
                  </a:cubicBezTo>
                  <a:cubicBezTo>
                    <a:pt x="108113" y="120000"/>
                    <a:pt x="108113" y="120000"/>
                    <a:pt x="108679" y="120000"/>
                  </a:cubicBezTo>
                  <a:cubicBezTo>
                    <a:pt x="108679" y="120000"/>
                    <a:pt x="109245" y="120000"/>
                    <a:pt x="109245" y="120000"/>
                  </a:cubicBezTo>
                  <a:cubicBezTo>
                    <a:pt x="109811" y="119400"/>
                    <a:pt x="109811" y="118800"/>
                    <a:pt x="109811" y="118200"/>
                  </a:cubicBezTo>
                  <a:cubicBezTo>
                    <a:pt x="100754" y="98400"/>
                    <a:pt x="100754" y="98400"/>
                    <a:pt x="100754" y="98400"/>
                  </a:cubicBezTo>
                  <a:cubicBezTo>
                    <a:pt x="118301" y="98400"/>
                    <a:pt x="118301" y="98400"/>
                    <a:pt x="118301" y="98400"/>
                  </a:cubicBezTo>
                  <a:cubicBezTo>
                    <a:pt x="119433" y="98400"/>
                    <a:pt x="120000" y="97800"/>
                    <a:pt x="120000" y="97200"/>
                  </a:cubicBezTo>
                  <a:cubicBezTo>
                    <a:pt x="120000" y="1800"/>
                    <a:pt x="120000" y="1800"/>
                    <a:pt x="120000" y="1800"/>
                  </a:cubicBezTo>
                  <a:cubicBezTo>
                    <a:pt x="120000" y="600"/>
                    <a:pt x="119433" y="0"/>
                    <a:pt x="118301" y="0"/>
                  </a:cubicBezTo>
                  <a:close/>
                  <a:moveTo>
                    <a:pt x="117169" y="96000"/>
                  </a:moveTo>
                  <a:cubicBezTo>
                    <a:pt x="99056" y="96000"/>
                    <a:pt x="99056" y="96000"/>
                    <a:pt x="99056" y="96000"/>
                  </a:cubicBezTo>
                  <a:cubicBezTo>
                    <a:pt x="98490" y="96000"/>
                    <a:pt x="97924" y="96000"/>
                    <a:pt x="97924" y="96600"/>
                  </a:cubicBezTo>
                  <a:cubicBezTo>
                    <a:pt x="97358" y="96600"/>
                    <a:pt x="97358" y="97200"/>
                    <a:pt x="97358" y="97800"/>
                  </a:cubicBezTo>
                  <a:cubicBezTo>
                    <a:pt x="105283" y="114600"/>
                    <a:pt x="105283" y="114600"/>
                    <a:pt x="105283" y="114600"/>
                  </a:cubicBezTo>
                  <a:cubicBezTo>
                    <a:pt x="79245" y="96000"/>
                    <a:pt x="79245" y="96000"/>
                    <a:pt x="79245" y="96000"/>
                  </a:cubicBezTo>
                  <a:cubicBezTo>
                    <a:pt x="79245" y="96000"/>
                    <a:pt x="78679" y="96000"/>
                    <a:pt x="78679" y="96000"/>
                  </a:cubicBezTo>
                  <a:cubicBezTo>
                    <a:pt x="2830" y="96000"/>
                    <a:pt x="2830" y="96000"/>
                    <a:pt x="2830" y="96000"/>
                  </a:cubicBezTo>
                  <a:cubicBezTo>
                    <a:pt x="2830" y="3000"/>
                    <a:pt x="2830" y="3000"/>
                    <a:pt x="2830" y="3000"/>
                  </a:cubicBezTo>
                  <a:cubicBezTo>
                    <a:pt x="117169" y="3000"/>
                    <a:pt x="117169" y="3000"/>
                    <a:pt x="117169" y="3000"/>
                  </a:cubicBezTo>
                  <a:lnTo>
                    <a:pt x="117169" y="96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00" name="Google Shape;800;p89"/>
            <p:cNvSpPr/>
            <p:nvPr/>
          </p:nvSpPr>
          <p:spPr>
            <a:xfrm>
              <a:off x="10421938" y="4832350"/>
              <a:ext cx="139800" cy="27000"/>
            </a:xfrm>
            <a:custGeom>
              <a:avLst/>
              <a:gdLst/>
              <a:ahLst/>
              <a:cxnLst/>
              <a:rect l="l" t="t" r="r" b="b"/>
              <a:pathLst>
                <a:path w="120000" h="120000" extrusionOk="0">
                  <a:moveTo>
                    <a:pt x="110769" y="0"/>
                  </a:moveTo>
                  <a:cubicBezTo>
                    <a:pt x="9230" y="0"/>
                    <a:pt x="9230" y="0"/>
                    <a:pt x="9230" y="0"/>
                  </a:cubicBezTo>
                  <a:cubicBezTo>
                    <a:pt x="4615" y="0"/>
                    <a:pt x="0" y="24000"/>
                    <a:pt x="0" y="48000"/>
                  </a:cubicBezTo>
                  <a:cubicBezTo>
                    <a:pt x="0" y="96000"/>
                    <a:pt x="4615" y="120000"/>
                    <a:pt x="9230" y="120000"/>
                  </a:cubicBezTo>
                  <a:cubicBezTo>
                    <a:pt x="110769" y="120000"/>
                    <a:pt x="110769" y="120000"/>
                    <a:pt x="110769" y="120000"/>
                  </a:cubicBezTo>
                  <a:cubicBezTo>
                    <a:pt x="115384" y="120000"/>
                    <a:pt x="120000" y="96000"/>
                    <a:pt x="120000" y="48000"/>
                  </a:cubicBezTo>
                  <a:cubicBezTo>
                    <a:pt x="120000" y="24000"/>
                    <a:pt x="115384" y="0"/>
                    <a:pt x="11076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01" name="Google Shape;801;p89"/>
            <p:cNvSpPr/>
            <p:nvPr/>
          </p:nvSpPr>
          <p:spPr>
            <a:xfrm>
              <a:off x="10421938" y="4875213"/>
              <a:ext cx="139800" cy="20700"/>
            </a:xfrm>
            <a:custGeom>
              <a:avLst/>
              <a:gdLst/>
              <a:ahLst/>
              <a:cxnLst/>
              <a:rect l="l" t="t" r="r" b="b"/>
              <a:pathLst>
                <a:path w="120000" h="120000" extrusionOk="0">
                  <a:moveTo>
                    <a:pt x="110769" y="0"/>
                  </a:moveTo>
                  <a:cubicBezTo>
                    <a:pt x="9230" y="0"/>
                    <a:pt x="9230" y="0"/>
                    <a:pt x="9230" y="0"/>
                  </a:cubicBezTo>
                  <a:cubicBezTo>
                    <a:pt x="4615" y="0"/>
                    <a:pt x="0" y="30000"/>
                    <a:pt x="0" y="60000"/>
                  </a:cubicBezTo>
                  <a:cubicBezTo>
                    <a:pt x="0" y="90000"/>
                    <a:pt x="4615" y="120000"/>
                    <a:pt x="9230" y="120000"/>
                  </a:cubicBezTo>
                  <a:cubicBezTo>
                    <a:pt x="110769" y="120000"/>
                    <a:pt x="110769" y="120000"/>
                    <a:pt x="110769" y="120000"/>
                  </a:cubicBezTo>
                  <a:cubicBezTo>
                    <a:pt x="115384" y="120000"/>
                    <a:pt x="120000" y="90000"/>
                    <a:pt x="120000" y="60000"/>
                  </a:cubicBezTo>
                  <a:cubicBezTo>
                    <a:pt x="120000" y="30000"/>
                    <a:pt x="115384" y="0"/>
                    <a:pt x="11076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02" name="Google Shape;802;p89"/>
            <p:cNvSpPr/>
            <p:nvPr/>
          </p:nvSpPr>
          <p:spPr>
            <a:xfrm>
              <a:off x="10442575" y="4913313"/>
              <a:ext cx="96900" cy="25500"/>
            </a:xfrm>
            <a:custGeom>
              <a:avLst/>
              <a:gdLst/>
              <a:ahLst/>
              <a:cxnLst/>
              <a:rect l="l" t="t" r="r" b="b"/>
              <a:pathLst>
                <a:path w="120000" h="120000" extrusionOk="0">
                  <a:moveTo>
                    <a:pt x="100000" y="0"/>
                  </a:moveTo>
                  <a:cubicBezTo>
                    <a:pt x="20000" y="0"/>
                    <a:pt x="20000" y="0"/>
                    <a:pt x="20000" y="0"/>
                  </a:cubicBezTo>
                  <a:cubicBezTo>
                    <a:pt x="6666" y="0"/>
                    <a:pt x="0" y="24000"/>
                    <a:pt x="0" y="48000"/>
                  </a:cubicBezTo>
                  <a:cubicBezTo>
                    <a:pt x="0" y="96000"/>
                    <a:pt x="6666" y="120000"/>
                    <a:pt x="20000" y="120000"/>
                  </a:cubicBezTo>
                  <a:cubicBezTo>
                    <a:pt x="100000" y="120000"/>
                    <a:pt x="100000" y="120000"/>
                    <a:pt x="100000" y="120000"/>
                  </a:cubicBezTo>
                  <a:cubicBezTo>
                    <a:pt x="113333" y="120000"/>
                    <a:pt x="120000" y="96000"/>
                    <a:pt x="120000" y="48000"/>
                  </a:cubicBezTo>
                  <a:cubicBezTo>
                    <a:pt x="120000" y="24000"/>
                    <a:pt x="113333" y="0"/>
                    <a:pt x="100000"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03" name="Google Shape;803;p89"/>
            <p:cNvSpPr/>
            <p:nvPr/>
          </p:nvSpPr>
          <p:spPr>
            <a:xfrm>
              <a:off x="10480675" y="4333875"/>
              <a:ext cx="22200" cy="90600"/>
            </a:xfrm>
            <a:custGeom>
              <a:avLst/>
              <a:gdLst/>
              <a:ahLst/>
              <a:cxnLst/>
              <a:rect l="l" t="t" r="r" b="b"/>
              <a:pathLst>
                <a:path w="120000" h="120000" extrusionOk="0">
                  <a:moveTo>
                    <a:pt x="60000" y="120000"/>
                  </a:moveTo>
                  <a:cubicBezTo>
                    <a:pt x="90000" y="120000"/>
                    <a:pt x="120000" y="112941"/>
                    <a:pt x="120000" y="105882"/>
                  </a:cubicBezTo>
                  <a:cubicBezTo>
                    <a:pt x="120000" y="14117"/>
                    <a:pt x="120000" y="14117"/>
                    <a:pt x="120000" y="14117"/>
                  </a:cubicBezTo>
                  <a:cubicBezTo>
                    <a:pt x="120000" y="7058"/>
                    <a:pt x="90000" y="0"/>
                    <a:pt x="60000" y="0"/>
                  </a:cubicBezTo>
                  <a:cubicBezTo>
                    <a:pt x="30000" y="0"/>
                    <a:pt x="0" y="7058"/>
                    <a:pt x="0" y="14117"/>
                  </a:cubicBezTo>
                  <a:cubicBezTo>
                    <a:pt x="0" y="105882"/>
                    <a:pt x="0" y="105882"/>
                    <a:pt x="0" y="105882"/>
                  </a:cubicBezTo>
                  <a:cubicBezTo>
                    <a:pt x="0" y="112941"/>
                    <a:pt x="30000" y="120000"/>
                    <a:pt x="60000"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04" name="Google Shape;804;p89"/>
            <p:cNvSpPr/>
            <p:nvPr/>
          </p:nvSpPr>
          <p:spPr>
            <a:xfrm>
              <a:off x="10679113" y="4602163"/>
              <a:ext cx="74700" cy="20700"/>
            </a:xfrm>
            <a:custGeom>
              <a:avLst/>
              <a:gdLst/>
              <a:ahLst/>
              <a:cxnLst/>
              <a:rect l="l" t="t" r="r" b="b"/>
              <a:pathLst>
                <a:path w="120000" h="120000" extrusionOk="0">
                  <a:moveTo>
                    <a:pt x="0" y="60000"/>
                  </a:moveTo>
                  <a:cubicBezTo>
                    <a:pt x="0" y="90000"/>
                    <a:pt x="8571" y="120000"/>
                    <a:pt x="17142" y="120000"/>
                  </a:cubicBezTo>
                  <a:cubicBezTo>
                    <a:pt x="102857" y="120000"/>
                    <a:pt x="102857" y="120000"/>
                    <a:pt x="102857" y="120000"/>
                  </a:cubicBezTo>
                  <a:cubicBezTo>
                    <a:pt x="111428" y="120000"/>
                    <a:pt x="119999" y="90000"/>
                    <a:pt x="119999" y="60000"/>
                  </a:cubicBezTo>
                  <a:cubicBezTo>
                    <a:pt x="119999" y="30000"/>
                    <a:pt x="111428" y="0"/>
                    <a:pt x="102857" y="0"/>
                  </a:cubicBezTo>
                  <a:cubicBezTo>
                    <a:pt x="17142" y="0"/>
                    <a:pt x="17142" y="0"/>
                    <a:pt x="17142" y="0"/>
                  </a:cubicBezTo>
                  <a:cubicBezTo>
                    <a:pt x="8571" y="0"/>
                    <a:pt x="0" y="30000"/>
                    <a:pt x="0"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05" name="Google Shape;805;p89"/>
            <p:cNvSpPr/>
            <p:nvPr/>
          </p:nvSpPr>
          <p:spPr>
            <a:xfrm>
              <a:off x="10229850" y="4602163"/>
              <a:ext cx="74700" cy="20700"/>
            </a:xfrm>
            <a:custGeom>
              <a:avLst/>
              <a:gdLst/>
              <a:ahLst/>
              <a:cxnLst/>
              <a:rect l="l" t="t" r="r" b="b"/>
              <a:pathLst>
                <a:path w="120000" h="120000" extrusionOk="0">
                  <a:moveTo>
                    <a:pt x="17142" y="120000"/>
                  </a:moveTo>
                  <a:cubicBezTo>
                    <a:pt x="102857" y="120000"/>
                    <a:pt x="102857" y="120000"/>
                    <a:pt x="102857" y="120000"/>
                  </a:cubicBezTo>
                  <a:cubicBezTo>
                    <a:pt x="111428" y="120000"/>
                    <a:pt x="119999" y="90000"/>
                    <a:pt x="119999" y="60000"/>
                  </a:cubicBezTo>
                  <a:cubicBezTo>
                    <a:pt x="119999" y="30000"/>
                    <a:pt x="111428" y="0"/>
                    <a:pt x="102857" y="0"/>
                  </a:cubicBezTo>
                  <a:cubicBezTo>
                    <a:pt x="17142" y="0"/>
                    <a:pt x="17142" y="0"/>
                    <a:pt x="17142" y="0"/>
                  </a:cubicBezTo>
                  <a:cubicBezTo>
                    <a:pt x="8571" y="0"/>
                    <a:pt x="0" y="30000"/>
                    <a:pt x="0" y="60000"/>
                  </a:cubicBezTo>
                  <a:cubicBezTo>
                    <a:pt x="0" y="90000"/>
                    <a:pt x="8571" y="120000"/>
                    <a:pt x="17142"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06" name="Google Shape;806;p89"/>
            <p:cNvSpPr/>
            <p:nvPr/>
          </p:nvSpPr>
          <p:spPr>
            <a:xfrm>
              <a:off x="10282238" y="4402138"/>
              <a:ext cx="81000" cy="81000"/>
            </a:xfrm>
            <a:custGeom>
              <a:avLst/>
              <a:gdLst/>
              <a:ahLst/>
              <a:cxnLst/>
              <a:rect l="l" t="t" r="r" b="b"/>
              <a:pathLst>
                <a:path w="120000" h="120000" extrusionOk="0">
                  <a:moveTo>
                    <a:pt x="88000" y="112000"/>
                  </a:moveTo>
                  <a:cubicBezTo>
                    <a:pt x="88000" y="120000"/>
                    <a:pt x="96000" y="120000"/>
                    <a:pt x="104000" y="120000"/>
                  </a:cubicBezTo>
                  <a:cubicBezTo>
                    <a:pt x="104000" y="120000"/>
                    <a:pt x="112000" y="120000"/>
                    <a:pt x="112000" y="112000"/>
                  </a:cubicBezTo>
                  <a:cubicBezTo>
                    <a:pt x="120000" y="112000"/>
                    <a:pt x="120000" y="96000"/>
                    <a:pt x="112000" y="88000"/>
                  </a:cubicBezTo>
                  <a:cubicBezTo>
                    <a:pt x="32000" y="8000"/>
                    <a:pt x="32000" y="8000"/>
                    <a:pt x="32000" y="8000"/>
                  </a:cubicBezTo>
                  <a:cubicBezTo>
                    <a:pt x="32000" y="0"/>
                    <a:pt x="16000" y="0"/>
                    <a:pt x="8000" y="8000"/>
                  </a:cubicBezTo>
                  <a:cubicBezTo>
                    <a:pt x="0" y="16000"/>
                    <a:pt x="0" y="32000"/>
                    <a:pt x="8000" y="40000"/>
                  </a:cubicBezTo>
                  <a:lnTo>
                    <a:pt x="88000" y="112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07" name="Google Shape;807;p89"/>
            <p:cNvSpPr/>
            <p:nvPr/>
          </p:nvSpPr>
          <p:spPr>
            <a:xfrm>
              <a:off x="10620375" y="4402138"/>
              <a:ext cx="79500" cy="81000"/>
            </a:xfrm>
            <a:custGeom>
              <a:avLst/>
              <a:gdLst/>
              <a:ahLst/>
              <a:cxnLst/>
              <a:rect l="l" t="t" r="r" b="b"/>
              <a:pathLst>
                <a:path w="120000" h="120000" extrusionOk="0">
                  <a:moveTo>
                    <a:pt x="16000" y="120000"/>
                  </a:moveTo>
                  <a:cubicBezTo>
                    <a:pt x="24000" y="120000"/>
                    <a:pt x="32000" y="120000"/>
                    <a:pt x="32000" y="112000"/>
                  </a:cubicBezTo>
                  <a:cubicBezTo>
                    <a:pt x="112000" y="40000"/>
                    <a:pt x="112000" y="40000"/>
                    <a:pt x="112000" y="40000"/>
                  </a:cubicBezTo>
                  <a:cubicBezTo>
                    <a:pt x="120000" y="32000"/>
                    <a:pt x="120000" y="16000"/>
                    <a:pt x="112000" y="8000"/>
                  </a:cubicBezTo>
                  <a:cubicBezTo>
                    <a:pt x="104000" y="0"/>
                    <a:pt x="88000" y="0"/>
                    <a:pt x="88000" y="8000"/>
                  </a:cubicBezTo>
                  <a:cubicBezTo>
                    <a:pt x="8000" y="88000"/>
                    <a:pt x="8000" y="88000"/>
                    <a:pt x="8000" y="88000"/>
                  </a:cubicBezTo>
                  <a:cubicBezTo>
                    <a:pt x="0" y="96000"/>
                    <a:pt x="0" y="112000"/>
                    <a:pt x="8000" y="112000"/>
                  </a:cubicBezTo>
                  <a:cubicBezTo>
                    <a:pt x="8000" y="120000"/>
                    <a:pt x="16000" y="120000"/>
                    <a:pt x="16000"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08" name="Google Shape;808;p89"/>
            <p:cNvSpPr/>
            <p:nvPr/>
          </p:nvSpPr>
          <p:spPr>
            <a:xfrm>
              <a:off x="10347325" y="4478338"/>
              <a:ext cx="288900" cy="331800"/>
            </a:xfrm>
            <a:custGeom>
              <a:avLst/>
              <a:gdLst/>
              <a:ahLst/>
              <a:cxnLst/>
              <a:rect l="l" t="t" r="r" b="b"/>
              <a:pathLst>
                <a:path w="120000" h="120000" extrusionOk="0">
                  <a:moveTo>
                    <a:pt x="17777" y="89032"/>
                  </a:moveTo>
                  <a:cubicBezTo>
                    <a:pt x="26666" y="96774"/>
                    <a:pt x="31111" y="106451"/>
                    <a:pt x="31111" y="116129"/>
                  </a:cubicBezTo>
                  <a:cubicBezTo>
                    <a:pt x="31111" y="118064"/>
                    <a:pt x="33333" y="120000"/>
                    <a:pt x="35555" y="120000"/>
                  </a:cubicBezTo>
                  <a:cubicBezTo>
                    <a:pt x="82222" y="120000"/>
                    <a:pt x="82222" y="120000"/>
                    <a:pt x="82222" y="120000"/>
                  </a:cubicBezTo>
                  <a:cubicBezTo>
                    <a:pt x="84444" y="120000"/>
                    <a:pt x="86666" y="118064"/>
                    <a:pt x="86666" y="116129"/>
                  </a:cubicBezTo>
                  <a:cubicBezTo>
                    <a:pt x="86666" y="114193"/>
                    <a:pt x="86666" y="114193"/>
                    <a:pt x="86666" y="114193"/>
                  </a:cubicBezTo>
                  <a:cubicBezTo>
                    <a:pt x="86666" y="106451"/>
                    <a:pt x="91111" y="96774"/>
                    <a:pt x="100000" y="90967"/>
                  </a:cubicBezTo>
                  <a:cubicBezTo>
                    <a:pt x="113333" y="81290"/>
                    <a:pt x="120000" y="67741"/>
                    <a:pt x="120000" y="52258"/>
                  </a:cubicBezTo>
                  <a:cubicBezTo>
                    <a:pt x="120000" y="38709"/>
                    <a:pt x="111111" y="25161"/>
                    <a:pt x="100000" y="15483"/>
                  </a:cubicBezTo>
                  <a:cubicBezTo>
                    <a:pt x="86666" y="3870"/>
                    <a:pt x="68888" y="0"/>
                    <a:pt x="53333" y="1935"/>
                  </a:cubicBezTo>
                  <a:cubicBezTo>
                    <a:pt x="26666" y="3870"/>
                    <a:pt x="4444" y="23225"/>
                    <a:pt x="0" y="46451"/>
                  </a:cubicBezTo>
                  <a:cubicBezTo>
                    <a:pt x="0" y="63870"/>
                    <a:pt x="4444" y="79354"/>
                    <a:pt x="17777" y="89032"/>
                  </a:cubicBezTo>
                  <a:close/>
                  <a:moveTo>
                    <a:pt x="11111" y="48387"/>
                  </a:moveTo>
                  <a:cubicBezTo>
                    <a:pt x="13333" y="29032"/>
                    <a:pt x="31111" y="13548"/>
                    <a:pt x="53333" y="11612"/>
                  </a:cubicBezTo>
                  <a:cubicBezTo>
                    <a:pt x="68888" y="9677"/>
                    <a:pt x="82222" y="13548"/>
                    <a:pt x="93333" y="21290"/>
                  </a:cubicBezTo>
                  <a:cubicBezTo>
                    <a:pt x="102222" y="29032"/>
                    <a:pt x="108888" y="40645"/>
                    <a:pt x="108888" y="52258"/>
                  </a:cubicBezTo>
                  <a:cubicBezTo>
                    <a:pt x="108888" y="65806"/>
                    <a:pt x="102222" y="75483"/>
                    <a:pt x="93333" y="85161"/>
                  </a:cubicBezTo>
                  <a:cubicBezTo>
                    <a:pt x="84444" y="90967"/>
                    <a:pt x="77777" y="102580"/>
                    <a:pt x="77777" y="112258"/>
                  </a:cubicBezTo>
                  <a:cubicBezTo>
                    <a:pt x="40000" y="112258"/>
                    <a:pt x="40000" y="112258"/>
                    <a:pt x="40000" y="112258"/>
                  </a:cubicBezTo>
                  <a:cubicBezTo>
                    <a:pt x="40000" y="100645"/>
                    <a:pt x="33333" y="90967"/>
                    <a:pt x="26666" y="83225"/>
                  </a:cubicBezTo>
                  <a:cubicBezTo>
                    <a:pt x="15555" y="73548"/>
                    <a:pt x="8888" y="61935"/>
                    <a:pt x="11111" y="48387"/>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809" name="Google Shape;809;p89"/>
          <p:cNvGrpSpPr/>
          <p:nvPr/>
        </p:nvGrpSpPr>
        <p:grpSpPr>
          <a:xfrm rot="10800000" flipH="1">
            <a:off x="5186097" y="778396"/>
            <a:ext cx="1784546" cy="1640640"/>
            <a:chOff x="9598025" y="882650"/>
            <a:chExt cx="2266938" cy="1754200"/>
          </a:xfrm>
        </p:grpSpPr>
        <p:sp>
          <p:nvSpPr>
            <p:cNvPr id="810" name="Google Shape;810;p89"/>
            <p:cNvSpPr/>
            <p:nvPr/>
          </p:nvSpPr>
          <p:spPr>
            <a:xfrm>
              <a:off x="10239375" y="1881188"/>
              <a:ext cx="139800" cy="90600"/>
            </a:xfrm>
            <a:custGeom>
              <a:avLst/>
              <a:gdLst/>
              <a:ahLst/>
              <a:cxnLst/>
              <a:rect l="l" t="t" r="r" b="b"/>
              <a:pathLst>
                <a:path w="120000" h="120000" extrusionOk="0">
                  <a:moveTo>
                    <a:pt x="106153" y="28235"/>
                  </a:moveTo>
                  <a:cubicBezTo>
                    <a:pt x="50769" y="28235"/>
                    <a:pt x="50769" y="28235"/>
                    <a:pt x="50769" y="28235"/>
                  </a:cubicBezTo>
                  <a:cubicBezTo>
                    <a:pt x="110769" y="91764"/>
                    <a:pt x="110769" y="91764"/>
                    <a:pt x="110769" y="91764"/>
                  </a:cubicBezTo>
                  <a:cubicBezTo>
                    <a:pt x="115384" y="91764"/>
                    <a:pt x="120000" y="105882"/>
                    <a:pt x="115384" y="112941"/>
                  </a:cubicBezTo>
                  <a:cubicBezTo>
                    <a:pt x="110769" y="120000"/>
                    <a:pt x="106153" y="120000"/>
                    <a:pt x="101538" y="120000"/>
                  </a:cubicBezTo>
                  <a:cubicBezTo>
                    <a:pt x="4615" y="28235"/>
                    <a:pt x="4615" y="28235"/>
                    <a:pt x="4615" y="28235"/>
                  </a:cubicBezTo>
                  <a:cubicBezTo>
                    <a:pt x="4615" y="28235"/>
                    <a:pt x="0" y="14117"/>
                    <a:pt x="0" y="7058"/>
                  </a:cubicBezTo>
                  <a:cubicBezTo>
                    <a:pt x="4615" y="0"/>
                    <a:pt x="9230" y="0"/>
                    <a:pt x="13846" y="0"/>
                  </a:cubicBezTo>
                  <a:cubicBezTo>
                    <a:pt x="106153" y="0"/>
                    <a:pt x="106153" y="0"/>
                    <a:pt x="106153" y="0"/>
                  </a:cubicBezTo>
                  <a:cubicBezTo>
                    <a:pt x="110769" y="0"/>
                    <a:pt x="115384" y="7058"/>
                    <a:pt x="115384" y="14117"/>
                  </a:cubicBezTo>
                  <a:cubicBezTo>
                    <a:pt x="115384" y="21176"/>
                    <a:pt x="110769" y="28235"/>
                    <a:pt x="106153" y="2823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11" name="Google Shape;811;p89"/>
            <p:cNvSpPr/>
            <p:nvPr/>
          </p:nvSpPr>
          <p:spPr>
            <a:xfrm>
              <a:off x="9598025" y="882650"/>
              <a:ext cx="995400" cy="1546200"/>
            </a:xfrm>
            <a:custGeom>
              <a:avLst/>
              <a:gdLst/>
              <a:ahLst/>
              <a:cxnLst/>
              <a:rect l="l" t="t" r="r" b="b"/>
              <a:pathLst>
                <a:path w="120000" h="120000" extrusionOk="0">
                  <a:moveTo>
                    <a:pt x="119354" y="70000"/>
                  </a:moveTo>
                  <a:cubicBezTo>
                    <a:pt x="119354" y="69583"/>
                    <a:pt x="120000" y="69166"/>
                    <a:pt x="119354" y="69166"/>
                  </a:cubicBezTo>
                  <a:cubicBezTo>
                    <a:pt x="119354" y="68750"/>
                    <a:pt x="119354" y="68333"/>
                    <a:pt x="118709" y="68333"/>
                  </a:cubicBezTo>
                  <a:cubicBezTo>
                    <a:pt x="107096" y="65833"/>
                    <a:pt x="107096" y="65833"/>
                    <a:pt x="107096" y="65833"/>
                  </a:cubicBezTo>
                  <a:cubicBezTo>
                    <a:pt x="109677" y="60833"/>
                    <a:pt x="109677" y="60833"/>
                    <a:pt x="109677" y="60833"/>
                  </a:cubicBezTo>
                  <a:cubicBezTo>
                    <a:pt x="110322" y="60833"/>
                    <a:pt x="110322" y="60416"/>
                    <a:pt x="109677" y="60416"/>
                  </a:cubicBezTo>
                  <a:cubicBezTo>
                    <a:pt x="109677" y="60000"/>
                    <a:pt x="109032" y="60000"/>
                    <a:pt x="109032" y="59583"/>
                  </a:cubicBezTo>
                  <a:cubicBezTo>
                    <a:pt x="81290" y="55416"/>
                    <a:pt x="81290" y="55416"/>
                    <a:pt x="81290" y="55416"/>
                  </a:cubicBezTo>
                  <a:cubicBezTo>
                    <a:pt x="101935" y="48333"/>
                    <a:pt x="101935" y="48333"/>
                    <a:pt x="101935" y="48333"/>
                  </a:cubicBezTo>
                  <a:cubicBezTo>
                    <a:pt x="101935" y="48333"/>
                    <a:pt x="102580" y="47916"/>
                    <a:pt x="102580" y="47500"/>
                  </a:cubicBezTo>
                  <a:cubicBezTo>
                    <a:pt x="102580" y="47500"/>
                    <a:pt x="103225" y="43333"/>
                    <a:pt x="98064" y="39166"/>
                  </a:cubicBezTo>
                  <a:cubicBezTo>
                    <a:pt x="92903" y="35833"/>
                    <a:pt x="85161" y="33750"/>
                    <a:pt x="73548" y="33750"/>
                  </a:cubicBezTo>
                  <a:cubicBezTo>
                    <a:pt x="73548" y="25416"/>
                    <a:pt x="73548" y="25416"/>
                    <a:pt x="73548" y="25416"/>
                  </a:cubicBezTo>
                  <a:cubicBezTo>
                    <a:pt x="100000" y="0"/>
                    <a:pt x="100000" y="0"/>
                    <a:pt x="100000" y="0"/>
                  </a:cubicBezTo>
                  <a:cubicBezTo>
                    <a:pt x="96129" y="0"/>
                    <a:pt x="96129" y="0"/>
                    <a:pt x="96129" y="0"/>
                  </a:cubicBezTo>
                  <a:cubicBezTo>
                    <a:pt x="70967" y="24166"/>
                    <a:pt x="70967" y="24166"/>
                    <a:pt x="70967" y="24166"/>
                  </a:cubicBezTo>
                  <a:cubicBezTo>
                    <a:pt x="70322" y="24583"/>
                    <a:pt x="70322" y="24583"/>
                    <a:pt x="70322" y="25000"/>
                  </a:cubicBezTo>
                  <a:cubicBezTo>
                    <a:pt x="70322" y="34583"/>
                    <a:pt x="70322" y="34583"/>
                    <a:pt x="70322" y="34583"/>
                  </a:cubicBezTo>
                  <a:cubicBezTo>
                    <a:pt x="70322" y="35416"/>
                    <a:pt x="70967" y="35833"/>
                    <a:pt x="72258" y="35833"/>
                  </a:cubicBezTo>
                  <a:cubicBezTo>
                    <a:pt x="83225" y="35833"/>
                    <a:pt x="90967" y="37500"/>
                    <a:pt x="95483" y="40416"/>
                  </a:cubicBezTo>
                  <a:cubicBezTo>
                    <a:pt x="99354" y="42916"/>
                    <a:pt x="99354" y="45833"/>
                    <a:pt x="99354" y="47083"/>
                  </a:cubicBezTo>
                  <a:cubicBezTo>
                    <a:pt x="76129" y="54583"/>
                    <a:pt x="76129" y="54583"/>
                    <a:pt x="76129" y="54583"/>
                  </a:cubicBezTo>
                  <a:cubicBezTo>
                    <a:pt x="76129" y="55000"/>
                    <a:pt x="75483" y="55416"/>
                    <a:pt x="75483" y="55833"/>
                  </a:cubicBezTo>
                  <a:cubicBezTo>
                    <a:pt x="75483" y="56250"/>
                    <a:pt x="76129" y="56250"/>
                    <a:pt x="76774" y="56666"/>
                  </a:cubicBezTo>
                  <a:cubicBezTo>
                    <a:pt x="106451" y="61250"/>
                    <a:pt x="106451" y="61250"/>
                    <a:pt x="106451" y="61250"/>
                  </a:cubicBezTo>
                  <a:cubicBezTo>
                    <a:pt x="103870" y="66250"/>
                    <a:pt x="103870" y="66250"/>
                    <a:pt x="103870" y="66250"/>
                  </a:cubicBezTo>
                  <a:cubicBezTo>
                    <a:pt x="103870" y="66666"/>
                    <a:pt x="103870" y="66666"/>
                    <a:pt x="103870" y="67083"/>
                  </a:cubicBezTo>
                  <a:cubicBezTo>
                    <a:pt x="104516" y="67500"/>
                    <a:pt x="104516" y="67500"/>
                    <a:pt x="105161" y="67500"/>
                  </a:cubicBezTo>
                  <a:cubicBezTo>
                    <a:pt x="115483" y="70000"/>
                    <a:pt x="115483" y="70000"/>
                    <a:pt x="115483" y="70000"/>
                  </a:cubicBezTo>
                  <a:cubicBezTo>
                    <a:pt x="101935" y="81666"/>
                    <a:pt x="101935" y="81666"/>
                    <a:pt x="101935" y="81666"/>
                  </a:cubicBezTo>
                  <a:cubicBezTo>
                    <a:pt x="101935" y="82083"/>
                    <a:pt x="101935" y="82083"/>
                    <a:pt x="101935" y="82500"/>
                  </a:cubicBezTo>
                  <a:cubicBezTo>
                    <a:pt x="101935" y="96666"/>
                    <a:pt x="97419" y="102083"/>
                    <a:pt x="97419" y="102083"/>
                  </a:cubicBezTo>
                  <a:cubicBezTo>
                    <a:pt x="96774" y="102500"/>
                    <a:pt x="96774" y="102916"/>
                    <a:pt x="96774" y="102916"/>
                  </a:cubicBezTo>
                  <a:cubicBezTo>
                    <a:pt x="97419" y="103333"/>
                    <a:pt x="97419" y="103333"/>
                    <a:pt x="98064" y="103750"/>
                  </a:cubicBezTo>
                  <a:cubicBezTo>
                    <a:pt x="111612" y="105833"/>
                    <a:pt x="113548" y="112916"/>
                    <a:pt x="114193" y="116666"/>
                  </a:cubicBezTo>
                  <a:cubicBezTo>
                    <a:pt x="105806" y="112083"/>
                    <a:pt x="101935" y="112083"/>
                    <a:pt x="89677" y="111666"/>
                  </a:cubicBezTo>
                  <a:cubicBezTo>
                    <a:pt x="82580" y="111666"/>
                    <a:pt x="73548" y="111666"/>
                    <a:pt x="60000" y="110833"/>
                  </a:cubicBezTo>
                  <a:cubicBezTo>
                    <a:pt x="40000" y="109166"/>
                    <a:pt x="25806" y="104166"/>
                    <a:pt x="18709" y="95833"/>
                  </a:cubicBezTo>
                  <a:cubicBezTo>
                    <a:pt x="13548" y="89583"/>
                    <a:pt x="14193" y="83333"/>
                    <a:pt x="14193" y="83333"/>
                  </a:cubicBezTo>
                  <a:cubicBezTo>
                    <a:pt x="14193" y="83333"/>
                    <a:pt x="14193" y="83333"/>
                    <a:pt x="14193" y="83333"/>
                  </a:cubicBezTo>
                  <a:cubicBezTo>
                    <a:pt x="14193" y="83333"/>
                    <a:pt x="14193" y="78333"/>
                    <a:pt x="14193" y="69583"/>
                  </a:cubicBezTo>
                  <a:cubicBezTo>
                    <a:pt x="14193" y="53750"/>
                    <a:pt x="26451" y="49166"/>
                    <a:pt x="27096" y="49166"/>
                  </a:cubicBezTo>
                  <a:cubicBezTo>
                    <a:pt x="27096" y="49166"/>
                    <a:pt x="27741" y="48750"/>
                    <a:pt x="27741" y="48333"/>
                  </a:cubicBezTo>
                  <a:cubicBezTo>
                    <a:pt x="27741" y="32500"/>
                    <a:pt x="27741" y="32500"/>
                    <a:pt x="27741" y="32500"/>
                  </a:cubicBezTo>
                  <a:cubicBezTo>
                    <a:pt x="27741" y="32083"/>
                    <a:pt x="27741" y="32083"/>
                    <a:pt x="27096" y="31666"/>
                  </a:cubicBezTo>
                  <a:cubicBezTo>
                    <a:pt x="21935" y="28333"/>
                    <a:pt x="21935" y="28333"/>
                    <a:pt x="21935" y="28333"/>
                  </a:cubicBezTo>
                  <a:cubicBezTo>
                    <a:pt x="10322" y="20833"/>
                    <a:pt x="3225" y="10833"/>
                    <a:pt x="3225" y="0"/>
                  </a:cubicBezTo>
                  <a:cubicBezTo>
                    <a:pt x="0" y="0"/>
                    <a:pt x="0" y="0"/>
                    <a:pt x="0" y="0"/>
                  </a:cubicBezTo>
                  <a:cubicBezTo>
                    <a:pt x="645" y="11250"/>
                    <a:pt x="7096" y="21666"/>
                    <a:pt x="19354" y="29583"/>
                  </a:cubicBezTo>
                  <a:cubicBezTo>
                    <a:pt x="24516" y="32916"/>
                    <a:pt x="24516" y="32916"/>
                    <a:pt x="24516" y="32916"/>
                  </a:cubicBezTo>
                  <a:cubicBezTo>
                    <a:pt x="24516" y="47916"/>
                    <a:pt x="24516" y="47916"/>
                    <a:pt x="24516" y="47916"/>
                  </a:cubicBezTo>
                  <a:cubicBezTo>
                    <a:pt x="21290" y="49166"/>
                    <a:pt x="10967" y="54583"/>
                    <a:pt x="10967" y="69583"/>
                  </a:cubicBezTo>
                  <a:cubicBezTo>
                    <a:pt x="10967" y="77916"/>
                    <a:pt x="10967" y="82916"/>
                    <a:pt x="10967" y="83333"/>
                  </a:cubicBezTo>
                  <a:cubicBezTo>
                    <a:pt x="10967" y="84583"/>
                    <a:pt x="9677" y="109166"/>
                    <a:pt x="60000" y="112500"/>
                  </a:cubicBezTo>
                  <a:cubicBezTo>
                    <a:pt x="73548" y="113333"/>
                    <a:pt x="82580" y="113750"/>
                    <a:pt x="89677" y="113750"/>
                  </a:cubicBezTo>
                  <a:cubicBezTo>
                    <a:pt x="103225" y="114166"/>
                    <a:pt x="105161" y="114166"/>
                    <a:pt x="114193" y="119583"/>
                  </a:cubicBezTo>
                  <a:cubicBezTo>
                    <a:pt x="114838" y="119583"/>
                    <a:pt x="115483" y="120000"/>
                    <a:pt x="116129" y="119583"/>
                  </a:cubicBezTo>
                  <a:cubicBezTo>
                    <a:pt x="116774" y="119583"/>
                    <a:pt x="116774" y="119166"/>
                    <a:pt x="116774" y="118750"/>
                  </a:cubicBezTo>
                  <a:cubicBezTo>
                    <a:pt x="116774" y="118750"/>
                    <a:pt x="118709" y="105833"/>
                    <a:pt x="100645" y="102083"/>
                  </a:cubicBezTo>
                  <a:cubicBezTo>
                    <a:pt x="101935" y="99583"/>
                    <a:pt x="104516" y="93750"/>
                    <a:pt x="105161" y="82500"/>
                  </a:cubicBezTo>
                  <a:lnTo>
                    <a:pt x="119354" y="700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12" name="Google Shape;812;p89"/>
            <p:cNvSpPr/>
            <p:nvPr/>
          </p:nvSpPr>
          <p:spPr>
            <a:xfrm>
              <a:off x="10672763" y="1581150"/>
              <a:ext cx="1192200" cy="1055700"/>
            </a:xfrm>
            <a:custGeom>
              <a:avLst/>
              <a:gdLst/>
              <a:ahLst/>
              <a:cxnLst/>
              <a:rect l="l" t="t" r="r" b="b"/>
              <a:pathLst>
                <a:path w="120000" h="120000" extrusionOk="0">
                  <a:moveTo>
                    <a:pt x="59730" y="120000"/>
                  </a:moveTo>
                  <a:cubicBezTo>
                    <a:pt x="26905" y="120000"/>
                    <a:pt x="0" y="95025"/>
                    <a:pt x="0" y="64568"/>
                  </a:cubicBezTo>
                  <a:cubicBezTo>
                    <a:pt x="0" y="49949"/>
                    <a:pt x="5919" y="35939"/>
                    <a:pt x="17219" y="25583"/>
                  </a:cubicBezTo>
                  <a:cubicBezTo>
                    <a:pt x="2152" y="2436"/>
                    <a:pt x="2152" y="2436"/>
                    <a:pt x="2152" y="2436"/>
                  </a:cubicBezTo>
                  <a:cubicBezTo>
                    <a:pt x="1614" y="1827"/>
                    <a:pt x="1614" y="1218"/>
                    <a:pt x="2152" y="609"/>
                  </a:cubicBezTo>
                  <a:cubicBezTo>
                    <a:pt x="2152" y="609"/>
                    <a:pt x="2690" y="0"/>
                    <a:pt x="2690" y="0"/>
                  </a:cubicBezTo>
                  <a:cubicBezTo>
                    <a:pt x="3228" y="0"/>
                    <a:pt x="3228" y="0"/>
                    <a:pt x="3228" y="0"/>
                  </a:cubicBezTo>
                  <a:cubicBezTo>
                    <a:pt x="39282" y="12182"/>
                    <a:pt x="39282" y="12182"/>
                    <a:pt x="39282" y="12182"/>
                  </a:cubicBezTo>
                  <a:cubicBezTo>
                    <a:pt x="45739" y="9746"/>
                    <a:pt x="52735" y="9137"/>
                    <a:pt x="59730" y="9137"/>
                  </a:cubicBezTo>
                  <a:cubicBezTo>
                    <a:pt x="93094" y="9137"/>
                    <a:pt x="119999" y="34111"/>
                    <a:pt x="119999" y="64568"/>
                  </a:cubicBezTo>
                  <a:cubicBezTo>
                    <a:pt x="119999" y="95025"/>
                    <a:pt x="93094" y="120000"/>
                    <a:pt x="59730" y="120000"/>
                  </a:cubicBezTo>
                  <a:close/>
                  <a:moveTo>
                    <a:pt x="59730" y="11573"/>
                  </a:moveTo>
                  <a:cubicBezTo>
                    <a:pt x="52735" y="11573"/>
                    <a:pt x="46278" y="12791"/>
                    <a:pt x="39820" y="15228"/>
                  </a:cubicBezTo>
                  <a:cubicBezTo>
                    <a:pt x="39282" y="15228"/>
                    <a:pt x="39282" y="15228"/>
                    <a:pt x="38744" y="15228"/>
                  </a:cubicBezTo>
                  <a:cubicBezTo>
                    <a:pt x="6457" y="4263"/>
                    <a:pt x="6457" y="4263"/>
                    <a:pt x="6457" y="4263"/>
                  </a:cubicBezTo>
                  <a:cubicBezTo>
                    <a:pt x="19910" y="24974"/>
                    <a:pt x="19910" y="24974"/>
                    <a:pt x="19910" y="24974"/>
                  </a:cubicBezTo>
                  <a:cubicBezTo>
                    <a:pt x="19910" y="25583"/>
                    <a:pt x="19910" y="26192"/>
                    <a:pt x="19372" y="26802"/>
                  </a:cubicBezTo>
                  <a:cubicBezTo>
                    <a:pt x="8609" y="37157"/>
                    <a:pt x="2152" y="50558"/>
                    <a:pt x="2152" y="64568"/>
                  </a:cubicBezTo>
                  <a:cubicBezTo>
                    <a:pt x="2152" y="93807"/>
                    <a:pt x="27982" y="117563"/>
                    <a:pt x="59730" y="117563"/>
                  </a:cubicBezTo>
                  <a:cubicBezTo>
                    <a:pt x="91479" y="117563"/>
                    <a:pt x="117309" y="93807"/>
                    <a:pt x="117309" y="64568"/>
                  </a:cubicBezTo>
                  <a:cubicBezTo>
                    <a:pt x="117309" y="35329"/>
                    <a:pt x="91479" y="11573"/>
                    <a:pt x="59730" y="1157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13" name="Google Shape;813;p89"/>
            <p:cNvSpPr/>
            <p:nvPr/>
          </p:nvSpPr>
          <p:spPr>
            <a:xfrm>
              <a:off x="10914063" y="1881188"/>
              <a:ext cx="679500" cy="531900"/>
            </a:xfrm>
            <a:custGeom>
              <a:avLst/>
              <a:gdLst/>
              <a:ahLst/>
              <a:cxnLst/>
              <a:rect l="l" t="t" r="r" b="b"/>
              <a:pathLst>
                <a:path w="120000" h="120000" extrusionOk="0">
                  <a:moveTo>
                    <a:pt x="92598" y="86060"/>
                  </a:moveTo>
                  <a:cubicBezTo>
                    <a:pt x="90708" y="84848"/>
                    <a:pt x="87874" y="84848"/>
                    <a:pt x="85984" y="86060"/>
                  </a:cubicBezTo>
                  <a:cubicBezTo>
                    <a:pt x="79370" y="76363"/>
                    <a:pt x="79370" y="76363"/>
                    <a:pt x="79370" y="76363"/>
                  </a:cubicBezTo>
                  <a:cubicBezTo>
                    <a:pt x="80314" y="73939"/>
                    <a:pt x="82204" y="71515"/>
                    <a:pt x="83149" y="69090"/>
                  </a:cubicBezTo>
                  <a:cubicBezTo>
                    <a:pt x="85039" y="64242"/>
                    <a:pt x="85984" y="59393"/>
                    <a:pt x="85039" y="54545"/>
                  </a:cubicBezTo>
                  <a:cubicBezTo>
                    <a:pt x="104881" y="47272"/>
                    <a:pt x="104881" y="47272"/>
                    <a:pt x="104881" y="47272"/>
                  </a:cubicBezTo>
                  <a:cubicBezTo>
                    <a:pt x="105826" y="48484"/>
                    <a:pt x="106771" y="49696"/>
                    <a:pt x="107716" y="50909"/>
                  </a:cubicBezTo>
                  <a:cubicBezTo>
                    <a:pt x="111496" y="53333"/>
                    <a:pt x="116220" y="50909"/>
                    <a:pt x="118110" y="46060"/>
                  </a:cubicBezTo>
                  <a:cubicBezTo>
                    <a:pt x="120000" y="41212"/>
                    <a:pt x="119055" y="35151"/>
                    <a:pt x="115275" y="32727"/>
                  </a:cubicBezTo>
                  <a:cubicBezTo>
                    <a:pt x="111496" y="30303"/>
                    <a:pt x="106771" y="31515"/>
                    <a:pt x="104881" y="36363"/>
                  </a:cubicBezTo>
                  <a:cubicBezTo>
                    <a:pt x="103937" y="38787"/>
                    <a:pt x="103937" y="40000"/>
                    <a:pt x="103937" y="41212"/>
                  </a:cubicBezTo>
                  <a:cubicBezTo>
                    <a:pt x="84094" y="49696"/>
                    <a:pt x="84094" y="49696"/>
                    <a:pt x="84094" y="49696"/>
                  </a:cubicBezTo>
                  <a:cubicBezTo>
                    <a:pt x="82204" y="44848"/>
                    <a:pt x="79370" y="41212"/>
                    <a:pt x="76535" y="38787"/>
                  </a:cubicBezTo>
                  <a:cubicBezTo>
                    <a:pt x="70866" y="35151"/>
                    <a:pt x="64251" y="36363"/>
                    <a:pt x="58582" y="40000"/>
                  </a:cubicBezTo>
                  <a:cubicBezTo>
                    <a:pt x="44409" y="16969"/>
                    <a:pt x="44409" y="16969"/>
                    <a:pt x="44409" y="16969"/>
                  </a:cubicBezTo>
                  <a:cubicBezTo>
                    <a:pt x="45354" y="16969"/>
                    <a:pt x="45354" y="16969"/>
                    <a:pt x="45354" y="15757"/>
                  </a:cubicBezTo>
                  <a:cubicBezTo>
                    <a:pt x="47244" y="10909"/>
                    <a:pt x="46299" y="4848"/>
                    <a:pt x="42519" y="2424"/>
                  </a:cubicBezTo>
                  <a:cubicBezTo>
                    <a:pt x="37795" y="0"/>
                    <a:pt x="33070" y="1212"/>
                    <a:pt x="31181" y="6060"/>
                  </a:cubicBezTo>
                  <a:cubicBezTo>
                    <a:pt x="29291" y="10909"/>
                    <a:pt x="31181" y="18181"/>
                    <a:pt x="34960" y="20606"/>
                  </a:cubicBezTo>
                  <a:cubicBezTo>
                    <a:pt x="36850" y="21818"/>
                    <a:pt x="38740" y="21818"/>
                    <a:pt x="41574" y="20606"/>
                  </a:cubicBezTo>
                  <a:cubicBezTo>
                    <a:pt x="55748" y="43636"/>
                    <a:pt x="55748" y="43636"/>
                    <a:pt x="55748" y="43636"/>
                  </a:cubicBezTo>
                  <a:cubicBezTo>
                    <a:pt x="54803" y="44848"/>
                    <a:pt x="53858" y="46060"/>
                    <a:pt x="52913" y="48484"/>
                  </a:cubicBezTo>
                  <a:cubicBezTo>
                    <a:pt x="51023" y="53333"/>
                    <a:pt x="50078" y="58181"/>
                    <a:pt x="51023" y="63030"/>
                  </a:cubicBezTo>
                  <a:cubicBezTo>
                    <a:pt x="16062" y="76363"/>
                    <a:pt x="16062" y="76363"/>
                    <a:pt x="16062" y="76363"/>
                  </a:cubicBezTo>
                  <a:cubicBezTo>
                    <a:pt x="15118" y="75151"/>
                    <a:pt x="14173" y="73939"/>
                    <a:pt x="13228" y="72727"/>
                  </a:cubicBezTo>
                  <a:cubicBezTo>
                    <a:pt x="9448" y="70303"/>
                    <a:pt x="4724" y="72727"/>
                    <a:pt x="1889" y="77575"/>
                  </a:cubicBezTo>
                  <a:cubicBezTo>
                    <a:pt x="0" y="82424"/>
                    <a:pt x="1889" y="88484"/>
                    <a:pt x="5669" y="90909"/>
                  </a:cubicBezTo>
                  <a:cubicBezTo>
                    <a:pt x="9448" y="93333"/>
                    <a:pt x="14173" y="92121"/>
                    <a:pt x="16062" y="87272"/>
                  </a:cubicBezTo>
                  <a:cubicBezTo>
                    <a:pt x="17007" y="84848"/>
                    <a:pt x="17007" y="83636"/>
                    <a:pt x="17007" y="82424"/>
                  </a:cubicBezTo>
                  <a:cubicBezTo>
                    <a:pt x="51968" y="67878"/>
                    <a:pt x="51968" y="67878"/>
                    <a:pt x="51968" y="67878"/>
                  </a:cubicBezTo>
                  <a:cubicBezTo>
                    <a:pt x="53858" y="71515"/>
                    <a:pt x="55748" y="75151"/>
                    <a:pt x="57637" y="76363"/>
                  </a:cubicBezTo>
                  <a:cubicBezTo>
                    <a:pt x="49133" y="98181"/>
                    <a:pt x="49133" y="98181"/>
                    <a:pt x="49133" y="98181"/>
                  </a:cubicBezTo>
                  <a:cubicBezTo>
                    <a:pt x="46299" y="96969"/>
                    <a:pt x="42519" y="99393"/>
                    <a:pt x="40629" y="103030"/>
                  </a:cubicBezTo>
                  <a:cubicBezTo>
                    <a:pt x="38740" y="107878"/>
                    <a:pt x="39685" y="113939"/>
                    <a:pt x="44409" y="117575"/>
                  </a:cubicBezTo>
                  <a:cubicBezTo>
                    <a:pt x="48188" y="119999"/>
                    <a:pt x="52913" y="117575"/>
                    <a:pt x="54803" y="112727"/>
                  </a:cubicBezTo>
                  <a:cubicBezTo>
                    <a:pt x="56692" y="109090"/>
                    <a:pt x="55748" y="104242"/>
                    <a:pt x="52913" y="100606"/>
                  </a:cubicBezTo>
                  <a:cubicBezTo>
                    <a:pt x="62362" y="80000"/>
                    <a:pt x="62362" y="80000"/>
                    <a:pt x="62362" y="80000"/>
                  </a:cubicBezTo>
                  <a:cubicBezTo>
                    <a:pt x="66141" y="81212"/>
                    <a:pt x="70866" y="81212"/>
                    <a:pt x="75590" y="78787"/>
                  </a:cubicBezTo>
                  <a:cubicBezTo>
                    <a:pt x="82204" y="89696"/>
                    <a:pt x="82204" y="89696"/>
                    <a:pt x="82204" y="89696"/>
                  </a:cubicBezTo>
                  <a:cubicBezTo>
                    <a:pt x="82204" y="89696"/>
                    <a:pt x="82204" y="90909"/>
                    <a:pt x="82204" y="90909"/>
                  </a:cubicBezTo>
                  <a:cubicBezTo>
                    <a:pt x="80314" y="95757"/>
                    <a:pt x="82204" y="101818"/>
                    <a:pt x="85984" y="104242"/>
                  </a:cubicBezTo>
                  <a:cubicBezTo>
                    <a:pt x="89763" y="106666"/>
                    <a:pt x="94488" y="105454"/>
                    <a:pt x="96377" y="99393"/>
                  </a:cubicBezTo>
                  <a:cubicBezTo>
                    <a:pt x="98267" y="94545"/>
                    <a:pt x="96377" y="88484"/>
                    <a:pt x="92598" y="86060"/>
                  </a:cubicBezTo>
                  <a:close/>
                  <a:moveTo>
                    <a:pt x="36850" y="15757"/>
                  </a:moveTo>
                  <a:cubicBezTo>
                    <a:pt x="34960" y="14545"/>
                    <a:pt x="34015" y="10909"/>
                    <a:pt x="34960" y="9696"/>
                  </a:cubicBezTo>
                  <a:cubicBezTo>
                    <a:pt x="35905" y="7272"/>
                    <a:pt x="38740" y="6060"/>
                    <a:pt x="39685" y="7272"/>
                  </a:cubicBezTo>
                  <a:cubicBezTo>
                    <a:pt x="41574" y="8484"/>
                    <a:pt x="42519" y="10909"/>
                    <a:pt x="41574" y="13333"/>
                  </a:cubicBezTo>
                  <a:cubicBezTo>
                    <a:pt x="40629" y="15757"/>
                    <a:pt x="38740" y="15757"/>
                    <a:pt x="36850" y="15757"/>
                  </a:cubicBezTo>
                  <a:close/>
                  <a:moveTo>
                    <a:pt x="113385" y="37575"/>
                  </a:moveTo>
                  <a:cubicBezTo>
                    <a:pt x="114330" y="38787"/>
                    <a:pt x="115275" y="41212"/>
                    <a:pt x="114330" y="43636"/>
                  </a:cubicBezTo>
                  <a:cubicBezTo>
                    <a:pt x="113385" y="46060"/>
                    <a:pt x="111496" y="47272"/>
                    <a:pt x="109606" y="46060"/>
                  </a:cubicBezTo>
                  <a:cubicBezTo>
                    <a:pt x="107716" y="44848"/>
                    <a:pt x="107716" y="41212"/>
                    <a:pt x="108661" y="40000"/>
                  </a:cubicBezTo>
                  <a:cubicBezTo>
                    <a:pt x="109606" y="37575"/>
                    <a:pt x="111496" y="36363"/>
                    <a:pt x="113385" y="37575"/>
                  </a:cubicBezTo>
                  <a:close/>
                  <a:moveTo>
                    <a:pt x="7559" y="86060"/>
                  </a:moveTo>
                  <a:cubicBezTo>
                    <a:pt x="5669" y="84848"/>
                    <a:pt x="5669" y="82424"/>
                    <a:pt x="6614" y="80000"/>
                  </a:cubicBezTo>
                  <a:cubicBezTo>
                    <a:pt x="6614" y="77575"/>
                    <a:pt x="9448" y="76363"/>
                    <a:pt x="10393" y="77575"/>
                  </a:cubicBezTo>
                  <a:cubicBezTo>
                    <a:pt x="12283" y="78787"/>
                    <a:pt x="13228" y="82424"/>
                    <a:pt x="12283" y="83636"/>
                  </a:cubicBezTo>
                  <a:cubicBezTo>
                    <a:pt x="11338" y="86060"/>
                    <a:pt x="9448" y="87272"/>
                    <a:pt x="7559" y="86060"/>
                  </a:cubicBezTo>
                  <a:close/>
                  <a:moveTo>
                    <a:pt x="51023" y="110303"/>
                  </a:moveTo>
                  <a:cubicBezTo>
                    <a:pt x="50078" y="112727"/>
                    <a:pt x="48188" y="112727"/>
                    <a:pt x="46299" y="111515"/>
                  </a:cubicBezTo>
                  <a:cubicBezTo>
                    <a:pt x="44409" y="110303"/>
                    <a:pt x="43464" y="107878"/>
                    <a:pt x="44409" y="105454"/>
                  </a:cubicBezTo>
                  <a:cubicBezTo>
                    <a:pt x="45354" y="104242"/>
                    <a:pt x="47244" y="103030"/>
                    <a:pt x="49133" y="104242"/>
                  </a:cubicBezTo>
                  <a:cubicBezTo>
                    <a:pt x="51023" y="105454"/>
                    <a:pt x="51968" y="107878"/>
                    <a:pt x="51023" y="110303"/>
                  </a:cubicBezTo>
                  <a:close/>
                  <a:moveTo>
                    <a:pt x="62362" y="73939"/>
                  </a:moveTo>
                  <a:cubicBezTo>
                    <a:pt x="55748" y="69090"/>
                    <a:pt x="52913" y="59393"/>
                    <a:pt x="56692" y="50909"/>
                  </a:cubicBezTo>
                  <a:cubicBezTo>
                    <a:pt x="59527" y="42424"/>
                    <a:pt x="68031" y="40000"/>
                    <a:pt x="73700" y="43636"/>
                  </a:cubicBezTo>
                  <a:cubicBezTo>
                    <a:pt x="80314" y="48484"/>
                    <a:pt x="83149" y="58181"/>
                    <a:pt x="79370" y="66666"/>
                  </a:cubicBezTo>
                  <a:cubicBezTo>
                    <a:pt x="75590" y="75151"/>
                    <a:pt x="68031" y="77575"/>
                    <a:pt x="62362" y="73939"/>
                  </a:cubicBezTo>
                  <a:close/>
                  <a:moveTo>
                    <a:pt x="87874" y="99393"/>
                  </a:moveTo>
                  <a:cubicBezTo>
                    <a:pt x="85984" y="98181"/>
                    <a:pt x="85039" y="95757"/>
                    <a:pt x="85984" y="93333"/>
                  </a:cubicBezTo>
                  <a:cubicBezTo>
                    <a:pt x="86929" y="90909"/>
                    <a:pt x="88818" y="89696"/>
                    <a:pt x="90708" y="90909"/>
                  </a:cubicBezTo>
                  <a:cubicBezTo>
                    <a:pt x="92598" y="92121"/>
                    <a:pt x="93543" y="94545"/>
                    <a:pt x="92598" y="96969"/>
                  </a:cubicBezTo>
                  <a:cubicBezTo>
                    <a:pt x="91653" y="99393"/>
                    <a:pt x="89763" y="100606"/>
                    <a:pt x="87874" y="9939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8"/>
          <p:cNvSpPr txBox="1">
            <a:spLocks noGrp="1"/>
          </p:cNvSpPr>
          <p:nvPr>
            <p:ph type="sldNum" idx="12"/>
          </p:nvPr>
        </p:nvSpPr>
        <p:spPr>
          <a:xfrm>
            <a:off x="8808000" y="2208279"/>
            <a:ext cx="336000" cy="727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8</a:t>
            </a:fld>
            <a:endParaRPr/>
          </a:p>
        </p:txBody>
      </p:sp>
      <p:sp>
        <p:nvSpPr>
          <p:cNvPr id="202" name="Google Shape;202;p18"/>
          <p:cNvSpPr txBox="1">
            <a:spLocks noGrp="1"/>
          </p:cNvSpPr>
          <p:nvPr>
            <p:ph type="title"/>
          </p:nvPr>
        </p:nvSpPr>
        <p:spPr>
          <a:xfrm>
            <a:off x="457199" y="187036"/>
            <a:ext cx="5436824" cy="959654"/>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a:t>MỤC TIÊU THIẾT KẾ ĐẦU RA</a:t>
            </a:r>
            <a:endParaRPr/>
          </a:p>
        </p:txBody>
      </p:sp>
      <p:sp>
        <p:nvSpPr>
          <p:cNvPr id="203" name="Google Shape;203;p18"/>
          <p:cNvSpPr txBox="1">
            <a:spLocks noGrp="1"/>
          </p:cNvSpPr>
          <p:nvPr>
            <p:ph type="body" idx="1"/>
          </p:nvPr>
        </p:nvSpPr>
        <p:spPr>
          <a:xfrm>
            <a:off x="457199" y="1146690"/>
            <a:ext cx="5436823" cy="369156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1200"/>
              </a:spcBef>
              <a:spcAft>
                <a:spcPts val="0"/>
              </a:spcAft>
              <a:buSzPts val="2400"/>
              <a:buChar char="▹"/>
            </a:pPr>
            <a:r>
              <a:rPr lang="en-US"/>
              <a:t>Phục vụ người dùng hoặc mục đích tổ chức cụ thể</a:t>
            </a:r>
            <a:endParaRPr/>
          </a:p>
          <a:p>
            <a:pPr marL="457200" lvl="0" indent="-381000" algn="l" rtl="0">
              <a:lnSpc>
                <a:spcPct val="100000"/>
              </a:lnSpc>
              <a:spcBef>
                <a:spcPts val="1200"/>
              </a:spcBef>
              <a:spcAft>
                <a:spcPts val="0"/>
              </a:spcAft>
              <a:buSzPts val="2400"/>
              <a:buChar char="▹"/>
            </a:pPr>
            <a:r>
              <a:rPr lang="en-US"/>
              <a:t>Có ý nghĩa với người dùng</a:t>
            </a:r>
            <a:endParaRPr/>
          </a:p>
          <a:p>
            <a:pPr marL="457200" lvl="0" indent="-381000" algn="l" rtl="0">
              <a:lnSpc>
                <a:spcPct val="100000"/>
              </a:lnSpc>
              <a:spcBef>
                <a:spcPts val="1200"/>
              </a:spcBef>
              <a:spcAft>
                <a:spcPts val="0"/>
              </a:spcAft>
              <a:buSzPts val="2400"/>
              <a:buChar char="▹"/>
            </a:pPr>
            <a:r>
              <a:rPr lang="en-US"/>
              <a:t>Cung cấp số lượng đầu ra phù hợp</a:t>
            </a:r>
            <a:endParaRPr/>
          </a:p>
          <a:p>
            <a:pPr marL="457200" lvl="0" indent="-381000" algn="l" rtl="0">
              <a:lnSpc>
                <a:spcPct val="100000"/>
              </a:lnSpc>
              <a:spcBef>
                <a:spcPts val="1200"/>
              </a:spcBef>
              <a:spcAft>
                <a:spcPts val="0"/>
              </a:spcAft>
              <a:buSzPts val="2400"/>
              <a:buChar char="▹"/>
            </a:pPr>
            <a:r>
              <a:rPr lang="en-US"/>
              <a:t>Đảm bảo đầu ra ở nơi cần</a:t>
            </a:r>
            <a:endParaRPr/>
          </a:p>
          <a:p>
            <a:pPr marL="457200" lvl="0" indent="-381000" algn="l" rtl="0">
              <a:lnSpc>
                <a:spcPct val="100000"/>
              </a:lnSpc>
              <a:spcBef>
                <a:spcPts val="1200"/>
              </a:spcBef>
              <a:spcAft>
                <a:spcPts val="0"/>
              </a:spcAft>
              <a:buSzPts val="2400"/>
              <a:buChar char="▹"/>
            </a:pPr>
            <a:r>
              <a:rPr lang="en-US"/>
              <a:t>Cung cấp đầu ra kịp thời</a:t>
            </a:r>
            <a:endParaRPr/>
          </a:p>
          <a:p>
            <a:pPr marL="457200" lvl="0" indent="-381000" algn="l" rtl="0">
              <a:lnSpc>
                <a:spcPct val="100000"/>
              </a:lnSpc>
              <a:spcBef>
                <a:spcPts val="1200"/>
              </a:spcBef>
              <a:spcAft>
                <a:spcPts val="0"/>
              </a:spcAft>
              <a:buSzPts val="2400"/>
              <a:buChar char="▹"/>
            </a:pPr>
            <a:r>
              <a:rPr lang="en-US"/>
              <a:t>Chọn phương thức đầu ra phù hợp</a:t>
            </a:r>
            <a:endParaRPr/>
          </a:p>
          <a:p>
            <a:pPr marL="457200" lvl="0" indent="-228600" algn="l" rtl="0">
              <a:lnSpc>
                <a:spcPct val="100000"/>
              </a:lnSpc>
              <a:spcBef>
                <a:spcPts val="600"/>
              </a:spcBef>
              <a:spcAft>
                <a:spcPts val="0"/>
              </a:spcAft>
              <a:buSzPts val="2400"/>
              <a:buNone/>
            </a:pPr>
            <a:endParaRPr/>
          </a:p>
        </p:txBody>
      </p:sp>
    </p:spTree>
  </p:cSld>
  <p:clrMapOvr>
    <a:masterClrMapping/>
  </p:clrMapOvr>
  <p:transition spd="slow">
    <p:fad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817"/>
        <p:cNvGrpSpPr/>
        <p:nvPr/>
      </p:nvGrpSpPr>
      <p:grpSpPr>
        <a:xfrm>
          <a:off x="0" y="0"/>
          <a:ext cx="0" cy="0"/>
          <a:chOff x="0" y="0"/>
          <a:chExt cx="0" cy="0"/>
        </a:xfrm>
      </p:grpSpPr>
      <p:sp>
        <p:nvSpPr>
          <p:cNvPr id="818" name="Google Shape;818;p90"/>
          <p:cNvSpPr txBox="1">
            <a:spLocks noGrp="1"/>
          </p:cNvSpPr>
          <p:nvPr>
            <p:ph type="sldNum" idx="12"/>
          </p:nvPr>
        </p:nvSpPr>
        <p:spPr>
          <a:xfrm>
            <a:off x="8808000" y="2208279"/>
            <a:ext cx="336000" cy="727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80</a:t>
            </a:fld>
            <a:endParaRPr/>
          </a:p>
        </p:txBody>
      </p:sp>
      <p:sp>
        <p:nvSpPr>
          <p:cNvPr id="819" name="Google Shape;819;p90"/>
          <p:cNvSpPr txBox="1">
            <a:spLocks noGrp="1"/>
          </p:cNvSpPr>
          <p:nvPr>
            <p:ph type="title"/>
          </p:nvPr>
        </p:nvSpPr>
        <p:spPr>
          <a:xfrm>
            <a:off x="457199" y="187036"/>
            <a:ext cx="5436824" cy="959654"/>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sz="3200"/>
              <a:t>ĐẢM BẢO TÍNH THU HÚT</a:t>
            </a:r>
            <a:endParaRPr/>
          </a:p>
        </p:txBody>
      </p:sp>
      <p:sp>
        <p:nvSpPr>
          <p:cNvPr id="820" name="Google Shape;820;p90"/>
          <p:cNvSpPr txBox="1">
            <a:spLocks noGrp="1"/>
          </p:cNvSpPr>
          <p:nvPr>
            <p:ph type="body" idx="1"/>
          </p:nvPr>
        </p:nvSpPr>
        <p:spPr>
          <a:xfrm>
            <a:off x="457199" y="1146690"/>
            <a:ext cx="5436823" cy="369156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600"/>
              </a:spcBef>
              <a:spcAft>
                <a:spcPts val="0"/>
              </a:spcAft>
              <a:buSzPts val="2400"/>
              <a:buChar char="▹"/>
            </a:pPr>
            <a:r>
              <a:rPr lang="en-US"/>
              <a:t>Những forms có tính thẩm mỹ dễ thu hút người dùng để hoàn thiện nội dung hơn</a:t>
            </a:r>
            <a:endParaRPr/>
          </a:p>
          <a:p>
            <a:pPr marL="457200" lvl="0" indent="-381000" algn="l" rtl="0">
              <a:lnSpc>
                <a:spcPct val="100000"/>
              </a:lnSpc>
              <a:spcBef>
                <a:spcPts val="1800"/>
              </a:spcBef>
              <a:spcAft>
                <a:spcPts val="0"/>
              </a:spcAft>
              <a:buSzPts val="2400"/>
              <a:buChar char="▹"/>
            </a:pPr>
            <a:r>
              <a:rPr lang="en-US"/>
              <a:t>Forms nên có bố cục gọn gàng và sắp xếp nội dung theo thứ tự hợp lý</a:t>
            </a:r>
            <a:endParaRPr/>
          </a:p>
          <a:p>
            <a:pPr marL="457200" lvl="0" indent="-381000" algn="l" rtl="0">
              <a:lnSpc>
                <a:spcPct val="100000"/>
              </a:lnSpc>
              <a:spcBef>
                <a:spcPts val="1800"/>
              </a:spcBef>
              <a:spcAft>
                <a:spcPts val="0"/>
              </a:spcAft>
              <a:buSzPts val="2400"/>
              <a:buChar char="▹"/>
            </a:pPr>
            <a:r>
              <a:rPr lang="en-US"/>
              <a:t>Sử dụng font chữ và dòng kẻ phù hợp</a:t>
            </a:r>
            <a:endParaRPr/>
          </a:p>
          <a:p>
            <a:pPr marL="457200" lvl="0" indent="-228600" algn="l" rtl="0">
              <a:lnSpc>
                <a:spcPct val="100000"/>
              </a:lnSpc>
              <a:spcBef>
                <a:spcPts val="600"/>
              </a:spcBef>
              <a:spcAft>
                <a:spcPts val="0"/>
              </a:spcAft>
              <a:buSzPts val="2400"/>
              <a:buNone/>
            </a:pPr>
            <a:endParaRPr/>
          </a:p>
        </p:txBody>
      </p:sp>
    </p:spTree>
  </p:cSld>
  <p:clrMapOvr>
    <a:masterClrMapping/>
  </p:clrMapOvr>
  <p:transition spd="slow">
    <p:fad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sp>
        <p:nvSpPr>
          <p:cNvPr id="825" name="Google Shape;825;p91"/>
          <p:cNvSpPr txBox="1">
            <a:spLocks noGrp="1"/>
          </p:cNvSpPr>
          <p:nvPr>
            <p:ph type="sldNum" idx="12"/>
          </p:nvPr>
        </p:nvSpPr>
        <p:spPr>
          <a:xfrm>
            <a:off x="8808000" y="2208279"/>
            <a:ext cx="336000" cy="7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000"/>
              <a:buFont typeface="Arial"/>
              <a:buNone/>
            </a:pPr>
            <a:fld id="{00000000-1234-1234-1234-123412341234}" type="slidenum">
              <a:rPr lang="en-US"/>
              <a:t>81</a:t>
            </a:fld>
            <a:endParaRPr/>
          </a:p>
        </p:txBody>
      </p:sp>
      <p:sp>
        <p:nvSpPr>
          <p:cNvPr id="826" name="Google Shape;826;p91"/>
          <p:cNvSpPr txBox="1">
            <a:spLocks noGrp="1"/>
          </p:cNvSpPr>
          <p:nvPr>
            <p:ph type="title"/>
          </p:nvPr>
        </p:nvSpPr>
        <p:spPr>
          <a:xfrm>
            <a:off x="457199" y="187036"/>
            <a:ext cx="5436900" cy="959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a:t>Biểu mẫu hỗ trợ máy tính</a:t>
            </a:r>
            <a:endParaRPr/>
          </a:p>
        </p:txBody>
      </p:sp>
      <p:sp>
        <p:nvSpPr>
          <p:cNvPr id="827" name="Google Shape;827;p91"/>
          <p:cNvSpPr txBox="1">
            <a:spLocks noGrp="1"/>
          </p:cNvSpPr>
          <p:nvPr>
            <p:ph type="body" idx="1"/>
          </p:nvPr>
        </p:nvSpPr>
        <p:spPr>
          <a:xfrm>
            <a:off x="457199" y="1146690"/>
            <a:ext cx="5436900" cy="3691500"/>
          </a:xfrm>
          <a:prstGeom prst="rect">
            <a:avLst/>
          </a:prstGeom>
        </p:spPr>
        <p:txBody>
          <a:bodyPr spcFirstLastPara="1" wrap="square" lIns="91425" tIns="91425" rIns="91425" bIns="91425" anchor="t" anchorCtr="0">
            <a:noAutofit/>
          </a:bodyPr>
          <a:lstStyle/>
          <a:p>
            <a:pPr marL="457200" lvl="0" indent="-381000" algn="l" rtl="0">
              <a:spcBef>
                <a:spcPts val="600"/>
              </a:spcBef>
              <a:spcAft>
                <a:spcPts val="0"/>
              </a:spcAft>
              <a:buSzPts val="2400"/>
              <a:buChar char="▹"/>
            </a:pPr>
            <a:r>
              <a:rPr lang="en-US"/>
              <a:t>Nhiều gói thiết kế mẫu có sẵn cho PC</a:t>
            </a:r>
            <a:endParaRPr/>
          </a:p>
          <a:p>
            <a:pPr marL="0" lvl="0" indent="0" algn="l" rtl="0">
              <a:spcBef>
                <a:spcPts val="600"/>
              </a:spcBef>
              <a:spcAft>
                <a:spcPts val="0"/>
              </a:spcAft>
              <a:buNone/>
            </a:pPr>
            <a:endParaRPr/>
          </a:p>
          <a:p>
            <a:pPr marL="457200" lvl="0" indent="-381000" algn="l" rtl="0">
              <a:spcBef>
                <a:spcPts val="600"/>
              </a:spcBef>
              <a:spcAft>
                <a:spcPts val="0"/>
              </a:spcAft>
              <a:buSzPts val="2400"/>
              <a:buChar char="▹"/>
            </a:pPr>
            <a:r>
              <a:rPr lang="en-US"/>
              <a:t>Biểu mẫu điện tử có thể có hỗ trợ người dùng trong công việc của họ</a:t>
            </a:r>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0" y="0"/>
          <a:ext cx="0" cy="0"/>
          <a:chOff x="0" y="0"/>
          <a:chExt cx="0" cy="0"/>
        </a:xfrm>
      </p:grpSpPr>
      <p:sp>
        <p:nvSpPr>
          <p:cNvPr id="832" name="Google Shape;832;p92"/>
          <p:cNvSpPr txBox="1">
            <a:spLocks noGrp="1"/>
          </p:cNvSpPr>
          <p:nvPr>
            <p:ph type="ctrTitle" idx="4294967295"/>
          </p:nvPr>
        </p:nvSpPr>
        <p:spPr>
          <a:xfrm>
            <a:off x="211366" y="1767376"/>
            <a:ext cx="3133499" cy="1692041"/>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A5B0FE"/>
              </a:buClr>
              <a:buSzPts val="3000"/>
              <a:buFont typeface="Miriam Libre"/>
              <a:buNone/>
            </a:pPr>
            <a:r>
              <a:rPr lang="en-US" sz="4800" b="0" i="0" u="none" strike="noStrike" cap="none">
                <a:solidFill>
                  <a:srgbClr val="A5B0FE"/>
                </a:solidFill>
                <a:latin typeface="Corbel"/>
                <a:ea typeface="Corbel"/>
                <a:cs typeface="Corbel"/>
                <a:sym typeface="Corbel"/>
              </a:rPr>
              <a:t>THIẾT KẾ HIỂN THỊ</a:t>
            </a:r>
            <a:endParaRPr/>
          </a:p>
        </p:txBody>
      </p:sp>
      <p:grpSp>
        <p:nvGrpSpPr>
          <p:cNvPr id="833" name="Google Shape;833;p92"/>
          <p:cNvGrpSpPr/>
          <p:nvPr/>
        </p:nvGrpSpPr>
        <p:grpSpPr>
          <a:xfrm>
            <a:off x="4989428" y="480048"/>
            <a:ext cx="2688023" cy="2687984"/>
            <a:chOff x="6643075" y="3664250"/>
            <a:chExt cx="407950" cy="407975"/>
          </a:xfrm>
        </p:grpSpPr>
        <p:sp>
          <p:nvSpPr>
            <p:cNvPr id="834" name="Google Shape;834;p92"/>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5" name="Google Shape;835;p92"/>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36" name="Google Shape;836;p92"/>
          <p:cNvGrpSpPr/>
          <p:nvPr/>
        </p:nvGrpSpPr>
        <p:grpSpPr>
          <a:xfrm rot="-587295">
            <a:off x="4831103" y="3518436"/>
            <a:ext cx="1105140" cy="1105077"/>
            <a:chOff x="576250" y="4319400"/>
            <a:chExt cx="442075" cy="442050"/>
          </a:xfrm>
        </p:grpSpPr>
        <p:sp>
          <p:nvSpPr>
            <p:cNvPr id="837" name="Google Shape;837;p92"/>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solidFill>
              <a:srgbClr val="000000"/>
            </a:solid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8" name="Google Shape;838;p92"/>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solidFill>
              <a:srgbClr val="000000"/>
            </a:solid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9" name="Google Shape;839;p92"/>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solidFill>
              <a:srgbClr val="000000"/>
            </a:solid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0" name="Google Shape;840;p92"/>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solidFill>
              <a:srgbClr val="000000"/>
            </a:solid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41" name="Google Shape;841;p92"/>
          <p:cNvSpPr/>
          <p:nvPr/>
        </p:nvSpPr>
        <p:spPr>
          <a:xfrm>
            <a:off x="4346385" y="1101027"/>
            <a:ext cx="420148" cy="401173"/>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2" name="Google Shape;842;p92"/>
          <p:cNvSpPr/>
          <p:nvPr/>
        </p:nvSpPr>
        <p:spPr>
          <a:xfrm rot="2697410">
            <a:off x="7115127" y="3154920"/>
            <a:ext cx="637798" cy="608994"/>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3" name="Google Shape;843;p92"/>
          <p:cNvSpPr/>
          <p:nvPr/>
        </p:nvSpPr>
        <p:spPr>
          <a:xfrm>
            <a:off x="7572377" y="2774575"/>
            <a:ext cx="255471" cy="244042"/>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4" name="Google Shape;844;p92"/>
          <p:cNvSpPr/>
          <p:nvPr/>
        </p:nvSpPr>
        <p:spPr>
          <a:xfrm rot="1279871">
            <a:off x="4055299" y="2311116"/>
            <a:ext cx="255414" cy="243985"/>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5" name="Google Shape;845;p92"/>
          <p:cNvSpPr txBox="1">
            <a:spLocks noGrp="1"/>
          </p:cNvSpPr>
          <p:nvPr>
            <p:ph type="sldNum" idx="12"/>
          </p:nvPr>
        </p:nvSpPr>
        <p:spPr>
          <a:xfrm>
            <a:off x="8808000" y="2208175"/>
            <a:ext cx="336000" cy="727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82</a:t>
            </a:fld>
            <a:endParaRPr/>
          </a:p>
        </p:txBody>
      </p:sp>
    </p:spTree>
  </p:cSld>
  <p:clrMapOvr>
    <a:masterClrMapping/>
  </p:clrMapOvr>
  <p:transition spd="slow">
    <p:fad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849"/>
        <p:cNvGrpSpPr/>
        <p:nvPr/>
      </p:nvGrpSpPr>
      <p:grpSpPr>
        <a:xfrm>
          <a:off x="0" y="0"/>
          <a:ext cx="0" cy="0"/>
          <a:chOff x="0" y="0"/>
          <a:chExt cx="0" cy="0"/>
        </a:xfrm>
      </p:grpSpPr>
      <p:sp>
        <p:nvSpPr>
          <p:cNvPr id="850" name="Google Shape;850;p93"/>
          <p:cNvSpPr txBox="1">
            <a:spLocks noGrp="1"/>
          </p:cNvSpPr>
          <p:nvPr>
            <p:ph type="sldNum" idx="12"/>
          </p:nvPr>
        </p:nvSpPr>
        <p:spPr>
          <a:xfrm>
            <a:off x="8808000" y="2208279"/>
            <a:ext cx="336000" cy="727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83</a:t>
            </a:fld>
            <a:endParaRPr/>
          </a:p>
        </p:txBody>
      </p:sp>
      <p:sp>
        <p:nvSpPr>
          <p:cNvPr id="851" name="Google Shape;851;p93"/>
          <p:cNvSpPr txBox="1">
            <a:spLocks noGrp="1"/>
          </p:cNvSpPr>
          <p:nvPr>
            <p:ph type="title"/>
          </p:nvPr>
        </p:nvSpPr>
        <p:spPr>
          <a:xfrm>
            <a:off x="457199" y="187036"/>
            <a:ext cx="5436824" cy="959654"/>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a:t>THIẾT KẾ HIỂN THỊ TỐT</a:t>
            </a:r>
            <a:endParaRPr/>
          </a:p>
        </p:txBody>
      </p:sp>
      <p:sp>
        <p:nvSpPr>
          <p:cNvPr id="852" name="Google Shape;852;p93"/>
          <p:cNvSpPr txBox="1">
            <a:spLocks noGrp="1"/>
          </p:cNvSpPr>
          <p:nvPr>
            <p:ph type="body" idx="1"/>
          </p:nvPr>
        </p:nvSpPr>
        <p:spPr>
          <a:xfrm>
            <a:off x="457199" y="1146690"/>
            <a:ext cx="5436823" cy="3691560"/>
          </a:xfrm>
          <a:prstGeom prst="rect">
            <a:avLst/>
          </a:prstGeom>
          <a:noFill/>
          <a:ln>
            <a:noFill/>
          </a:ln>
        </p:spPr>
        <p:txBody>
          <a:bodyPr spcFirstLastPara="1" wrap="square" lIns="91425" tIns="91425" rIns="91425" bIns="91425" anchor="t" anchorCtr="0">
            <a:noAutofit/>
          </a:bodyPr>
          <a:lstStyle/>
          <a:p>
            <a:pPr marL="457200" lvl="0" indent="-381000" algn="l" rtl="0">
              <a:lnSpc>
                <a:spcPct val="150000"/>
              </a:lnSpc>
              <a:spcBef>
                <a:spcPts val="600"/>
              </a:spcBef>
              <a:spcAft>
                <a:spcPts val="0"/>
              </a:spcAft>
              <a:buSzPts val="2400"/>
              <a:buChar char="▹"/>
            </a:pPr>
            <a:r>
              <a:rPr lang="en-US"/>
              <a:t>Đ</a:t>
            </a:r>
            <a:r>
              <a:rPr lang="vi-VN"/>
              <a:t>ơ</a:t>
            </a:r>
            <a:r>
              <a:rPr lang="en-US"/>
              <a:t>n giản trong hiển thị</a:t>
            </a:r>
            <a:endParaRPr/>
          </a:p>
          <a:p>
            <a:pPr marL="457200" lvl="0" indent="-381000" algn="l" rtl="0">
              <a:lnSpc>
                <a:spcPct val="150000"/>
              </a:lnSpc>
              <a:spcBef>
                <a:spcPts val="600"/>
              </a:spcBef>
              <a:spcAft>
                <a:spcPts val="0"/>
              </a:spcAft>
              <a:buSzPts val="2400"/>
              <a:buChar char="▹"/>
            </a:pPr>
            <a:r>
              <a:rPr lang="en-US"/>
              <a:t>Nhất quán trong trình bày</a:t>
            </a:r>
            <a:endParaRPr/>
          </a:p>
          <a:p>
            <a:pPr marL="457200" lvl="0" indent="-381000" algn="l" rtl="0">
              <a:lnSpc>
                <a:spcPct val="150000"/>
              </a:lnSpc>
              <a:spcBef>
                <a:spcPts val="600"/>
              </a:spcBef>
              <a:spcAft>
                <a:spcPts val="0"/>
              </a:spcAft>
              <a:buSzPts val="2400"/>
              <a:buChar char="▹"/>
            </a:pPr>
            <a:r>
              <a:rPr lang="en-US"/>
              <a:t>Hỗ trợ sự di chuyển của người dùng qua lại giữa màn hình và trang</a:t>
            </a:r>
            <a:endParaRPr/>
          </a:p>
          <a:p>
            <a:pPr marL="457200" lvl="0" indent="-381000" algn="l" rtl="0">
              <a:lnSpc>
                <a:spcPct val="150000"/>
              </a:lnSpc>
              <a:spcBef>
                <a:spcPts val="600"/>
              </a:spcBef>
              <a:spcAft>
                <a:spcPts val="0"/>
              </a:spcAft>
              <a:buSzPts val="2400"/>
              <a:buChar char="▹"/>
            </a:pPr>
            <a:r>
              <a:rPr lang="en-US"/>
              <a:t>Tạo ra thiết kế hấp dẫn và làm vừa lòng người dùng</a:t>
            </a:r>
            <a:endParaRPr/>
          </a:p>
        </p:txBody>
      </p:sp>
    </p:spTree>
  </p:cSld>
  <p:clrMapOvr>
    <a:masterClrMapping/>
  </p:clrMapOvr>
  <p:transition spd="slow">
    <p:fad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856"/>
        <p:cNvGrpSpPr/>
        <p:nvPr/>
      </p:nvGrpSpPr>
      <p:grpSpPr>
        <a:xfrm>
          <a:off x="0" y="0"/>
          <a:ext cx="0" cy="0"/>
          <a:chOff x="0" y="0"/>
          <a:chExt cx="0" cy="0"/>
        </a:xfrm>
      </p:grpSpPr>
      <p:sp>
        <p:nvSpPr>
          <p:cNvPr id="857" name="Google Shape;857;p94"/>
          <p:cNvSpPr txBox="1">
            <a:spLocks noGrp="1"/>
          </p:cNvSpPr>
          <p:nvPr>
            <p:ph type="sldNum" idx="12"/>
          </p:nvPr>
        </p:nvSpPr>
        <p:spPr>
          <a:xfrm>
            <a:off x="8808000" y="2208279"/>
            <a:ext cx="336000" cy="727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84</a:t>
            </a:fld>
            <a:endParaRPr/>
          </a:p>
        </p:txBody>
      </p:sp>
      <p:sp>
        <p:nvSpPr>
          <p:cNvPr id="858" name="Google Shape;858;p94"/>
          <p:cNvSpPr txBox="1">
            <a:spLocks noGrp="1"/>
          </p:cNvSpPr>
          <p:nvPr>
            <p:ph type="title"/>
          </p:nvPr>
        </p:nvSpPr>
        <p:spPr>
          <a:xfrm>
            <a:off x="457199" y="187036"/>
            <a:ext cx="5436824" cy="959654"/>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sz="2800"/>
              <a:t>ĐƠN GIẢN TRONG HIỂN THỊ</a:t>
            </a:r>
            <a:endParaRPr/>
          </a:p>
        </p:txBody>
      </p:sp>
      <p:sp>
        <p:nvSpPr>
          <p:cNvPr id="859" name="Google Shape;859;p94"/>
          <p:cNvSpPr txBox="1">
            <a:spLocks noGrp="1"/>
          </p:cNvSpPr>
          <p:nvPr>
            <p:ph type="body" idx="1"/>
          </p:nvPr>
        </p:nvSpPr>
        <p:spPr>
          <a:xfrm>
            <a:off x="457199" y="1146690"/>
            <a:ext cx="5436823" cy="3691560"/>
          </a:xfrm>
          <a:prstGeom prst="rect">
            <a:avLst/>
          </a:prstGeom>
          <a:noFill/>
          <a:ln>
            <a:noFill/>
          </a:ln>
        </p:spPr>
        <p:txBody>
          <a:bodyPr spcFirstLastPara="1" wrap="square" lIns="91425" tIns="91425" rIns="91425" bIns="91425" anchor="t" anchorCtr="0">
            <a:noAutofit/>
          </a:bodyPr>
          <a:lstStyle/>
          <a:p>
            <a:pPr marL="457200" lvl="0" indent="-381000" algn="l" rtl="0">
              <a:lnSpc>
                <a:spcPct val="200000"/>
              </a:lnSpc>
              <a:spcBef>
                <a:spcPts val="600"/>
              </a:spcBef>
              <a:spcAft>
                <a:spcPts val="0"/>
              </a:spcAft>
              <a:buSzPts val="2400"/>
              <a:buChar char="▹"/>
            </a:pPr>
            <a:r>
              <a:rPr lang="en-US"/>
              <a:t>Heading</a:t>
            </a:r>
            <a:endParaRPr/>
          </a:p>
          <a:p>
            <a:pPr marL="457200" lvl="0" indent="-381000" algn="l" rtl="0">
              <a:lnSpc>
                <a:spcPct val="200000"/>
              </a:lnSpc>
              <a:spcBef>
                <a:spcPts val="600"/>
              </a:spcBef>
              <a:spcAft>
                <a:spcPts val="0"/>
              </a:spcAft>
              <a:buSzPts val="2400"/>
              <a:buChar char="▹"/>
            </a:pPr>
            <a:r>
              <a:rPr lang="en-US"/>
              <a:t>Body</a:t>
            </a:r>
            <a:endParaRPr/>
          </a:p>
          <a:p>
            <a:pPr marL="457200" lvl="0" indent="-381000" algn="l" rtl="0">
              <a:lnSpc>
                <a:spcPct val="200000"/>
              </a:lnSpc>
              <a:spcBef>
                <a:spcPts val="600"/>
              </a:spcBef>
              <a:spcAft>
                <a:spcPts val="0"/>
              </a:spcAft>
              <a:buSzPts val="2400"/>
              <a:buChar char="▹"/>
            </a:pPr>
            <a:r>
              <a:rPr lang="en-US"/>
              <a:t>Comments và hướng dẫn</a:t>
            </a:r>
            <a:endParaRPr/>
          </a:p>
          <a:p>
            <a:pPr marL="76200" lvl="0" indent="0" algn="l" rtl="0">
              <a:lnSpc>
                <a:spcPct val="100000"/>
              </a:lnSpc>
              <a:spcBef>
                <a:spcPts val="600"/>
              </a:spcBef>
              <a:spcAft>
                <a:spcPts val="0"/>
              </a:spcAft>
              <a:buSzPts val="2400"/>
              <a:buNone/>
            </a:pPr>
            <a:endParaRPr/>
          </a:p>
        </p:txBody>
      </p:sp>
    </p:spTree>
  </p:cSld>
  <p:clrMapOvr>
    <a:masterClrMapping/>
  </p:clrMapOvr>
  <p:transition spd="slow">
    <p:fad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863"/>
        <p:cNvGrpSpPr/>
        <p:nvPr/>
      </p:nvGrpSpPr>
      <p:grpSpPr>
        <a:xfrm>
          <a:off x="0" y="0"/>
          <a:ext cx="0" cy="0"/>
          <a:chOff x="0" y="0"/>
          <a:chExt cx="0" cy="0"/>
        </a:xfrm>
      </p:grpSpPr>
      <p:sp>
        <p:nvSpPr>
          <p:cNvPr id="864" name="Google Shape;864;p95"/>
          <p:cNvSpPr txBox="1">
            <a:spLocks noGrp="1"/>
          </p:cNvSpPr>
          <p:nvPr>
            <p:ph type="sldNum" idx="12"/>
          </p:nvPr>
        </p:nvSpPr>
        <p:spPr>
          <a:xfrm>
            <a:off x="8808000" y="2208279"/>
            <a:ext cx="336000" cy="727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85</a:t>
            </a:fld>
            <a:endParaRPr/>
          </a:p>
        </p:txBody>
      </p:sp>
      <p:sp>
        <p:nvSpPr>
          <p:cNvPr id="865" name="Google Shape;865;p95"/>
          <p:cNvSpPr txBox="1">
            <a:spLocks noGrp="1"/>
          </p:cNvSpPr>
          <p:nvPr>
            <p:ph type="title"/>
          </p:nvPr>
        </p:nvSpPr>
        <p:spPr>
          <a:xfrm>
            <a:off x="457199" y="187036"/>
            <a:ext cx="5436824" cy="959654"/>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sz="2900"/>
              <a:t>NHẤT QUÁN TRONG TRÌNH BÀY</a:t>
            </a:r>
            <a:endParaRPr/>
          </a:p>
        </p:txBody>
      </p:sp>
      <p:sp>
        <p:nvSpPr>
          <p:cNvPr id="866" name="Google Shape;866;p95"/>
          <p:cNvSpPr txBox="1">
            <a:spLocks noGrp="1"/>
          </p:cNvSpPr>
          <p:nvPr>
            <p:ph type="body" idx="1"/>
          </p:nvPr>
        </p:nvSpPr>
        <p:spPr>
          <a:xfrm>
            <a:off x="457199" y="1146690"/>
            <a:ext cx="5436823" cy="369156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600"/>
              </a:spcBef>
              <a:spcAft>
                <a:spcPts val="0"/>
              </a:spcAft>
              <a:buSzPts val="2400"/>
              <a:buChar char="▹"/>
            </a:pPr>
            <a:r>
              <a:rPr lang="en-US"/>
              <a:t>Thông tin ở vị ví cố định mỗi lần truy cập vào.</a:t>
            </a:r>
            <a:endParaRPr/>
          </a:p>
          <a:p>
            <a:pPr marL="457200" lvl="0" indent="-381000" algn="l" rtl="0">
              <a:lnSpc>
                <a:spcPct val="100000"/>
              </a:lnSpc>
              <a:spcBef>
                <a:spcPts val="600"/>
              </a:spcBef>
              <a:spcAft>
                <a:spcPts val="0"/>
              </a:spcAft>
              <a:buSzPts val="2400"/>
              <a:buChar char="▹"/>
            </a:pPr>
            <a:r>
              <a:rPr lang="en-US"/>
              <a:t>Thông tin  được nhóm với nhau theo logic</a:t>
            </a:r>
            <a:endParaRPr/>
          </a:p>
          <a:p>
            <a:pPr marL="457200" lvl="0" indent="-381000" algn="l" rtl="0">
              <a:lnSpc>
                <a:spcPct val="100000"/>
              </a:lnSpc>
              <a:spcBef>
                <a:spcPts val="600"/>
              </a:spcBef>
              <a:spcAft>
                <a:spcPts val="0"/>
              </a:spcAft>
              <a:buSzPts val="2400"/>
              <a:buChar char="▹"/>
            </a:pPr>
            <a:r>
              <a:rPr lang="en-US"/>
              <a:t>Thông tin không nên trùng lặp giữa các nhóm</a:t>
            </a:r>
            <a:endParaRPr/>
          </a:p>
        </p:txBody>
      </p:sp>
    </p:spTree>
  </p:cSld>
  <p:clrMapOvr>
    <a:masterClrMapping/>
  </p:clrMapOvr>
  <p:transition spd="slow">
    <p:fad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870"/>
        <p:cNvGrpSpPr/>
        <p:nvPr/>
      </p:nvGrpSpPr>
      <p:grpSpPr>
        <a:xfrm>
          <a:off x="0" y="0"/>
          <a:ext cx="0" cy="0"/>
          <a:chOff x="0" y="0"/>
          <a:chExt cx="0" cy="0"/>
        </a:xfrm>
      </p:grpSpPr>
      <p:sp>
        <p:nvSpPr>
          <p:cNvPr id="871" name="Google Shape;871;p96"/>
          <p:cNvSpPr txBox="1">
            <a:spLocks noGrp="1"/>
          </p:cNvSpPr>
          <p:nvPr>
            <p:ph type="sldNum" idx="12"/>
          </p:nvPr>
        </p:nvSpPr>
        <p:spPr>
          <a:xfrm>
            <a:off x="8808000" y="2208279"/>
            <a:ext cx="336000" cy="727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86</a:t>
            </a:fld>
            <a:endParaRPr/>
          </a:p>
        </p:txBody>
      </p:sp>
      <p:sp>
        <p:nvSpPr>
          <p:cNvPr id="872" name="Google Shape;872;p96"/>
          <p:cNvSpPr txBox="1">
            <a:spLocks noGrp="1"/>
          </p:cNvSpPr>
          <p:nvPr>
            <p:ph type="title"/>
          </p:nvPr>
        </p:nvSpPr>
        <p:spPr>
          <a:xfrm>
            <a:off x="457199" y="187036"/>
            <a:ext cx="5436824" cy="959654"/>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a:t>HỖ TRỢ CHUYỂN ĐỘNG</a:t>
            </a:r>
            <a:endParaRPr/>
          </a:p>
        </p:txBody>
      </p:sp>
      <p:sp>
        <p:nvSpPr>
          <p:cNvPr id="873" name="Google Shape;873;p96"/>
          <p:cNvSpPr txBox="1">
            <a:spLocks noGrp="1"/>
          </p:cNvSpPr>
          <p:nvPr>
            <p:ph type="body" idx="1"/>
          </p:nvPr>
        </p:nvSpPr>
        <p:spPr>
          <a:xfrm>
            <a:off x="457199" y="1146690"/>
            <a:ext cx="5436900" cy="36915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600"/>
              </a:spcBef>
              <a:spcAft>
                <a:spcPts val="0"/>
              </a:spcAft>
              <a:buSzPts val="2400"/>
              <a:buChar char="▹"/>
            </a:pPr>
            <a:r>
              <a:rPr lang="en-US"/>
              <a:t>Luật nhấp chuột 3 lần </a:t>
            </a:r>
            <a:endParaRPr/>
          </a:p>
          <a:p>
            <a:pPr marL="457200" lvl="0" indent="-381000" algn="l" rtl="0">
              <a:lnSpc>
                <a:spcPct val="100000"/>
              </a:lnSpc>
              <a:spcBef>
                <a:spcPts val="600"/>
              </a:spcBef>
              <a:spcAft>
                <a:spcPts val="0"/>
              </a:spcAft>
              <a:buSzPts val="2400"/>
              <a:buChar char="▹"/>
            </a:pPr>
            <a:r>
              <a:rPr lang="en-US"/>
              <a:t>Di chuyển giữa các màn hình</a:t>
            </a:r>
            <a:endParaRPr/>
          </a:p>
          <a:p>
            <a:pPr marL="914400" lvl="1" indent="-381000" algn="l" rtl="0">
              <a:lnSpc>
                <a:spcPct val="100000"/>
              </a:lnSpc>
              <a:spcBef>
                <a:spcPts val="0"/>
              </a:spcBef>
              <a:spcAft>
                <a:spcPts val="0"/>
              </a:spcAft>
              <a:buSzPts val="2400"/>
              <a:buChar char="￭"/>
            </a:pPr>
            <a:r>
              <a:rPr lang="en-US"/>
              <a:t>Cuộn bằng cách sử dụng mũi tên hoặc phím PgDn</a:t>
            </a:r>
            <a:endParaRPr/>
          </a:p>
          <a:p>
            <a:pPr marL="914400" lvl="1" indent="-381000" algn="l" rtl="0">
              <a:lnSpc>
                <a:spcPct val="100000"/>
              </a:lnSpc>
              <a:spcBef>
                <a:spcPts val="0"/>
              </a:spcBef>
              <a:spcAft>
                <a:spcPts val="0"/>
              </a:spcAft>
              <a:buSzPts val="2400"/>
              <a:buChar char="￭"/>
            </a:pPr>
            <a:r>
              <a:rPr lang="en-US"/>
              <a:t>Cửa sổ bật lên theo ngữ cảnh, hiển thị nội dung chú thích</a:t>
            </a:r>
            <a:endParaRPr/>
          </a:p>
          <a:p>
            <a:pPr marL="914400" lvl="1" indent="-381000" algn="l" rtl="0">
              <a:lnSpc>
                <a:spcPct val="100000"/>
              </a:lnSpc>
              <a:spcBef>
                <a:spcPts val="0"/>
              </a:spcBef>
              <a:spcAft>
                <a:spcPts val="0"/>
              </a:spcAft>
              <a:buSzPts val="2400"/>
              <a:buChar char="￭"/>
            </a:pPr>
            <a:r>
              <a:rPr lang="en-US"/>
              <a:t>Sử dụng các hộp thoại</a:t>
            </a:r>
            <a:endParaRPr/>
          </a:p>
          <a:p>
            <a:pPr marL="457200" lvl="0" indent="-228600" algn="l" rtl="0">
              <a:lnSpc>
                <a:spcPct val="100000"/>
              </a:lnSpc>
              <a:spcBef>
                <a:spcPts val="600"/>
              </a:spcBef>
              <a:spcAft>
                <a:spcPts val="0"/>
              </a:spcAft>
              <a:buSzPts val="2400"/>
              <a:buNone/>
            </a:pPr>
            <a:endParaRPr/>
          </a:p>
        </p:txBody>
      </p:sp>
    </p:spTree>
  </p:cSld>
  <p:clrMapOvr>
    <a:masterClrMapping/>
  </p:clrMapOvr>
  <p:transition spd="slow">
    <p:fad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877"/>
        <p:cNvGrpSpPr/>
        <p:nvPr/>
      </p:nvGrpSpPr>
      <p:grpSpPr>
        <a:xfrm>
          <a:off x="0" y="0"/>
          <a:ext cx="0" cy="0"/>
          <a:chOff x="0" y="0"/>
          <a:chExt cx="0" cy="0"/>
        </a:xfrm>
      </p:grpSpPr>
      <p:sp>
        <p:nvSpPr>
          <p:cNvPr id="878" name="Google Shape;878;p97"/>
          <p:cNvSpPr txBox="1">
            <a:spLocks noGrp="1"/>
          </p:cNvSpPr>
          <p:nvPr>
            <p:ph type="sldNum" idx="12"/>
          </p:nvPr>
        </p:nvSpPr>
        <p:spPr>
          <a:xfrm>
            <a:off x="8808000" y="2208279"/>
            <a:ext cx="336000" cy="727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87</a:t>
            </a:fld>
            <a:endParaRPr/>
          </a:p>
        </p:txBody>
      </p:sp>
      <p:sp>
        <p:nvSpPr>
          <p:cNvPr id="879" name="Google Shape;879;p97"/>
          <p:cNvSpPr txBox="1">
            <a:spLocks noGrp="1"/>
          </p:cNvSpPr>
          <p:nvPr>
            <p:ph type="title"/>
          </p:nvPr>
        </p:nvSpPr>
        <p:spPr>
          <a:xfrm>
            <a:off x="457199" y="187036"/>
            <a:ext cx="5436824" cy="959654"/>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a:t>TÍNH THU HÚT</a:t>
            </a:r>
            <a:endParaRPr/>
          </a:p>
        </p:txBody>
      </p:sp>
      <p:sp>
        <p:nvSpPr>
          <p:cNvPr id="880" name="Google Shape;880;p97"/>
          <p:cNvSpPr txBox="1">
            <a:spLocks noGrp="1"/>
          </p:cNvSpPr>
          <p:nvPr>
            <p:ph type="body" idx="1"/>
          </p:nvPr>
        </p:nvSpPr>
        <p:spPr>
          <a:xfrm>
            <a:off x="457199" y="1146690"/>
            <a:ext cx="5436823" cy="369156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600"/>
              </a:spcBef>
              <a:spcAft>
                <a:spcPts val="0"/>
              </a:spcAft>
              <a:buSzPts val="2400"/>
              <a:buChar char="▹"/>
            </a:pPr>
            <a:r>
              <a:rPr lang="en-US"/>
              <a:t>Nên lôi kéo người dùng và giữ sự chú ý của họ</a:t>
            </a:r>
            <a:endParaRPr/>
          </a:p>
          <a:p>
            <a:pPr marL="457200" lvl="0" indent="-381000" algn="l" rtl="0">
              <a:lnSpc>
                <a:spcPct val="100000"/>
              </a:lnSpc>
              <a:spcBef>
                <a:spcPts val="600"/>
              </a:spcBef>
              <a:spcAft>
                <a:spcPts val="0"/>
              </a:spcAft>
              <a:buSzPts val="2400"/>
              <a:buChar char="▹"/>
            </a:pPr>
            <a:r>
              <a:rPr lang="en-US"/>
              <a:t>Sử dụng các luồng logic trong kế hoạch cho các trang hiển thị của bạn</a:t>
            </a:r>
            <a:endParaRPr/>
          </a:p>
          <a:p>
            <a:pPr marL="457200" lvl="0" indent="-381000" algn="l" rtl="0">
              <a:lnSpc>
                <a:spcPct val="100000"/>
              </a:lnSpc>
              <a:spcBef>
                <a:spcPts val="600"/>
              </a:spcBef>
              <a:spcAft>
                <a:spcPts val="0"/>
              </a:spcAft>
              <a:buSzPts val="2400"/>
              <a:buChar char="▹"/>
            </a:pPr>
            <a:r>
              <a:rPr lang="en-US"/>
              <a:t>Độ dày của các đường phân cách</a:t>
            </a:r>
            <a:endParaRPr/>
          </a:p>
          <a:p>
            <a:pPr marL="457200" lvl="0" indent="-381000" algn="l" rtl="0">
              <a:lnSpc>
                <a:spcPct val="100000"/>
              </a:lnSpc>
              <a:spcBef>
                <a:spcPts val="600"/>
              </a:spcBef>
              <a:spcAft>
                <a:spcPts val="0"/>
              </a:spcAft>
              <a:buSzPts val="2400"/>
              <a:buChar char="▹"/>
            </a:pPr>
            <a:r>
              <a:rPr lang="en-US"/>
              <a:t>Sử dụng màu sắc thích hợp</a:t>
            </a:r>
            <a:endParaRPr/>
          </a:p>
          <a:p>
            <a:pPr marL="457200" lvl="0" indent="-228600" algn="l" rtl="0">
              <a:lnSpc>
                <a:spcPct val="100000"/>
              </a:lnSpc>
              <a:spcBef>
                <a:spcPts val="600"/>
              </a:spcBef>
              <a:spcAft>
                <a:spcPts val="0"/>
              </a:spcAft>
              <a:buSzPts val="2400"/>
              <a:buNone/>
            </a:pPr>
            <a:endParaRPr/>
          </a:p>
        </p:txBody>
      </p:sp>
    </p:spTree>
  </p:cSld>
  <p:clrMapOvr>
    <a:masterClrMapping/>
  </p:clrMapOvr>
  <p:transition spd="slow">
    <p:fad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884"/>
        <p:cNvGrpSpPr/>
        <p:nvPr/>
      </p:nvGrpSpPr>
      <p:grpSpPr>
        <a:xfrm>
          <a:off x="0" y="0"/>
          <a:ext cx="0" cy="0"/>
          <a:chOff x="0" y="0"/>
          <a:chExt cx="0" cy="0"/>
        </a:xfrm>
      </p:grpSpPr>
      <p:sp>
        <p:nvSpPr>
          <p:cNvPr id="885" name="Google Shape;885;p98"/>
          <p:cNvSpPr txBox="1">
            <a:spLocks noGrp="1"/>
          </p:cNvSpPr>
          <p:nvPr>
            <p:ph type="ctrTitle" idx="4294967295"/>
          </p:nvPr>
        </p:nvSpPr>
        <p:spPr>
          <a:xfrm>
            <a:off x="653239" y="2152399"/>
            <a:ext cx="2029810" cy="866218"/>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A5B0FE"/>
              </a:buClr>
              <a:buSzPts val="3000"/>
              <a:buFont typeface="Miriam Libre"/>
              <a:buNone/>
            </a:pPr>
            <a:r>
              <a:rPr lang="en-US" sz="4800" b="0" i="0" u="none" strike="noStrike" cap="none">
                <a:solidFill>
                  <a:srgbClr val="A5B0FE"/>
                </a:solidFill>
                <a:latin typeface="Corbel"/>
                <a:ea typeface="Corbel"/>
                <a:cs typeface="Corbel"/>
                <a:sym typeface="Corbel"/>
              </a:rPr>
              <a:t>GUI</a:t>
            </a:r>
            <a:endParaRPr/>
          </a:p>
        </p:txBody>
      </p:sp>
      <p:grpSp>
        <p:nvGrpSpPr>
          <p:cNvPr id="886" name="Google Shape;886;p98"/>
          <p:cNvGrpSpPr/>
          <p:nvPr/>
        </p:nvGrpSpPr>
        <p:grpSpPr>
          <a:xfrm>
            <a:off x="4989428" y="480048"/>
            <a:ext cx="2688023" cy="2687984"/>
            <a:chOff x="6643075" y="3664250"/>
            <a:chExt cx="407950" cy="407975"/>
          </a:xfrm>
        </p:grpSpPr>
        <p:sp>
          <p:nvSpPr>
            <p:cNvPr id="887" name="Google Shape;887;p98"/>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8" name="Google Shape;888;p98"/>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89" name="Google Shape;889;p98"/>
          <p:cNvGrpSpPr/>
          <p:nvPr/>
        </p:nvGrpSpPr>
        <p:grpSpPr>
          <a:xfrm rot="-587295">
            <a:off x="4831103" y="3518436"/>
            <a:ext cx="1105140" cy="1105077"/>
            <a:chOff x="576250" y="4319400"/>
            <a:chExt cx="442075" cy="442050"/>
          </a:xfrm>
        </p:grpSpPr>
        <p:sp>
          <p:nvSpPr>
            <p:cNvPr id="890" name="Google Shape;890;p98"/>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solidFill>
              <a:srgbClr val="000000"/>
            </a:solid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1" name="Google Shape;891;p98"/>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solidFill>
              <a:srgbClr val="000000"/>
            </a:solid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2" name="Google Shape;892;p98"/>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solidFill>
              <a:srgbClr val="000000"/>
            </a:solid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3" name="Google Shape;893;p98"/>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solidFill>
              <a:srgbClr val="000000"/>
            </a:solid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94" name="Google Shape;894;p98"/>
          <p:cNvSpPr/>
          <p:nvPr/>
        </p:nvSpPr>
        <p:spPr>
          <a:xfrm>
            <a:off x="4346385" y="1101027"/>
            <a:ext cx="420148" cy="401173"/>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5" name="Google Shape;895;p98"/>
          <p:cNvSpPr/>
          <p:nvPr/>
        </p:nvSpPr>
        <p:spPr>
          <a:xfrm rot="2697410">
            <a:off x="7115127" y="3154920"/>
            <a:ext cx="637798" cy="608994"/>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6" name="Google Shape;896;p98"/>
          <p:cNvSpPr/>
          <p:nvPr/>
        </p:nvSpPr>
        <p:spPr>
          <a:xfrm>
            <a:off x="7572377" y="2774575"/>
            <a:ext cx="255471" cy="244042"/>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7" name="Google Shape;897;p98"/>
          <p:cNvSpPr/>
          <p:nvPr/>
        </p:nvSpPr>
        <p:spPr>
          <a:xfrm rot="1279871">
            <a:off x="4055299" y="2311116"/>
            <a:ext cx="255414" cy="243985"/>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8" name="Google Shape;898;p98"/>
          <p:cNvSpPr txBox="1">
            <a:spLocks noGrp="1"/>
          </p:cNvSpPr>
          <p:nvPr>
            <p:ph type="sldNum" idx="12"/>
          </p:nvPr>
        </p:nvSpPr>
        <p:spPr>
          <a:xfrm>
            <a:off x="8808000" y="2208175"/>
            <a:ext cx="336000" cy="727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88</a:t>
            </a:fld>
            <a:endParaRPr/>
          </a:p>
        </p:txBody>
      </p:sp>
    </p:spTree>
  </p:cSld>
  <p:clrMapOvr>
    <a:masterClrMapping/>
  </p:clrMapOvr>
  <p:transition spd="slow">
    <p:fad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902"/>
        <p:cNvGrpSpPr/>
        <p:nvPr/>
      </p:nvGrpSpPr>
      <p:grpSpPr>
        <a:xfrm>
          <a:off x="0" y="0"/>
          <a:ext cx="0" cy="0"/>
          <a:chOff x="0" y="0"/>
          <a:chExt cx="0" cy="0"/>
        </a:xfrm>
      </p:grpSpPr>
      <p:sp>
        <p:nvSpPr>
          <p:cNvPr id="903" name="Google Shape;903;p99"/>
          <p:cNvSpPr txBox="1">
            <a:spLocks noGrp="1"/>
          </p:cNvSpPr>
          <p:nvPr>
            <p:ph type="sldNum" idx="12"/>
          </p:nvPr>
        </p:nvSpPr>
        <p:spPr>
          <a:xfrm>
            <a:off x="8808000" y="2208279"/>
            <a:ext cx="336000" cy="727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89</a:t>
            </a:fld>
            <a:endParaRPr/>
          </a:p>
        </p:txBody>
      </p:sp>
      <p:sp>
        <p:nvSpPr>
          <p:cNvPr id="904" name="Google Shape;904;p99"/>
          <p:cNvSpPr txBox="1">
            <a:spLocks noGrp="1"/>
          </p:cNvSpPr>
          <p:nvPr>
            <p:ph type="title"/>
          </p:nvPr>
        </p:nvSpPr>
        <p:spPr>
          <a:xfrm>
            <a:off x="457199" y="187036"/>
            <a:ext cx="5436824" cy="959654"/>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a:t>GRAPHICAL USER INTERFACE (GUI)</a:t>
            </a:r>
            <a:endParaRPr/>
          </a:p>
        </p:txBody>
      </p:sp>
      <p:sp>
        <p:nvSpPr>
          <p:cNvPr id="905" name="Google Shape;905;p99"/>
          <p:cNvSpPr txBox="1">
            <a:spLocks noGrp="1"/>
          </p:cNvSpPr>
          <p:nvPr>
            <p:ph type="body" idx="1"/>
          </p:nvPr>
        </p:nvSpPr>
        <p:spPr>
          <a:xfrm>
            <a:off x="457199" y="1146690"/>
            <a:ext cx="5436823" cy="369156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600"/>
              </a:spcBef>
              <a:spcAft>
                <a:spcPts val="0"/>
              </a:spcAft>
              <a:buSzPts val="2400"/>
              <a:buChar char="▹"/>
            </a:pPr>
            <a:r>
              <a:rPr lang="en-US"/>
              <a:t>Text boxes</a:t>
            </a:r>
            <a:endParaRPr/>
          </a:p>
          <a:p>
            <a:pPr marL="457200" lvl="0" indent="-381000" algn="l" rtl="0">
              <a:lnSpc>
                <a:spcPct val="100000"/>
              </a:lnSpc>
              <a:spcBef>
                <a:spcPts val="600"/>
              </a:spcBef>
              <a:spcAft>
                <a:spcPts val="0"/>
              </a:spcAft>
              <a:buSzPts val="2400"/>
              <a:buChar char="▹"/>
            </a:pPr>
            <a:r>
              <a:rPr lang="en-US"/>
              <a:t>Check boxes</a:t>
            </a:r>
            <a:endParaRPr/>
          </a:p>
          <a:p>
            <a:pPr marL="457200" lvl="0" indent="-381000" algn="l" rtl="0">
              <a:lnSpc>
                <a:spcPct val="100000"/>
              </a:lnSpc>
              <a:spcBef>
                <a:spcPts val="600"/>
              </a:spcBef>
              <a:spcAft>
                <a:spcPts val="0"/>
              </a:spcAft>
              <a:buSzPts val="2400"/>
              <a:buChar char="▹"/>
            </a:pPr>
            <a:r>
              <a:rPr lang="en-US"/>
              <a:t>Option or radio buttons</a:t>
            </a:r>
            <a:endParaRPr/>
          </a:p>
          <a:p>
            <a:pPr marL="457200" lvl="0" indent="-381000" algn="l" rtl="0">
              <a:lnSpc>
                <a:spcPct val="100000"/>
              </a:lnSpc>
              <a:spcBef>
                <a:spcPts val="600"/>
              </a:spcBef>
              <a:spcAft>
                <a:spcPts val="0"/>
              </a:spcAft>
              <a:buSzPts val="2400"/>
              <a:buChar char="▹"/>
            </a:pPr>
            <a:r>
              <a:rPr lang="en-US"/>
              <a:t>List and drop-down list boxes</a:t>
            </a:r>
            <a:endParaRPr/>
          </a:p>
          <a:p>
            <a:pPr marL="457200" lvl="0" indent="-381000" algn="l" rtl="0">
              <a:lnSpc>
                <a:spcPct val="100000"/>
              </a:lnSpc>
              <a:spcBef>
                <a:spcPts val="600"/>
              </a:spcBef>
              <a:spcAft>
                <a:spcPts val="0"/>
              </a:spcAft>
              <a:buSzPts val="2400"/>
              <a:buChar char="▹"/>
            </a:pPr>
            <a:r>
              <a:rPr lang="en-US"/>
              <a:t>Sliders and spin buttons</a:t>
            </a:r>
            <a:endParaRPr/>
          </a:p>
          <a:p>
            <a:pPr marL="457200" lvl="0" indent="-381000" algn="l" rtl="0">
              <a:lnSpc>
                <a:spcPct val="100000"/>
              </a:lnSpc>
              <a:spcBef>
                <a:spcPts val="600"/>
              </a:spcBef>
              <a:spcAft>
                <a:spcPts val="0"/>
              </a:spcAft>
              <a:buSzPts val="2400"/>
              <a:buChar char="▹"/>
            </a:pPr>
            <a:r>
              <a:rPr lang="en-US"/>
              <a:t>Image maps</a:t>
            </a:r>
            <a:endParaRPr/>
          </a:p>
          <a:p>
            <a:pPr marL="457200" lvl="0" indent="-381000" algn="l" rtl="0">
              <a:lnSpc>
                <a:spcPct val="100000"/>
              </a:lnSpc>
              <a:spcBef>
                <a:spcPts val="600"/>
              </a:spcBef>
              <a:spcAft>
                <a:spcPts val="0"/>
              </a:spcAft>
              <a:buSzPts val="2400"/>
              <a:buChar char="▹"/>
            </a:pPr>
            <a:r>
              <a:rPr lang="en-US"/>
              <a:t>Text area</a:t>
            </a:r>
            <a:endParaRPr/>
          </a:p>
          <a:p>
            <a:pPr marL="457200" lvl="0" indent="-381000" algn="l" rtl="0">
              <a:lnSpc>
                <a:spcPct val="100000"/>
              </a:lnSpc>
              <a:spcBef>
                <a:spcPts val="600"/>
              </a:spcBef>
              <a:spcAft>
                <a:spcPts val="0"/>
              </a:spcAft>
              <a:buSzPts val="2400"/>
              <a:buChar char="▹"/>
            </a:pPr>
            <a:r>
              <a:rPr lang="en-US"/>
              <a:t>Message boxes</a:t>
            </a:r>
            <a:endParaRPr/>
          </a:p>
          <a:p>
            <a:pPr marL="457200" lvl="0" indent="-228600" algn="l" rtl="0">
              <a:lnSpc>
                <a:spcPct val="100000"/>
              </a:lnSpc>
              <a:spcBef>
                <a:spcPts val="600"/>
              </a:spcBef>
              <a:spcAft>
                <a:spcPts val="0"/>
              </a:spcAft>
              <a:buSzPts val="2400"/>
              <a:buNone/>
            </a:pPr>
            <a:endParaRPr/>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9"/>
          <p:cNvSpPr txBox="1">
            <a:spLocks noGrp="1"/>
          </p:cNvSpPr>
          <p:nvPr>
            <p:ph type="sldNum" idx="12"/>
          </p:nvPr>
        </p:nvSpPr>
        <p:spPr>
          <a:xfrm>
            <a:off x="8808000" y="2208279"/>
            <a:ext cx="336000" cy="727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9</a:t>
            </a:fld>
            <a:endParaRPr/>
          </a:p>
        </p:txBody>
      </p:sp>
      <p:sp>
        <p:nvSpPr>
          <p:cNvPr id="209" name="Google Shape;209;p19"/>
          <p:cNvSpPr txBox="1">
            <a:spLocks noGrp="1"/>
          </p:cNvSpPr>
          <p:nvPr>
            <p:ph type="title"/>
          </p:nvPr>
        </p:nvSpPr>
        <p:spPr>
          <a:xfrm>
            <a:off x="457199" y="187036"/>
            <a:ext cx="5436824" cy="959654"/>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a:t>LIÊN KẾT NỘI DUNG OUTPUT VỚI PHƯƠNG THỨC</a:t>
            </a:r>
            <a:endParaRPr/>
          </a:p>
        </p:txBody>
      </p:sp>
      <p:sp>
        <p:nvSpPr>
          <p:cNvPr id="210" name="Google Shape;210;p19"/>
          <p:cNvSpPr txBox="1">
            <a:spLocks noGrp="1"/>
          </p:cNvSpPr>
          <p:nvPr>
            <p:ph type="body" idx="1"/>
          </p:nvPr>
        </p:nvSpPr>
        <p:spPr>
          <a:xfrm>
            <a:off x="457199" y="1146690"/>
            <a:ext cx="5436823" cy="3691560"/>
          </a:xfrm>
          <a:prstGeom prst="rect">
            <a:avLst/>
          </a:prstGeom>
          <a:noFill/>
          <a:ln>
            <a:noFill/>
          </a:ln>
        </p:spPr>
        <p:txBody>
          <a:bodyPr spcFirstLastPara="1" wrap="square" lIns="91425" tIns="91425" rIns="91425" bIns="91425" anchor="t" anchorCtr="0">
            <a:noAutofit/>
          </a:bodyPr>
          <a:lstStyle/>
          <a:p>
            <a:pPr marL="76200" lvl="0" indent="0" algn="l" rtl="0">
              <a:lnSpc>
                <a:spcPct val="100000"/>
              </a:lnSpc>
              <a:spcBef>
                <a:spcPts val="1800"/>
              </a:spcBef>
              <a:spcAft>
                <a:spcPts val="0"/>
              </a:spcAft>
              <a:buSzPts val="2400"/>
              <a:buNone/>
            </a:pPr>
            <a:r>
              <a:rPr lang="en-US"/>
              <a:t>Nội dung đầu ra phải được coi là tương quan với phương thức đầu ra:</a:t>
            </a:r>
            <a:endParaRPr/>
          </a:p>
          <a:p>
            <a:pPr marL="76200" lvl="0" indent="0" algn="l" rtl="0">
              <a:lnSpc>
                <a:spcPct val="100000"/>
              </a:lnSpc>
              <a:spcBef>
                <a:spcPts val="1800"/>
              </a:spcBef>
              <a:spcAft>
                <a:spcPts val="0"/>
              </a:spcAft>
              <a:buSzPts val="2400"/>
              <a:buNone/>
            </a:pPr>
            <a:endParaRPr sz="100"/>
          </a:p>
          <a:p>
            <a:pPr marL="457200" lvl="0" indent="-381000" algn="l" rtl="0">
              <a:lnSpc>
                <a:spcPct val="100000"/>
              </a:lnSpc>
              <a:spcBef>
                <a:spcPts val="1800"/>
              </a:spcBef>
              <a:spcAft>
                <a:spcPts val="0"/>
              </a:spcAft>
              <a:buSzPts val="2400"/>
              <a:buChar char="▹"/>
            </a:pPr>
            <a:r>
              <a:rPr lang="en-US" b="1"/>
              <a:t>External</a:t>
            </a:r>
            <a:r>
              <a:rPr lang="en-US"/>
              <a:t> - đi ra ngoài doanh nghiệp</a:t>
            </a:r>
            <a:endParaRPr/>
          </a:p>
          <a:p>
            <a:pPr marL="457200" lvl="0" indent="-381000" algn="l" rtl="0">
              <a:lnSpc>
                <a:spcPct val="100000"/>
              </a:lnSpc>
              <a:spcBef>
                <a:spcPts val="1800"/>
              </a:spcBef>
              <a:spcAft>
                <a:spcPts val="0"/>
              </a:spcAft>
              <a:buSzPts val="2400"/>
              <a:buChar char="▹"/>
            </a:pPr>
            <a:r>
              <a:rPr lang="en-US" b="1"/>
              <a:t>Internal</a:t>
            </a:r>
            <a:r>
              <a:rPr lang="en-US"/>
              <a:t> - lưu hành nội bộ trong doanh nghiệp</a:t>
            </a:r>
            <a:endParaRPr/>
          </a:p>
          <a:p>
            <a:pPr marL="457200" lvl="0" indent="-228600" algn="l" rtl="0">
              <a:lnSpc>
                <a:spcPct val="100000"/>
              </a:lnSpc>
              <a:spcBef>
                <a:spcPts val="600"/>
              </a:spcBef>
              <a:spcAft>
                <a:spcPts val="0"/>
              </a:spcAft>
              <a:buSzPts val="2400"/>
              <a:buNone/>
            </a:pPr>
            <a:endParaRPr/>
          </a:p>
          <a:p>
            <a:pPr marL="457200" lvl="0" indent="-228600" algn="l" rtl="0">
              <a:lnSpc>
                <a:spcPct val="100000"/>
              </a:lnSpc>
              <a:spcBef>
                <a:spcPts val="600"/>
              </a:spcBef>
              <a:spcAft>
                <a:spcPts val="0"/>
              </a:spcAft>
              <a:buSzPts val="2400"/>
              <a:buNone/>
            </a:pPr>
            <a:endParaRPr/>
          </a:p>
        </p:txBody>
      </p:sp>
    </p:spTree>
  </p:cSld>
  <p:clrMapOvr>
    <a:masterClrMapping/>
  </p:clrMapOvr>
  <p:transition spd="slow">
    <p:fade/>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4AA18F6-4EA0-404E-BBFE-114BB369D67A}"/>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90</a:t>
            </a:fld>
            <a:endParaRPr lang="en-US"/>
          </a:p>
        </p:txBody>
      </p:sp>
      <p:pic>
        <p:nvPicPr>
          <p:cNvPr id="5" name="Picture 4">
            <a:extLst>
              <a:ext uri="{FF2B5EF4-FFF2-40B4-BE49-F238E27FC236}">
                <a16:creationId xmlns:a16="http://schemas.microsoft.com/office/drawing/2014/main" id="{225BB100-1ECE-4533-BB24-E82669BB79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60362"/>
            <a:ext cx="6096000" cy="442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225BB100-1ECE-4533-BB24-E82669BB79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60363"/>
            <a:ext cx="6096000" cy="442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973132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7DC7077-E26C-44D7-B416-ACCD036D7BBA}"/>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91</a:t>
            </a:fld>
            <a:endParaRPr lang="en-US"/>
          </a:p>
        </p:txBody>
      </p:sp>
      <p:sp>
        <p:nvSpPr>
          <p:cNvPr id="3" name="Title 2">
            <a:extLst>
              <a:ext uri="{FF2B5EF4-FFF2-40B4-BE49-F238E27FC236}">
                <a16:creationId xmlns:a16="http://schemas.microsoft.com/office/drawing/2014/main" id="{C41C70F4-E1CA-4006-A355-91EE133F651E}"/>
              </a:ext>
            </a:extLst>
          </p:cNvPr>
          <p:cNvSpPr>
            <a:spLocks noGrp="1"/>
          </p:cNvSpPr>
          <p:nvPr>
            <p:ph type="title"/>
          </p:nvPr>
        </p:nvSpPr>
        <p:spPr/>
        <p:txBody>
          <a:bodyPr/>
          <a:lstStyle/>
          <a:p>
            <a:r>
              <a:rPr lang="en-US"/>
              <a:t>TEXT BOXES</a:t>
            </a:r>
          </a:p>
        </p:txBody>
      </p:sp>
      <p:sp>
        <p:nvSpPr>
          <p:cNvPr id="4" name="Text Placeholder 3">
            <a:extLst>
              <a:ext uri="{FF2B5EF4-FFF2-40B4-BE49-F238E27FC236}">
                <a16:creationId xmlns:a16="http://schemas.microsoft.com/office/drawing/2014/main" id="{49278C59-161D-4342-8C15-3A50FD4A4ABD}"/>
              </a:ext>
            </a:extLst>
          </p:cNvPr>
          <p:cNvSpPr>
            <a:spLocks noGrp="1"/>
          </p:cNvSpPr>
          <p:nvPr>
            <p:ph type="body" idx="1"/>
          </p:nvPr>
        </p:nvSpPr>
        <p:spPr/>
        <p:txBody>
          <a:bodyPr/>
          <a:lstStyle/>
          <a:p>
            <a:r>
              <a:rPr lang="en-US"/>
              <a:t>Hộp văn bản (</a:t>
            </a:r>
            <a:r>
              <a:rPr lang="en-US" altLang="en-US"/>
              <a:t>Text boxes)</a:t>
            </a:r>
            <a:r>
              <a:rPr lang="en-US"/>
              <a:t> phải là đủ lớn để chứa tất cả các ký tự</a:t>
            </a:r>
          </a:p>
          <a:p>
            <a:r>
              <a:rPr lang="en-US"/>
              <a:t>Tiêu đề nên để bên trái của Text Boxes</a:t>
            </a:r>
          </a:p>
          <a:p>
            <a:r>
              <a:rPr lang="en-US"/>
              <a:t>Dữ liệu ký tự nằm về phía bên trái trong Text Boxes</a:t>
            </a:r>
          </a:p>
          <a:p>
            <a:r>
              <a:rPr lang="en-US"/>
              <a:t>Dữ liệu số nằm bên phải trong Text Boxes</a:t>
            </a:r>
          </a:p>
        </p:txBody>
      </p:sp>
    </p:spTree>
    <p:extLst>
      <p:ext uri="{BB962C8B-B14F-4D97-AF65-F5344CB8AC3E}">
        <p14:creationId xmlns:p14="http://schemas.microsoft.com/office/powerpoint/2010/main" val="9506350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79FB234-F5C9-46B5-B676-7781CB8BE22B}"/>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92</a:t>
            </a:fld>
            <a:endParaRPr lang="en-US"/>
          </a:p>
        </p:txBody>
      </p:sp>
      <p:pic>
        <p:nvPicPr>
          <p:cNvPr id="5" name="Content Placeholder 6">
            <a:extLst>
              <a:ext uri="{FF2B5EF4-FFF2-40B4-BE49-F238E27FC236}">
                <a16:creationId xmlns:a16="http://schemas.microsoft.com/office/drawing/2014/main" id="{5EBD3DBD-019B-4516-845F-BAE8F07745CA}"/>
              </a:ext>
            </a:extLst>
          </p:cNvPr>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8978" y="329909"/>
            <a:ext cx="6366044" cy="4483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803156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8FC087F-A61E-4C4E-9CF2-E72BE1269BF2}"/>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93</a:t>
            </a:fld>
            <a:endParaRPr lang="en-US"/>
          </a:p>
        </p:txBody>
      </p:sp>
      <p:sp>
        <p:nvSpPr>
          <p:cNvPr id="3" name="Title 2">
            <a:extLst>
              <a:ext uri="{FF2B5EF4-FFF2-40B4-BE49-F238E27FC236}">
                <a16:creationId xmlns:a16="http://schemas.microsoft.com/office/drawing/2014/main" id="{2C7DFC07-DD59-4951-BECC-4A5E826C3D1C}"/>
              </a:ext>
            </a:extLst>
          </p:cNvPr>
          <p:cNvSpPr>
            <a:spLocks noGrp="1"/>
          </p:cNvSpPr>
          <p:nvPr>
            <p:ph type="title"/>
          </p:nvPr>
        </p:nvSpPr>
        <p:spPr/>
        <p:txBody>
          <a:bodyPr/>
          <a:lstStyle/>
          <a:p>
            <a:r>
              <a:rPr lang="en-US"/>
              <a:t>CHECK BOXES</a:t>
            </a:r>
          </a:p>
        </p:txBody>
      </p:sp>
      <p:sp>
        <p:nvSpPr>
          <p:cNvPr id="4" name="Text Placeholder 3">
            <a:extLst>
              <a:ext uri="{FF2B5EF4-FFF2-40B4-BE49-F238E27FC236}">
                <a16:creationId xmlns:a16="http://schemas.microsoft.com/office/drawing/2014/main" id="{84E60A94-CE84-4927-A8BA-244A16A78F4F}"/>
              </a:ext>
            </a:extLst>
          </p:cNvPr>
          <p:cNvSpPr>
            <a:spLocks noGrp="1"/>
          </p:cNvSpPr>
          <p:nvPr>
            <p:ph type="body" idx="1"/>
          </p:nvPr>
        </p:nvSpPr>
        <p:spPr/>
        <p:txBody>
          <a:bodyPr/>
          <a:lstStyle/>
          <a:p>
            <a:r>
              <a:rPr lang="vi-VN"/>
              <a:t>Hộp kiểm </a:t>
            </a:r>
            <a:r>
              <a:rPr lang="en-US"/>
              <a:t>(</a:t>
            </a:r>
            <a:r>
              <a:rPr lang="en-US" altLang="en-US"/>
              <a:t>Check boxes) </a:t>
            </a:r>
            <a:r>
              <a:rPr lang="vi-VN"/>
              <a:t>được sử dụng cho các LỰA CHỌN KHÔNG ĐỘC QUYỀN</a:t>
            </a:r>
            <a:endParaRPr lang="en-US"/>
          </a:p>
          <a:p>
            <a:r>
              <a:rPr lang="vi-VN"/>
              <a:t>Văn bản hộp kiểm hoặc nhãn được đặt ở bên phải của check boxes</a:t>
            </a:r>
            <a:endParaRPr lang="en-US"/>
          </a:p>
          <a:p>
            <a:r>
              <a:rPr lang="vi-VN"/>
              <a:t>Nếu có nhiều hơn 10 hộp kiểm, nhóm lại với nhau trong khung</a:t>
            </a:r>
          </a:p>
        </p:txBody>
      </p:sp>
    </p:spTree>
    <p:extLst>
      <p:ext uri="{BB962C8B-B14F-4D97-AF65-F5344CB8AC3E}">
        <p14:creationId xmlns:p14="http://schemas.microsoft.com/office/powerpoint/2010/main" val="259306561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C75142-AA06-4174-A43B-8E890DC0C1BF}"/>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94</a:t>
            </a:fld>
            <a:endParaRPr lang="en-US"/>
          </a:p>
        </p:txBody>
      </p:sp>
      <p:pic>
        <p:nvPicPr>
          <p:cNvPr id="5" name="Content Placeholder 6">
            <a:extLst>
              <a:ext uri="{FF2B5EF4-FFF2-40B4-BE49-F238E27FC236}">
                <a16:creationId xmlns:a16="http://schemas.microsoft.com/office/drawing/2014/main" id="{E9092275-A879-47BC-B9B6-0C3A866F71CA}"/>
              </a:ext>
            </a:extLst>
          </p:cNvPr>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382" y="1464435"/>
            <a:ext cx="8721235" cy="2214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391969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4F9280-50F5-43CD-94DD-C0530806290A}"/>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95</a:t>
            </a:fld>
            <a:endParaRPr lang="en-US"/>
          </a:p>
        </p:txBody>
      </p:sp>
      <p:sp>
        <p:nvSpPr>
          <p:cNvPr id="3" name="Title 2">
            <a:extLst>
              <a:ext uri="{FF2B5EF4-FFF2-40B4-BE49-F238E27FC236}">
                <a16:creationId xmlns:a16="http://schemas.microsoft.com/office/drawing/2014/main" id="{CABC19F3-0341-41BF-9472-59471B36FCB2}"/>
              </a:ext>
            </a:extLst>
          </p:cNvPr>
          <p:cNvSpPr>
            <a:spLocks noGrp="1"/>
          </p:cNvSpPr>
          <p:nvPr>
            <p:ph type="title"/>
          </p:nvPr>
        </p:nvSpPr>
        <p:spPr/>
        <p:txBody>
          <a:bodyPr/>
          <a:lstStyle/>
          <a:p>
            <a:r>
              <a:rPr lang="en-US"/>
              <a:t>OPTION BUTTONS</a:t>
            </a:r>
          </a:p>
        </p:txBody>
      </p:sp>
      <p:sp>
        <p:nvSpPr>
          <p:cNvPr id="4" name="Text Placeholder 3">
            <a:extLst>
              <a:ext uri="{FF2B5EF4-FFF2-40B4-BE49-F238E27FC236}">
                <a16:creationId xmlns:a16="http://schemas.microsoft.com/office/drawing/2014/main" id="{01FA6A8F-52E0-458C-9AFE-F98BC7D01191}"/>
              </a:ext>
            </a:extLst>
          </p:cNvPr>
          <p:cNvSpPr>
            <a:spLocks noGrp="1"/>
          </p:cNvSpPr>
          <p:nvPr>
            <p:ph type="body" idx="1"/>
          </p:nvPr>
        </p:nvSpPr>
        <p:spPr/>
        <p:txBody>
          <a:bodyPr/>
          <a:lstStyle/>
          <a:p>
            <a:r>
              <a:rPr lang="vi-VN" sz="2260"/>
              <a:t>Tùy chọn hoặc nút radio được sử dụng cho các lựa chọn độc quyền</a:t>
            </a:r>
            <a:endParaRPr lang="en-US" sz="2260"/>
          </a:p>
          <a:p>
            <a:r>
              <a:rPr lang="vi-VN" sz="2260"/>
              <a:t>Các lựa chọn được liệt kê ở bên phải của nút, trong một số trình tự</a:t>
            </a:r>
            <a:endParaRPr lang="en-US" sz="2260"/>
          </a:p>
          <a:p>
            <a:r>
              <a:rPr lang="vi-VN" sz="2260"/>
              <a:t>Thường thì chúng được đặt trong một hình chữ nhật được gọi là nhóm tùy chọn</a:t>
            </a:r>
            <a:endParaRPr lang="en-US" sz="2260"/>
          </a:p>
          <a:p>
            <a:r>
              <a:rPr lang="vi-VN" sz="2260"/>
              <a:t>Nếu sử dụng nhiều hơn sáu nút tùy chọn, hộp danh sách hoặc hộp danh sách thả xuống sẽ được triển khai</a:t>
            </a:r>
          </a:p>
        </p:txBody>
      </p:sp>
    </p:spTree>
    <p:extLst>
      <p:ext uri="{BB962C8B-B14F-4D97-AF65-F5344CB8AC3E}">
        <p14:creationId xmlns:p14="http://schemas.microsoft.com/office/powerpoint/2010/main" val="144333095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B77661-4F01-483F-BE73-8AD34237E11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96</a:t>
            </a:fld>
            <a:endParaRPr lang="en-US"/>
          </a:p>
        </p:txBody>
      </p:sp>
      <p:pic>
        <p:nvPicPr>
          <p:cNvPr id="5" name="Content Placeholder 5">
            <a:extLst>
              <a:ext uri="{FF2B5EF4-FFF2-40B4-BE49-F238E27FC236}">
                <a16:creationId xmlns:a16="http://schemas.microsoft.com/office/drawing/2014/main" id="{0EE7A042-1887-4F36-AE2B-AF4DD1337578}"/>
              </a:ext>
            </a:extLst>
          </p:cNvPr>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7313" y="514350"/>
            <a:ext cx="64293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70063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DCCEEC-AB66-4DDE-B800-E28F5B1E2EA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97</a:t>
            </a:fld>
            <a:endParaRPr lang="en-US"/>
          </a:p>
        </p:txBody>
      </p:sp>
      <p:sp>
        <p:nvSpPr>
          <p:cNvPr id="3" name="Title 2">
            <a:extLst>
              <a:ext uri="{FF2B5EF4-FFF2-40B4-BE49-F238E27FC236}">
                <a16:creationId xmlns:a16="http://schemas.microsoft.com/office/drawing/2014/main" id="{02F34113-3BC8-451B-B19C-40AE7FB7C421}"/>
              </a:ext>
            </a:extLst>
          </p:cNvPr>
          <p:cNvSpPr>
            <a:spLocks noGrp="1"/>
          </p:cNvSpPr>
          <p:nvPr>
            <p:ph type="title"/>
          </p:nvPr>
        </p:nvSpPr>
        <p:spPr/>
        <p:txBody>
          <a:bodyPr/>
          <a:lstStyle/>
          <a:p>
            <a:r>
              <a:rPr lang="en-US"/>
              <a:t>LIST AND DROP-DOWN LIST BOXES</a:t>
            </a:r>
          </a:p>
        </p:txBody>
      </p:sp>
      <p:sp>
        <p:nvSpPr>
          <p:cNvPr id="4" name="Text Placeholder 3">
            <a:extLst>
              <a:ext uri="{FF2B5EF4-FFF2-40B4-BE49-F238E27FC236}">
                <a16:creationId xmlns:a16="http://schemas.microsoft.com/office/drawing/2014/main" id="{EE469FEF-BDAB-4F1C-90B3-966B91EDE83D}"/>
              </a:ext>
            </a:extLst>
          </p:cNvPr>
          <p:cNvSpPr>
            <a:spLocks noGrp="1"/>
          </p:cNvSpPr>
          <p:nvPr>
            <p:ph type="body" idx="1"/>
          </p:nvPr>
        </p:nvSpPr>
        <p:spPr/>
        <p:txBody>
          <a:bodyPr/>
          <a:lstStyle/>
          <a:p>
            <a:r>
              <a:rPr lang="vi-VN"/>
              <a:t>Được sử dụng khi có ít khoảng trống trên trang</a:t>
            </a:r>
            <a:endParaRPr lang="en-US"/>
          </a:p>
          <a:p>
            <a:r>
              <a:rPr lang="vi-VN"/>
              <a:t>Nếu có một lựa chọn thường được chọn, nó thường được hiển thị trong danh sách thả xuống theo mặc định</a:t>
            </a:r>
          </a:p>
          <a:p>
            <a:endParaRPr lang="en-US"/>
          </a:p>
        </p:txBody>
      </p:sp>
    </p:spTree>
    <p:extLst>
      <p:ext uri="{BB962C8B-B14F-4D97-AF65-F5344CB8AC3E}">
        <p14:creationId xmlns:p14="http://schemas.microsoft.com/office/powerpoint/2010/main" val="33024272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B77661-4F01-483F-BE73-8AD34237E11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98</a:t>
            </a:fld>
            <a:endParaRPr lang="en-US"/>
          </a:p>
        </p:txBody>
      </p:sp>
      <p:pic>
        <p:nvPicPr>
          <p:cNvPr id="4" name="Content Placeholder 5">
            <a:extLst>
              <a:ext uri="{FF2B5EF4-FFF2-40B4-BE49-F238E27FC236}">
                <a16:creationId xmlns:a16="http://schemas.microsoft.com/office/drawing/2014/main" id="{9A4AF84B-0756-4075-932A-3DC06E1261C6}"/>
              </a:ext>
            </a:extLst>
          </p:cNvPr>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655638"/>
            <a:ext cx="7772400" cy="383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815994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79FD91-6847-4C3E-B605-FBE09063833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99</a:t>
            </a:fld>
            <a:endParaRPr lang="en-US"/>
          </a:p>
        </p:txBody>
      </p:sp>
      <p:sp>
        <p:nvSpPr>
          <p:cNvPr id="3" name="Title 2">
            <a:extLst>
              <a:ext uri="{FF2B5EF4-FFF2-40B4-BE49-F238E27FC236}">
                <a16:creationId xmlns:a16="http://schemas.microsoft.com/office/drawing/2014/main" id="{FBDCD7AA-A76D-4849-AA1D-F4B0E9A879AE}"/>
              </a:ext>
            </a:extLst>
          </p:cNvPr>
          <p:cNvSpPr>
            <a:spLocks noGrp="1"/>
          </p:cNvSpPr>
          <p:nvPr>
            <p:ph type="title"/>
          </p:nvPr>
        </p:nvSpPr>
        <p:spPr/>
        <p:txBody>
          <a:bodyPr/>
          <a:lstStyle/>
          <a:p>
            <a:r>
              <a:rPr lang="en-US"/>
              <a:t>SLIDERS, SPIN BUTTONS, AND IMAGE MAPS</a:t>
            </a:r>
          </a:p>
        </p:txBody>
      </p:sp>
      <p:sp>
        <p:nvSpPr>
          <p:cNvPr id="4" name="Text Placeholder 3">
            <a:extLst>
              <a:ext uri="{FF2B5EF4-FFF2-40B4-BE49-F238E27FC236}">
                <a16:creationId xmlns:a16="http://schemas.microsoft.com/office/drawing/2014/main" id="{B9A3F306-F713-4CA7-8A95-E4E1D63C1B0C}"/>
              </a:ext>
            </a:extLst>
          </p:cNvPr>
          <p:cNvSpPr>
            <a:spLocks noGrp="1"/>
          </p:cNvSpPr>
          <p:nvPr>
            <p:ph type="body" idx="1"/>
          </p:nvPr>
        </p:nvSpPr>
        <p:spPr/>
        <p:txBody>
          <a:bodyPr/>
          <a:lstStyle/>
          <a:p>
            <a:r>
              <a:rPr lang="en-US" altLang="en-US"/>
              <a:t>Sliders and spin buttons </a:t>
            </a:r>
            <a:r>
              <a:rPr lang="vi-VN" altLang="en-US"/>
              <a:t>cho phép người dùng kiểm soát nhiều hơn khi chọn giá trị</a:t>
            </a:r>
            <a:endParaRPr lang="en-US" altLang="en-US"/>
          </a:p>
          <a:p>
            <a:endParaRPr lang="en-US"/>
          </a:p>
          <a:p>
            <a:r>
              <a:rPr lang="en-US" altLang="en-US"/>
              <a:t>Image maps </a:t>
            </a:r>
            <a:r>
              <a:rPr lang="vi-VN" altLang="en-US"/>
              <a:t>được sử dụng khi tạo các trang web có chứa bản đồ với các hướng dẫn để nhấp vào một khu vực nhất định để xem bản đồ chi tiết của khu vực.</a:t>
            </a:r>
            <a:endParaRPr lang="en-US" altLang="en-US"/>
          </a:p>
          <a:p>
            <a:endParaRPr lang="en-US"/>
          </a:p>
        </p:txBody>
      </p:sp>
    </p:spTree>
    <p:extLst>
      <p:ext uri="{BB962C8B-B14F-4D97-AF65-F5344CB8AC3E}">
        <p14:creationId xmlns:p14="http://schemas.microsoft.com/office/powerpoint/2010/main" val="951682686"/>
      </p:ext>
    </p:extLst>
  </p:cSld>
  <p:clrMapOvr>
    <a:masterClrMapping/>
  </p:clrMapOvr>
</p:sld>
</file>

<file path=ppt/theme/theme1.xml><?xml version="1.0" encoding="utf-8"?>
<a:theme xmlns:a="http://schemas.openxmlformats.org/drawingml/2006/main" name="Roderig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TotalTime>
  <Words>8478</Words>
  <Application>Microsoft Office PowerPoint</Application>
  <PresentationFormat>On-screen Show (16:9)</PresentationFormat>
  <Paragraphs>1145</Paragraphs>
  <Slides>135</Slides>
  <Notes>122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135</vt:i4>
      </vt:variant>
    </vt:vector>
  </HeadingPairs>
  <TitlesOfParts>
    <vt:vector size="148" baseType="lpstr">
      <vt:lpstr>Cambria</vt:lpstr>
      <vt:lpstr>Roboto</vt:lpstr>
      <vt:lpstr>Wingdings 3</vt:lpstr>
      <vt:lpstr>Barlow</vt:lpstr>
      <vt:lpstr>Corbel</vt:lpstr>
      <vt:lpstr>Courier New</vt:lpstr>
      <vt:lpstr>Wingdings</vt:lpstr>
      <vt:lpstr>Noto Sans Symbols</vt:lpstr>
      <vt:lpstr>Arial</vt:lpstr>
      <vt:lpstr>Barlow Light</vt:lpstr>
      <vt:lpstr>Miriam Libre</vt:lpstr>
      <vt:lpstr>Calibri</vt:lpstr>
      <vt:lpstr>Roderigo template</vt:lpstr>
      <vt:lpstr>Designing Effective Output/Input (UI)</vt:lpstr>
      <vt:lpstr>THÀNH VIÊN</vt:lpstr>
      <vt:lpstr>1. Output</vt:lpstr>
      <vt:lpstr>OUTPUT</vt:lpstr>
      <vt:lpstr>OUTPUT FORM</vt:lpstr>
      <vt:lpstr>CHỦ ĐỀ CHÍNH</vt:lpstr>
      <vt:lpstr>THIẾT KẾ ĐẦU RA</vt:lpstr>
      <vt:lpstr>MỤC TIÊU THIẾT KẾ ĐẦU RA</vt:lpstr>
      <vt:lpstr>LIÊN KẾT NỘI DUNG OUTPUT VỚI PHƯƠNG THỨC</vt:lpstr>
      <vt:lpstr>EXTERNAL OUTPUT</vt:lpstr>
      <vt:lpstr>INTERNAL OUTPUT</vt:lpstr>
      <vt:lpstr>CÔNG NGHỆ ĐẦU RA</vt:lpstr>
      <vt:lpstr>CÔNG NGHỆ ĐẦU RA</vt:lpstr>
      <vt:lpstr>MÁY IN</vt:lpstr>
      <vt:lpstr>MÀN HÌNH HIỂN THỊ</vt:lpstr>
      <vt:lpstr>VIDEO, AUDIO VÀ ANIMATION</vt:lpstr>
      <vt:lpstr>VIDEO CLIPS</vt:lpstr>
      <vt:lpstr>AUDIO</vt:lpstr>
      <vt:lpstr>ANIMATION</vt:lpstr>
      <vt:lpstr>CD-ROMs VÀ DVDs</vt:lpstr>
      <vt:lpstr>ĐẦU RA ĐIỆN TỬ</vt:lpstr>
      <vt:lpstr>Really Simple Syndication (RSS)</vt:lpstr>
      <vt:lpstr>PUSH AND PULL TECHNOLOGY</vt:lpstr>
      <vt:lpstr>YẾU TỐ</vt:lpstr>
      <vt:lpstr>CÁC YẾU TỐ CẦN XEM XÉT KHI CHỌN CÔNG NGHỆ ĐẦU RA</vt:lpstr>
      <vt:lpstr>CÁC YẾU TỐ CẦN XEM XÉT KHI CHỌN CÔNG NGHỆ ĐẦU RA</vt:lpstr>
      <vt:lpstr>OUTPUT BIAS</vt:lpstr>
      <vt:lpstr>OUTPUT BIAS</vt:lpstr>
      <vt:lpstr>TRÁNH SAI LỆCH TRONG THIẾT KẾ ĐẦU RA</vt:lpstr>
      <vt:lpstr>TRÁNH SAI LỆCH TRONG THIẾT KẾ ĐẦU RA</vt:lpstr>
      <vt:lpstr>THIẾT KẾ ĐẦU RA BẢN IN</vt:lpstr>
      <vt:lpstr>THIẾT KẾ ĐẦU RA BẢN IN</vt:lpstr>
      <vt:lpstr>QUY ƯỚC THIẾT KẾ BÁO CÁO</vt:lpstr>
      <vt:lpstr>THIẾT KẾ BÁO CÁO BẢN IN</vt:lpstr>
      <vt:lpstr>THIẾT KẾ MÀN HÌNH</vt:lpstr>
      <vt:lpstr>THIẾT KẾ ĐẦU RA CHO  MÀN HÌNH HIỂN THỊ</vt:lpstr>
      <vt:lpstr>ĐẦU RA ĐỒ HỌA TRONG  THIẾT KẾ MÀN HÌNH HIỂN THỊ</vt:lpstr>
      <vt:lpstr>TRANG TỔNG QUAN (DASHBOARDS)</vt:lpstr>
      <vt:lpstr>TIỆN ÍCH</vt:lpstr>
      <vt:lpstr>TRANG TỔNG QUAN (DASHBOARDS)</vt:lpstr>
      <vt:lpstr>THIẾT KẾ WEBSITE</vt:lpstr>
      <vt:lpstr>THIẾT KẾ WEBSITE</vt:lpstr>
      <vt:lpstr>THIẾT KẾ WEBSITE </vt:lpstr>
      <vt:lpstr>THIẾT KẾ WEBSITE </vt:lpstr>
      <vt:lpstr>KẾT CẤU </vt:lpstr>
      <vt:lpstr>NỘI DUNG</vt:lpstr>
      <vt:lpstr>TEXT</vt:lpstr>
      <vt:lpstr>ĐỒ HOẠ</vt:lpstr>
      <vt:lpstr>ĐỒ HOẠ</vt:lpstr>
      <vt:lpstr>KIỂU TRÌNH BÀY</vt:lpstr>
      <vt:lpstr>KIỂU TRÌNH BÀY</vt:lpstr>
      <vt:lpstr>ĐIỀU HƯỚNG</vt:lpstr>
      <vt:lpstr>QUẢNG CÁO</vt:lpstr>
      <vt:lpstr>TẠO BLOGS (WEB LOGS)</vt:lpstr>
      <vt:lpstr>OUTPUT PRODUCTION AND XML</vt:lpstr>
      <vt:lpstr>EXTENSIBLE STYLE LANGUAGE TRANSFORMATIONS (XSLT)</vt:lpstr>
      <vt:lpstr>PowerPoint Presentation</vt:lpstr>
      <vt:lpstr>AJAX</vt:lpstr>
      <vt:lpstr>CASCADING STYLE SHEETS (CSS)</vt:lpstr>
      <vt:lpstr>2. Input</vt:lpstr>
      <vt:lpstr>CHỦ ĐỀ CHÍNH</vt:lpstr>
      <vt:lpstr>THIẾT KẾ ĐẦU VÀO</vt:lpstr>
      <vt:lpstr>MỤC TIÊU THIẾT KẾ ĐẦU VÀO</vt:lpstr>
      <vt:lpstr>Hệ thống Input quyết định chất lượng hệ thống Output </vt:lpstr>
      <vt:lpstr>THIẾT KẾ FORM</vt:lpstr>
      <vt:lpstr>THIẾT KẾ FORM TỐT</vt:lpstr>
      <vt:lpstr>PowerPoint Presentation</vt:lpstr>
      <vt:lpstr>FORM FLOW</vt:lpstr>
      <vt:lpstr>BẢY PHẦN CỦA FORM</vt:lpstr>
      <vt:lpstr>PowerPoint Presentation</vt:lpstr>
      <vt:lpstr>CÁC LOẠI CAPTION</vt:lpstr>
      <vt:lpstr>CÁC LOẠI CAPTION</vt:lpstr>
      <vt:lpstr>CÁC LOẠI CAPTION</vt:lpstr>
      <vt:lpstr>PowerPoint Presentation</vt:lpstr>
      <vt:lpstr>ĐÁP ỨNG MỤC TIÊU ĐẶT RA</vt:lpstr>
      <vt:lpstr>ĐÁP ỨNG MỤC TIÊU ĐẶT RA</vt:lpstr>
      <vt:lpstr>PowerPoint Presentation</vt:lpstr>
      <vt:lpstr>ĐẢM BẢO SỰ HOÀN THIỆN</vt:lpstr>
      <vt:lpstr>PowerPoint Presentation</vt:lpstr>
      <vt:lpstr>ĐẢM BẢO TÍNH THU HÚT</vt:lpstr>
      <vt:lpstr>Biểu mẫu hỗ trợ máy tính</vt:lpstr>
      <vt:lpstr>THIẾT KẾ HIỂN THỊ</vt:lpstr>
      <vt:lpstr>THIẾT KẾ HIỂN THỊ TỐT</vt:lpstr>
      <vt:lpstr>ĐƠN GIẢN TRONG HIỂN THỊ</vt:lpstr>
      <vt:lpstr>NHẤT QUÁN TRONG TRÌNH BÀY</vt:lpstr>
      <vt:lpstr>HỖ TRỢ CHUYỂN ĐỘNG</vt:lpstr>
      <vt:lpstr>TÍNH THU HÚT</vt:lpstr>
      <vt:lpstr>GUI</vt:lpstr>
      <vt:lpstr>GRAPHICAL USER INTERFACE (GUI)</vt:lpstr>
      <vt:lpstr>PowerPoint Presentation</vt:lpstr>
      <vt:lpstr>TEXT BOXES</vt:lpstr>
      <vt:lpstr>PowerPoint Presentation</vt:lpstr>
      <vt:lpstr>CHECK BOXES</vt:lpstr>
      <vt:lpstr>PowerPoint Presentation</vt:lpstr>
      <vt:lpstr>OPTION BUTTONS</vt:lpstr>
      <vt:lpstr>PowerPoint Presentation</vt:lpstr>
      <vt:lpstr>LIST AND DROP-DOWN LIST BOXES</vt:lpstr>
      <vt:lpstr>PowerPoint Presentation</vt:lpstr>
      <vt:lpstr>SLIDERS, SPIN BUTTONS, AND IMAGE MAPS</vt:lpstr>
      <vt:lpstr>PowerPoint Presentation</vt:lpstr>
      <vt:lpstr>PowerPoint Presentation</vt:lpstr>
      <vt:lpstr>TEXT AREA</vt:lpstr>
      <vt:lpstr>TEXT AREA</vt:lpstr>
      <vt:lpstr>PowerPoint Presentation</vt:lpstr>
      <vt:lpstr>PowerPoint Presentation</vt:lpstr>
      <vt:lpstr>PowerPoint Presentation</vt:lpstr>
      <vt:lpstr>Message Boxes and Command Buttons</vt:lpstr>
      <vt:lpstr>PowerPoint Presentation</vt:lpstr>
      <vt:lpstr>PowerPoint Presentation</vt:lpstr>
      <vt:lpstr>FORM CONTROLS AND VALUES</vt:lpstr>
      <vt:lpstr>HIDDEN FIELDS</vt:lpstr>
      <vt:lpstr>EVENT-RESPONSE CHARTS</vt:lpstr>
      <vt:lpstr>EVENT-RESPONSE CHARTS</vt:lpstr>
      <vt:lpstr>DYNAMIC WEB PAGES</vt:lpstr>
      <vt:lpstr>AJAX</vt:lpstr>
      <vt:lpstr>AJAX</vt:lpstr>
      <vt:lpstr>ĐẠO LUẬT NGƯỜI MỸ KHUYẾT TẬT (ADA) </vt:lpstr>
      <vt:lpstr>TUÂN THỦ ADA </vt:lpstr>
      <vt:lpstr>TUÂN THỦ ADA </vt:lpstr>
      <vt:lpstr>TUÂN THỦ ADA </vt:lpstr>
      <vt:lpstr>Tab Control Dialogue Boxes</vt:lpstr>
      <vt:lpstr>Màu sắc</vt:lpstr>
      <vt:lpstr>PowerPoint Presentation</vt:lpstr>
      <vt:lpstr>Page Design</vt:lpstr>
      <vt:lpstr>INTRANET AND INTERNET PAGE DESIGN</vt:lpstr>
      <vt:lpstr>INTRANET AND INTERNET PAGE DESIGN</vt:lpstr>
      <vt:lpstr>ỨNG DỤNG  THƯƠNG MẠI ĐIỆN TỬ</vt:lpstr>
      <vt:lpstr>PowerPoint Presentation</vt:lpstr>
      <vt:lpstr>TỔNG KẾT</vt:lpstr>
      <vt:lpstr>TỔNG KẾT</vt:lpstr>
      <vt:lpstr>TỔNG KẾT</vt:lpstr>
      <vt:lpstr>TỔNG KẾT</vt:lpstr>
      <vt:lpstr>PowerPoint Presentation</vt:lpstr>
      <vt:lpstr>THANKS!</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Designing Effective Output/Input (UI)</dc:title>
  <dc:creator>THNN</dc:creator>
  <cp:lastModifiedBy>Nhut Nam Tong Hoang</cp:lastModifiedBy>
  <cp:revision>9</cp:revision>
  <dcterms:modified xsi:type="dcterms:W3CDTF">2018-11-03T14:28:07Z</dcterms:modified>
</cp:coreProperties>
</file>