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media/image25.jpg" ContentType="image/gif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12"/>
  </p:notesMasterIdLst>
  <p:sldIdLst>
    <p:sldId id="267" r:id="rId2"/>
    <p:sldId id="257" r:id="rId3"/>
    <p:sldId id="258" r:id="rId4"/>
    <p:sldId id="339" r:id="rId5"/>
    <p:sldId id="360" r:id="rId6"/>
    <p:sldId id="341" r:id="rId7"/>
    <p:sldId id="342" r:id="rId8"/>
    <p:sldId id="343" r:id="rId9"/>
    <p:sldId id="344" r:id="rId10"/>
    <p:sldId id="345" r:id="rId11"/>
    <p:sldId id="347" r:id="rId12"/>
    <p:sldId id="348" r:id="rId13"/>
    <p:sldId id="349" r:id="rId14"/>
    <p:sldId id="357" r:id="rId15"/>
    <p:sldId id="350" r:id="rId16"/>
    <p:sldId id="359" r:id="rId17"/>
    <p:sldId id="352" r:id="rId18"/>
    <p:sldId id="351" r:id="rId19"/>
    <p:sldId id="356" r:id="rId20"/>
    <p:sldId id="353" r:id="rId21"/>
    <p:sldId id="354" r:id="rId22"/>
    <p:sldId id="361" r:id="rId23"/>
    <p:sldId id="355" r:id="rId24"/>
    <p:sldId id="362" r:id="rId25"/>
    <p:sldId id="363" r:id="rId26"/>
    <p:sldId id="364" r:id="rId27"/>
    <p:sldId id="268" r:id="rId28"/>
    <p:sldId id="261" r:id="rId29"/>
    <p:sldId id="269" r:id="rId30"/>
    <p:sldId id="270" r:id="rId31"/>
    <p:sldId id="262" r:id="rId32"/>
    <p:sldId id="271" r:id="rId33"/>
    <p:sldId id="272" r:id="rId34"/>
    <p:sldId id="273" r:id="rId35"/>
    <p:sldId id="263" r:id="rId36"/>
    <p:sldId id="274" r:id="rId37"/>
    <p:sldId id="275" r:id="rId38"/>
    <p:sldId id="276" r:id="rId39"/>
    <p:sldId id="277" r:id="rId40"/>
    <p:sldId id="278" r:id="rId41"/>
    <p:sldId id="279" r:id="rId42"/>
    <p:sldId id="280" r:id="rId43"/>
    <p:sldId id="281" r:id="rId44"/>
    <p:sldId id="282" r:id="rId45"/>
    <p:sldId id="283" r:id="rId46"/>
    <p:sldId id="284" r:id="rId47"/>
    <p:sldId id="285" r:id="rId48"/>
    <p:sldId id="286" r:id="rId49"/>
    <p:sldId id="287" r:id="rId50"/>
    <p:sldId id="288" r:id="rId51"/>
    <p:sldId id="289" r:id="rId52"/>
    <p:sldId id="290" r:id="rId53"/>
    <p:sldId id="291" r:id="rId54"/>
    <p:sldId id="292" r:id="rId55"/>
    <p:sldId id="293" r:id="rId56"/>
    <p:sldId id="294" r:id="rId57"/>
    <p:sldId id="295" r:id="rId58"/>
    <p:sldId id="296" r:id="rId59"/>
    <p:sldId id="297" r:id="rId60"/>
    <p:sldId id="298" r:id="rId61"/>
    <p:sldId id="299" r:id="rId62"/>
    <p:sldId id="300" r:id="rId63"/>
    <p:sldId id="301" r:id="rId64"/>
    <p:sldId id="302" r:id="rId65"/>
    <p:sldId id="303" r:id="rId66"/>
    <p:sldId id="304" r:id="rId67"/>
    <p:sldId id="305" r:id="rId68"/>
    <p:sldId id="306" r:id="rId69"/>
    <p:sldId id="307" r:id="rId70"/>
    <p:sldId id="308" r:id="rId71"/>
    <p:sldId id="309" r:id="rId72"/>
    <p:sldId id="310" r:id="rId73"/>
    <p:sldId id="311" r:id="rId74"/>
    <p:sldId id="312" r:id="rId75"/>
    <p:sldId id="313" r:id="rId76"/>
    <p:sldId id="314" r:id="rId77"/>
    <p:sldId id="315" r:id="rId78"/>
    <p:sldId id="316" r:id="rId79"/>
    <p:sldId id="317" r:id="rId80"/>
    <p:sldId id="318" r:id="rId81"/>
    <p:sldId id="319" r:id="rId82"/>
    <p:sldId id="320" r:id="rId83"/>
    <p:sldId id="321" r:id="rId84"/>
    <p:sldId id="322" r:id="rId85"/>
    <p:sldId id="323" r:id="rId86"/>
    <p:sldId id="324" r:id="rId87"/>
    <p:sldId id="325" r:id="rId88"/>
    <p:sldId id="326" r:id="rId89"/>
    <p:sldId id="327" r:id="rId90"/>
    <p:sldId id="328" r:id="rId91"/>
    <p:sldId id="329" r:id="rId92"/>
    <p:sldId id="330" r:id="rId93"/>
    <p:sldId id="331" r:id="rId94"/>
    <p:sldId id="332" r:id="rId95"/>
    <p:sldId id="333" r:id="rId96"/>
    <p:sldId id="334" r:id="rId97"/>
    <p:sldId id="335" r:id="rId98"/>
    <p:sldId id="336" r:id="rId99"/>
    <p:sldId id="337" r:id="rId100"/>
    <p:sldId id="338" r:id="rId101"/>
    <p:sldId id="266" r:id="rId102"/>
    <p:sldId id="365" r:id="rId103"/>
    <p:sldId id="366" r:id="rId104"/>
    <p:sldId id="367" r:id="rId105"/>
    <p:sldId id="368" r:id="rId106"/>
    <p:sldId id="369" r:id="rId107"/>
    <p:sldId id="370" r:id="rId108"/>
    <p:sldId id="371" r:id="rId109"/>
    <p:sldId id="372" r:id="rId110"/>
    <p:sldId id="373" r:id="rId1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EE36"/>
    <a:srgbClr val="86E640"/>
    <a:srgbClr val="50DE4A"/>
    <a:srgbClr val="53D6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9" autoAdjust="0"/>
    <p:restoredTop sz="77027" autoAdjust="0"/>
  </p:normalViewPr>
  <p:slideViewPr>
    <p:cSldViewPr snapToGrid="0">
      <p:cViewPr varScale="1">
        <p:scale>
          <a:sx n="58" d="100"/>
          <a:sy n="58" d="100"/>
        </p:scale>
        <p:origin x="11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2.xml"/><Relationship Id="rId7" Type="http://schemas.openxmlformats.org/officeDocument/2006/relationships/slide" Target="../slides/slide3.xml"/><Relationship Id="rId2" Type="http://schemas.openxmlformats.org/officeDocument/2006/relationships/slide" Target="../slides/slide43.xml"/><Relationship Id="rId1" Type="http://schemas.openxmlformats.org/officeDocument/2006/relationships/slide" Target="../slides/slide16.xml"/><Relationship Id="rId6" Type="http://schemas.openxmlformats.org/officeDocument/2006/relationships/slide" Target="../slides/slide35.xml"/><Relationship Id="rId5" Type="http://schemas.openxmlformats.org/officeDocument/2006/relationships/slide" Target="../slides/slide27.xml"/><Relationship Id="rId4" Type="http://schemas.openxmlformats.org/officeDocument/2006/relationships/slide" Target="../slides/slide101.xm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slide" Target="../slides/slide17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slide" Target="../slides/slide19.xml"/><Relationship Id="rId1" Type="http://schemas.openxmlformats.org/officeDocument/2006/relationships/slide" Target="../slides/slide18.xml"/><Relationship Id="rId4" Type="http://schemas.openxmlformats.org/officeDocument/2006/relationships/slide" Target="../slides/slide21.xml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30.jpeg"/><Relationship Id="rId3" Type="http://schemas.openxmlformats.org/officeDocument/2006/relationships/slide" Target="../slides/slide38.xml"/><Relationship Id="rId7" Type="http://schemas.openxmlformats.org/officeDocument/2006/relationships/slide" Target="../slides/slide42.xml"/><Relationship Id="rId12" Type="http://schemas.openxmlformats.org/officeDocument/2006/relationships/image" Target="../media/image29.gif"/><Relationship Id="rId2" Type="http://schemas.openxmlformats.org/officeDocument/2006/relationships/slide" Target="../slides/slide37.xml"/><Relationship Id="rId1" Type="http://schemas.openxmlformats.org/officeDocument/2006/relationships/slide" Target="../slides/slide36.xml"/><Relationship Id="rId6" Type="http://schemas.openxmlformats.org/officeDocument/2006/relationships/slide" Target="../slides/slide41.xml"/><Relationship Id="rId11" Type="http://schemas.openxmlformats.org/officeDocument/2006/relationships/image" Target="../media/image28.png"/><Relationship Id="rId5" Type="http://schemas.openxmlformats.org/officeDocument/2006/relationships/slide" Target="../slides/slide40.xml"/><Relationship Id="rId10" Type="http://schemas.openxmlformats.org/officeDocument/2006/relationships/image" Target="../media/image27.png"/><Relationship Id="rId4" Type="http://schemas.openxmlformats.org/officeDocument/2006/relationships/slide" Target="../slides/slide39.xml"/><Relationship Id="rId9" Type="http://schemas.openxmlformats.org/officeDocument/2006/relationships/image" Target="../media/image26.jpeg"/><Relationship Id="rId14" Type="http://schemas.openxmlformats.org/officeDocument/2006/relationships/image" Target="../media/image31.jp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slide" Target="../slides/slide49.xml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0.xml"/><Relationship Id="rId2" Type="http://schemas.openxmlformats.org/officeDocument/2006/relationships/slide" Target="../slides/slide64.xml"/><Relationship Id="rId1" Type="http://schemas.openxmlformats.org/officeDocument/2006/relationships/slide" Target="../slides/slide63.xml"/><Relationship Id="rId5" Type="http://schemas.openxmlformats.org/officeDocument/2006/relationships/slide" Target="../slides/slide94.xml"/><Relationship Id="rId4" Type="http://schemas.openxmlformats.org/officeDocument/2006/relationships/slide" Target="../slides/slide91.xml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9.xml"/><Relationship Id="rId2" Type="http://schemas.openxmlformats.org/officeDocument/2006/relationships/slide" Target="../slides/slide96.xml"/><Relationship Id="rId1" Type="http://schemas.openxmlformats.org/officeDocument/2006/relationships/slide" Target="../slides/slide95.xml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g"/><Relationship Id="rId2" Type="http://schemas.openxmlformats.org/officeDocument/2006/relationships/image" Target="../media/image26.jpeg"/><Relationship Id="rId1" Type="http://schemas.openxmlformats.org/officeDocument/2006/relationships/image" Target="../media/image25.jpg"/><Relationship Id="rId6" Type="http://schemas.openxmlformats.org/officeDocument/2006/relationships/image" Target="../media/image30.jpeg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CB9217-4698-4248-A28D-CBC1CCF1A25A}" type="doc">
      <dgm:prSet loTypeId="urn:microsoft.com/office/officeart/2005/8/layout/cycle8" loCatId="cycl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2BD16110-1763-4907-B55C-3297AF91BCF4}">
      <dgm:prSet custT="1"/>
      <dgm:spPr/>
      <dgm:t>
        <a:bodyPr/>
        <a:lstStyle/>
        <a:p>
          <a:pPr rtl="0"/>
          <a:r>
            <a:rPr lang="en-US" sz="1800" dirty="0" smtClean="0"/>
            <a:t>Understanding HCI</a:t>
          </a:r>
          <a:endParaRPr lang="en-GB" sz="1800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3211E033-C7F3-40E6-A2B4-0399B6B73281}" type="parTrans" cxnId="{137A5E52-A3BF-4248-AE5A-848589F35748}">
      <dgm:prSet/>
      <dgm:spPr/>
      <dgm:t>
        <a:bodyPr/>
        <a:lstStyle/>
        <a:p>
          <a:endParaRPr lang="en-GB"/>
        </a:p>
      </dgm:t>
    </dgm:pt>
    <dgm:pt modelId="{7A0FC690-2606-4897-A600-7E64C8595BA0}" type="sibTrans" cxnId="{137A5E52-A3BF-4248-AE5A-848589F35748}">
      <dgm:prSet/>
      <dgm:spPr/>
      <dgm:t>
        <a:bodyPr/>
        <a:lstStyle/>
        <a:p>
          <a:endParaRPr lang="en-GB"/>
        </a:p>
      </dgm:t>
    </dgm:pt>
    <dgm:pt modelId="{6C3351C1-CD52-475A-9E7E-30D1FD4F1B2F}">
      <dgm:prSet custT="1"/>
      <dgm:spPr/>
      <dgm:t>
        <a:bodyPr/>
        <a:lstStyle/>
        <a:p>
          <a:pPr rtl="0"/>
          <a:r>
            <a:rPr lang="en-US" sz="2400" dirty="0" smtClean="0"/>
            <a:t>Dialog design</a:t>
          </a:r>
          <a:endParaRPr lang="en-GB" sz="2400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C59D3F91-6BE4-4455-BF94-BC8297DCC2EA}" type="parTrans" cxnId="{56E21D96-00B4-4A2E-A76F-3D9C629739ED}">
      <dgm:prSet/>
      <dgm:spPr/>
      <dgm:t>
        <a:bodyPr/>
        <a:lstStyle/>
        <a:p>
          <a:endParaRPr lang="en-GB"/>
        </a:p>
      </dgm:t>
    </dgm:pt>
    <dgm:pt modelId="{31D2BD42-FBBE-474E-A54F-F59BEA53AA3E}" type="sibTrans" cxnId="{56E21D96-00B4-4A2E-A76F-3D9C629739ED}">
      <dgm:prSet/>
      <dgm:spPr/>
      <dgm:t>
        <a:bodyPr/>
        <a:lstStyle/>
        <a:p>
          <a:endParaRPr lang="en-GB"/>
        </a:p>
      </dgm:t>
    </dgm:pt>
    <dgm:pt modelId="{E9C2EB06-85FA-4489-9D1B-ED7FA820C214}">
      <dgm:prSet custT="1"/>
      <dgm:spPr/>
      <dgm:t>
        <a:bodyPr/>
        <a:lstStyle/>
        <a:p>
          <a:pPr rtl="0"/>
          <a:r>
            <a:rPr lang="en-US" sz="2400" dirty="0" smtClean="0"/>
            <a:t>Feedback</a:t>
          </a:r>
          <a:endParaRPr lang="en-GB" sz="2400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B05CF4D0-945B-4CF5-A2B4-A23EAD4E066A}" type="parTrans" cxnId="{35C4D3DD-3812-426A-BB11-DFEBBB417C81}">
      <dgm:prSet/>
      <dgm:spPr/>
      <dgm:t>
        <a:bodyPr/>
        <a:lstStyle/>
        <a:p>
          <a:endParaRPr lang="en-GB"/>
        </a:p>
      </dgm:t>
    </dgm:pt>
    <dgm:pt modelId="{7BA5F78E-C07D-41DE-83A3-4CA8B754DEFC}" type="sibTrans" cxnId="{35C4D3DD-3812-426A-BB11-DFEBBB417C81}">
      <dgm:prSet/>
      <dgm:spPr/>
      <dgm:t>
        <a:bodyPr/>
        <a:lstStyle/>
        <a:p>
          <a:endParaRPr lang="en-GB"/>
        </a:p>
      </dgm:t>
    </dgm:pt>
    <dgm:pt modelId="{CA88D9BB-ECA5-41D1-A959-D32AD7EE28FF}">
      <dgm:prSet custT="1"/>
      <dgm:spPr/>
      <dgm:t>
        <a:bodyPr/>
        <a:lstStyle/>
        <a:p>
          <a:pPr rtl="0"/>
          <a:r>
            <a:rPr lang="en-US" sz="2400" dirty="0" smtClean="0"/>
            <a:t>Queries</a:t>
          </a:r>
          <a:endParaRPr lang="en-GB" sz="2400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4655CA0C-2F70-4E77-9AB4-6F3394EF8F38}" type="parTrans" cxnId="{6014FF59-DBC0-443C-92F8-B7D4B613B35F}">
      <dgm:prSet/>
      <dgm:spPr/>
      <dgm:t>
        <a:bodyPr/>
        <a:lstStyle/>
        <a:p>
          <a:endParaRPr lang="en-GB"/>
        </a:p>
      </dgm:t>
    </dgm:pt>
    <dgm:pt modelId="{5994A802-73E5-48CA-B0A4-277E131F59EF}" type="sibTrans" cxnId="{6014FF59-DBC0-443C-92F8-B7D4B613B35F}">
      <dgm:prSet/>
      <dgm:spPr/>
      <dgm:t>
        <a:bodyPr/>
        <a:lstStyle/>
        <a:p>
          <a:endParaRPr lang="en-GB"/>
        </a:p>
      </dgm:t>
    </dgm:pt>
    <dgm:pt modelId="{CE54F6F7-C475-4092-AC79-139E60EBD0C0}">
      <dgm:prSet custT="1"/>
      <dgm:spPr/>
      <dgm:t>
        <a:bodyPr/>
        <a:lstStyle/>
        <a:p>
          <a:pPr rtl="0"/>
          <a:r>
            <a:rPr lang="en-US" sz="2400" dirty="0" smtClean="0"/>
            <a:t>Usability</a:t>
          </a:r>
          <a:endParaRPr lang="en-GB" sz="2400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16F59C39-E9E8-42E1-AF87-1DB1F2D89508}" type="sibTrans" cxnId="{347478F2-6CA3-4AF6-BB76-B5E95840C860}">
      <dgm:prSet/>
      <dgm:spPr/>
      <dgm:t>
        <a:bodyPr/>
        <a:lstStyle/>
        <a:p>
          <a:endParaRPr lang="en-GB"/>
        </a:p>
      </dgm:t>
    </dgm:pt>
    <dgm:pt modelId="{EEC5B6B2-CAD6-442B-B0E9-475E17A2D7A3}" type="parTrans" cxnId="{347478F2-6CA3-4AF6-BB76-B5E95840C860}">
      <dgm:prSet/>
      <dgm:spPr/>
      <dgm:t>
        <a:bodyPr/>
        <a:lstStyle/>
        <a:p>
          <a:endParaRPr lang="en-GB"/>
        </a:p>
      </dgm:t>
    </dgm:pt>
    <dgm:pt modelId="{72B5CB5C-040A-42FF-BDA7-16F06722E95D}">
      <dgm:prSet custT="1"/>
      <dgm:spPr/>
      <dgm:t>
        <a:bodyPr/>
        <a:lstStyle/>
        <a:p>
          <a:pPr rtl="0"/>
          <a:r>
            <a:rPr lang="en-US" sz="2400" dirty="0" smtClean="0"/>
            <a:t>User interfaces</a:t>
          </a:r>
          <a:endParaRPr lang="en-GB" sz="2400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A67C9C88-FEDB-4F4D-834C-9D4928AB47FE}" type="sibTrans" cxnId="{1F0BDFAE-87E5-4B75-8A79-4AE5EFB4BF35}">
      <dgm:prSet/>
      <dgm:spPr/>
      <dgm:t>
        <a:bodyPr/>
        <a:lstStyle/>
        <a:p>
          <a:endParaRPr lang="en-GB"/>
        </a:p>
      </dgm:t>
    </dgm:pt>
    <dgm:pt modelId="{E0001517-9621-47F2-A771-30D8E895A53F}" type="parTrans" cxnId="{1F0BDFAE-87E5-4B75-8A79-4AE5EFB4BF35}">
      <dgm:prSet/>
      <dgm:spPr/>
      <dgm:t>
        <a:bodyPr/>
        <a:lstStyle/>
        <a:p>
          <a:endParaRPr lang="en-GB"/>
        </a:p>
      </dgm:t>
    </dgm:pt>
    <dgm:pt modelId="{7D8D8593-11C8-474B-8D0D-B9A19ADDF18A}">
      <dgm:prSet/>
      <dgm:spPr/>
      <dgm:t>
        <a:bodyPr/>
        <a:lstStyle/>
        <a:p>
          <a:r>
            <a:rPr lang="en-US" dirty="0" smtClean="0"/>
            <a:t>Abstract</a:t>
          </a:r>
          <a:endParaRPr lang="en-GB" dirty="0"/>
        </a:p>
      </dgm:t>
    </dgm:pt>
    <dgm:pt modelId="{7ECD4DB5-8CE2-4AE6-9071-F1A2DB9A242E}" type="parTrans" cxnId="{C33438FC-C3F7-4B34-95AA-B85CED24E84C}">
      <dgm:prSet/>
      <dgm:spPr/>
      <dgm:t>
        <a:bodyPr/>
        <a:lstStyle/>
        <a:p>
          <a:endParaRPr lang="en-GB"/>
        </a:p>
      </dgm:t>
    </dgm:pt>
    <dgm:pt modelId="{8CE2B890-70F3-4C15-A2C0-3632562EF502}" type="sibTrans" cxnId="{C33438FC-C3F7-4B34-95AA-B85CED24E84C}">
      <dgm:prSet/>
      <dgm:spPr/>
      <dgm:t>
        <a:bodyPr/>
        <a:lstStyle/>
        <a:p>
          <a:endParaRPr lang="en-GB"/>
        </a:p>
      </dgm:t>
    </dgm:pt>
    <dgm:pt modelId="{507DBC0E-580E-4CA6-B2A8-78A33254DED5}" type="pres">
      <dgm:prSet presAssocID="{5CCB9217-4698-4248-A28D-CBC1CCF1A25A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F11F6B01-0C81-40E5-A72D-3EA2E49B95BF}" type="pres">
      <dgm:prSet presAssocID="{5CCB9217-4698-4248-A28D-CBC1CCF1A25A}" presName="wedge1" presStyleLbl="node1" presStyleIdx="0" presStyleCnt="7"/>
      <dgm:spPr/>
      <dgm:t>
        <a:bodyPr/>
        <a:lstStyle/>
        <a:p>
          <a:endParaRPr lang="en-GB"/>
        </a:p>
      </dgm:t>
    </dgm:pt>
    <dgm:pt modelId="{23252226-A4C4-4659-9A3D-412103B2819B}" type="pres">
      <dgm:prSet presAssocID="{5CCB9217-4698-4248-A28D-CBC1CCF1A25A}" presName="dummy1a" presStyleCnt="0"/>
      <dgm:spPr/>
      <dgm:t>
        <a:bodyPr/>
        <a:lstStyle/>
        <a:p>
          <a:endParaRPr lang="en-GB"/>
        </a:p>
      </dgm:t>
    </dgm:pt>
    <dgm:pt modelId="{9DDE3855-5D14-4AD8-9733-72D105993DB6}" type="pres">
      <dgm:prSet presAssocID="{5CCB9217-4698-4248-A28D-CBC1CCF1A25A}" presName="dummy1b" presStyleCnt="0"/>
      <dgm:spPr/>
      <dgm:t>
        <a:bodyPr/>
        <a:lstStyle/>
        <a:p>
          <a:endParaRPr lang="en-GB"/>
        </a:p>
      </dgm:t>
    </dgm:pt>
    <dgm:pt modelId="{06C25547-147B-4244-B80C-3BB128734255}" type="pres">
      <dgm:prSet presAssocID="{5CCB9217-4698-4248-A28D-CBC1CCF1A25A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C1DF23D-B8DF-4719-B7DD-B121AC6E41EC}" type="pres">
      <dgm:prSet presAssocID="{5CCB9217-4698-4248-A28D-CBC1CCF1A25A}" presName="wedge2" presStyleLbl="node1" presStyleIdx="1" presStyleCnt="7"/>
      <dgm:spPr/>
      <dgm:t>
        <a:bodyPr/>
        <a:lstStyle/>
        <a:p>
          <a:endParaRPr lang="en-GB"/>
        </a:p>
      </dgm:t>
    </dgm:pt>
    <dgm:pt modelId="{B144F2D6-E145-4D78-9108-BAEEA91C8374}" type="pres">
      <dgm:prSet presAssocID="{5CCB9217-4698-4248-A28D-CBC1CCF1A25A}" presName="dummy2a" presStyleCnt="0"/>
      <dgm:spPr/>
      <dgm:t>
        <a:bodyPr/>
        <a:lstStyle/>
        <a:p>
          <a:endParaRPr lang="en-GB"/>
        </a:p>
      </dgm:t>
    </dgm:pt>
    <dgm:pt modelId="{0102EE81-2884-41FC-B4FA-FE16DCA482DB}" type="pres">
      <dgm:prSet presAssocID="{5CCB9217-4698-4248-A28D-CBC1CCF1A25A}" presName="dummy2b" presStyleCnt="0"/>
      <dgm:spPr/>
      <dgm:t>
        <a:bodyPr/>
        <a:lstStyle/>
        <a:p>
          <a:endParaRPr lang="en-GB"/>
        </a:p>
      </dgm:t>
    </dgm:pt>
    <dgm:pt modelId="{9AB578DF-7551-4012-B39B-CB36DF2A0FE9}" type="pres">
      <dgm:prSet presAssocID="{5CCB9217-4698-4248-A28D-CBC1CCF1A25A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74DB5BE-4DA1-4F6A-9926-FDA927221DEC}" type="pres">
      <dgm:prSet presAssocID="{5CCB9217-4698-4248-A28D-CBC1CCF1A25A}" presName="wedge3" presStyleLbl="node1" presStyleIdx="2" presStyleCnt="7"/>
      <dgm:spPr/>
      <dgm:t>
        <a:bodyPr/>
        <a:lstStyle/>
        <a:p>
          <a:endParaRPr lang="en-GB"/>
        </a:p>
      </dgm:t>
    </dgm:pt>
    <dgm:pt modelId="{3C4AB965-E10D-4D48-8DE0-8082D997B512}" type="pres">
      <dgm:prSet presAssocID="{5CCB9217-4698-4248-A28D-CBC1CCF1A25A}" presName="dummy3a" presStyleCnt="0"/>
      <dgm:spPr/>
      <dgm:t>
        <a:bodyPr/>
        <a:lstStyle/>
        <a:p>
          <a:endParaRPr lang="en-GB"/>
        </a:p>
      </dgm:t>
    </dgm:pt>
    <dgm:pt modelId="{02EBA9C4-083B-40A2-BF13-BCC4A488E4D5}" type="pres">
      <dgm:prSet presAssocID="{5CCB9217-4698-4248-A28D-CBC1CCF1A25A}" presName="dummy3b" presStyleCnt="0"/>
      <dgm:spPr/>
      <dgm:t>
        <a:bodyPr/>
        <a:lstStyle/>
        <a:p>
          <a:endParaRPr lang="en-GB"/>
        </a:p>
      </dgm:t>
    </dgm:pt>
    <dgm:pt modelId="{F8ED7255-54D0-4A07-9F8E-118A17426E5D}" type="pres">
      <dgm:prSet presAssocID="{5CCB9217-4698-4248-A28D-CBC1CCF1A25A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54D1B88-3593-4AFB-B11B-950084DED2C6}" type="pres">
      <dgm:prSet presAssocID="{5CCB9217-4698-4248-A28D-CBC1CCF1A25A}" presName="wedge4" presStyleLbl="node1" presStyleIdx="3" presStyleCnt="7"/>
      <dgm:spPr/>
      <dgm:t>
        <a:bodyPr/>
        <a:lstStyle/>
        <a:p>
          <a:endParaRPr lang="en-GB"/>
        </a:p>
      </dgm:t>
    </dgm:pt>
    <dgm:pt modelId="{F9BA74FD-56B4-4663-AF76-D782E7E986F7}" type="pres">
      <dgm:prSet presAssocID="{5CCB9217-4698-4248-A28D-CBC1CCF1A25A}" presName="dummy4a" presStyleCnt="0"/>
      <dgm:spPr/>
      <dgm:t>
        <a:bodyPr/>
        <a:lstStyle/>
        <a:p>
          <a:endParaRPr lang="en-GB"/>
        </a:p>
      </dgm:t>
    </dgm:pt>
    <dgm:pt modelId="{538B30FB-3754-46CE-A6D5-8013F6E57246}" type="pres">
      <dgm:prSet presAssocID="{5CCB9217-4698-4248-A28D-CBC1CCF1A25A}" presName="dummy4b" presStyleCnt="0"/>
      <dgm:spPr/>
      <dgm:t>
        <a:bodyPr/>
        <a:lstStyle/>
        <a:p>
          <a:endParaRPr lang="en-GB"/>
        </a:p>
      </dgm:t>
    </dgm:pt>
    <dgm:pt modelId="{6BFE43F1-EC1E-4D68-839E-6F472467266F}" type="pres">
      <dgm:prSet presAssocID="{5CCB9217-4698-4248-A28D-CBC1CCF1A25A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2C9FEDF-E048-4413-AD48-100EDFDA3994}" type="pres">
      <dgm:prSet presAssocID="{5CCB9217-4698-4248-A28D-CBC1CCF1A25A}" presName="wedge5" presStyleLbl="node1" presStyleIdx="4" presStyleCnt="7"/>
      <dgm:spPr/>
      <dgm:t>
        <a:bodyPr/>
        <a:lstStyle/>
        <a:p>
          <a:endParaRPr lang="en-GB"/>
        </a:p>
      </dgm:t>
    </dgm:pt>
    <dgm:pt modelId="{E2F1B583-8D42-4163-98E3-1AEC26CE03BB}" type="pres">
      <dgm:prSet presAssocID="{5CCB9217-4698-4248-A28D-CBC1CCF1A25A}" presName="dummy5a" presStyleCnt="0"/>
      <dgm:spPr/>
      <dgm:t>
        <a:bodyPr/>
        <a:lstStyle/>
        <a:p>
          <a:endParaRPr lang="en-GB"/>
        </a:p>
      </dgm:t>
    </dgm:pt>
    <dgm:pt modelId="{2A813AB0-0CA9-4500-8A6D-71AB71A6C647}" type="pres">
      <dgm:prSet presAssocID="{5CCB9217-4698-4248-A28D-CBC1CCF1A25A}" presName="dummy5b" presStyleCnt="0"/>
      <dgm:spPr/>
      <dgm:t>
        <a:bodyPr/>
        <a:lstStyle/>
        <a:p>
          <a:endParaRPr lang="en-GB"/>
        </a:p>
      </dgm:t>
    </dgm:pt>
    <dgm:pt modelId="{543089AA-7F1A-484D-986F-81B928C8194B}" type="pres">
      <dgm:prSet presAssocID="{5CCB9217-4698-4248-A28D-CBC1CCF1A25A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D50F0C9-ABE9-4360-BB92-4F942DE39238}" type="pres">
      <dgm:prSet presAssocID="{5CCB9217-4698-4248-A28D-CBC1CCF1A25A}" presName="wedge6" presStyleLbl="node1" presStyleIdx="5" presStyleCnt="7"/>
      <dgm:spPr/>
      <dgm:t>
        <a:bodyPr/>
        <a:lstStyle/>
        <a:p>
          <a:endParaRPr lang="en-GB"/>
        </a:p>
      </dgm:t>
    </dgm:pt>
    <dgm:pt modelId="{601B2067-023C-4ED3-BEF9-FC441EE8BB13}" type="pres">
      <dgm:prSet presAssocID="{5CCB9217-4698-4248-A28D-CBC1CCF1A25A}" presName="dummy6a" presStyleCnt="0"/>
      <dgm:spPr/>
      <dgm:t>
        <a:bodyPr/>
        <a:lstStyle/>
        <a:p>
          <a:endParaRPr lang="en-GB"/>
        </a:p>
      </dgm:t>
    </dgm:pt>
    <dgm:pt modelId="{6B10D6A1-FE4D-4FB3-BDAA-7DB92F3A16F9}" type="pres">
      <dgm:prSet presAssocID="{5CCB9217-4698-4248-A28D-CBC1CCF1A25A}" presName="dummy6b" presStyleCnt="0"/>
      <dgm:spPr/>
      <dgm:t>
        <a:bodyPr/>
        <a:lstStyle/>
        <a:p>
          <a:endParaRPr lang="en-GB"/>
        </a:p>
      </dgm:t>
    </dgm:pt>
    <dgm:pt modelId="{A0D5F5F8-101C-4720-9C80-CC8485E82578}" type="pres">
      <dgm:prSet presAssocID="{5CCB9217-4698-4248-A28D-CBC1CCF1A25A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CBAC370-2CB0-4BAD-A699-5679990AF143}" type="pres">
      <dgm:prSet presAssocID="{5CCB9217-4698-4248-A28D-CBC1CCF1A25A}" presName="wedge7" presStyleLbl="node1" presStyleIdx="6" presStyleCnt="7"/>
      <dgm:spPr/>
      <dgm:t>
        <a:bodyPr/>
        <a:lstStyle/>
        <a:p>
          <a:endParaRPr lang="en-GB"/>
        </a:p>
      </dgm:t>
    </dgm:pt>
    <dgm:pt modelId="{E13B654B-D18D-4374-B1B0-020A3ABAAC5C}" type="pres">
      <dgm:prSet presAssocID="{5CCB9217-4698-4248-A28D-CBC1CCF1A25A}" presName="dummy7a" presStyleCnt="0"/>
      <dgm:spPr/>
    </dgm:pt>
    <dgm:pt modelId="{9FA70652-4217-4D07-AFCB-DA12B74851F2}" type="pres">
      <dgm:prSet presAssocID="{5CCB9217-4698-4248-A28D-CBC1CCF1A25A}" presName="dummy7b" presStyleCnt="0"/>
      <dgm:spPr/>
    </dgm:pt>
    <dgm:pt modelId="{125CE4EF-165E-412E-828D-06335775BBD9}" type="pres">
      <dgm:prSet presAssocID="{5CCB9217-4698-4248-A28D-CBC1CCF1A25A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5BABC7A-ED25-4BC8-92CF-6D5BBA0021F4}" type="pres">
      <dgm:prSet presAssocID="{8CE2B890-70F3-4C15-A2C0-3632562EF502}" presName="arrowWedge1" presStyleLbl="fgSibTrans2D1" presStyleIdx="0" presStyleCnt="7"/>
      <dgm:spPr/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  <dgm:pt modelId="{6D1CF795-577E-4E8A-8609-69A9CFDDA143}" type="pres">
      <dgm:prSet presAssocID="{7A0FC690-2606-4897-A600-7E64C8595BA0}" presName="arrowWedge2" presStyleLbl="fgSibTrans2D1" presStyleIdx="1" presStyleCnt="7"/>
      <dgm:spPr/>
    </dgm:pt>
    <dgm:pt modelId="{E395600D-AF14-4136-B866-42BE2162B8B3}" type="pres">
      <dgm:prSet presAssocID="{16F59C39-E9E8-42E1-AF87-1DB1F2D89508}" presName="arrowWedge3" presStyleLbl="fgSibTrans2D1" presStyleIdx="2" presStyleCnt="7"/>
      <dgm:spPr/>
    </dgm:pt>
    <dgm:pt modelId="{3496D818-0E18-4866-B094-D1AA1D900094}" type="pres">
      <dgm:prSet presAssocID="{A67C9C88-FEDB-4F4D-834C-9D4928AB47FE}" presName="arrowWedge4" presStyleLbl="fgSibTrans2D1" presStyleIdx="3" presStyleCnt="7"/>
      <dgm:spPr/>
    </dgm:pt>
    <dgm:pt modelId="{8FB1C014-93AC-47BB-94C2-F8729E672B3C}" type="pres">
      <dgm:prSet presAssocID="{31D2BD42-FBBE-474E-A54F-F59BEA53AA3E}" presName="arrowWedge5" presStyleLbl="fgSibTrans2D1" presStyleIdx="4" presStyleCnt="7"/>
      <dgm:spPr/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3DFFF114-74BC-45F5-97F2-425165085883}" type="pres">
      <dgm:prSet presAssocID="{7BA5F78E-C07D-41DE-83A3-4CA8B754DEFC}" presName="arrowWedge6" presStyleLbl="fgSibTrans2D1" presStyleIdx="5" presStyleCnt="7"/>
      <dgm:spPr/>
    </dgm:pt>
    <dgm:pt modelId="{8A5136C4-74A5-4F84-92F4-C1E0A8080386}" type="pres">
      <dgm:prSet presAssocID="{5994A802-73E5-48CA-B0A4-277E131F59EF}" presName="arrowWedge7" presStyleLbl="fgSibTrans2D1" presStyleIdx="6" presStyleCnt="7"/>
      <dgm:spPr/>
    </dgm:pt>
  </dgm:ptLst>
  <dgm:cxnLst>
    <dgm:cxn modelId="{5C054D4A-2653-4315-A494-DD700039B712}" type="presOf" srcId="{6C3351C1-CD52-475A-9E7E-30D1FD4F1B2F}" destId="{A2C9FEDF-E048-4413-AD48-100EDFDA3994}" srcOrd="0" destOrd="0" presId="urn:microsoft.com/office/officeart/2005/8/layout/cycle8"/>
    <dgm:cxn modelId="{679C227C-3F25-49DE-A56E-543F22F828DE}" type="presOf" srcId="{E9C2EB06-85FA-4489-9D1B-ED7FA820C214}" destId="{FD50F0C9-ABE9-4360-BB92-4F942DE39238}" srcOrd="0" destOrd="0" presId="urn:microsoft.com/office/officeart/2005/8/layout/cycle8"/>
    <dgm:cxn modelId="{C37C51B3-B48B-4D78-A918-CDA7570D268D}" type="presOf" srcId="{6C3351C1-CD52-475A-9E7E-30D1FD4F1B2F}" destId="{543089AA-7F1A-484D-986F-81B928C8194B}" srcOrd="1" destOrd="0" presId="urn:microsoft.com/office/officeart/2005/8/layout/cycle8"/>
    <dgm:cxn modelId="{15C2C685-EDE6-45BC-976F-11C75FC6A6DC}" type="presOf" srcId="{CE54F6F7-C475-4092-AC79-139E60EBD0C0}" destId="{F8ED7255-54D0-4A07-9F8E-118A17426E5D}" srcOrd="1" destOrd="0" presId="urn:microsoft.com/office/officeart/2005/8/layout/cycle8"/>
    <dgm:cxn modelId="{D40ACECB-91A1-4D61-9ABE-3656D463ED72}" type="presOf" srcId="{7D8D8593-11C8-474B-8D0D-B9A19ADDF18A}" destId="{F11F6B01-0C81-40E5-A72D-3EA2E49B95BF}" srcOrd="0" destOrd="0" presId="urn:microsoft.com/office/officeart/2005/8/layout/cycle8"/>
    <dgm:cxn modelId="{1F0BDFAE-87E5-4B75-8A79-4AE5EFB4BF35}" srcId="{5CCB9217-4698-4248-A28D-CBC1CCF1A25A}" destId="{72B5CB5C-040A-42FF-BDA7-16F06722E95D}" srcOrd="3" destOrd="0" parTransId="{E0001517-9621-47F2-A771-30D8E895A53F}" sibTransId="{A67C9C88-FEDB-4F4D-834C-9D4928AB47FE}"/>
    <dgm:cxn modelId="{5F5905D4-3CF8-4C37-AF62-5D2FBD96B5E2}" type="presOf" srcId="{2BD16110-1763-4907-B55C-3297AF91BCF4}" destId="{4C1DF23D-B8DF-4719-B7DD-B121AC6E41EC}" srcOrd="0" destOrd="0" presId="urn:microsoft.com/office/officeart/2005/8/layout/cycle8"/>
    <dgm:cxn modelId="{347478F2-6CA3-4AF6-BB76-B5E95840C860}" srcId="{5CCB9217-4698-4248-A28D-CBC1CCF1A25A}" destId="{CE54F6F7-C475-4092-AC79-139E60EBD0C0}" srcOrd="2" destOrd="0" parTransId="{EEC5B6B2-CAD6-442B-B0E9-475E17A2D7A3}" sibTransId="{16F59C39-E9E8-42E1-AF87-1DB1F2D89508}"/>
    <dgm:cxn modelId="{56E21D96-00B4-4A2E-A76F-3D9C629739ED}" srcId="{5CCB9217-4698-4248-A28D-CBC1CCF1A25A}" destId="{6C3351C1-CD52-475A-9E7E-30D1FD4F1B2F}" srcOrd="4" destOrd="0" parTransId="{C59D3F91-6BE4-4455-BF94-BC8297DCC2EA}" sibTransId="{31D2BD42-FBBE-474E-A54F-F59BEA53AA3E}"/>
    <dgm:cxn modelId="{35C4D3DD-3812-426A-BB11-DFEBBB417C81}" srcId="{5CCB9217-4698-4248-A28D-CBC1CCF1A25A}" destId="{E9C2EB06-85FA-4489-9D1B-ED7FA820C214}" srcOrd="5" destOrd="0" parTransId="{B05CF4D0-945B-4CF5-A2B4-A23EAD4E066A}" sibTransId="{7BA5F78E-C07D-41DE-83A3-4CA8B754DEFC}"/>
    <dgm:cxn modelId="{32AC3178-165F-4362-B15A-BF4BFB742B9F}" type="presOf" srcId="{72B5CB5C-040A-42FF-BDA7-16F06722E95D}" destId="{6BFE43F1-EC1E-4D68-839E-6F472467266F}" srcOrd="1" destOrd="0" presId="urn:microsoft.com/office/officeart/2005/8/layout/cycle8"/>
    <dgm:cxn modelId="{7E76D3C9-0B2C-49EF-B8A8-0C35A66341E6}" type="presOf" srcId="{CE54F6F7-C475-4092-AC79-139E60EBD0C0}" destId="{574DB5BE-4DA1-4F6A-9926-FDA927221DEC}" srcOrd="0" destOrd="0" presId="urn:microsoft.com/office/officeart/2005/8/layout/cycle8"/>
    <dgm:cxn modelId="{93BBF940-BF44-47C9-845F-32D8AC1A0EFE}" type="presOf" srcId="{7D8D8593-11C8-474B-8D0D-B9A19ADDF18A}" destId="{06C25547-147B-4244-B80C-3BB128734255}" srcOrd="1" destOrd="0" presId="urn:microsoft.com/office/officeart/2005/8/layout/cycle8"/>
    <dgm:cxn modelId="{B8C02D93-93E7-4453-B221-19C6B03FBFB0}" type="presOf" srcId="{E9C2EB06-85FA-4489-9D1B-ED7FA820C214}" destId="{A0D5F5F8-101C-4720-9C80-CC8485E82578}" srcOrd="1" destOrd="0" presId="urn:microsoft.com/office/officeart/2005/8/layout/cycle8"/>
    <dgm:cxn modelId="{137A5E52-A3BF-4248-AE5A-848589F35748}" srcId="{5CCB9217-4698-4248-A28D-CBC1CCF1A25A}" destId="{2BD16110-1763-4907-B55C-3297AF91BCF4}" srcOrd="1" destOrd="0" parTransId="{3211E033-C7F3-40E6-A2B4-0399B6B73281}" sibTransId="{7A0FC690-2606-4897-A600-7E64C8595BA0}"/>
    <dgm:cxn modelId="{DF5DA964-2B38-4FBB-96CD-80D3F36611C3}" type="presOf" srcId="{CA88D9BB-ECA5-41D1-A959-D32AD7EE28FF}" destId="{125CE4EF-165E-412E-828D-06335775BBD9}" srcOrd="1" destOrd="0" presId="urn:microsoft.com/office/officeart/2005/8/layout/cycle8"/>
    <dgm:cxn modelId="{5D626F6D-AD55-40E3-9550-2CE3E9078FC1}" type="presOf" srcId="{72B5CB5C-040A-42FF-BDA7-16F06722E95D}" destId="{E54D1B88-3593-4AFB-B11B-950084DED2C6}" srcOrd="0" destOrd="0" presId="urn:microsoft.com/office/officeart/2005/8/layout/cycle8"/>
    <dgm:cxn modelId="{1AE31638-29D6-4C46-9EAE-7D563293DBC4}" type="presOf" srcId="{5CCB9217-4698-4248-A28D-CBC1CCF1A25A}" destId="{507DBC0E-580E-4CA6-B2A8-78A33254DED5}" srcOrd="0" destOrd="0" presId="urn:microsoft.com/office/officeart/2005/8/layout/cycle8"/>
    <dgm:cxn modelId="{6014FF59-DBC0-443C-92F8-B7D4B613B35F}" srcId="{5CCB9217-4698-4248-A28D-CBC1CCF1A25A}" destId="{CA88D9BB-ECA5-41D1-A959-D32AD7EE28FF}" srcOrd="6" destOrd="0" parTransId="{4655CA0C-2F70-4E77-9AB4-6F3394EF8F38}" sibTransId="{5994A802-73E5-48CA-B0A4-277E131F59EF}"/>
    <dgm:cxn modelId="{C33438FC-C3F7-4B34-95AA-B85CED24E84C}" srcId="{5CCB9217-4698-4248-A28D-CBC1CCF1A25A}" destId="{7D8D8593-11C8-474B-8D0D-B9A19ADDF18A}" srcOrd="0" destOrd="0" parTransId="{7ECD4DB5-8CE2-4AE6-9071-F1A2DB9A242E}" sibTransId="{8CE2B890-70F3-4C15-A2C0-3632562EF502}"/>
    <dgm:cxn modelId="{450954A8-E8B8-4738-8FAD-F268BD81E74A}" type="presOf" srcId="{2BD16110-1763-4907-B55C-3297AF91BCF4}" destId="{9AB578DF-7551-4012-B39B-CB36DF2A0FE9}" srcOrd="1" destOrd="0" presId="urn:microsoft.com/office/officeart/2005/8/layout/cycle8"/>
    <dgm:cxn modelId="{3ECA50A7-DFFC-4795-A7F6-23C2920626DF}" type="presOf" srcId="{CA88D9BB-ECA5-41D1-A959-D32AD7EE28FF}" destId="{2CBAC370-2CB0-4BAD-A699-5679990AF143}" srcOrd="0" destOrd="0" presId="urn:microsoft.com/office/officeart/2005/8/layout/cycle8"/>
    <dgm:cxn modelId="{E24284E4-1FF6-4499-8EF4-777DC374661F}" type="presParOf" srcId="{507DBC0E-580E-4CA6-B2A8-78A33254DED5}" destId="{F11F6B01-0C81-40E5-A72D-3EA2E49B95BF}" srcOrd="0" destOrd="0" presId="urn:microsoft.com/office/officeart/2005/8/layout/cycle8"/>
    <dgm:cxn modelId="{4A7601EF-D006-4F7B-B6A9-6094724F0243}" type="presParOf" srcId="{507DBC0E-580E-4CA6-B2A8-78A33254DED5}" destId="{23252226-A4C4-4659-9A3D-412103B2819B}" srcOrd="1" destOrd="0" presId="urn:microsoft.com/office/officeart/2005/8/layout/cycle8"/>
    <dgm:cxn modelId="{3E15C345-2DEF-4EA0-8EA3-F211FFAC990D}" type="presParOf" srcId="{507DBC0E-580E-4CA6-B2A8-78A33254DED5}" destId="{9DDE3855-5D14-4AD8-9733-72D105993DB6}" srcOrd="2" destOrd="0" presId="urn:microsoft.com/office/officeart/2005/8/layout/cycle8"/>
    <dgm:cxn modelId="{5AEF070D-6ECB-48BA-9097-9A248C51D25B}" type="presParOf" srcId="{507DBC0E-580E-4CA6-B2A8-78A33254DED5}" destId="{06C25547-147B-4244-B80C-3BB128734255}" srcOrd="3" destOrd="0" presId="urn:microsoft.com/office/officeart/2005/8/layout/cycle8"/>
    <dgm:cxn modelId="{28A044AA-5E58-440E-A51E-B7E76F437927}" type="presParOf" srcId="{507DBC0E-580E-4CA6-B2A8-78A33254DED5}" destId="{4C1DF23D-B8DF-4719-B7DD-B121AC6E41EC}" srcOrd="4" destOrd="0" presId="urn:microsoft.com/office/officeart/2005/8/layout/cycle8"/>
    <dgm:cxn modelId="{78790639-D977-4AFF-B5EA-551EA3A62742}" type="presParOf" srcId="{507DBC0E-580E-4CA6-B2A8-78A33254DED5}" destId="{B144F2D6-E145-4D78-9108-BAEEA91C8374}" srcOrd="5" destOrd="0" presId="urn:microsoft.com/office/officeart/2005/8/layout/cycle8"/>
    <dgm:cxn modelId="{279CFBB2-4460-426B-AF25-71A0BDED9A11}" type="presParOf" srcId="{507DBC0E-580E-4CA6-B2A8-78A33254DED5}" destId="{0102EE81-2884-41FC-B4FA-FE16DCA482DB}" srcOrd="6" destOrd="0" presId="urn:microsoft.com/office/officeart/2005/8/layout/cycle8"/>
    <dgm:cxn modelId="{FAFC9F0F-4B88-4F2F-AF50-ADED51FF74A2}" type="presParOf" srcId="{507DBC0E-580E-4CA6-B2A8-78A33254DED5}" destId="{9AB578DF-7551-4012-B39B-CB36DF2A0FE9}" srcOrd="7" destOrd="0" presId="urn:microsoft.com/office/officeart/2005/8/layout/cycle8"/>
    <dgm:cxn modelId="{E9BCE245-8779-4DCE-8D01-05CCC602FC28}" type="presParOf" srcId="{507DBC0E-580E-4CA6-B2A8-78A33254DED5}" destId="{574DB5BE-4DA1-4F6A-9926-FDA927221DEC}" srcOrd="8" destOrd="0" presId="urn:microsoft.com/office/officeart/2005/8/layout/cycle8"/>
    <dgm:cxn modelId="{2554EF62-AC07-4F96-A1BC-7CE2763B51F9}" type="presParOf" srcId="{507DBC0E-580E-4CA6-B2A8-78A33254DED5}" destId="{3C4AB965-E10D-4D48-8DE0-8082D997B512}" srcOrd="9" destOrd="0" presId="urn:microsoft.com/office/officeart/2005/8/layout/cycle8"/>
    <dgm:cxn modelId="{972894F2-F3AF-4408-9D27-46195894F61A}" type="presParOf" srcId="{507DBC0E-580E-4CA6-B2A8-78A33254DED5}" destId="{02EBA9C4-083B-40A2-BF13-BCC4A488E4D5}" srcOrd="10" destOrd="0" presId="urn:microsoft.com/office/officeart/2005/8/layout/cycle8"/>
    <dgm:cxn modelId="{2A39971C-00A9-4151-BABA-3673F43293FE}" type="presParOf" srcId="{507DBC0E-580E-4CA6-B2A8-78A33254DED5}" destId="{F8ED7255-54D0-4A07-9F8E-118A17426E5D}" srcOrd="11" destOrd="0" presId="urn:microsoft.com/office/officeart/2005/8/layout/cycle8"/>
    <dgm:cxn modelId="{D37D7475-A763-4D89-8838-4628DE6D70B7}" type="presParOf" srcId="{507DBC0E-580E-4CA6-B2A8-78A33254DED5}" destId="{E54D1B88-3593-4AFB-B11B-950084DED2C6}" srcOrd="12" destOrd="0" presId="urn:microsoft.com/office/officeart/2005/8/layout/cycle8"/>
    <dgm:cxn modelId="{EA023956-D41D-4B08-B63F-8D685858AC1E}" type="presParOf" srcId="{507DBC0E-580E-4CA6-B2A8-78A33254DED5}" destId="{F9BA74FD-56B4-4663-AF76-D782E7E986F7}" srcOrd="13" destOrd="0" presId="urn:microsoft.com/office/officeart/2005/8/layout/cycle8"/>
    <dgm:cxn modelId="{F883FA4D-44D9-4387-BED6-F74CB0410358}" type="presParOf" srcId="{507DBC0E-580E-4CA6-B2A8-78A33254DED5}" destId="{538B30FB-3754-46CE-A6D5-8013F6E57246}" srcOrd="14" destOrd="0" presId="urn:microsoft.com/office/officeart/2005/8/layout/cycle8"/>
    <dgm:cxn modelId="{AF9B9D8B-D097-4301-A349-995E5BA9416D}" type="presParOf" srcId="{507DBC0E-580E-4CA6-B2A8-78A33254DED5}" destId="{6BFE43F1-EC1E-4D68-839E-6F472467266F}" srcOrd="15" destOrd="0" presId="urn:microsoft.com/office/officeart/2005/8/layout/cycle8"/>
    <dgm:cxn modelId="{65484AB4-CE2B-4D12-80EF-AF67E9860152}" type="presParOf" srcId="{507DBC0E-580E-4CA6-B2A8-78A33254DED5}" destId="{A2C9FEDF-E048-4413-AD48-100EDFDA3994}" srcOrd="16" destOrd="0" presId="urn:microsoft.com/office/officeart/2005/8/layout/cycle8"/>
    <dgm:cxn modelId="{4361E17F-83C7-4504-A5BA-C22DC6076470}" type="presParOf" srcId="{507DBC0E-580E-4CA6-B2A8-78A33254DED5}" destId="{E2F1B583-8D42-4163-98E3-1AEC26CE03BB}" srcOrd="17" destOrd="0" presId="urn:microsoft.com/office/officeart/2005/8/layout/cycle8"/>
    <dgm:cxn modelId="{463012BA-8E3E-4F8B-85C7-5EDA9C898A61}" type="presParOf" srcId="{507DBC0E-580E-4CA6-B2A8-78A33254DED5}" destId="{2A813AB0-0CA9-4500-8A6D-71AB71A6C647}" srcOrd="18" destOrd="0" presId="urn:microsoft.com/office/officeart/2005/8/layout/cycle8"/>
    <dgm:cxn modelId="{092C065A-77C4-4DD8-913D-9C5E452FCF7C}" type="presParOf" srcId="{507DBC0E-580E-4CA6-B2A8-78A33254DED5}" destId="{543089AA-7F1A-484D-986F-81B928C8194B}" srcOrd="19" destOrd="0" presId="urn:microsoft.com/office/officeart/2005/8/layout/cycle8"/>
    <dgm:cxn modelId="{E9F77B61-BA8D-4453-88F5-6A027F63004F}" type="presParOf" srcId="{507DBC0E-580E-4CA6-B2A8-78A33254DED5}" destId="{FD50F0C9-ABE9-4360-BB92-4F942DE39238}" srcOrd="20" destOrd="0" presId="urn:microsoft.com/office/officeart/2005/8/layout/cycle8"/>
    <dgm:cxn modelId="{2691FEE5-B8DC-4F3D-8AD2-6506F51456AC}" type="presParOf" srcId="{507DBC0E-580E-4CA6-B2A8-78A33254DED5}" destId="{601B2067-023C-4ED3-BEF9-FC441EE8BB13}" srcOrd="21" destOrd="0" presId="urn:microsoft.com/office/officeart/2005/8/layout/cycle8"/>
    <dgm:cxn modelId="{FB5C751D-B8E7-4A35-A247-A4B8D148BF9E}" type="presParOf" srcId="{507DBC0E-580E-4CA6-B2A8-78A33254DED5}" destId="{6B10D6A1-FE4D-4FB3-BDAA-7DB92F3A16F9}" srcOrd="22" destOrd="0" presId="urn:microsoft.com/office/officeart/2005/8/layout/cycle8"/>
    <dgm:cxn modelId="{406DAC0A-3455-4CE0-B238-189617B2104E}" type="presParOf" srcId="{507DBC0E-580E-4CA6-B2A8-78A33254DED5}" destId="{A0D5F5F8-101C-4720-9C80-CC8485E82578}" srcOrd="23" destOrd="0" presId="urn:microsoft.com/office/officeart/2005/8/layout/cycle8"/>
    <dgm:cxn modelId="{A144F89D-D79C-477E-A3B0-808B24293770}" type="presParOf" srcId="{507DBC0E-580E-4CA6-B2A8-78A33254DED5}" destId="{2CBAC370-2CB0-4BAD-A699-5679990AF143}" srcOrd="24" destOrd="0" presId="urn:microsoft.com/office/officeart/2005/8/layout/cycle8"/>
    <dgm:cxn modelId="{C7BCE340-46B2-476B-ADB3-EA0E21310B85}" type="presParOf" srcId="{507DBC0E-580E-4CA6-B2A8-78A33254DED5}" destId="{E13B654B-D18D-4374-B1B0-020A3ABAAC5C}" srcOrd="25" destOrd="0" presId="urn:microsoft.com/office/officeart/2005/8/layout/cycle8"/>
    <dgm:cxn modelId="{41DC6843-E589-494A-BBB3-45A7803F3924}" type="presParOf" srcId="{507DBC0E-580E-4CA6-B2A8-78A33254DED5}" destId="{9FA70652-4217-4D07-AFCB-DA12B74851F2}" srcOrd="26" destOrd="0" presId="urn:microsoft.com/office/officeart/2005/8/layout/cycle8"/>
    <dgm:cxn modelId="{66C11DFD-847D-463E-9108-5FB9983BD552}" type="presParOf" srcId="{507DBC0E-580E-4CA6-B2A8-78A33254DED5}" destId="{125CE4EF-165E-412E-828D-06335775BBD9}" srcOrd="27" destOrd="0" presId="urn:microsoft.com/office/officeart/2005/8/layout/cycle8"/>
    <dgm:cxn modelId="{F72AF569-AE09-4AD4-BBC6-61CA570897BC}" type="presParOf" srcId="{507DBC0E-580E-4CA6-B2A8-78A33254DED5}" destId="{A5BABC7A-ED25-4BC8-92CF-6D5BBA0021F4}" srcOrd="28" destOrd="0" presId="urn:microsoft.com/office/officeart/2005/8/layout/cycle8"/>
    <dgm:cxn modelId="{09D93025-C954-45AA-A022-D0CF78E2AFEE}" type="presParOf" srcId="{507DBC0E-580E-4CA6-B2A8-78A33254DED5}" destId="{6D1CF795-577E-4E8A-8609-69A9CFDDA143}" srcOrd="29" destOrd="0" presId="urn:microsoft.com/office/officeart/2005/8/layout/cycle8"/>
    <dgm:cxn modelId="{CC942C1C-4E17-471B-8023-8C89B4C07816}" type="presParOf" srcId="{507DBC0E-580E-4CA6-B2A8-78A33254DED5}" destId="{E395600D-AF14-4136-B866-42BE2162B8B3}" srcOrd="30" destOrd="0" presId="urn:microsoft.com/office/officeart/2005/8/layout/cycle8"/>
    <dgm:cxn modelId="{2650354D-7E7E-443D-97F7-E8879147CCB3}" type="presParOf" srcId="{507DBC0E-580E-4CA6-B2A8-78A33254DED5}" destId="{3496D818-0E18-4866-B094-D1AA1D900094}" srcOrd="31" destOrd="0" presId="urn:microsoft.com/office/officeart/2005/8/layout/cycle8"/>
    <dgm:cxn modelId="{BE825DB4-E78B-4D35-8449-509BE7907C6A}" type="presParOf" srcId="{507DBC0E-580E-4CA6-B2A8-78A33254DED5}" destId="{8FB1C014-93AC-47BB-94C2-F8729E672B3C}" srcOrd="32" destOrd="0" presId="urn:microsoft.com/office/officeart/2005/8/layout/cycle8"/>
    <dgm:cxn modelId="{E11AAC1E-1276-4DD9-A391-666A03CEEBB0}" type="presParOf" srcId="{507DBC0E-580E-4CA6-B2A8-78A33254DED5}" destId="{3DFFF114-74BC-45F5-97F2-425165085883}" srcOrd="33" destOrd="0" presId="urn:microsoft.com/office/officeart/2005/8/layout/cycle8"/>
    <dgm:cxn modelId="{956B21B9-AC56-4EAD-B40A-470A6B8BD4C9}" type="presParOf" srcId="{507DBC0E-580E-4CA6-B2A8-78A33254DED5}" destId="{8A5136C4-74A5-4F84-92F4-C1E0A8080386}" srcOrd="3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B67E81-F184-4019-AE7E-9156AFF37617}" type="doc">
      <dgm:prSet loTypeId="urn:microsoft.com/office/officeart/2005/8/layout/venn1" loCatId="relationship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2702A289-B381-45C6-BF55-CE54CA2609C8}">
      <dgm:prSet/>
      <dgm:spPr/>
      <dgm:t>
        <a:bodyPr/>
        <a:lstStyle/>
        <a:p>
          <a:pPr rtl="0"/>
          <a:r>
            <a:rPr lang="en-US" dirty="0" smtClean="0"/>
            <a:t>Prototyping</a:t>
          </a:r>
          <a:endParaRPr lang="en-GB" dirty="0"/>
        </a:p>
      </dgm:t>
    </dgm:pt>
    <dgm:pt modelId="{F0172922-6580-42D8-A1C0-E003811E83F9}" type="parTrans" cxnId="{8E302DFD-96EE-42EF-B061-64877DB84159}">
      <dgm:prSet/>
      <dgm:spPr/>
      <dgm:t>
        <a:bodyPr/>
        <a:lstStyle/>
        <a:p>
          <a:endParaRPr lang="en-GB"/>
        </a:p>
      </dgm:t>
    </dgm:pt>
    <dgm:pt modelId="{EF8C2AE5-AEB9-4EAE-A049-4FB6A1BCB328}" type="sibTrans" cxnId="{8E302DFD-96EE-42EF-B061-64877DB84159}">
      <dgm:prSet/>
      <dgm:spPr/>
      <dgm:t>
        <a:bodyPr/>
        <a:lstStyle/>
        <a:p>
          <a:endParaRPr lang="en-GB"/>
        </a:p>
      </dgm:t>
    </dgm:pt>
    <dgm:pt modelId="{FEC6E790-0A9D-4FF9-955D-CC3789CE14D4}">
      <dgm:prSet/>
      <dgm:spPr/>
      <dgm:t>
        <a:bodyPr/>
        <a:lstStyle/>
        <a:p>
          <a:pPr rtl="0"/>
          <a:r>
            <a:rPr lang="en-US" dirty="0" smtClean="0"/>
            <a:t>People and Computers</a:t>
          </a:r>
          <a:endParaRPr lang="en-GB" dirty="0"/>
        </a:p>
      </dgm:t>
    </dgm:pt>
    <dgm:pt modelId="{841B9092-A50E-4AB1-9109-EE1F711FB36B}" type="parTrans" cxnId="{EF35E7A7-7988-45BF-85F9-F9589BE31FB6}">
      <dgm:prSet/>
      <dgm:spPr/>
      <dgm:t>
        <a:bodyPr/>
        <a:lstStyle/>
        <a:p>
          <a:endParaRPr lang="en-GB"/>
        </a:p>
      </dgm:t>
    </dgm:pt>
    <dgm:pt modelId="{05F4A657-E690-4EF4-A91B-B1F95D5617F6}" type="sibTrans" cxnId="{EF35E7A7-7988-45BF-85F9-F9589BE31FB6}">
      <dgm:prSet/>
      <dgm:spPr/>
      <dgm:t>
        <a:bodyPr/>
        <a:lstStyle/>
        <a:p>
          <a:endParaRPr lang="en-GB"/>
        </a:p>
      </dgm:t>
    </dgm:pt>
    <dgm:pt modelId="{29C8D6C8-0E81-4B9C-9A6E-F7094D52EEC8}">
      <dgm:prSet/>
      <dgm:spPr/>
      <dgm:t>
        <a:bodyPr/>
        <a:lstStyle/>
        <a:p>
          <a:pPr rtl="0"/>
          <a:r>
            <a:rPr lang="en-US" dirty="0" smtClean="0"/>
            <a:t>The areas of HCL</a:t>
          </a:r>
          <a:endParaRPr lang="en-GB" dirty="0"/>
        </a:p>
      </dgm:t>
    </dgm:pt>
    <dgm:pt modelId="{BC23B7DC-7A21-4B58-A101-5777A75352A2}" type="parTrans" cxnId="{644A8F33-025B-4956-849B-D20574523F51}">
      <dgm:prSet/>
      <dgm:spPr/>
      <dgm:t>
        <a:bodyPr/>
        <a:lstStyle/>
        <a:p>
          <a:endParaRPr lang="en-GB"/>
        </a:p>
      </dgm:t>
    </dgm:pt>
    <dgm:pt modelId="{00CD52A6-404D-4BF4-86B0-0D712FDA39F5}" type="sibTrans" cxnId="{644A8F33-025B-4956-849B-D20574523F51}">
      <dgm:prSet/>
      <dgm:spPr/>
      <dgm:t>
        <a:bodyPr/>
        <a:lstStyle/>
        <a:p>
          <a:endParaRPr lang="en-GB"/>
        </a:p>
      </dgm:t>
    </dgm:pt>
    <dgm:pt modelId="{6B6BCE54-57D0-4E10-AA01-8423E9BAC627}">
      <dgm:prSet/>
      <dgm:spPr/>
      <dgm:t>
        <a:bodyPr/>
        <a:lstStyle/>
        <a:p>
          <a:pPr rtl="0"/>
          <a:r>
            <a:rPr lang="en-US" dirty="0" smtClean="0"/>
            <a:t>The evolution of HCL</a:t>
          </a:r>
          <a:endParaRPr lang="en-GB" dirty="0"/>
        </a:p>
      </dgm:t>
    </dgm:pt>
    <dgm:pt modelId="{DB440CC8-D2E3-4485-985C-7D97ACC65B73}" type="parTrans" cxnId="{45988614-1E48-4E4F-8519-8805A280D668}">
      <dgm:prSet/>
      <dgm:spPr/>
      <dgm:t>
        <a:bodyPr/>
        <a:lstStyle/>
        <a:p>
          <a:endParaRPr lang="en-GB"/>
        </a:p>
      </dgm:t>
    </dgm:pt>
    <dgm:pt modelId="{A3A4E8A5-EFBE-4998-9D11-A050F75644F9}" type="sibTrans" cxnId="{45988614-1E48-4E4F-8519-8805A280D668}">
      <dgm:prSet/>
      <dgm:spPr/>
      <dgm:t>
        <a:bodyPr/>
        <a:lstStyle/>
        <a:p>
          <a:endParaRPr lang="en-GB"/>
        </a:p>
      </dgm:t>
    </dgm:pt>
    <dgm:pt modelId="{AC3D40E0-F3E4-426D-B868-BCFDBFA27EC2}">
      <dgm:prSet/>
      <dgm:spPr/>
      <dgm:t>
        <a:bodyPr/>
        <a:lstStyle/>
        <a:p>
          <a:pPr rtl="0"/>
          <a:r>
            <a:rPr lang="en-GB" dirty="0" smtClean="0"/>
            <a:t>HCI and UI/UX</a:t>
          </a:r>
          <a:endParaRPr lang="en-GB" dirty="0"/>
        </a:p>
      </dgm:t>
    </dgm:pt>
    <dgm:pt modelId="{4C1F5470-7706-46D0-BFA1-D6BE4E90944E}" type="parTrans" cxnId="{88A66AB7-FB39-4A58-9D02-1A82BFA04C07}">
      <dgm:prSet/>
      <dgm:spPr/>
      <dgm:t>
        <a:bodyPr/>
        <a:lstStyle/>
        <a:p>
          <a:endParaRPr lang="en-GB"/>
        </a:p>
      </dgm:t>
    </dgm:pt>
    <dgm:pt modelId="{46F04F00-D274-49EA-88FF-17315DE0181D}" type="sibTrans" cxnId="{88A66AB7-FB39-4A58-9D02-1A82BFA04C07}">
      <dgm:prSet/>
      <dgm:spPr/>
      <dgm:t>
        <a:bodyPr/>
        <a:lstStyle/>
        <a:p>
          <a:endParaRPr lang="en-GB"/>
        </a:p>
      </dgm:t>
    </dgm:pt>
    <dgm:pt modelId="{C4EC8C3C-2981-4C45-9D81-298EB6AC833E}">
      <dgm:prSet/>
      <dgm:spPr/>
      <dgm:t>
        <a:bodyPr/>
        <a:lstStyle/>
        <a:p>
          <a:pPr rtl="0"/>
          <a:r>
            <a:rPr lang="en-US" dirty="0" smtClean="0"/>
            <a:t>How to do?</a:t>
          </a:r>
          <a:endParaRPr lang="en-GB" dirty="0"/>
        </a:p>
      </dgm:t>
    </dgm:pt>
    <dgm:pt modelId="{4463EA1C-5384-4B2C-B190-6269DF7D3DD6}" type="parTrans" cxnId="{42416FE2-CAFC-4743-8304-F5DE9B7C0407}">
      <dgm:prSet/>
      <dgm:spPr/>
      <dgm:t>
        <a:bodyPr/>
        <a:lstStyle/>
        <a:p>
          <a:endParaRPr lang="en-GB"/>
        </a:p>
      </dgm:t>
    </dgm:pt>
    <dgm:pt modelId="{F9B9134A-5E0F-409A-A2DF-877617440F44}" type="sibTrans" cxnId="{42416FE2-CAFC-4743-8304-F5DE9B7C0407}">
      <dgm:prSet/>
      <dgm:spPr/>
      <dgm:t>
        <a:bodyPr/>
        <a:lstStyle/>
        <a:p>
          <a:endParaRPr lang="en-GB"/>
        </a:p>
      </dgm:t>
    </dgm:pt>
    <dgm:pt modelId="{99D080F0-A489-463E-9240-FD76E9C43EB1}" type="pres">
      <dgm:prSet presAssocID="{66B67E81-F184-4019-AE7E-9156AFF37617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EC611B5E-40BE-436C-B9B6-63D6D6C03448}" type="pres">
      <dgm:prSet presAssocID="{2702A289-B381-45C6-BF55-CE54CA2609C8}" presName="circ1" presStyleLbl="vennNode1" presStyleIdx="0" presStyleCnt="6"/>
      <dgm:spPr/>
    </dgm:pt>
    <dgm:pt modelId="{0799CAA6-5859-4D95-9B50-F5FD01166905}" type="pres">
      <dgm:prSet presAssocID="{2702A289-B381-45C6-BF55-CE54CA2609C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A81332D-1EB3-4E23-BB51-1F4FF8793C18}" type="pres">
      <dgm:prSet presAssocID="{FEC6E790-0A9D-4FF9-955D-CC3789CE14D4}" presName="circ2" presStyleLbl="vennNode1" presStyleIdx="1" presStyleCnt="6"/>
      <dgm:spPr/>
    </dgm:pt>
    <dgm:pt modelId="{C51DB3C4-4C6F-4A2B-B5E4-CDDB33120FEA}" type="pres">
      <dgm:prSet presAssocID="{FEC6E790-0A9D-4FF9-955D-CC3789CE14D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D9262F2-C0DB-4488-8DBA-AC5959FFCE56}" type="pres">
      <dgm:prSet presAssocID="{29C8D6C8-0E81-4B9C-9A6E-F7094D52EEC8}" presName="circ3" presStyleLbl="vennNode1" presStyleIdx="2" presStyleCnt="6"/>
      <dgm:spPr/>
    </dgm:pt>
    <dgm:pt modelId="{39A50B1A-8BD3-44F4-9315-9116E416FF3C}" type="pres">
      <dgm:prSet presAssocID="{29C8D6C8-0E81-4B9C-9A6E-F7094D52EEC8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AE62D89-E776-4718-B515-4F1BF0A45989}" type="pres">
      <dgm:prSet presAssocID="{6B6BCE54-57D0-4E10-AA01-8423E9BAC627}" presName="circ4" presStyleLbl="vennNode1" presStyleIdx="3" presStyleCnt="6"/>
      <dgm:spPr/>
    </dgm:pt>
    <dgm:pt modelId="{B9AE15DE-1C86-449D-BDD5-687B97850334}" type="pres">
      <dgm:prSet presAssocID="{6B6BCE54-57D0-4E10-AA01-8423E9BAC627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3C186EB-7A51-459E-8678-3D5BEA63BA4A}" type="pres">
      <dgm:prSet presAssocID="{AC3D40E0-F3E4-426D-B868-BCFDBFA27EC2}" presName="circ5" presStyleLbl="vennNode1" presStyleIdx="4" presStyleCnt="6"/>
      <dgm:spPr/>
    </dgm:pt>
    <dgm:pt modelId="{6210E800-E1DC-4594-87B4-BE8B2CB5FF4B}" type="pres">
      <dgm:prSet presAssocID="{AC3D40E0-F3E4-426D-B868-BCFDBFA27EC2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DD10054-5513-4A79-8C31-D406808F9F1F}" type="pres">
      <dgm:prSet presAssocID="{C4EC8C3C-2981-4C45-9D81-298EB6AC833E}" presName="circ6" presStyleLbl="vennNode1" presStyleIdx="5" presStyleCnt="6"/>
      <dgm:spPr/>
    </dgm:pt>
    <dgm:pt modelId="{7BC51D08-1278-4BE4-8A5E-3864DACF49D0}" type="pres">
      <dgm:prSet presAssocID="{C4EC8C3C-2981-4C45-9D81-298EB6AC833E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D3C683B-016C-4B0A-99B8-CAE890EC2670}" type="presOf" srcId="{2702A289-B381-45C6-BF55-CE54CA2609C8}" destId="{0799CAA6-5859-4D95-9B50-F5FD01166905}" srcOrd="0" destOrd="0" presId="urn:microsoft.com/office/officeart/2005/8/layout/venn1"/>
    <dgm:cxn modelId="{FBA68B77-B0D0-4819-AA02-792AFE277BD6}" type="presOf" srcId="{29C8D6C8-0E81-4B9C-9A6E-F7094D52EEC8}" destId="{39A50B1A-8BD3-44F4-9315-9116E416FF3C}" srcOrd="0" destOrd="0" presId="urn:microsoft.com/office/officeart/2005/8/layout/venn1"/>
    <dgm:cxn modelId="{42871E08-34F4-4464-BDBB-EF6B08D6E547}" type="presOf" srcId="{FEC6E790-0A9D-4FF9-955D-CC3789CE14D4}" destId="{C51DB3C4-4C6F-4A2B-B5E4-CDDB33120FEA}" srcOrd="0" destOrd="0" presId="urn:microsoft.com/office/officeart/2005/8/layout/venn1"/>
    <dgm:cxn modelId="{51B83A78-B970-4375-A22E-32A889C3C5C1}" type="presOf" srcId="{AC3D40E0-F3E4-426D-B868-BCFDBFA27EC2}" destId="{6210E800-E1DC-4594-87B4-BE8B2CB5FF4B}" srcOrd="0" destOrd="0" presId="urn:microsoft.com/office/officeart/2005/8/layout/venn1"/>
    <dgm:cxn modelId="{A43833D2-DDD8-49A8-8FFB-CEB2661BC7CC}" type="presOf" srcId="{6B6BCE54-57D0-4E10-AA01-8423E9BAC627}" destId="{B9AE15DE-1C86-449D-BDD5-687B97850334}" srcOrd="0" destOrd="0" presId="urn:microsoft.com/office/officeart/2005/8/layout/venn1"/>
    <dgm:cxn modelId="{E8C7C355-2CBE-498D-896A-7311D8B7D763}" type="presOf" srcId="{66B67E81-F184-4019-AE7E-9156AFF37617}" destId="{99D080F0-A489-463E-9240-FD76E9C43EB1}" srcOrd="0" destOrd="0" presId="urn:microsoft.com/office/officeart/2005/8/layout/venn1"/>
    <dgm:cxn modelId="{88A66AB7-FB39-4A58-9D02-1A82BFA04C07}" srcId="{66B67E81-F184-4019-AE7E-9156AFF37617}" destId="{AC3D40E0-F3E4-426D-B868-BCFDBFA27EC2}" srcOrd="4" destOrd="0" parTransId="{4C1F5470-7706-46D0-BFA1-D6BE4E90944E}" sibTransId="{46F04F00-D274-49EA-88FF-17315DE0181D}"/>
    <dgm:cxn modelId="{45988614-1E48-4E4F-8519-8805A280D668}" srcId="{66B67E81-F184-4019-AE7E-9156AFF37617}" destId="{6B6BCE54-57D0-4E10-AA01-8423E9BAC627}" srcOrd="3" destOrd="0" parTransId="{DB440CC8-D2E3-4485-985C-7D97ACC65B73}" sibTransId="{A3A4E8A5-EFBE-4998-9D11-A050F75644F9}"/>
    <dgm:cxn modelId="{EF35E7A7-7988-45BF-85F9-F9589BE31FB6}" srcId="{66B67E81-F184-4019-AE7E-9156AFF37617}" destId="{FEC6E790-0A9D-4FF9-955D-CC3789CE14D4}" srcOrd="1" destOrd="0" parTransId="{841B9092-A50E-4AB1-9109-EE1F711FB36B}" sibTransId="{05F4A657-E690-4EF4-A91B-B1F95D5617F6}"/>
    <dgm:cxn modelId="{2FF4C988-E44A-49E7-9808-536611F14F85}" type="presOf" srcId="{C4EC8C3C-2981-4C45-9D81-298EB6AC833E}" destId="{7BC51D08-1278-4BE4-8A5E-3864DACF49D0}" srcOrd="0" destOrd="0" presId="urn:microsoft.com/office/officeart/2005/8/layout/venn1"/>
    <dgm:cxn modelId="{644A8F33-025B-4956-849B-D20574523F51}" srcId="{66B67E81-F184-4019-AE7E-9156AFF37617}" destId="{29C8D6C8-0E81-4B9C-9A6E-F7094D52EEC8}" srcOrd="2" destOrd="0" parTransId="{BC23B7DC-7A21-4B58-A101-5777A75352A2}" sibTransId="{00CD52A6-404D-4BF4-86B0-0D712FDA39F5}"/>
    <dgm:cxn modelId="{8E302DFD-96EE-42EF-B061-64877DB84159}" srcId="{66B67E81-F184-4019-AE7E-9156AFF37617}" destId="{2702A289-B381-45C6-BF55-CE54CA2609C8}" srcOrd="0" destOrd="0" parTransId="{F0172922-6580-42D8-A1C0-E003811E83F9}" sibTransId="{EF8C2AE5-AEB9-4EAE-A049-4FB6A1BCB328}"/>
    <dgm:cxn modelId="{42416FE2-CAFC-4743-8304-F5DE9B7C0407}" srcId="{66B67E81-F184-4019-AE7E-9156AFF37617}" destId="{C4EC8C3C-2981-4C45-9D81-298EB6AC833E}" srcOrd="5" destOrd="0" parTransId="{4463EA1C-5384-4B2C-B190-6269DF7D3DD6}" sibTransId="{F9B9134A-5E0F-409A-A2DF-877617440F44}"/>
    <dgm:cxn modelId="{926B57DA-1033-42D0-B38E-6926265E9D2A}" type="presParOf" srcId="{99D080F0-A489-463E-9240-FD76E9C43EB1}" destId="{EC611B5E-40BE-436C-B9B6-63D6D6C03448}" srcOrd="0" destOrd="0" presId="urn:microsoft.com/office/officeart/2005/8/layout/venn1"/>
    <dgm:cxn modelId="{790AF0CB-90FC-4AD8-A7B4-217371E055A8}" type="presParOf" srcId="{99D080F0-A489-463E-9240-FD76E9C43EB1}" destId="{0799CAA6-5859-4D95-9B50-F5FD01166905}" srcOrd="1" destOrd="0" presId="urn:microsoft.com/office/officeart/2005/8/layout/venn1"/>
    <dgm:cxn modelId="{CADC5087-F700-4418-8203-179ED2BE5673}" type="presParOf" srcId="{99D080F0-A489-463E-9240-FD76E9C43EB1}" destId="{CA81332D-1EB3-4E23-BB51-1F4FF8793C18}" srcOrd="2" destOrd="0" presId="urn:microsoft.com/office/officeart/2005/8/layout/venn1"/>
    <dgm:cxn modelId="{FEC269E0-7C44-4688-B86C-C6CE3C011F09}" type="presParOf" srcId="{99D080F0-A489-463E-9240-FD76E9C43EB1}" destId="{C51DB3C4-4C6F-4A2B-B5E4-CDDB33120FEA}" srcOrd="3" destOrd="0" presId="urn:microsoft.com/office/officeart/2005/8/layout/venn1"/>
    <dgm:cxn modelId="{77DCDAE0-D8AC-460B-8CE6-90C43BC7EA25}" type="presParOf" srcId="{99D080F0-A489-463E-9240-FD76E9C43EB1}" destId="{8D9262F2-C0DB-4488-8DBA-AC5959FFCE56}" srcOrd="4" destOrd="0" presId="urn:microsoft.com/office/officeart/2005/8/layout/venn1"/>
    <dgm:cxn modelId="{1BB1E87E-787F-4917-A012-C8A696CFE6CF}" type="presParOf" srcId="{99D080F0-A489-463E-9240-FD76E9C43EB1}" destId="{39A50B1A-8BD3-44F4-9315-9116E416FF3C}" srcOrd="5" destOrd="0" presId="urn:microsoft.com/office/officeart/2005/8/layout/venn1"/>
    <dgm:cxn modelId="{9D811BBA-8FE5-4932-8CE6-8B3F436BECF8}" type="presParOf" srcId="{99D080F0-A489-463E-9240-FD76E9C43EB1}" destId="{CAE62D89-E776-4718-B515-4F1BF0A45989}" srcOrd="6" destOrd="0" presId="urn:microsoft.com/office/officeart/2005/8/layout/venn1"/>
    <dgm:cxn modelId="{C3E215EC-63CF-4BFE-B121-EA46D2B8DADF}" type="presParOf" srcId="{99D080F0-A489-463E-9240-FD76E9C43EB1}" destId="{B9AE15DE-1C86-449D-BDD5-687B97850334}" srcOrd="7" destOrd="0" presId="urn:microsoft.com/office/officeart/2005/8/layout/venn1"/>
    <dgm:cxn modelId="{368A8B04-FF2C-4532-A862-BD1DA8D4756F}" type="presParOf" srcId="{99D080F0-A489-463E-9240-FD76E9C43EB1}" destId="{B3C186EB-7A51-459E-8678-3D5BEA63BA4A}" srcOrd="8" destOrd="0" presId="urn:microsoft.com/office/officeart/2005/8/layout/venn1"/>
    <dgm:cxn modelId="{1220F60A-1061-4B7A-BB9A-3AAFC3AF2E0D}" type="presParOf" srcId="{99D080F0-A489-463E-9240-FD76E9C43EB1}" destId="{6210E800-E1DC-4594-87B4-BE8B2CB5FF4B}" srcOrd="9" destOrd="0" presId="urn:microsoft.com/office/officeart/2005/8/layout/venn1"/>
    <dgm:cxn modelId="{31FE0554-0D49-487A-9EA6-E5AD00CA9ED8}" type="presParOf" srcId="{99D080F0-A489-463E-9240-FD76E9C43EB1}" destId="{CDD10054-5513-4A79-8C31-D406808F9F1F}" srcOrd="10" destOrd="0" presId="urn:microsoft.com/office/officeart/2005/8/layout/venn1"/>
    <dgm:cxn modelId="{392BC2D2-E569-4088-89F9-8267F776B841}" type="presParOf" srcId="{99D080F0-A489-463E-9240-FD76E9C43EB1}" destId="{7BC51D08-1278-4BE4-8A5E-3864DACF49D0}" srcOrd="11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EDF08C2-5852-45B6-B4DC-1170E2ED56D6}" type="doc">
      <dgm:prSet loTypeId="urn:microsoft.com/office/officeart/2005/8/layout/target3" loCatId="relationship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7D74808B-B882-498F-8FF8-A12251494D43}">
      <dgm:prSet/>
      <dgm:spPr/>
      <dgm:t>
        <a:bodyPr/>
        <a:lstStyle/>
        <a:p>
          <a:pPr rtl="0"/>
          <a:r>
            <a:rPr lang="en-US" dirty="0" smtClean="0"/>
            <a:t>How fits affects performance and well-being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A53F34C7-F3C5-4A9E-964D-91E9369B5A68}" type="parTrans" cxnId="{170A0B32-6811-4C92-9A47-A9287F38D294}">
      <dgm:prSet/>
      <dgm:spPr/>
      <dgm:t>
        <a:bodyPr/>
        <a:lstStyle/>
        <a:p>
          <a:endParaRPr lang="en-GB"/>
        </a:p>
      </dgm:t>
    </dgm:pt>
    <dgm:pt modelId="{5E6A774D-D155-4EFA-9DD7-D84216C2E327}" type="sibTrans" cxnId="{170A0B32-6811-4C92-9A47-A9287F38D294}">
      <dgm:prSet/>
      <dgm:spPr/>
      <dgm:t>
        <a:bodyPr/>
        <a:lstStyle/>
        <a:p>
          <a:endParaRPr lang="en-GB"/>
        </a:p>
      </dgm:t>
    </dgm:pt>
    <dgm:pt modelId="{84DC3B62-1CDA-4C8E-92EA-C709A7EA070E}">
      <dgm:prSet/>
      <dgm:spPr/>
      <dgm:t>
        <a:bodyPr/>
        <a:lstStyle/>
        <a:p>
          <a:pPr rtl="0"/>
          <a:r>
            <a:rPr lang="en-US" smtClean="0"/>
            <a:t>TAM (Technology Appearance Model)</a:t>
          </a:r>
          <a:endParaRPr lang="en-GB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63B0A174-6E13-4053-B4AB-DDD56D685B05}" type="parTrans" cxnId="{3E5CA253-076B-4F8F-ABDB-3BBCC6F97055}">
      <dgm:prSet/>
      <dgm:spPr/>
      <dgm:t>
        <a:bodyPr/>
        <a:lstStyle/>
        <a:p>
          <a:endParaRPr lang="en-GB"/>
        </a:p>
      </dgm:t>
    </dgm:pt>
    <dgm:pt modelId="{CC4A86EC-77E7-42E3-9752-F31E3F192653}" type="sibTrans" cxnId="{3E5CA253-076B-4F8F-ABDB-3BBCC6F97055}">
      <dgm:prSet/>
      <dgm:spPr/>
      <dgm:t>
        <a:bodyPr/>
        <a:lstStyle/>
        <a:p>
          <a:endParaRPr lang="en-GB"/>
        </a:p>
      </dgm:t>
    </dgm:pt>
    <dgm:pt modelId="{824AFB09-53E1-4C8F-80AE-45CB04DEDA02}" type="pres">
      <dgm:prSet presAssocID="{FEDF08C2-5852-45B6-B4DC-1170E2ED56D6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838E50E-B776-4AED-844C-D1B32E01373F}" type="pres">
      <dgm:prSet presAssocID="{7D74808B-B882-498F-8FF8-A12251494D43}" presName="circle1" presStyleLbl="node1" presStyleIdx="0" presStyleCnt="2"/>
      <dgm:spPr/>
    </dgm:pt>
    <dgm:pt modelId="{429D14E0-5C4E-4B65-9255-CAFF136724BB}" type="pres">
      <dgm:prSet presAssocID="{7D74808B-B882-498F-8FF8-A12251494D43}" presName="space" presStyleCnt="0"/>
      <dgm:spPr/>
    </dgm:pt>
    <dgm:pt modelId="{1493B89A-6515-4F8E-AFBC-8F9AD8FFE546}" type="pres">
      <dgm:prSet presAssocID="{7D74808B-B882-498F-8FF8-A12251494D43}" presName="rect1" presStyleLbl="alignAcc1" presStyleIdx="0" presStyleCnt="2"/>
      <dgm:spPr/>
      <dgm:t>
        <a:bodyPr/>
        <a:lstStyle/>
        <a:p>
          <a:endParaRPr lang="en-GB"/>
        </a:p>
      </dgm:t>
    </dgm:pt>
    <dgm:pt modelId="{079AD081-29FE-4FDD-880D-2DF803981264}" type="pres">
      <dgm:prSet presAssocID="{84DC3B62-1CDA-4C8E-92EA-C709A7EA070E}" presName="vertSpace2" presStyleLbl="node1" presStyleIdx="0" presStyleCnt="2"/>
      <dgm:spPr/>
    </dgm:pt>
    <dgm:pt modelId="{0846AC69-A5A1-4753-B2F5-CBAFC9893929}" type="pres">
      <dgm:prSet presAssocID="{84DC3B62-1CDA-4C8E-92EA-C709A7EA070E}" presName="circle2" presStyleLbl="node1" presStyleIdx="1" presStyleCnt="2"/>
      <dgm:spPr/>
    </dgm:pt>
    <dgm:pt modelId="{82E02DAE-BCC1-448C-B10D-3F3CAD7C19EB}" type="pres">
      <dgm:prSet presAssocID="{84DC3B62-1CDA-4C8E-92EA-C709A7EA070E}" presName="rect2" presStyleLbl="alignAcc1" presStyleIdx="1" presStyleCnt="2"/>
      <dgm:spPr/>
      <dgm:t>
        <a:bodyPr/>
        <a:lstStyle/>
        <a:p>
          <a:endParaRPr lang="en-GB"/>
        </a:p>
      </dgm:t>
    </dgm:pt>
    <dgm:pt modelId="{55227F73-BD2F-4E69-B448-8B3D9C675ED0}" type="pres">
      <dgm:prSet presAssocID="{7D74808B-B882-498F-8FF8-A12251494D43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6D6D402-8D9D-47D8-BAA4-3C8CFB4004DC}" type="pres">
      <dgm:prSet presAssocID="{84DC3B62-1CDA-4C8E-92EA-C709A7EA070E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F47E194-9B3F-4C40-8ED6-088E512E6D1B}" type="presOf" srcId="{7D74808B-B882-498F-8FF8-A12251494D43}" destId="{1493B89A-6515-4F8E-AFBC-8F9AD8FFE546}" srcOrd="0" destOrd="0" presId="urn:microsoft.com/office/officeart/2005/8/layout/target3"/>
    <dgm:cxn modelId="{37AD1589-D2E9-4D5D-ADE7-2F2F8AC4B99B}" type="presOf" srcId="{7D74808B-B882-498F-8FF8-A12251494D43}" destId="{55227F73-BD2F-4E69-B448-8B3D9C675ED0}" srcOrd="1" destOrd="0" presId="urn:microsoft.com/office/officeart/2005/8/layout/target3"/>
    <dgm:cxn modelId="{10632F09-1F32-4A8E-A9A6-3195380BF71D}" type="presOf" srcId="{84DC3B62-1CDA-4C8E-92EA-C709A7EA070E}" destId="{82E02DAE-BCC1-448C-B10D-3F3CAD7C19EB}" srcOrd="0" destOrd="0" presId="urn:microsoft.com/office/officeart/2005/8/layout/target3"/>
    <dgm:cxn modelId="{170A0B32-6811-4C92-9A47-A9287F38D294}" srcId="{FEDF08C2-5852-45B6-B4DC-1170E2ED56D6}" destId="{7D74808B-B882-498F-8FF8-A12251494D43}" srcOrd="0" destOrd="0" parTransId="{A53F34C7-F3C5-4A9E-964D-91E9369B5A68}" sibTransId="{5E6A774D-D155-4EFA-9DD7-D84216C2E327}"/>
    <dgm:cxn modelId="{3E5CA253-076B-4F8F-ABDB-3BBCC6F97055}" srcId="{FEDF08C2-5852-45B6-B4DC-1170E2ED56D6}" destId="{84DC3B62-1CDA-4C8E-92EA-C709A7EA070E}" srcOrd="1" destOrd="0" parTransId="{63B0A174-6E13-4053-B4AB-DDD56D685B05}" sibTransId="{CC4A86EC-77E7-42E3-9752-F31E3F192653}"/>
    <dgm:cxn modelId="{93DD1B47-2AE9-46A3-8A03-AEDF1F2B7E53}" type="presOf" srcId="{84DC3B62-1CDA-4C8E-92EA-C709A7EA070E}" destId="{66D6D402-8D9D-47D8-BAA4-3C8CFB4004DC}" srcOrd="1" destOrd="0" presId="urn:microsoft.com/office/officeart/2005/8/layout/target3"/>
    <dgm:cxn modelId="{9395601A-B36D-4AA7-93D5-7C34C596C160}" type="presOf" srcId="{FEDF08C2-5852-45B6-B4DC-1170E2ED56D6}" destId="{824AFB09-53E1-4C8F-80AE-45CB04DEDA02}" srcOrd="0" destOrd="0" presId="urn:microsoft.com/office/officeart/2005/8/layout/target3"/>
    <dgm:cxn modelId="{0A74D245-3A8E-46FF-ABF0-A570478C742F}" type="presParOf" srcId="{824AFB09-53E1-4C8F-80AE-45CB04DEDA02}" destId="{7838E50E-B776-4AED-844C-D1B32E01373F}" srcOrd="0" destOrd="0" presId="urn:microsoft.com/office/officeart/2005/8/layout/target3"/>
    <dgm:cxn modelId="{615E29C3-DD8C-4094-B634-D9AE4C5CC53C}" type="presParOf" srcId="{824AFB09-53E1-4C8F-80AE-45CB04DEDA02}" destId="{429D14E0-5C4E-4B65-9255-CAFF136724BB}" srcOrd="1" destOrd="0" presId="urn:microsoft.com/office/officeart/2005/8/layout/target3"/>
    <dgm:cxn modelId="{56356B8C-235C-4722-8596-D05A2B7D55F8}" type="presParOf" srcId="{824AFB09-53E1-4C8F-80AE-45CB04DEDA02}" destId="{1493B89A-6515-4F8E-AFBC-8F9AD8FFE546}" srcOrd="2" destOrd="0" presId="urn:microsoft.com/office/officeart/2005/8/layout/target3"/>
    <dgm:cxn modelId="{839E4DE4-162F-412E-A5FB-F36E71656133}" type="presParOf" srcId="{824AFB09-53E1-4C8F-80AE-45CB04DEDA02}" destId="{079AD081-29FE-4FDD-880D-2DF803981264}" srcOrd="3" destOrd="0" presId="urn:microsoft.com/office/officeart/2005/8/layout/target3"/>
    <dgm:cxn modelId="{1A69C110-AF78-46FA-B8F6-D1B53EB48F15}" type="presParOf" srcId="{824AFB09-53E1-4C8F-80AE-45CB04DEDA02}" destId="{0846AC69-A5A1-4753-B2F5-CBAFC9893929}" srcOrd="4" destOrd="0" presId="urn:microsoft.com/office/officeart/2005/8/layout/target3"/>
    <dgm:cxn modelId="{62B157D1-43F2-4939-92B0-F511DCB73C47}" type="presParOf" srcId="{824AFB09-53E1-4C8F-80AE-45CB04DEDA02}" destId="{82E02DAE-BCC1-448C-B10D-3F3CAD7C19EB}" srcOrd="5" destOrd="0" presId="urn:microsoft.com/office/officeart/2005/8/layout/target3"/>
    <dgm:cxn modelId="{D482EDA6-DACD-4CC9-9CC9-7BC8E1972A17}" type="presParOf" srcId="{824AFB09-53E1-4C8F-80AE-45CB04DEDA02}" destId="{55227F73-BD2F-4E69-B448-8B3D9C675ED0}" srcOrd="6" destOrd="0" presId="urn:microsoft.com/office/officeart/2005/8/layout/target3"/>
    <dgm:cxn modelId="{C8553B8D-F410-458D-8E2A-9BE32AB5D2C3}" type="presParOf" srcId="{824AFB09-53E1-4C8F-80AE-45CB04DEDA02}" destId="{66D6D402-8D9D-47D8-BAA4-3C8CFB4004DC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C8867D4-95E6-4DDE-A38A-FD71C1A93E57}" type="doc">
      <dgm:prSet loTypeId="urn:microsoft.com/office/officeart/2005/8/layout/hList1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6AFB9657-F893-47FF-9DBD-F6F5DA56A024}">
      <dgm:prSet/>
      <dgm:spPr/>
      <dgm:t>
        <a:bodyPr/>
        <a:lstStyle/>
        <a:p>
          <a:pPr rtl="0"/>
          <a:r>
            <a:rPr lang="en-US" smtClean="0"/>
            <a:t>Task</a:t>
          </a:r>
          <a:endParaRPr lang="en-GB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144223FA-A730-4323-AB3F-7A0A5E89F4E5}" type="parTrans" cxnId="{83AA92B9-FA70-4343-A90A-143E9F658F0E}">
      <dgm:prSet/>
      <dgm:spPr/>
      <dgm:t>
        <a:bodyPr/>
        <a:lstStyle/>
        <a:p>
          <a:endParaRPr lang="en-GB"/>
        </a:p>
      </dgm:t>
    </dgm:pt>
    <dgm:pt modelId="{9ED31358-15DC-4F8F-9D0B-D9AB6922CC63}" type="sibTrans" cxnId="{83AA92B9-FA70-4343-A90A-143E9F658F0E}">
      <dgm:prSet/>
      <dgm:spPr/>
      <dgm:t>
        <a:bodyPr/>
        <a:lstStyle/>
        <a:p>
          <a:endParaRPr lang="en-GB"/>
        </a:p>
      </dgm:t>
    </dgm:pt>
    <dgm:pt modelId="{3DEFE935-F8CC-44BB-9A86-67996EB2593A}">
      <dgm:prSet/>
      <dgm:spPr/>
      <dgm:t>
        <a:bodyPr/>
        <a:lstStyle/>
        <a:p>
          <a:pPr rtl="0"/>
          <a:r>
            <a:rPr lang="en-US" dirty="0" smtClean="0"/>
            <a:t>Performance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D10D377A-CAAE-4E51-AE16-219887F63C62}" type="parTrans" cxnId="{FEE7378C-BA1B-49F8-BB8E-C95C9851F3B1}">
      <dgm:prSet/>
      <dgm:spPr/>
      <dgm:t>
        <a:bodyPr/>
        <a:lstStyle/>
        <a:p>
          <a:endParaRPr lang="en-GB"/>
        </a:p>
      </dgm:t>
    </dgm:pt>
    <dgm:pt modelId="{D65531E3-30DA-4F9A-AF65-0C9E4676AECC}" type="sibTrans" cxnId="{FEE7378C-BA1B-49F8-BB8E-C95C9851F3B1}">
      <dgm:prSet/>
      <dgm:spPr/>
      <dgm:t>
        <a:bodyPr/>
        <a:lstStyle/>
        <a:p>
          <a:endParaRPr lang="en-GB"/>
        </a:p>
      </dgm:t>
    </dgm:pt>
    <dgm:pt modelId="{FBBC3959-102A-4263-87A6-384149C21738}">
      <dgm:prSet/>
      <dgm:spPr/>
      <dgm:t>
        <a:bodyPr/>
        <a:lstStyle/>
        <a:p>
          <a:pPr rtl="0"/>
          <a:r>
            <a:rPr lang="en-US" dirty="0" smtClean="0"/>
            <a:t>Well-being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E013778A-F832-4AC6-87D4-C181DA452F1C}" type="parTrans" cxnId="{3D75E4B7-4818-4C8D-9593-51963DB0C337}">
      <dgm:prSet/>
      <dgm:spPr/>
      <dgm:t>
        <a:bodyPr/>
        <a:lstStyle/>
        <a:p>
          <a:endParaRPr lang="en-GB"/>
        </a:p>
      </dgm:t>
    </dgm:pt>
    <dgm:pt modelId="{06DC0A58-D299-42E6-A274-BC8A447B7163}" type="sibTrans" cxnId="{3D75E4B7-4818-4C8D-9593-51963DB0C337}">
      <dgm:prSet/>
      <dgm:spPr/>
      <dgm:t>
        <a:bodyPr/>
        <a:lstStyle/>
        <a:p>
          <a:endParaRPr lang="en-GB"/>
        </a:p>
      </dgm:t>
    </dgm:pt>
    <dgm:pt modelId="{C136D199-E2B3-4031-A2CE-94FD10D0799A}">
      <dgm:prSet/>
      <dgm:spPr/>
      <dgm:t>
        <a:bodyPr/>
        <a:lstStyle/>
        <a:p>
          <a:pPr rtl="0"/>
          <a:r>
            <a:rPr lang="en-US" smtClean="0"/>
            <a:t>Fit</a:t>
          </a:r>
          <a:endParaRPr lang="en-GB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0C7831E4-0721-4E1F-B267-38230F1D99D4}" type="parTrans" cxnId="{7FA28FC6-B551-4F3D-ADAA-80536A0D7094}">
      <dgm:prSet/>
      <dgm:spPr/>
      <dgm:t>
        <a:bodyPr/>
        <a:lstStyle/>
        <a:p>
          <a:endParaRPr lang="en-GB"/>
        </a:p>
      </dgm:t>
    </dgm:pt>
    <dgm:pt modelId="{D3DDCE63-A54E-4C9B-AD74-7EABDC3DA730}" type="sibTrans" cxnId="{7FA28FC6-B551-4F3D-ADAA-80536A0D7094}">
      <dgm:prSet/>
      <dgm:spPr/>
      <dgm:t>
        <a:bodyPr/>
        <a:lstStyle/>
        <a:p>
          <a:endParaRPr lang="en-GB"/>
        </a:p>
      </dgm:t>
    </dgm:pt>
    <dgm:pt modelId="{711C0DD1-0AA6-4503-A0A4-81A98C274137}" type="pres">
      <dgm:prSet presAssocID="{8C8867D4-95E6-4DDE-A38A-FD71C1A93E5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B6157927-8BF1-4E0B-B8D9-288F44B79DD1}" type="pres">
      <dgm:prSet presAssocID="{6AFB9657-F893-47FF-9DBD-F6F5DA56A024}" presName="composite" presStyleCnt="0"/>
      <dgm:spPr/>
    </dgm:pt>
    <dgm:pt modelId="{1FB55432-ED64-4F61-AB3B-E2294CD1E881}" type="pres">
      <dgm:prSet presAssocID="{6AFB9657-F893-47FF-9DBD-F6F5DA56A024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6259BED-E194-4EFE-B558-DE991ADD3752}" type="pres">
      <dgm:prSet presAssocID="{6AFB9657-F893-47FF-9DBD-F6F5DA56A024}" presName="desTx" presStyleLbl="alignAccFollowNode1" presStyleIdx="0" presStyleCnt="4">
        <dgm:presLayoutVars>
          <dgm:bulletEnabled val="1"/>
        </dgm:presLayoutVars>
      </dgm:prSet>
      <dgm:spPr/>
    </dgm:pt>
    <dgm:pt modelId="{25F09788-44BD-4BC2-B6D9-B4D8A1449274}" type="pres">
      <dgm:prSet presAssocID="{9ED31358-15DC-4F8F-9D0B-D9AB6922CC63}" presName="space" presStyleCnt="0"/>
      <dgm:spPr/>
    </dgm:pt>
    <dgm:pt modelId="{352824D2-977B-446D-8B19-FBD2E467FD1D}" type="pres">
      <dgm:prSet presAssocID="{3DEFE935-F8CC-44BB-9A86-67996EB2593A}" presName="composite" presStyleCnt="0"/>
      <dgm:spPr/>
    </dgm:pt>
    <dgm:pt modelId="{D57ECCA1-7D68-4082-BB11-950BFA85EC45}" type="pres">
      <dgm:prSet presAssocID="{3DEFE935-F8CC-44BB-9A86-67996EB2593A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BC20040-E4D6-4624-AA5B-426D468B5CB5}" type="pres">
      <dgm:prSet presAssocID="{3DEFE935-F8CC-44BB-9A86-67996EB2593A}" presName="desTx" presStyleLbl="alignAccFollowNode1" presStyleIdx="1" presStyleCnt="4">
        <dgm:presLayoutVars>
          <dgm:bulletEnabled val="1"/>
        </dgm:presLayoutVars>
      </dgm:prSet>
      <dgm:spPr/>
    </dgm:pt>
    <dgm:pt modelId="{C46897B3-4F98-4A63-A402-D613184DF12D}" type="pres">
      <dgm:prSet presAssocID="{D65531E3-30DA-4F9A-AF65-0C9E4676AECC}" presName="space" presStyleCnt="0"/>
      <dgm:spPr/>
    </dgm:pt>
    <dgm:pt modelId="{45190DA7-5F81-4F2E-BD7D-11C2F5E273AC}" type="pres">
      <dgm:prSet presAssocID="{FBBC3959-102A-4263-87A6-384149C21738}" presName="composite" presStyleCnt="0"/>
      <dgm:spPr/>
    </dgm:pt>
    <dgm:pt modelId="{596DA820-548B-40A3-A5D7-B098788FC6EA}" type="pres">
      <dgm:prSet presAssocID="{FBBC3959-102A-4263-87A6-384149C21738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013F5B1-FCB0-4B1C-BD4B-F0B2A2923295}" type="pres">
      <dgm:prSet presAssocID="{FBBC3959-102A-4263-87A6-384149C21738}" presName="desTx" presStyleLbl="alignAccFollowNode1" presStyleIdx="2" presStyleCnt="4">
        <dgm:presLayoutVars>
          <dgm:bulletEnabled val="1"/>
        </dgm:presLayoutVars>
      </dgm:prSet>
      <dgm:spPr/>
    </dgm:pt>
    <dgm:pt modelId="{903702D7-8D04-4564-89BF-C7574F1735F7}" type="pres">
      <dgm:prSet presAssocID="{06DC0A58-D299-42E6-A274-BC8A447B7163}" presName="space" presStyleCnt="0"/>
      <dgm:spPr/>
    </dgm:pt>
    <dgm:pt modelId="{1AEE0A9F-89C8-4F8F-A655-886013764EB2}" type="pres">
      <dgm:prSet presAssocID="{C136D199-E2B3-4031-A2CE-94FD10D0799A}" presName="composite" presStyleCnt="0"/>
      <dgm:spPr/>
    </dgm:pt>
    <dgm:pt modelId="{91F2C5FB-8DCF-48EF-8B6D-76713C2DEB6B}" type="pres">
      <dgm:prSet presAssocID="{C136D199-E2B3-4031-A2CE-94FD10D0799A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29EBDA2-6F75-4302-B7C1-74B8DF83FFCD}" type="pres">
      <dgm:prSet presAssocID="{C136D199-E2B3-4031-A2CE-94FD10D0799A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0EE18327-2C19-4C36-93D8-976D69DE63B8}" type="presOf" srcId="{3DEFE935-F8CC-44BB-9A86-67996EB2593A}" destId="{D57ECCA1-7D68-4082-BB11-950BFA85EC45}" srcOrd="0" destOrd="0" presId="urn:microsoft.com/office/officeart/2005/8/layout/hList1"/>
    <dgm:cxn modelId="{3D75E4B7-4818-4C8D-9593-51963DB0C337}" srcId="{8C8867D4-95E6-4DDE-A38A-FD71C1A93E57}" destId="{FBBC3959-102A-4263-87A6-384149C21738}" srcOrd="2" destOrd="0" parTransId="{E013778A-F832-4AC6-87D4-C181DA452F1C}" sibTransId="{06DC0A58-D299-42E6-A274-BC8A447B7163}"/>
    <dgm:cxn modelId="{EA65B8D4-534B-4544-9560-6A0584BE84AC}" type="presOf" srcId="{FBBC3959-102A-4263-87A6-384149C21738}" destId="{596DA820-548B-40A3-A5D7-B098788FC6EA}" srcOrd="0" destOrd="0" presId="urn:microsoft.com/office/officeart/2005/8/layout/hList1"/>
    <dgm:cxn modelId="{7FA28FC6-B551-4F3D-ADAA-80536A0D7094}" srcId="{8C8867D4-95E6-4DDE-A38A-FD71C1A93E57}" destId="{C136D199-E2B3-4031-A2CE-94FD10D0799A}" srcOrd="3" destOrd="0" parTransId="{0C7831E4-0721-4E1F-B267-38230F1D99D4}" sibTransId="{D3DDCE63-A54E-4C9B-AD74-7EABDC3DA730}"/>
    <dgm:cxn modelId="{6CBC8183-B750-4EA4-84B7-D8D23EEE4B79}" type="presOf" srcId="{6AFB9657-F893-47FF-9DBD-F6F5DA56A024}" destId="{1FB55432-ED64-4F61-AB3B-E2294CD1E881}" srcOrd="0" destOrd="0" presId="urn:microsoft.com/office/officeart/2005/8/layout/hList1"/>
    <dgm:cxn modelId="{721CBE60-996A-4B2D-975B-BD2CB25C9CF4}" type="presOf" srcId="{C136D199-E2B3-4031-A2CE-94FD10D0799A}" destId="{91F2C5FB-8DCF-48EF-8B6D-76713C2DEB6B}" srcOrd="0" destOrd="0" presId="urn:microsoft.com/office/officeart/2005/8/layout/hList1"/>
    <dgm:cxn modelId="{FEE7378C-BA1B-49F8-BB8E-C95C9851F3B1}" srcId="{8C8867D4-95E6-4DDE-A38A-FD71C1A93E57}" destId="{3DEFE935-F8CC-44BB-9A86-67996EB2593A}" srcOrd="1" destOrd="0" parTransId="{D10D377A-CAAE-4E51-AE16-219887F63C62}" sibTransId="{D65531E3-30DA-4F9A-AF65-0C9E4676AECC}"/>
    <dgm:cxn modelId="{8C979F0E-8B61-47E6-BF9A-72E7F9DA1B21}" type="presOf" srcId="{8C8867D4-95E6-4DDE-A38A-FD71C1A93E57}" destId="{711C0DD1-0AA6-4503-A0A4-81A98C274137}" srcOrd="0" destOrd="0" presId="urn:microsoft.com/office/officeart/2005/8/layout/hList1"/>
    <dgm:cxn modelId="{83AA92B9-FA70-4343-A90A-143E9F658F0E}" srcId="{8C8867D4-95E6-4DDE-A38A-FD71C1A93E57}" destId="{6AFB9657-F893-47FF-9DBD-F6F5DA56A024}" srcOrd="0" destOrd="0" parTransId="{144223FA-A730-4323-AB3F-7A0A5E89F4E5}" sibTransId="{9ED31358-15DC-4F8F-9D0B-D9AB6922CC63}"/>
    <dgm:cxn modelId="{0BBE3B89-F323-4BEE-A1A4-1D0060A618FB}" type="presParOf" srcId="{711C0DD1-0AA6-4503-A0A4-81A98C274137}" destId="{B6157927-8BF1-4E0B-B8D9-288F44B79DD1}" srcOrd="0" destOrd="0" presId="urn:microsoft.com/office/officeart/2005/8/layout/hList1"/>
    <dgm:cxn modelId="{778BDFAB-8312-4A4D-8D3F-06D483DA3867}" type="presParOf" srcId="{B6157927-8BF1-4E0B-B8D9-288F44B79DD1}" destId="{1FB55432-ED64-4F61-AB3B-E2294CD1E881}" srcOrd="0" destOrd="0" presId="urn:microsoft.com/office/officeart/2005/8/layout/hList1"/>
    <dgm:cxn modelId="{B800C484-74F4-40D9-88B8-9D4FAE9BD328}" type="presParOf" srcId="{B6157927-8BF1-4E0B-B8D9-288F44B79DD1}" destId="{A6259BED-E194-4EFE-B558-DE991ADD3752}" srcOrd="1" destOrd="0" presId="urn:microsoft.com/office/officeart/2005/8/layout/hList1"/>
    <dgm:cxn modelId="{CD3701F6-26C4-46BE-BE99-D3E5D21993A4}" type="presParOf" srcId="{711C0DD1-0AA6-4503-A0A4-81A98C274137}" destId="{25F09788-44BD-4BC2-B6D9-B4D8A1449274}" srcOrd="1" destOrd="0" presId="urn:microsoft.com/office/officeart/2005/8/layout/hList1"/>
    <dgm:cxn modelId="{74928EE0-6047-4AC3-8584-18FF3067B65A}" type="presParOf" srcId="{711C0DD1-0AA6-4503-A0A4-81A98C274137}" destId="{352824D2-977B-446D-8B19-FBD2E467FD1D}" srcOrd="2" destOrd="0" presId="urn:microsoft.com/office/officeart/2005/8/layout/hList1"/>
    <dgm:cxn modelId="{1E6D4468-3796-481E-B436-ABE584A3D4FE}" type="presParOf" srcId="{352824D2-977B-446D-8B19-FBD2E467FD1D}" destId="{D57ECCA1-7D68-4082-BB11-950BFA85EC45}" srcOrd="0" destOrd="0" presId="urn:microsoft.com/office/officeart/2005/8/layout/hList1"/>
    <dgm:cxn modelId="{DB6F8829-5916-4DE4-AAEC-989F2868AF93}" type="presParOf" srcId="{352824D2-977B-446D-8B19-FBD2E467FD1D}" destId="{2BC20040-E4D6-4624-AA5B-426D468B5CB5}" srcOrd="1" destOrd="0" presId="urn:microsoft.com/office/officeart/2005/8/layout/hList1"/>
    <dgm:cxn modelId="{CFFAE198-41A0-4438-879B-375BFCC50BC7}" type="presParOf" srcId="{711C0DD1-0AA6-4503-A0A4-81A98C274137}" destId="{C46897B3-4F98-4A63-A402-D613184DF12D}" srcOrd="3" destOrd="0" presId="urn:microsoft.com/office/officeart/2005/8/layout/hList1"/>
    <dgm:cxn modelId="{36A44C38-BD13-4927-9442-37225F6721BE}" type="presParOf" srcId="{711C0DD1-0AA6-4503-A0A4-81A98C274137}" destId="{45190DA7-5F81-4F2E-BD7D-11C2F5E273AC}" srcOrd="4" destOrd="0" presId="urn:microsoft.com/office/officeart/2005/8/layout/hList1"/>
    <dgm:cxn modelId="{56F5BC41-46F8-4EE3-8369-0F956575957C}" type="presParOf" srcId="{45190DA7-5F81-4F2E-BD7D-11C2F5E273AC}" destId="{596DA820-548B-40A3-A5D7-B098788FC6EA}" srcOrd="0" destOrd="0" presId="urn:microsoft.com/office/officeart/2005/8/layout/hList1"/>
    <dgm:cxn modelId="{4C14484B-C3D9-4999-B950-3D3F8E044E3C}" type="presParOf" srcId="{45190DA7-5F81-4F2E-BD7D-11C2F5E273AC}" destId="{4013F5B1-FCB0-4B1C-BD4B-F0B2A2923295}" srcOrd="1" destOrd="0" presId="urn:microsoft.com/office/officeart/2005/8/layout/hList1"/>
    <dgm:cxn modelId="{F98391F5-0730-4831-AD43-80E92489F729}" type="presParOf" srcId="{711C0DD1-0AA6-4503-A0A4-81A98C274137}" destId="{903702D7-8D04-4564-89BF-C7574F1735F7}" srcOrd="5" destOrd="0" presId="urn:microsoft.com/office/officeart/2005/8/layout/hList1"/>
    <dgm:cxn modelId="{AD3D4BF9-9AF7-47FE-8742-26F72423D700}" type="presParOf" srcId="{711C0DD1-0AA6-4503-A0A4-81A98C274137}" destId="{1AEE0A9F-89C8-4F8F-A655-886013764EB2}" srcOrd="6" destOrd="0" presId="urn:microsoft.com/office/officeart/2005/8/layout/hList1"/>
    <dgm:cxn modelId="{EDB02EDA-56FC-4435-BB94-97FB773D8839}" type="presParOf" srcId="{1AEE0A9F-89C8-4F8F-A655-886013764EB2}" destId="{91F2C5FB-8DCF-48EF-8B6D-76713C2DEB6B}" srcOrd="0" destOrd="0" presId="urn:microsoft.com/office/officeart/2005/8/layout/hList1"/>
    <dgm:cxn modelId="{44953FA4-63C3-44B1-94B8-554D06CBF669}" type="presParOf" srcId="{1AEE0A9F-89C8-4F8F-A655-886013764EB2}" destId="{A29EBDA2-6F75-4302-B7C1-74B8DF83FFC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68FC426-CFD8-44BA-9D3E-B57C6ED4C443}" type="doc">
      <dgm:prSet loTypeId="urn:microsoft.com/office/officeart/2005/8/layout/vList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595E1FAF-B083-4011-BB4A-82AB0FCB1AC5}">
      <dgm:prSet custT="1"/>
      <dgm:spPr/>
      <dgm:t>
        <a:bodyPr/>
        <a:lstStyle/>
        <a:p>
          <a:pPr rtl="0"/>
          <a:r>
            <a:rPr lang="en-US" sz="2800" dirty="0" smtClean="0"/>
            <a:t>Natural-language interfaces</a:t>
          </a:r>
          <a:endParaRPr lang="en-GB" sz="2800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F34A6FF4-51BE-4DB7-BF6E-E64A3D1784D1}" type="parTrans" cxnId="{90F77B05-5207-4138-83BA-2A75E5701FAB}">
      <dgm:prSet/>
      <dgm:spPr/>
      <dgm:t>
        <a:bodyPr/>
        <a:lstStyle/>
        <a:p>
          <a:endParaRPr lang="en-GB" sz="2800"/>
        </a:p>
      </dgm:t>
    </dgm:pt>
    <dgm:pt modelId="{9D4AE0D9-F018-4016-8B4C-1C7B57FD9191}" type="sibTrans" cxnId="{90F77B05-5207-4138-83BA-2A75E5701FAB}">
      <dgm:prSet/>
      <dgm:spPr/>
      <dgm:t>
        <a:bodyPr/>
        <a:lstStyle/>
        <a:p>
          <a:endParaRPr lang="en-GB" sz="2800"/>
        </a:p>
      </dgm:t>
    </dgm:pt>
    <dgm:pt modelId="{50BD2385-595A-43CC-A63C-722EBFDFB7B8}">
      <dgm:prSet custT="1"/>
      <dgm:spPr/>
      <dgm:t>
        <a:bodyPr/>
        <a:lstStyle/>
        <a:p>
          <a:pPr rtl="0"/>
          <a:r>
            <a:rPr lang="en-US" sz="2800" dirty="0" smtClean="0">
              <a:solidFill>
                <a:schemeClr val="bg1"/>
              </a:solidFill>
            </a:rPr>
            <a:t>Question-and-answer interfaces</a:t>
          </a:r>
          <a:endParaRPr lang="en-GB" sz="2800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AD6DB5DC-65D7-40F7-BF11-B6C758A68E10}" type="parTrans" cxnId="{317503C3-9E30-4C4A-A869-6CEFBC657A93}">
      <dgm:prSet/>
      <dgm:spPr/>
      <dgm:t>
        <a:bodyPr/>
        <a:lstStyle/>
        <a:p>
          <a:endParaRPr lang="en-GB" sz="2800"/>
        </a:p>
      </dgm:t>
    </dgm:pt>
    <dgm:pt modelId="{B8AC5D8E-C0A0-4CFC-B662-BC3FF5A9D115}" type="sibTrans" cxnId="{317503C3-9E30-4C4A-A869-6CEFBC657A93}">
      <dgm:prSet/>
      <dgm:spPr/>
      <dgm:t>
        <a:bodyPr/>
        <a:lstStyle/>
        <a:p>
          <a:endParaRPr lang="en-GB" sz="2800"/>
        </a:p>
      </dgm:t>
    </dgm:pt>
    <dgm:pt modelId="{EA55D086-F418-4407-B46C-C35E558B3E65}">
      <dgm:prSet custT="1"/>
      <dgm:spPr/>
      <dgm:t>
        <a:bodyPr/>
        <a:lstStyle/>
        <a:p>
          <a:pPr rtl="0"/>
          <a:r>
            <a:rPr lang="en-US" sz="2800" smtClean="0"/>
            <a:t>Menus </a:t>
          </a:r>
          <a:endParaRPr lang="en-GB" sz="280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A3738F0E-DD03-47DB-8298-13DBD18ACE6D}" type="parTrans" cxnId="{00958A12-3B7C-4708-A56D-B0A94C902B90}">
      <dgm:prSet/>
      <dgm:spPr/>
      <dgm:t>
        <a:bodyPr/>
        <a:lstStyle/>
        <a:p>
          <a:endParaRPr lang="en-GB" sz="2800"/>
        </a:p>
      </dgm:t>
    </dgm:pt>
    <dgm:pt modelId="{500F488D-4F27-43F1-A40E-9B10206811DA}" type="sibTrans" cxnId="{00958A12-3B7C-4708-A56D-B0A94C902B90}">
      <dgm:prSet/>
      <dgm:spPr/>
      <dgm:t>
        <a:bodyPr/>
        <a:lstStyle/>
        <a:p>
          <a:endParaRPr lang="en-GB" sz="2800"/>
        </a:p>
      </dgm:t>
    </dgm:pt>
    <dgm:pt modelId="{AA7CAAAB-192F-4140-A267-DCAE83DEE2A7}">
      <dgm:prSet custT="1"/>
      <dgm:spPr/>
      <dgm:t>
        <a:bodyPr/>
        <a:lstStyle/>
        <a:p>
          <a:pPr rtl="0"/>
          <a:r>
            <a:rPr lang="en-US" sz="2800" dirty="0" smtClean="0"/>
            <a:t>Form-fill interfaces</a:t>
          </a:r>
          <a:endParaRPr lang="en-GB" sz="2800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27DC142F-9D35-4BC7-A426-2CAEA402CFF5}" type="parTrans" cxnId="{7EC5C831-B5E3-442E-B02F-FDC394616596}">
      <dgm:prSet/>
      <dgm:spPr/>
      <dgm:t>
        <a:bodyPr/>
        <a:lstStyle/>
        <a:p>
          <a:endParaRPr lang="en-GB" sz="2800"/>
        </a:p>
      </dgm:t>
    </dgm:pt>
    <dgm:pt modelId="{7B0E6402-70AF-4BF1-9E65-8BD140F696E1}" type="sibTrans" cxnId="{7EC5C831-B5E3-442E-B02F-FDC394616596}">
      <dgm:prSet/>
      <dgm:spPr/>
      <dgm:t>
        <a:bodyPr/>
        <a:lstStyle/>
        <a:p>
          <a:endParaRPr lang="en-GB" sz="2800"/>
        </a:p>
      </dgm:t>
    </dgm:pt>
    <dgm:pt modelId="{1634085D-68A5-4D38-AD8F-A97602A4EEEB}">
      <dgm:prSet custT="1"/>
      <dgm:spPr/>
      <dgm:t>
        <a:bodyPr/>
        <a:lstStyle/>
        <a:p>
          <a:pPr rtl="0"/>
          <a:r>
            <a:rPr lang="en-US" sz="2800" dirty="0" smtClean="0"/>
            <a:t>Command-language interfaces</a:t>
          </a:r>
          <a:endParaRPr lang="en-GB" sz="2800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0D103800-B2CD-4EB1-8F24-72CBA8EA4266}" type="parTrans" cxnId="{21A58D91-8EE4-448B-B134-36A7712DB229}">
      <dgm:prSet/>
      <dgm:spPr/>
      <dgm:t>
        <a:bodyPr/>
        <a:lstStyle/>
        <a:p>
          <a:endParaRPr lang="en-GB" sz="2800"/>
        </a:p>
      </dgm:t>
    </dgm:pt>
    <dgm:pt modelId="{D2DDB846-AD0B-41D5-9D24-E19ED5F5026C}" type="sibTrans" cxnId="{21A58D91-8EE4-448B-B134-36A7712DB229}">
      <dgm:prSet/>
      <dgm:spPr/>
      <dgm:t>
        <a:bodyPr/>
        <a:lstStyle/>
        <a:p>
          <a:endParaRPr lang="en-GB" sz="2800"/>
        </a:p>
      </dgm:t>
    </dgm:pt>
    <dgm:pt modelId="{CA064841-6919-4195-9091-4FCD8694D6C6}">
      <dgm:prSet custT="1"/>
      <dgm:spPr/>
      <dgm:t>
        <a:bodyPr/>
        <a:lstStyle/>
        <a:p>
          <a:pPr rtl="0"/>
          <a:r>
            <a:rPr lang="en-US" sz="2800" smtClean="0"/>
            <a:t>Graphical User Interfaces (GUIs)</a:t>
          </a:r>
          <a:endParaRPr lang="en-GB" sz="280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BDE78CCE-CA11-4BC9-B0E7-6EB99CD21F40}" type="parTrans" cxnId="{12481631-C929-4D4C-AC63-E306E2056484}">
      <dgm:prSet/>
      <dgm:spPr/>
      <dgm:t>
        <a:bodyPr/>
        <a:lstStyle/>
        <a:p>
          <a:endParaRPr lang="en-GB" sz="2800"/>
        </a:p>
      </dgm:t>
    </dgm:pt>
    <dgm:pt modelId="{8CEEF263-EFEE-463F-B450-3FC4227847A8}" type="sibTrans" cxnId="{12481631-C929-4D4C-AC63-E306E2056484}">
      <dgm:prSet/>
      <dgm:spPr/>
      <dgm:t>
        <a:bodyPr/>
        <a:lstStyle/>
        <a:p>
          <a:endParaRPr lang="en-GB" sz="2800"/>
        </a:p>
      </dgm:t>
    </dgm:pt>
    <dgm:pt modelId="{D5D5EDE5-4910-432D-B6E3-69F066E86149}">
      <dgm:prSet custT="1"/>
      <dgm:spPr/>
      <dgm:t>
        <a:bodyPr/>
        <a:lstStyle/>
        <a:p>
          <a:pPr rtl="0"/>
          <a:r>
            <a:rPr lang="en-US" sz="2800" dirty="0" smtClean="0"/>
            <a:t>Other user interfaces</a:t>
          </a:r>
          <a:endParaRPr lang="en-GB" sz="2800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  <dgm:pt modelId="{E4219E98-1591-4964-AEFA-99BD5211E807}" type="parTrans" cxnId="{6BD5C3BA-BD8B-4242-BEB0-066FA22D8A50}">
      <dgm:prSet/>
      <dgm:spPr/>
      <dgm:t>
        <a:bodyPr/>
        <a:lstStyle/>
        <a:p>
          <a:endParaRPr lang="en-GB" sz="2800"/>
        </a:p>
      </dgm:t>
    </dgm:pt>
    <dgm:pt modelId="{3861D86B-A3E0-4706-BDEE-77E202537080}" type="sibTrans" cxnId="{6BD5C3BA-BD8B-4242-BEB0-066FA22D8A50}">
      <dgm:prSet/>
      <dgm:spPr/>
      <dgm:t>
        <a:bodyPr/>
        <a:lstStyle/>
        <a:p>
          <a:endParaRPr lang="en-GB" sz="2800"/>
        </a:p>
      </dgm:t>
    </dgm:pt>
    <dgm:pt modelId="{030E624B-C563-4830-92C5-4B79F6FA8185}" type="pres">
      <dgm:prSet presAssocID="{568FC426-CFD8-44BA-9D3E-B57C6ED4C44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D0684A1B-BB6B-40B1-BFC1-0F4DBD3BA5D7}" type="pres">
      <dgm:prSet presAssocID="{595E1FAF-B083-4011-BB4A-82AB0FCB1AC5}" presName="comp" presStyleCnt="0"/>
      <dgm:spPr/>
    </dgm:pt>
    <dgm:pt modelId="{7A0DFAF0-6A8C-4A0F-8FD6-CA5612369E82}" type="pres">
      <dgm:prSet presAssocID="{595E1FAF-B083-4011-BB4A-82AB0FCB1AC5}" presName="box" presStyleLbl="node1" presStyleIdx="0" presStyleCnt="7"/>
      <dgm:spPr/>
      <dgm:t>
        <a:bodyPr/>
        <a:lstStyle/>
        <a:p>
          <a:endParaRPr lang="en-GB"/>
        </a:p>
      </dgm:t>
    </dgm:pt>
    <dgm:pt modelId="{93F68A3E-A99A-4932-BF54-E3EC56DDDE7E}" type="pres">
      <dgm:prSet presAssocID="{595E1FAF-B083-4011-BB4A-82AB0FCB1AC5}" presName="img" presStyleLbl="fgImgPlace1" presStyleIdx="0" presStyleCnt="7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</dgm:spPr>
      <dgm:t>
        <a:bodyPr/>
        <a:lstStyle/>
        <a:p>
          <a:endParaRPr lang="en-GB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FFEEED81-3FD7-400B-9DE9-0D808ECB249D}" type="pres">
      <dgm:prSet presAssocID="{595E1FAF-B083-4011-BB4A-82AB0FCB1AC5}" presName="text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57844F4-5D0C-47BB-9D1B-49D0DB6833D6}" type="pres">
      <dgm:prSet presAssocID="{9D4AE0D9-F018-4016-8B4C-1C7B57FD9191}" presName="spacer" presStyleCnt="0"/>
      <dgm:spPr/>
    </dgm:pt>
    <dgm:pt modelId="{9D037897-0D41-480D-B20E-1F28DFE1F071}" type="pres">
      <dgm:prSet presAssocID="{50BD2385-595A-43CC-A63C-722EBFDFB7B8}" presName="comp" presStyleCnt="0"/>
      <dgm:spPr/>
    </dgm:pt>
    <dgm:pt modelId="{21F283B8-A214-4042-80F7-55E2A41E42B0}" type="pres">
      <dgm:prSet presAssocID="{50BD2385-595A-43CC-A63C-722EBFDFB7B8}" presName="box" presStyleLbl="node1" presStyleIdx="1" presStyleCnt="7"/>
      <dgm:spPr/>
      <dgm:t>
        <a:bodyPr/>
        <a:lstStyle/>
        <a:p>
          <a:endParaRPr lang="en-GB"/>
        </a:p>
      </dgm:t>
    </dgm:pt>
    <dgm:pt modelId="{0676550D-C771-4DD4-AD4B-20192CB0C98D}" type="pres">
      <dgm:prSet presAssocID="{50BD2385-595A-43CC-A63C-722EBFDFB7B8}" presName="img" presStyleLbl="fgImgPlace1" presStyleIdx="1" presStyleCnt="7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4000" b="-64000"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D02FF8C3-9467-468F-95C0-6B63BE830140}" type="pres">
      <dgm:prSet presAssocID="{50BD2385-595A-43CC-A63C-722EBFDFB7B8}" presName="text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FA944C4-F7B6-42EE-A444-ABF8CCC1F797}" type="pres">
      <dgm:prSet presAssocID="{B8AC5D8E-C0A0-4CFC-B662-BC3FF5A9D115}" presName="spacer" presStyleCnt="0"/>
      <dgm:spPr/>
    </dgm:pt>
    <dgm:pt modelId="{ECCCB946-7844-48F2-BB13-66E0B8B51433}" type="pres">
      <dgm:prSet presAssocID="{EA55D086-F418-4407-B46C-C35E558B3E65}" presName="comp" presStyleCnt="0"/>
      <dgm:spPr/>
    </dgm:pt>
    <dgm:pt modelId="{F49F5A13-9356-4CD4-A0AE-43410EA404CE}" type="pres">
      <dgm:prSet presAssocID="{EA55D086-F418-4407-B46C-C35E558B3E65}" presName="box" presStyleLbl="node1" presStyleIdx="2" presStyleCnt="7"/>
      <dgm:spPr/>
      <dgm:t>
        <a:bodyPr/>
        <a:lstStyle/>
        <a:p>
          <a:endParaRPr lang="en-GB"/>
        </a:p>
      </dgm:t>
    </dgm:pt>
    <dgm:pt modelId="{D3401EFA-4788-4D38-A98A-5D4E65D8A671}" type="pres">
      <dgm:prSet presAssocID="{EA55D086-F418-4407-B46C-C35E558B3E65}" presName="img" presStyleLbl="fgImgPlace1" presStyleIdx="2" presStyleCnt="7"/>
      <dgm:spPr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2000" b="-72000"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4AEE44C8-4ABD-409D-8932-EC79E9FAECE5}" type="pres">
      <dgm:prSet presAssocID="{EA55D086-F418-4407-B46C-C35E558B3E65}" presName="text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B369517-D0DB-4B4B-AA07-C61CB1BBAAB1}" type="pres">
      <dgm:prSet presAssocID="{500F488D-4F27-43F1-A40E-9B10206811DA}" presName="spacer" presStyleCnt="0"/>
      <dgm:spPr/>
    </dgm:pt>
    <dgm:pt modelId="{7C5CE968-A631-4A1E-9E6D-B0AB6EDF192E}" type="pres">
      <dgm:prSet presAssocID="{AA7CAAAB-192F-4140-A267-DCAE83DEE2A7}" presName="comp" presStyleCnt="0"/>
      <dgm:spPr/>
    </dgm:pt>
    <dgm:pt modelId="{270F5A21-8D44-4ECB-86A9-E945EB3407DE}" type="pres">
      <dgm:prSet presAssocID="{AA7CAAAB-192F-4140-A267-DCAE83DEE2A7}" presName="box" presStyleLbl="node1" presStyleIdx="3" presStyleCnt="7"/>
      <dgm:spPr/>
      <dgm:t>
        <a:bodyPr/>
        <a:lstStyle/>
        <a:p>
          <a:endParaRPr lang="en-GB"/>
        </a:p>
      </dgm:t>
    </dgm:pt>
    <dgm:pt modelId="{A7A33EE8-BB70-47B4-BDF8-A0B2AD44B8C8}" type="pres">
      <dgm:prSet presAssocID="{AA7CAAAB-192F-4140-A267-DCAE83DEE2A7}" presName="img" presStyleLbl="fgImgPlace1" presStyleIdx="3" presStyleCnt="7"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1000" b="-91000"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B21EA72B-2BDC-4CDC-AD1E-5DE5AA051BAB}" type="pres">
      <dgm:prSet presAssocID="{AA7CAAAB-192F-4140-A267-DCAE83DEE2A7}" presName="text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8BEBEC4-9FC6-4408-B0A4-7BC062978480}" type="pres">
      <dgm:prSet presAssocID="{7B0E6402-70AF-4BF1-9E65-8BD140F696E1}" presName="spacer" presStyleCnt="0"/>
      <dgm:spPr/>
    </dgm:pt>
    <dgm:pt modelId="{D5A5EBFA-6530-428E-AC6D-F3F646371E4B}" type="pres">
      <dgm:prSet presAssocID="{1634085D-68A5-4D38-AD8F-A97602A4EEEB}" presName="comp" presStyleCnt="0"/>
      <dgm:spPr/>
    </dgm:pt>
    <dgm:pt modelId="{FE7D8A6D-12F1-425E-A2E9-6183E40D4A09}" type="pres">
      <dgm:prSet presAssocID="{1634085D-68A5-4D38-AD8F-A97602A4EEEB}" presName="box" presStyleLbl="node1" presStyleIdx="4" presStyleCnt="7"/>
      <dgm:spPr/>
      <dgm:t>
        <a:bodyPr/>
        <a:lstStyle/>
        <a:p>
          <a:endParaRPr lang="en-GB"/>
        </a:p>
      </dgm:t>
    </dgm:pt>
    <dgm:pt modelId="{2FB08D63-DA85-49A6-BC9D-2EC08CADD9A4}" type="pres">
      <dgm:prSet presAssocID="{1634085D-68A5-4D38-AD8F-A97602A4EEEB}" presName="img" presStyleLbl="fgImgPlace1" presStyleIdx="4" presStyleCnt="7"/>
      <dgm:spPr>
        <a:blipFill>
          <a:blip xmlns:r="http://schemas.openxmlformats.org/officeDocument/2006/relationships"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7000" b="-107000"/>
          </a:stretch>
        </a:blipFill>
      </dgm:spPr>
      <dgm:t>
        <a:bodyPr/>
        <a:lstStyle/>
        <a:p>
          <a:endParaRPr lang="en-GB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8DA219C0-941A-4D40-96DF-814EE88B1A9C}" type="pres">
      <dgm:prSet presAssocID="{1634085D-68A5-4D38-AD8F-A97602A4EEEB}" presName="text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F6D811E-5333-4061-A7AD-3B065E27032C}" type="pres">
      <dgm:prSet presAssocID="{D2DDB846-AD0B-41D5-9D24-E19ED5F5026C}" presName="spacer" presStyleCnt="0"/>
      <dgm:spPr/>
    </dgm:pt>
    <dgm:pt modelId="{C9D2ABE4-3345-4567-9A46-8BCB9E23F170}" type="pres">
      <dgm:prSet presAssocID="{CA064841-6919-4195-9091-4FCD8694D6C6}" presName="comp" presStyleCnt="0"/>
      <dgm:spPr/>
    </dgm:pt>
    <dgm:pt modelId="{248FA370-7D4B-482B-A3E3-D2005C429C3E}" type="pres">
      <dgm:prSet presAssocID="{CA064841-6919-4195-9091-4FCD8694D6C6}" presName="box" presStyleLbl="node1" presStyleIdx="5" presStyleCnt="7"/>
      <dgm:spPr/>
      <dgm:t>
        <a:bodyPr/>
        <a:lstStyle/>
        <a:p>
          <a:endParaRPr lang="en-GB"/>
        </a:p>
      </dgm:t>
    </dgm:pt>
    <dgm:pt modelId="{5A6838E5-882C-41D0-8BED-9DD9EEE42535}" type="pres">
      <dgm:prSet presAssocID="{CA064841-6919-4195-9091-4FCD8694D6C6}" presName="img" presStyleLbl="fgImgPlace1" presStyleIdx="5" presStyleCnt="7"/>
      <dgm:spPr>
        <a:blipFill>
          <a:blip xmlns:r="http://schemas.openxmlformats.org/officeDocument/2006/relationships"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7000" b="-97000"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143EA4B2-430C-4D91-9DEB-FEF3CA52B0C7}" type="pres">
      <dgm:prSet presAssocID="{CA064841-6919-4195-9091-4FCD8694D6C6}" presName="text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913FB17-12A5-4D1C-9C09-3B3772BD1EE4}" type="pres">
      <dgm:prSet presAssocID="{8CEEF263-EFEE-463F-B450-3FC4227847A8}" presName="spacer" presStyleCnt="0"/>
      <dgm:spPr/>
    </dgm:pt>
    <dgm:pt modelId="{738A82BC-0A47-4EBC-91D5-DBD9F2BC96BC}" type="pres">
      <dgm:prSet presAssocID="{D5D5EDE5-4910-432D-B6E3-69F066E86149}" presName="comp" presStyleCnt="0"/>
      <dgm:spPr/>
    </dgm:pt>
    <dgm:pt modelId="{BD3A5D29-B739-4553-A160-5C9A6CFD74A3}" type="pres">
      <dgm:prSet presAssocID="{D5D5EDE5-4910-432D-B6E3-69F066E86149}" presName="box" presStyleLbl="node1" presStyleIdx="6" presStyleCnt="7"/>
      <dgm:spPr/>
      <dgm:t>
        <a:bodyPr/>
        <a:lstStyle/>
        <a:p>
          <a:endParaRPr lang="en-GB"/>
        </a:p>
      </dgm:t>
    </dgm:pt>
    <dgm:pt modelId="{CB072645-6189-41A7-B5C3-1BDFF0784648}" type="pres">
      <dgm:prSet presAssocID="{D5D5EDE5-4910-432D-B6E3-69F066E86149}" presName="img" presStyleLbl="fgImgPlace1" presStyleIdx="6" presStyleCnt="7"/>
      <dgm:spPr>
        <a:blipFill>
          <a:blip xmlns:r="http://schemas.openxmlformats.org/officeDocument/2006/relationships"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4000" b="-64000"/>
          </a:stretch>
        </a:blipFill>
      </dgm:spPr>
      <dgm:t>
        <a:bodyPr/>
        <a:lstStyle/>
        <a:p>
          <a:endParaRPr lang="en-GB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  <dgm:pt modelId="{40621969-E4A9-48FA-B584-2536ED1A0EA6}" type="pres">
      <dgm:prSet presAssocID="{D5D5EDE5-4910-432D-B6E3-69F066E86149}" presName="text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EC5C831-B5E3-442E-B02F-FDC394616596}" srcId="{568FC426-CFD8-44BA-9D3E-B57C6ED4C443}" destId="{AA7CAAAB-192F-4140-A267-DCAE83DEE2A7}" srcOrd="3" destOrd="0" parTransId="{27DC142F-9D35-4BC7-A426-2CAEA402CFF5}" sibTransId="{7B0E6402-70AF-4BF1-9E65-8BD140F696E1}"/>
    <dgm:cxn modelId="{9529F014-D0A5-4D93-B409-64808693CF62}" type="presOf" srcId="{D5D5EDE5-4910-432D-B6E3-69F066E86149}" destId="{40621969-E4A9-48FA-B584-2536ED1A0EA6}" srcOrd="1" destOrd="0" presId="urn:microsoft.com/office/officeart/2005/8/layout/vList4"/>
    <dgm:cxn modelId="{CA19D23D-1DEF-46BC-96FE-7144D2ADBDC6}" type="presOf" srcId="{595E1FAF-B083-4011-BB4A-82AB0FCB1AC5}" destId="{FFEEED81-3FD7-400B-9DE9-0D808ECB249D}" srcOrd="1" destOrd="0" presId="urn:microsoft.com/office/officeart/2005/8/layout/vList4"/>
    <dgm:cxn modelId="{6BD5C3BA-BD8B-4242-BEB0-066FA22D8A50}" srcId="{568FC426-CFD8-44BA-9D3E-B57C6ED4C443}" destId="{D5D5EDE5-4910-432D-B6E3-69F066E86149}" srcOrd="6" destOrd="0" parTransId="{E4219E98-1591-4964-AEFA-99BD5211E807}" sibTransId="{3861D86B-A3E0-4706-BDEE-77E202537080}"/>
    <dgm:cxn modelId="{00958A12-3B7C-4708-A56D-B0A94C902B90}" srcId="{568FC426-CFD8-44BA-9D3E-B57C6ED4C443}" destId="{EA55D086-F418-4407-B46C-C35E558B3E65}" srcOrd="2" destOrd="0" parTransId="{A3738F0E-DD03-47DB-8298-13DBD18ACE6D}" sibTransId="{500F488D-4F27-43F1-A40E-9B10206811DA}"/>
    <dgm:cxn modelId="{5C6EBB4C-87A0-47CE-BC4A-6EA5B92F9C17}" type="presOf" srcId="{CA064841-6919-4195-9091-4FCD8694D6C6}" destId="{248FA370-7D4B-482B-A3E3-D2005C429C3E}" srcOrd="0" destOrd="0" presId="urn:microsoft.com/office/officeart/2005/8/layout/vList4"/>
    <dgm:cxn modelId="{D3544140-E86B-4D2B-8F5D-5312674815D1}" type="presOf" srcId="{50BD2385-595A-43CC-A63C-722EBFDFB7B8}" destId="{D02FF8C3-9467-468F-95C0-6B63BE830140}" srcOrd="1" destOrd="0" presId="urn:microsoft.com/office/officeart/2005/8/layout/vList4"/>
    <dgm:cxn modelId="{790C109B-8E86-4F94-BA7E-2BA36AABA48B}" type="presOf" srcId="{EA55D086-F418-4407-B46C-C35E558B3E65}" destId="{F49F5A13-9356-4CD4-A0AE-43410EA404CE}" srcOrd="0" destOrd="0" presId="urn:microsoft.com/office/officeart/2005/8/layout/vList4"/>
    <dgm:cxn modelId="{D5941F5B-76C8-4152-9BF4-84DA5998D484}" type="presOf" srcId="{568FC426-CFD8-44BA-9D3E-B57C6ED4C443}" destId="{030E624B-C563-4830-92C5-4B79F6FA8185}" srcOrd="0" destOrd="0" presId="urn:microsoft.com/office/officeart/2005/8/layout/vList4"/>
    <dgm:cxn modelId="{4BE6DFA2-200A-4D0E-B231-FA9D635D56F0}" type="presOf" srcId="{1634085D-68A5-4D38-AD8F-A97602A4EEEB}" destId="{FE7D8A6D-12F1-425E-A2E9-6183E40D4A09}" srcOrd="0" destOrd="0" presId="urn:microsoft.com/office/officeart/2005/8/layout/vList4"/>
    <dgm:cxn modelId="{21A58D91-8EE4-448B-B134-36A7712DB229}" srcId="{568FC426-CFD8-44BA-9D3E-B57C6ED4C443}" destId="{1634085D-68A5-4D38-AD8F-A97602A4EEEB}" srcOrd="4" destOrd="0" parTransId="{0D103800-B2CD-4EB1-8F24-72CBA8EA4266}" sibTransId="{D2DDB846-AD0B-41D5-9D24-E19ED5F5026C}"/>
    <dgm:cxn modelId="{97E815B1-A138-4399-B932-DE02C31A07A2}" type="presOf" srcId="{CA064841-6919-4195-9091-4FCD8694D6C6}" destId="{143EA4B2-430C-4D91-9DEB-FEF3CA52B0C7}" srcOrd="1" destOrd="0" presId="urn:microsoft.com/office/officeart/2005/8/layout/vList4"/>
    <dgm:cxn modelId="{B4A8A328-738C-4E6A-B41B-306A9B6F3CBC}" type="presOf" srcId="{1634085D-68A5-4D38-AD8F-A97602A4EEEB}" destId="{8DA219C0-941A-4D40-96DF-814EE88B1A9C}" srcOrd="1" destOrd="0" presId="urn:microsoft.com/office/officeart/2005/8/layout/vList4"/>
    <dgm:cxn modelId="{5C67E820-7997-4E73-A03C-BAB819B0E843}" type="presOf" srcId="{AA7CAAAB-192F-4140-A267-DCAE83DEE2A7}" destId="{270F5A21-8D44-4ECB-86A9-E945EB3407DE}" srcOrd="0" destOrd="0" presId="urn:microsoft.com/office/officeart/2005/8/layout/vList4"/>
    <dgm:cxn modelId="{317503C3-9E30-4C4A-A869-6CEFBC657A93}" srcId="{568FC426-CFD8-44BA-9D3E-B57C6ED4C443}" destId="{50BD2385-595A-43CC-A63C-722EBFDFB7B8}" srcOrd="1" destOrd="0" parTransId="{AD6DB5DC-65D7-40F7-BF11-B6C758A68E10}" sibTransId="{B8AC5D8E-C0A0-4CFC-B662-BC3FF5A9D115}"/>
    <dgm:cxn modelId="{770B109C-17B5-4CA4-97EA-3F73CD4E4EAA}" type="presOf" srcId="{EA55D086-F418-4407-B46C-C35E558B3E65}" destId="{4AEE44C8-4ABD-409D-8932-EC79E9FAECE5}" srcOrd="1" destOrd="0" presId="urn:microsoft.com/office/officeart/2005/8/layout/vList4"/>
    <dgm:cxn modelId="{7FE338F0-042E-45B9-BA09-553EEF9F61BF}" type="presOf" srcId="{50BD2385-595A-43CC-A63C-722EBFDFB7B8}" destId="{21F283B8-A214-4042-80F7-55E2A41E42B0}" srcOrd="0" destOrd="0" presId="urn:microsoft.com/office/officeart/2005/8/layout/vList4"/>
    <dgm:cxn modelId="{90F77B05-5207-4138-83BA-2A75E5701FAB}" srcId="{568FC426-CFD8-44BA-9D3E-B57C6ED4C443}" destId="{595E1FAF-B083-4011-BB4A-82AB0FCB1AC5}" srcOrd="0" destOrd="0" parTransId="{F34A6FF4-51BE-4DB7-BF6E-E64A3D1784D1}" sibTransId="{9D4AE0D9-F018-4016-8B4C-1C7B57FD9191}"/>
    <dgm:cxn modelId="{51800477-3F98-4409-BD27-332EDAD5F2BD}" type="presOf" srcId="{595E1FAF-B083-4011-BB4A-82AB0FCB1AC5}" destId="{7A0DFAF0-6A8C-4A0F-8FD6-CA5612369E82}" srcOrd="0" destOrd="0" presId="urn:microsoft.com/office/officeart/2005/8/layout/vList4"/>
    <dgm:cxn modelId="{1C419D03-9007-433D-A6B5-DFB132634912}" type="presOf" srcId="{AA7CAAAB-192F-4140-A267-DCAE83DEE2A7}" destId="{B21EA72B-2BDC-4CDC-AD1E-5DE5AA051BAB}" srcOrd="1" destOrd="0" presId="urn:microsoft.com/office/officeart/2005/8/layout/vList4"/>
    <dgm:cxn modelId="{12481631-C929-4D4C-AC63-E306E2056484}" srcId="{568FC426-CFD8-44BA-9D3E-B57C6ED4C443}" destId="{CA064841-6919-4195-9091-4FCD8694D6C6}" srcOrd="5" destOrd="0" parTransId="{BDE78CCE-CA11-4BC9-B0E7-6EB99CD21F40}" sibTransId="{8CEEF263-EFEE-463F-B450-3FC4227847A8}"/>
    <dgm:cxn modelId="{053611EB-D4C2-449D-80B4-8581736E035B}" type="presOf" srcId="{D5D5EDE5-4910-432D-B6E3-69F066E86149}" destId="{BD3A5D29-B739-4553-A160-5C9A6CFD74A3}" srcOrd="0" destOrd="0" presId="urn:microsoft.com/office/officeart/2005/8/layout/vList4"/>
    <dgm:cxn modelId="{5C1EFCD1-54AB-4952-B0CD-DA3277900859}" type="presParOf" srcId="{030E624B-C563-4830-92C5-4B79F6FA8185}" destId="{D0684A1B-BB6B-40B1-BFC1-0F4DBD3BA5D7}" srcOrd="0" destOrd="0" presId="urn:microsoft.com/office/officeart/2005/8/layout/vList4"/>
    <dgm:cxn modelId="{E72A7B0A-A2D3-40E4-9560-61D81128984D}" type="presParOf" srcId="{D0684A1B-BB6B-40B1-BFC1-0F4DBD3BA5D7}" destId="{7A0DFAF0-6A8C-4A0F-8FD6-CA5612369E82}" srcOrd="0" destOrd="0" presId="urn:microsoft.com/office/officeart/2005/8/layout/vList4"/>
    <dgm:cxn modelId="{6CEC94A0-6FA2-4A80-B3A3-093D98A8FF1C}" type="presParOf" srcId="{D0684A1B-BB6B-40B1-BFC1-0F4DBD3BA5D7}" destId="{93F68A3E-A99A-4932-BF54-E3EC56DDDE7E}" srcOrd="1" destOrd="0" presId="urn:microsoft.com/office/officeart/2005/8/layout/vList4"/>
    <dgm:cxn modelId="{31C9E9CF-DC52-4C17-9EF0-627F31043B2B}" type="presParOf" srcId="{D0684A1B-BB6B-40B1-BFC1-0F4DBD3BA5D7}" destId="{FFEEED81-3FD7-400B-9DE9-0D808ECB249D}" srcOrd="2" destOrd="0" presId="urn:microsoft.com/office/officeart/2005/8/layout/vList4"/>
    <dgm:cxn modelId="{61BDA833-BAB9-4F92-A553-ACDB532C3458}" type="presParOf" srcId="{030E624B-C563-4830-92C5-4B79F6FA8185}" destId="{E57844F4-5D0C-47BB-9D1B-49D0DB6833D6}" srcOrd="1" destOrd="0" presId="urn:microsoft.com/office/officeart/2005/8/layout/vList4"/>
    <dgm:cxn modelId="{6873F207-98C8-46D1-AB6D-9C3E0FE3671D}" type="presParOf" srcId="{030E624B-C563-4830-92C5-4B79F6FA8185}" destId="{9D037897-0D41-480D-B20E-1F28DFE1F071}" srcOrd="2" destOrd="0" presId="urn:microsoft.com/office/officeart/2005/8/layout/vList4"/>
    <dgm:cxn modelId="{07E535E9-82BF-4F01-9CA0-C1C3DBC9EF70}" type="presParOf" srcId="{9D037897-0D41-480D-B20E-1F28DFE1F071}" destId="{21F283B8-A214-4042-80F7-55E2A41E42B0}" srcOrd="0" destOrd="0" presId="urn:microsoft.com/office/officeart/2005/8/layout/vList4"/>
    <dgm:cxn modelId="{37AFF634-D9DA-44B0-ADF3-F3020F42D5BA}" type="presParOf" srcId="{9D037897-0D41-480D-B20E-1F28DFE1F071}" destId="{0676550D-C771-4DD4-AD4B-20192CB0C98D}" srcOrd="1" destOrd="0" presId="urn:microsoft.com/office/officeart/2005/8/layout/vList4"/>
    <dgm:cxn modelId="{F388598C-0D86-4137-AD3B-7377020C2F85}" type="presParOf" srcId="{9D037897-0D41-480D-B20E-1F28DFE1F071}" destId="{D02FF8C3-9467-468F-95C0-6B63BE830140}" srcOrd="2" destOrd="0" presId="urn:microsoft.com/office/officeart/2005/8/layout/vList4"/>
    <dgm:cxn modelId="{CFB698AC-BC46-4248-87D1-101B231B6FDE}" type="presParOf" srcId="{030E624B-C563-4830-92C5-4B79F6FA8185}" destId="{AFA944C4-F7B6-42EE-A444-ABF8CCC1F797}" srcOrd="3" destOrd="0" presId="urn:microsoft.com/office/officeart/2005/8/layout/vList4"/>
    <dgm:cxn modelId="{E0AEABB1-79FC-41AF-BC8B-B8BB6049578E}" type="presParOf" srcId="{030E624B-C563-4830-92C5-4B79F6FA8185}" destId="{ECCCB946-7844-48F2-BB13-66E0B8B51433}" srcOrd="4" destOrd="0" presId="urn:microsoft.com/office/officeart/2005/8/layout/vList4"/>
    <dgm:cxn modelId="{73DD0670-A67C-4687-A6F7-751E3524559A}" type="presParOf" srcId="{ECCCB946-7844-48F2-BB13-66E0B8B51433}" destId="{F49F5A13-9356-4CD4-A0AE-43410EA404CE}" srcOrd="0" destOrd="0" presId="urn:microsoft.com/office/officeart/2005/8/layout/vList4"/>
    <dgm:cxn modelId="{B91F40F6-EFC2-4024-8C86-BC545BFA0E57}" type="presParOf" srcId="{ECCCB946-7844-48F2-BB13-66E0B8B51433}" destId="{D3401EFA-4788-4D38-A98A-5D4E65D8A671}" srcOrd="1" destOrd="0" presId="urn:microsoft.com/office/officeart/2005/8/layout/vList4"/>
    <dgm:cxn modelId="{5BDEEB61-58E5-41CD-878E-70ADAC8C5B10}" type="presParOf" srcId="{ECCCB946-7844-48F2-BB13-66E0B8B51433}" destId="{4AEE44C8-4ABD-409D-8932-EC79E9FAECE5}" srcOrd="2" destOrd="0" presId="urn:microsoft.com/office/officeart/2005/8/layout/vList4"/>
    <dgm:cxn modelId="{2FAEE147-4D04-48C4-B439-6A1BE4AAF715}" type="presParOf" srcId="{030E624B-C563-4830-92C5-4B79F6FA8185}" destId="{EB369517-D0DB-4B4B-AA07-C61CB1BBAAB1}" srcOrd="5" destOrd="0" presId="urn:microsoft.com/office/officeart/2005/8/layout/vList4"/>
    <dgm:cxn modelId="{D1F2339A-BAF2-4CDB-AC3C-E86DCB14B8FC}" type="presParOf" srcId="{030E624B-C563-4830-92C5-4B79F6FA8185}" destId="{7C5CE968-A631-4A1E-9E6D-B0AB6EDF192E}" srcOrd="6" destOrd="0" presId="urn:microsoft.com/office/officeart/2005/8/layout/vList4"/>
    <dgm:cxn modelId="{AA653C37-9271-4505-95FC-0516C074123A}" type="presParOf" srcId="{7C5CE968-A631-4A1E-9E6D-B0AB6EDF192E}" destId="{270F5A21-8D44-4ECB-86A9-E945EB3407DE}" srcOrd="0" destOrd="0" presId="urn:microsoft.com/office/officeart/2005/8/layout/vList4"/>
    <dgm:cxn modelId="{4630E0A0-8E3A-4B10-BF08-B0A65EE5C5EA}" type="presParOf" srcId="{7C5CE968-A631-4A1E-9E6D-B0AB6EDF192E}" destId="{A7A33EE8-BB70-47B4-BDF8-A0B2AD44B8C8}" srcOrd="1" destOrd="0" presId="urn:microsoft.com/office/officeart/2005/8/layout/vList4"/>
    <dgm:cxn modelId="{F5192EFF-31A7-4667-863E-BF4374B8A6B2}" type="presParOf" srcId="{7C5CE968-A631-4A1E-9E6D-B0AB6EDF192E}" destId="{B21EA72B-2BDC-4CDC-AD1E-5DE5AA051BAB}" srcOrd="2" destOrd="0" presId="urn:microsoft.com/office/officeart/2005/8/layout/vList4"/>
    <dgm:cxn modelId="{EA10A682-8106-4F6F-BC54-6B16422FDAC7}" type="presParOf" srcId="{030E624B-C563-4830-92C5-4B79F6FA8185}" destId="{D8BEBEC4-9FC6-4408-B0A4-7BC062978480}" srcOrd="7" destOrd="0" presId="urn:microsoft.com/office/officeart/2005/8/layout/vList4"/>
    <dgm:cxn modelId="{FA39229D-E3F1-463E-9AEF-6474EAA5772E}" type="presParOf" srcId="{030E624B-C563-4830-92C5-4B79F6FA8185}" destId="{D5A5EBFA-6530-428E-AC6D-F3F646371E4B}" srcOrd="8" destOrd="0" presId="urn:microsoft.com/office/officeart/2005/8/layout/vList4"/>
    <dgm:cxn modelId="{DDACC934-650B-4DD7-BBFC-83C374BC0270}" type="presParOf" srcId="{D5A5EBFA-6530-428E-AC6D-F3F646371E4B}" destId="{FE7D8A6D-12F1-425E-A2E9-6183E40D4A09}" srcOrd="0" destOrd="0" presId="urn:microsoft.com/office/officeart/2005/8/layout/vList4"/>
    <dgm:cxn modelId="{FE061FF9-C4EA-43D1-964E-0ABB57F97B1A}" type="presParOf" srcId="{D5A5EBFA-6530-428E-AC6D-F3F646371E4B}" destId="{2FB08D63-DA85-49A6-BC9D-2EC08CADD9A4}" srcOrd="1" destOrd="0" presId="urn:microsoft.com/office/officeart/2005/8/layout/vList4"/>
    <dgm:cxn modelId="{03CA7DEB-5E8C-47B4-B547-17BA1D03673A}" type="presParOf" srcId="{D5A5EBFA-6530-428E-AC6D-F3F646371E4B}" destId="{8DA219C0-941A-4D40-96DF-814EE88B1A9C}" srcOrd="2" destOrd="0" presId="urn:microsoft.com/office/officeart/2005/8/layout/vList4"/>
    <dgm:cxn modelId="{F277BB39-8B5A-4871-910A-62AC9316F9D4}" type="presParOf" srcId="{030E624B-C563-4830-92C5-4B79F6FA8185}" destId="{8F6D811E-5333-4061-A7AD-3B065E27032C}" srcOrd="9" destOrd="0" presId="urn:microsoft.com/office/officeart/2005/8/layout/vList4"/>
    <dgm:cxn modelId="{3775B5F8-51A0-41D0-AD52-5DE653429DFF}" type="presParOf" srcId="{030E624B-C563-4830-92C5-4B79F6FA8185}" destId="{C9D2ABE4-3345-4567-9A46-8BCB9E23F170}" srcOrd="10" destOrd="0" presId="urn:microsoft.com/office/officeart/2005/8/layout/vList4"/>
    <dgm:cxn modelId="{09976837-53A5-43A3-A2BD-AABE43702FEE}" type="presParOf" srcId="{C9D2ABE4-3345-4567-9A46-8BCB9E23F170}" destId="{248FA370-7D4B-482B-A3E3-D2005C429C3E}" srcOrd="0" destOrd="0" presId="urn:microsoft.com/office/officeart/2005/8/layout/vList4"/>
    <dgm:cxn modelId="{B2AC52D0-141F-4C17-B873-740F752380C2}" type="presParOf" srcId="{C9D2ABE4-3345-4567-9A46-8BCB9E23F170}" destId="{5A6838E5-882C-41D0-8BED-9DD9EEE42535}" srcOrd="1" destOrd="0" presId="urn:microsoft.com/office/officeart/2005/8/layout/vList4"/>
    <dgm:cxn modelId="{02457322-7BB8-450C-B7D3-91C1C71247A2}" type="presParOf" srcId="{C9D2ABE4-3345-4567-9A46-8BCB9E23F170}" destId="{143EA4B2-430C-4D91-9DEB-FEF3CA52B0C7}" srcOrd="2" destOrd="0" presId="urn:microsoft.com/office/officeart/2005/8/layout/vList4"/>
    <dgm:cxn modelId="{513F485B-EC3D-41AD-9A0F-F6A49E7A7785}" type="presParOf" srcId="{030E624B-C563-4830-92C5-4B79F6FA8185}" destId="{9913FB17-12A5-4D1C-9C09-3B3772BD1EE4}" srcOrd="11" destOrd="0" presId="urn:microsoft.com/office/officeart/2005/8/layout/vList4"/>
    <dgm:cxn modelId="{FDE7168F-724C-4FBA-B7EE-5C18AE61C996}" type="presParOf" srcId="{030E624B-C563-4830-92C5-4B79F6FA8185}" destId="{738A82BC-0A47-4EBC-91D5-DBD9F2BC96BC}" srcOrd="12" destOrd="0" presId="urn:microsoft.com/office/officeart/2005/8/layout/vList4"/>
    <dgm:cxn modelId="{342CBB57-9AD8-46C9-877B-D457D9EE9875}" type="presParOf" srcId="{738A82BC-0A47-4EBC-91D5-DBD9F2BC96BC}" destId="{BD3A5D29-B739-4553-A160-5C9A6CFD74A3}" srcOrd="0" destOrd="0" presId="urn:microsoft.com/office/officeart/2005/8/layout/vList4"/>
    <dgm:cxn modelId="{F0E28B9B-5A6B-4F20-AFCA-4DEFA6DA5A55}" type="presParOf" srcId="{738A82BC-0A47-4EBC-91D5-DBD9F2BC96BC}" destId="{CB072645-6189-41A7-B5C3-1BDFF0784648}" srcOrd="1" destOrd="0" presId="urn:microsoft.com/office/officeart/2005/8/layout/vList4"/>
    <dgm:cxn modelId="{3AA94B42-A59A-4D6A-B137-CA86F33B2678}" type="presParOf" srcId="{738A82BC-0A47-4EBC-91D5-DBD9F2BC96BC}" destId="{40621969-E4A9-48FA-B584-2536ED1A0EA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F4C26F8-6722-46E0-AD15-02D7ECA4D47D}" type="doc">
      <dgm:prSet loTypeId="urn:microsoft.com/office/officeart/2005/8/layout/target3" loCatId="relationship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C72FBE0D-9FC6-4568-8D98-E57D1C8729D0}">
      <dgm:prSet/>
      <dgm:spPr/>
      <dgm:t>
        <a:bodyPr/>
        <a:lstStyle/>
        <a:p>
          <a:pPr algn="l" rtl="0"/>
          <a:r>
            <a:rPr lang="en-US" dirty="0" smtClean="0"/>
            <a:t>1. Meaningful communication</a:t>
          </a:r>
          <a:endParaRPr lang="en-GB" dirty="0"/>
        </a:p>
      </dgm:t>
    </dgm:pt>
    <dgm:pt modelId="{4B126C27-9056-4B0A-921F-4283FFDC45B6}" type="parTrans" cxnId="{941F3A5B-95DD-40C8-BA04-7729F633426B}">
      <dgm:prSet/>
      <dgm:spPr/>
      <dgm:t>
        <a:bodyPr/>
        <a:lstStyle/>
        <a:p>
          <a:endParaRPr lang="en-GB"/>
        </a:p>
      </dgm:t>
    </dgm:pt>
    <dgm:pt modelId="{0694FD22-F532-42E1-9B48-BEF746D3FBB0}" type="sibTrans" cxnId="{941F3A5B-95DD-40C8-BA04-7729F633426B}">
      <dgm:prSet/>
      <dgm:spPr/>
      <dgm:t>
        <a:bodyPr/>
        <a:lstStyle/>
        <a:p>
          <a:endParaRPr lang="en-GB"/>
        </a:p>
      </dgm:t>
    </dgm:pt>
    <dgm:pt modelId="{71CB6DFA-EFB2-4E53-94CC-C40CA96D835C}">
      <dgm:prSet/>
      <dgm:spPr/>
      <dgm:t>
        <a:bodyPr/>
        <a:lstStyle/>
        <a:p>
          <a:pPr algn="l" rtl="0"/>
          <a:r>
            <a:rPr lang="en-US" dirty="0" smtClean="0"/>
            <a:t>2. Minimal user action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2EB66E6C-EA91-4FCF-B11D-9AC140FE65FA}" type="parTrans" cxnId="{BBA085AB-08AC-437D-8F20-7AFC666F335B}">
      <dgm:prSet/>
      <dgm:spPr/>
      <dgm:t>
        <a:bodyPr/>
        <a:lstStyle/>
        <a:p>
          <a:endParaRPr lang="en-GB"/>
        </a:p>
      </dgm:t>
    </dgm:pt>
    <dgm:pt modelId="{4FD4BFC1-F934-404E-8D72-45485930270E}" type="sibTrans" cxnId="{BBA085AB-08AC-437D-8F20-7AFC666F335B}">
      <dgm:prSet/>
      <dgm:spPr/>
      <dgm:t>
        <a:bodyPr/>
        <a:lstStyle/>
        <a:p>
          <a:endParaRPr lang="en-GB"/>
        </a:p>
      </dgm:t>
    </dgm:pt>
    <dgm:pt modelId="{81A1B748-AE8B-40DB-BD98-2C30C47CE958}">
      <dgm:prSet/>
      <dgm:spPr/>
      <dgm:t>
        <a:bodyPr/>
        <a:lstStyle/>
        <a:p>
          <a:pPr rtl="0"/>
          <a:r>
            <a:rPr lang="en-US" dirty="0" smtClean="0"/>
            <a:t>3. Standard operation and consistency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7DBAC98C-0F58-401C-924A-B9E1B9CCB1C5}" type="parTrans" cxnId="{139A7E3F-767C-4977-B927-C340824778D6}">
      <dgm:prSet/>
      <dgm:spPr/>
      <dgm:t>
        <a:bodyPr/>
        <a:lstStyle/>
        <a:p>
          <a:endParaRPr lang="en-GB"/>
        </a:p>
      </dgm:t>
    </dgm:pt>
    <dgm:pt modelId="{0A2F051E-F8F2-45A0-AB70-8D1EBB293CA5}" type="sibTrans" cxnId="{139A7E3F-767C-4977-B927-C340824778D6}">
      <dgm:prSet/>
      <dgm:spPr/>
      <dgm:t>
        <a:bodyPr/>
        <a:lstStyle/>
        <a:p>
          <a:endParaRPr lang="en-GB"/>
        </a:p>
      </dgm:t>
    </dgm:pt>
    <dgm:pt modelId="{EDD239BA-5FD4-4BE0-A735-8916C843A98A}" type="pres">
      <dgm:prSet presAssocID="{FF4C26F8-6722-46E0-AD15-02D7ECA4D47D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21D98BEB-2A32-4E0A-B8D9-7F1368794D21}" type="pres">
      <dgm:prSet presAssocID="{C72FBE0D-9FC6-4568-8D98-E57D1C8729D0}" presName="circle1" presStyleLbl="node1" presStyleIdx="0" presStyleCnt="3"/>
      <dgm:spPr/>
    </dgm:pt>
    <dgm:pt modelId="{0292A3CE-57B0-427F-9D7F-D04979082B6A}" type="pres">
      <dgm:prSet presAssocID="{C72FBE0D-9FC6-4568-8D98-E57D1C8729D0}" presName="space" presStyleCnt="0"/>
      <dgm:spPr/>
    </dgm:pt>
    <dgm:pt modelId="{1AB8AAE5-AE7E-4414-9683-E5F7C4913144}" type="pres">
      <dgm:prSet presAssocID="{C72FBE0D-9FC6-4568-8D98-E57D1C8729D0}" presName="rect1" presStyleLbl="alignAcc1" presStyleIdx="0" presStyleCnt="3"/>
      <dgm:spPr/>
      <dgm:t>
        <a:bodyPr/>
        <a:lstStyle/>
        <a:p>
          <a:endParaRPr lang="en-GB"/>
        </a:p>
      </dgm:t>
    </dgm:pt>
    <dgm:pt modelId="{5E30B4FA-F422-4D81-A102-C693DB9C49A4}" type="pres">
      <dgm:prSet presAssocID="{71CB6DFA-EFB2-4E53-94CC-C40CA96D835C}" presName="vertSpace2" presStyleLbl="node1" presStyleIdx="0" presStyleCnt="3"/>
      <dgm:spPr/>
    </dgm:pt>
    <dgm:pt modelId="{42BA6545-8C03-4121-9B7B-72FEF31F1C2D}" type="pres">
      <dgm:prSet presAssocID="{71CB6DFA-EFB2-4E53-94CC-C40CA96D835C}" presName="circle2" presStyleLbl="node1" presStyleIdx="1" presStyleCnt="3"/>
      <dgm:spPr/>
    </dgm:pt>
    <dgm:pt modelId="{FB18787A-C60D-499C-B20E-CCD02837CABE}" type="pres">
      <dgm:prSet presAssocID="{71CB6DFA-EFB2-4E53-94CC-C40CA96D835C}" presName="rect2" presStyleLbl="alignAcc1" presStyleIdx="1" presStyleCnt="3"/>
      <dgm:spPr/>
      <dgm:t>
        <a:bodyPr/>
        <a:lstStyle/>
        <a:p>
          <a:endParaRPr lang="en-GB"/>
        </a:p>
      </dgm:t>
    </dgm:pt>
    <dgm:pt modelId="{F9A24913-9B7C-409A-8296-0DC6A2871F82}" type="pres">
      <dgm:prSet presAssocID="{81A1B748-AE8B-40DB-BD98-2C30C47CE958}" presName="vertSpace3" presStyleLbl="node1" presStyleIdx="1" presStyleCnt="3"/>
      <dgm:spPr/>
    </dgm:pt>
    <dgm:pt modelId="{CA9307C4-70FB-48CD-A5C3-7AD148E8F1CA}" type="pres">
      <dgm:prSet presAssocID="{81A1B748-AE8B-40DB-BD98-2C30C47CE958}" presName="circle3" presStyleLbl="node1" presStyleIdx="2" presStyleCnt="3"/>
      <dgm:spPr/>
    </dgm:pt>
    <dgm:pt modelId="{7A9F6B77-6C6C-4C5D-8891-85840281700B}" type="pres">
      <dgm:prSet presAssocID="{81A1B748-AE8B-40DB-BD98-2C30C47CE958}" presName="rect3" presStyleLbl="alignAcc1" presStyleIdx="2" presStyleCnt="3"/>
      <dgm:spPr/>
      <dgm:t>
        <a:bodyPr/>
        <a:lstStyle/>
        <a:p>
          <a:endParaRPr lang="en-GB"/>
        </a:p>
      </dgm:t>
    </dgm:pt>
    <dgm:pt modelId="{033D4C0D-D192-4C04-B712-EB0D5BA5A1C1}" type="pres">
      <dgm:prSet presAssocID="{C72FBE0D-9FC6-4568-8D98-E57D1C8729D0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4653B7F-EBA3-4561-8248-97E953AC512C}" type="pres">
      <dgm:prSet presAssocID="{71CB6DFA-EFB2-4E53-94CC-C40CA96D835C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2149709-DD7D-4582-8D6D-4AAA1530489B}" type="pres">
      <dgm:prSet presAssocID="{81A1B748-AE8B-40DB-BD98-2C30C47CE958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F710CB27-BF4C-43AC-85E6-69C898842BC7}" type="presOf" srcId="{C72FBE0D-9FC6-4568-8D98-E57D1C8729D0}" destId="{033D4C0D-D192-4C04-B712-EB0D5BA5A1C1}" srcOrd="1" destOrd="0" presId="urn:microsoft.com/office/officeart/2005/8/layout/target3"/>
    <dgm:cxn modelId="{EDB9728B-9C50-422E-A9FA-5F17A8A6F270}" type="presOf" srcId="{71CB6DFA-EFB2-4E53-94CC-C40CA96D835C}" destId="{E4653B7F-EBA3-4561-8248-97E953AC512C}" srcOrd="1" destOrd="0" presId="urn:microsoft.com/office/officeart/2005/8/layout/target3"/>
    <dgm:cxn modelId="{9927455E-71A2-4E0E-9C64-1EF29A5E2672}" type="presOf" srcId="{71CB6DFA-EFB2-4E53-94CC-C40CA96D835C}" destId="{FB18787A-C60D-499C-B20E-CCD02837CABE}" srcOrd="0" destOrd="0" presId="urn:microsoft.com/office/officeart/2005/8/layout/target3"/>
    <dgm:cxn modelId="{5A765805-27C2-4ABA-8326-6DD3E740998A}" type="presOf" srcId="{81A1B748-AE8B-40DB-BD98-2C30C47CE958}" destId="{7A9F6B77-6C6C-4C5D-8891-85840281700B}" srcOrd="0" destOrd="0" presId="urn:microsoft.com/office/officeart/2005/8/layout/target3"/>
    <dgm:cxn modelId="{716A9D4B-9581-43EE-9641-58C1703ED85F}" type="presOf" srcId="{C72FBE0D-9FC6-4568-8D98-E57D1C8729D0}" destId="{1AB8AAE5-AE7E-4414-9683-E5F7C4913144}" srcOrd="0" destOrd="0" presId="urn:microsoft.com/office/officeart/2005/8/layout/target3"/>
    <dgm:cxn modelId="{139A7E3F-767C-4977-B927-C340824778D6}" srcId="{FF4C26F8-6722-46E0-AD15-02D7ECA4D47D}" destId="{81A1B748-AE8B-40DB-BD98-2C30C47CE958}" srcOrd="2" destOrd="0" parTransId="{7DBAC98C-0F58-401C-924A-B9E1B9CCB1C5}" sibTransId="{0A2F051E-F8F2-45A0-AB70-8D1EBB293CA5}"/>
    <dgm:cxn modelId="{E73D6AF5-732E-43B9-B88F-4699C6603542}" type="presOf" srcId="{FF4C26F8-6722-46E0-AD15-02D7ECA4D47D}" destId="{EDD239BA-5FD4-4BE0-A735-8916C843A98A}" srcOrd="0" destOrd="0" presId="urn:microsoft.com/office/officeart/2005/8/layout/target3"/>
    <dgm:cxn modelId="{5FADD14D-766F-4429-B9A1-B5F740D865E1}" type="presOf" srcId="{81A1B748-AE8B-40DB-BD98-2C30C47CE958}" destId="{A2149709-DD7D-4582-8D6D-4AAA1530489B}" srcOrd="1" destOrd="0" presId="urn:microsoft.com/office/officeart/2005/8/layout/target3"/>
    <dgm:cxn modelId="{941F3A5B-95DD-40C8-BA04-7729F633426B}" srcId="{FF4C26F8-6722-46E0-AD15-02D7ECA4D47D}" destId="{C72FBE0D-9FC6-4568-8D98-E57D1C8729D0}" srcOrd="0" destOrd="0" parTransId="{4B126C27-9056-4B0A-921F-4283FFDC45B6}" sibTransId="{0694FD22-F532-42E1-9B48-BEF746D3FBB0}"/>
    <dgm:cxn modelId="{BBA085AB-08AC-437D-8F20-7AFC666F335B}" srcId="{FF4C26F8-6722-46E0-AD15-02D7ECA4D47D}" destId="{71CB6DFA-EFB2-4E53-94CC-C40CA96D835C}" srcOrd="1" destOrd="0" parTransId="{2EB66E6C-EA91-4FCF-B11D-9AC140FE65FA}" sibTransId="{4FD4BFC1-F934-404E-8D72-45485930270E}"/>
    <dgm:cxn modelId="{963480AD-0C8A-4C02-A8FE-08D3E648B81C}" type="presParOf" srcId="{EDD239BA-5FD4-4BE0-A735-8916C843A98A}" destId="{21D98BEB-2A32-4E0A-B8D9-7F1368794D21}" srcOrd="0" destOrd="0" presId="urn:microsoft.com/office/officeart/2005/8/layout/target3"/>
    <dgm:cxn modelId="{DDBEFDE9-14AD-41AA-ACA5-69F677B5DEE7}" type="presParOf" srcId="{EDD239BA-5FD4-4BE0-A735-8916C843A98A}" destId="{0292A3CE-57B0-427F-9D7F-D04979082B6A}" srcOrd="1" destOrd="0" presId="urn:microsoft.com/office/officeart/2005/8/layout/target3"/>
    <dgm:cxn modelId="{08A9C3A2-5C7E-4841-8795-C7FCD43D7CF8}" type="presParOf" srcId="{EDD239BA-5FD4-4BE0-A735-8916C843A98A}" destId="{1AB8AAE5-AE7E-4414-9683-E5F7C4913144}" srcOrd="2" destOrd="0" presId="urn:microsoft.com/office/officeart/2005/8/layout/target3"/>
    <dgm:cxn modelId="{CE599C24-2101-41E2-974A-B45C47CE9A7F}" type="presParOf" srcId="{EDD239BA-5FD4-4BE0-A735-8916C843A98A}" destId="{5E30B4FA-F422-4D81-A102-C693DB9C49A4}" srcOrd="3" destOrd="0" presId="urn:microsoft.com/office/officeart/2005/8/layout/target3"/>
    <dgm:cxn modelId="{05C94B55-69D3-4FE1-BB3D-2EA27AE9F4C1}" type="presParOf" srcId="{EDD239BA-5FD4-4BE0-A735-8916C843A98A}" destId="{42BA6545-8C03-4121-9B7B-72FEF31F1C2D}" srcOrd="4" destOrd="0" presId="urn:microsoft.com/office/officeart/2005/8/layout/target3"/>
    <dgm:cxn modelId="{A9914CBF-FA3F-4CA1-9E6D-E95A4E3A0728}" type="presParOf" srcId="{EDD239BA-5FD4-4BE0-A735-8916C843A98A}" destId="{FB18787A-C60D-499C-B20E-CCD02837CABE}" srcOrd="5" destOrd="0" presId="urn:microsoft.com/office/officeart/2005/8/layout/target3"/>
    <dgm:cxn modelId="{F50E3D3A-023B-4630-81A0-9BA648386564}" type="presParOf" srcId="{EDD239BA-5FD4-4BE0-A735-8916C843A98A}" destId="{F9A24913-9B7C-409A-8296-0DC6A2871F82}" srcOrd="6" destOrd="0" presId="urn:microsoft.com/office/officeart/2005/8/layout/target3"/>
    <dgm:cxn modelId="{B181FDB4-91F8-4CD4-981F-866C6379AC24}" type="presParOf" srcId="{EDD239BA-5FD4-4BE0-A735-8916C843A98A}" destId="{CA9307C4-70FB-48CD-A5C3-7AD148E8F1CA}" srcOrd="7" destOrd="0" presId="urn:microsoft.com/office/officeart/2005/8/layout/target3"/>
    <dgm:cxn modelId="{6906A035-49BE-4BFD-A092-C3D54FA5A5C4}" type="presParOf" srcId="{EDD239BA-5FD4-4BE0-A735-8916C843A98A}" destId="{7A9F6B77-6C6C-4C5D-8891-85840281700B}" srcOrd="8" destOrd="0" presId="urn:microsoft.com/office/officeart/2005/8/layout/target3"/>
    <dgm:cxn modelId="{86776E5B-82E5-46AD-A608-8A33C90FF89A}" type="presParOf" srcId="{EDD239BA-5FD4-4BE0-A735-8916C843A98A}" destId="{033D4C0D-D192-4C04-B712-EB0D5BA5A1C1}" srcOrd="9" destOrd="0" presId="urn:microsoft.com/office/officeart/2005/8/layout/target3"/>
    <dgm:cxn modelId="{187FFB43-A31E-4DA6-BAF1-FB019A6A738C}" type="presParOf" srcId="{EDD239BA-5FD4-4BE0-A735-8916C843A98A}" destId="{E4653B7F-EBA3-4561-8248-97E953AC512C}" srcOrd="10" destOrd="0" presId="urn:microsoft.com/office/officeart/2005/8/layout/target3"/>
    <dgm:cxn modelId="{7907E6B6-48E1-4814-A56C-2CE9A3FB0D97}" type="presParOf" srcId="{EDD239BA-5FD4-4BE0-A735-8916C843A98A}" destId="{A2149709-DD7D-4582-8D6D-4AAA1530489B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C7C7C45-1D72-440D-BEB6-81158620087E}" type="doc">
      <dgm:prSet loTypeId="urn:microsoft.com/office/officeart/2005/8/layout/list1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B6112B96-A166-4FE9-A63E-D8D51539B817}">
      <dgm:prSet custT="1"/>
      <dgm:spPr/>
      <dgm:t>
        <a:bodyPr/>
        <a:lstStyle/>
        <a:p>
          <a:pPr rtl="0"/>
          <a:r>
            <a:rPr lang="en-US" sz="2800" dirty="0" smtClean="0"/>
            <a:t>Feedback for user</a:t>
          </a:r>
          <a:endParaRPr lang="en-GB" sz="2800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9F84253C-C5C7-47C1-8133-D155DA7A9859}" type="parTrans" cxnId="{49A371C7-7573-46A2-B620-E7E2732FE353}">
      <dgm:prSet/>
      <dgm:spPr/>
      <dgm:t>
        <a:bodyPr/>
        <a:lstStyle/>
        <a:p>
          <a:endParaRPr lang="en-GB" sz="2800"/>
        </a:p>
      </dgm:t>
    </dgm:pt>
    <dgm:pt modelId="{1B9D0094-A771-4AA9-93B2-9BE35D3741B4}" type="sibTrans" cxnId="{49A371C7-7573-46A2-B620-E7E2732FE353}">
      <dgm:prSet/>
      <dgm:spPr/>
      <dgm:t>
        <a:bodyPr/>
        <a:lstStyle/>
        <a:p>
          <a:endParaRPr lang="en-GB" sz="2800"/>
        </a:p>
      </dgm:t>
    </dgm:pt>
    <dgm:pt modelId="{BF91A1AE-E30D-4A81-8135-0C6F82A4A211}">
      <dgm:prSet custT="1"/>
      <dgm:spPr/>
      <dgm:t>
        <a:bodyPr/>
        <a:lstStyle/>
        <a:p>
          <a:pPr rtl="0"/>
          <a:r>
            <a:rPr lang="en-US" sz="2800" smtClean="0"/>
            <a:t>Types of feedback</a:t>
          </a:r>
          <a:endParaRPr lang="en-GB" sz="280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B9A5D872-47E0-4B78-91BC-E5BE200C4E76}" type="parTrans" cxnId="{935B2E0D-7F1A-4F8A-A973-CD317EEACDCB}">
      <dgm:prSet/>
      <dgm:spPr/>
      <dgm:t>
        <a:bodyPr/>
        <a:lstStyle/>
        <a:p>
          <a:endParaRPr lang="en-GB" sz="2800"/>
        </a:p>
      </dgm:t>
    </dgm:pt>
    <dgm:pt modelId="{D7BA2F56-7E6D-4F92-9770-647E5045F829}" type="sibTrans" cxnId="{935B2E0D-7F1A-4F8A-A973-CD317EEACDCB}">
      <dgm:prSet/>
      <dgm:spPr/>
      <dgm:t>
        <a:bodyPr/>
        <a:lstStyle/>
        <a:p>
          <a:endParaRPr lang="en-GB" sz="2800"/>
        </a:p>
      </dgm:t>
    </dgm:pt>
    <dgm:pt modelId="{372B7CC2-38C1-4866-891B-4D3E58349BE7}">
      <dgm:prSet custT="1"/>
      <dgm:spPr/>
      <dgm:t>
        <a:bodyPr/>
        <a:lstStyle/>
        <a:p>
          <a:pPr rtl="0"/>
          <a:r>
            <a:rPr lang="en-US" sz="2800" smtClean="0"/>
            <a:t>Including feedback in design</a:t>
          </a:r>
          <a:endParaRPr lang="en-GB" sz="280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0F08C534-3147-4F55-BA7E-90CAEDE2D028}" type="parTrans" cxnId="{DF7DD902-570D-46E7-AA48-46A891DB4BBB}">
      <dgm:prSet/>
      <dgm:spPr/>
      <dgm:t>
        <a:bodyPr/>
        <a:lstStyle/>
        <a:p>
          <a:endParaRPr lang="en-GB" sz="2800"/>
        </a:p>
      </dgm:t>
    </dgm:pt>
    <dgm:pt modelId="{43221E19-AC68-4DC5-AE26-434C52C92F09}" type="sibTrans" cxnId="{DF7DD902-570D-46E7-AA48-46A891DB4BBB}">
      <dgm:prSet/>
      <dgm:spPr/>
      <dgm:t>
        <a:bodyPr/>
        <a:lstStyle/>
        <a:p>
          <a:endParaRPr lang="en-GB" sz="2800"/>
        </a:p>
      </dgm:t>
    </dgm:pt>
    <dgm:pt modelId="{2795D174-E261-4BF9-806D-EF4EBE3AEEAE}">
      <dgm:prSet custT="1"/>
      <dgm:spPr/>
      <dgm:t>
        <a:bodyPr/>
        <a:lstStyle/>
        <a:p>
          <a:pPr rtl="0"/>
          <a:r>
            <a:rPr lang="en-US" sz="2800" smtClean="0"/>
            <a:t>A variety of help options</a:t>
          </a:r>
          <a:endParaRPr lang="en-GB" sz="280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6D4EC1DB-9FC3-415F-B485-C57DC342069E}" type="parTrans" cxnId="{2EC42872-E139-463A-900D-126224D45D55}">
      <dgm:prSet/>
      <dgm:spPr/>
      <dgm:t>
        <a:bodyPr/>
        <a:lstStyle/>
        <a:p>
          <a:endParaRPr lang="en-GB" sz="2800"/>
        </a:p>
      </dgm:t>
    </dgm:pt>
    <dgm:pt modelId="{AB4CE076-6EF3-4E03-AA7D-9EF4D0D3C690}" type="sibTrans" cxnId="{2EC42872-E139-463A-900D-126224D45D55}">
      <dgm:prSet/>
      <dgm:spPr/>
      <dgm:t>
        <a:bodyPr/>
        <a:lstStyle/>
        <a:p>
          <a:endParaRPr lang="en-GB" sz="2800"/>
        </a:p>
      </dgm:t>
    </dgm:pt>
    <dgm:pt modelId="{E71D7078-BCC5-4943-834F-9EB4EFD2580A}">
      <dgm:prSet custT="1"/>
      <dgm:spPr/>
      <dgm:t>
        <a:bodyPr/>
        <a:lstStyle/>
        <a:p>
          <a:pPr rtl="0"/>
          <a:r>
            <a:rPr lang="en-US" sz="2800" smtClean="0"/>
            <a:t>Special Design Considerations for Ecommerce</a:t>
          </a:r>
          <a:endParaRPr lang="en-GB" sz="280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D0EC94E3-A107-4C44-A46C-1681095A2232}" type="parTrans" cxnId="{F173E64C-3864-47E3-AD81-1566BFCBC1C5}">
      <dgm:prSet/>
      <dgm:spPr/>
      <dgm:t>
        <a:bodyPr/>
        <a:lstStyle/>
        <a:p>
          <a:endParaRPr lang="en-GB" sz="2800"/>
        </a:p>
      </dgm:t>
    </dgm:pt>
    <dgm:pt modelId="{6E399F51-B809-4E85-B9AB-D0AC73E4FECA}" type="sibTrans" cxnId="{F173E64C-3864-47E3-AD81-1566BFCBC1C5}">
      <dgm:prSet/>
      <dgm:spPr/>
      <dgm:t>
        <a:bodyPr/>
        <a:lstStyle/>
        <a:p>
          <a:endParaRPr lang="en-GB" sz="2800"/>
        </a:p>
      </dgm:t>
    </dgm:pt>
    <dgm:pt modelId="{F40D0B23-6A9E-44AA-A221-45F2225473BA}" type="pres">
      <dgm:prSet presAssocID="{3C7C7C45-1D72-440D-BEB6-81158620087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8D05BD63-1E51-47AF-B6EB-FFF12A4EFDBA}" type="pres">
      <dgm:prSet presAssocID="{B6112B96-A166-4FE9-A63E-D8D51539B817}" presName="parentLin" presStyleCnt="0"/>
      <dgm:spPr/>
    </dgm:pt>
    <dgm:pt modelId="{A2B9A750-7BF4-429E-A6C1-41F2FC35F67D}" type="pres">
      <dgm:prSet presAssocID="{B6112B96-A166-4FE9-A63E-D8D51539B817}" presName="parentLeftMargin" presStyleLbl="node1" presStyleIdx="0" presStyleCnt="5"/>
      <dgm:spPr/>
      <dgm:t>
        <a:bodyPr/>
        <a:lstStyle/>
        <a:p>
          <a:endParaRPr lang="en-GB"/>
        </a:p>
      </dgm:t>
    </dgm:pt>
    <dgm:pt modelId="{5ECE93BB-D904-4E98-9E83-88A8E279D57A}" type="pres">
      <dgm:prSet presAssocID="{B6112B96-A166-4FE9-A63E-D8D51539B817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9E8B362-8FF0-4179-9CCF-72AB4397E8E6}" type="pres">
      <dgm:prSet presAssocID="{B6112B96-A166-4FE9-A63E-D8D51539B817}" presName="negativeSpace" presStyleCnt="0"/>
      <dgm:spPr/>
    </dgm:pt>
    <dgm:pt modelId="{11776149-99E8-4485-99C7-EFB856CE127A}" type="pres">
      <dgm:prSet presAssocID="{B6112B96-A166-4FE9-A63E-D8D51539B817}" presName="childText" presStyleLbl="conFgAcc1" presStyleIdx="0" presStyleCnt="5">
        <dgm:presLayoutVars>
          <dgm:bulletEnabled val="1"/>
        </dgm:presLayoutVars>
      </dgm:prSet>
      <dgm:spPr/>
    </dgm:pt>
    <dgm:pt modelId="{88DC68D5-A485-4C39-942C-2E735D6D3A60}" type="pres">
      <dgm:prSet presAssocID="{1B9D0094-A771-4AA9-93B2-9BE35D3741B4}" presName="spaceBetweenRectangles" presStyleCnt="0"/>
      <dgm:spPr/>
    </dgm:pt>
    <dgm:pt modelId="{97089728-2A1C-486D-9A7F-33EFA7C2B3DA}" type="pres">
      <dgm:prSet presAssocID="{BF91A1AE-E30D-4A81-8135-0C6F82A4A211}" presName="parentLin" presStyleCnt="0"/>
      <dgm:spPr/>
    </dgm:pt>
    <dgm:pt modelId="{572815EC-0C8A-4321-8FC4-131D20ACECCB}" type="pres">
      <dgm:prSet presAssocID="{BF91A1AE-E30D-4A81-8135-0C6F82A4A211}" presName="parentLeftMargin" presStyleLbl="node1" presStyleIdx="0" presStyleCnt="5"/>
      <dgm:spPr/>
      <dgm:t>
        <a:bodyPr/>
        <a:lstStyle/>
        <a:p>
          <a:endParaRPr lang="en-GB"/>
        </a:p>
      </dgm:t>
    </dgm:pt>
    <dgm:pt modelId="{8394D809-16B9-495C-B0FA-BC05B4A2CDBB}" type="pres">
      <dgm:prSet presAssocID="{BF91A1AE-E30D-4A81-8135-0C6F82A4A211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D857B43-92B4-46E1-94AA-4B1BAC4B6965}" type="pres">
      <dgm:prSet presAssocID="{BF91A1AE-E30D-4A81-8135-0C6F82A4A211}" presName="negativeSpace" presStyleCnt="0"/>
      <dgm:spPr/>
    </dgm:pt>
    <dgm:pt modelId="{1C6B41D4-E326-4F19-AD34-EBF5679CB5ED}" type="pres">
      <dgm:prSet presAssocID="{BF91A1AE-E30D-4A81-8135-0C6F82A4A211}" presName="childText" presStyleLbl="conFgAcc1" presStyleIdx="1" presStyleCnt="5">
        <dgm:presLayoutVars>
          <dgm:bulletEnabled val="1"/>
        </dgm:presLayoutVars>
      </dgm:prSet>
      <dgm:spPr/>
    </dgm:pt>
    <dgm:pt modelId="{481207FF-0421-4936-88D0-7FA631BD4AFB}" type="pres">
      <dgm:prSet presAssocID="{D7BA2F56-7E6D-4F92-9770-647E5045F829}" presName="spaceBetweenRectangles" presStyleCnt="0"/>
      <dgm:spPr/>
    </dgm:pt>
    <dgm:pt modelId="{0D952628-9111-4D37-B9B7-1A3239BC2E09}" type="pres">
      <dgm:prSet presAssocID="{372B7CC2-38C1-4866-891B-4D3E58349BE7}" presName="parentLin" presStyleCnt="0"/>
      <dgm:spPr/>
    </dgm:pt>
    <dgm:pt modelId="{A16082C4-D483-40CC-AC10-48129D9BBBF6}" type="pres">
      <dgm:prSet presAssocID="{372B7CC2-38C1-4866-891B-4D3E58349BE7}" presName="parentLeftMargin" presStyleLbl="node1" presStyleIdx="1" presStyleCnt="5"/>
      <dgm:spPr/>
      <dgm:t>
        <a:bodyPr/>
        <a:lstStyle/>
        <a:p>
          <a:endParaRPr lang="en-GB"/>
        </a:p>
      </dgm:t>
    </dgm:pt>
    <dgm:pt modelId="{5581D474-4EB8-403D-AFE8-4A4059E145F1}" type="pres">
      <dgm:prSet presAssocID="{372B7CC2-38C1-4866-891B-4D3E58349BE7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FEB5957-2D96-4927-BFE6-2B8EDE4C903D}" type="pres">
      <dgm:prSet presAssocID="{372B7CC2-38C1-4866-891B-4D3E58349BE7}" presName="negativeSpace" presStyleCnt="0"/>
      <dgm:spPr/>
    </dgm:pt>
    <dgm:pt modelId="{2A743761-3C4E-4AF3-AFBE-9ED349862FC0}" type="pres">
      <dgm:prSet presAssocID="{372B7CC2-38C1-4866-891B-4D3E58349BE7}" presName="childText" presStyleLbl="conFgAcc1" presStyleIdx="2" presStyleCnt="5">
        <dgm:presLayoutVars>
          <dgm:bulletEnabled val="1"/>
        </dgm:presLayoutVars>
      </dgm:prSet>
      <dgm:spPr/>
    </dgm:pt>
    <dgm:pt modelId="{BC896F94-DE86-4834-A631-E7442C7FA03D}" type="pres">
      <dgm:prSet presAssocID="{43221E19-AC68-4DC5-AE26-434C52C92F09}" presName="spaceBetweenRectangles" presStyleCnt="0"/>
      <dgm:spPr/>
    </dgm:pt>
    <dgm:pt modelId="{FD615A0D-83AE-4C03-88A3-7FA3D27BAB72}" type="pres">
      <dgm:prSet presAssocID="{2795D174-E261-4BF9-806D-EF4EBE3AEEAE}" presName="parentLin" presStyleCnt="0"/>
      <dgm:spPr/>
    </dgm:pt>
    <dgm:pt modelId="{960B2CF1-6CB7-4188-A0E8-EC7FF2A25F24}" type="pres">
      <dgm:prSet presAssocID="{2795D174-E261-4BF9-806D-EF4EBE3AEEAE}" presName="parentLeftMargin" presStyleLbl="node1" presStyleIdx="2" presStyleCnt="5"/>
      <dgm:spPr/>
      <dgm:t>
        <a:bodyPr/>
        <a:lstStyle/>
        <a:p>
          <a:endParaRPr lang="en-GB"/>
        </a:p>
      </dgm:t>
    </dgm:pt>
    <dgm:pt modelId="{B8DA358C-263E-4AEE-B0E2-C47865D68D3E}" type="pres">
      <dgm:prSet presAssocID="{2795D174-E261-4BF9-806D-EF4EBE3AEEAE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DF72953-C575-410F-8FA9-E3F3699AE3AA}" type="pres">
      <dgm:prSet presAssocID="{2795D174-E261-4BF9-806D-EF4EBE3AEEAE}" presName="negativeSpace" presStyleCnt="0"/>
      <dgm:spPr/>
    </dgm:pt>
    <dgm:pt modelId="{58B9C3B9-EFA7-4128-BCA4-DDFFFBDE14E2}" type="pres">
      <dgm:prSet presAssocID="{2795D174-E261-4BF9-806D-EF4EBE3AEEAE}" presName="childText" presStyleLbl="conFgAcc1" presStyleIdx="3" presStyleCnt="5">
        <dgm:presLayoutVars>
          <dgm:bulletEnabled val="1"/>
        </dgm:presLayoutVars>
      </dgm:prSet>
      <dgm:spPr/>
    </dgm:pt>
    <dgm:pt modelId="{69FF93A3-8014-48BA-8078-02E7CE58D582}" type="pres">
      <dgm:prSet presAssocID="{AB4CE076-6EF3-4E03-AA7D-9EF4D0D3C690}" presName="spaceBetweenRectangles" presStyleCnt="0"/>
      <dgm:spPr/>
    </dgm:pt>
    <dgm:pt modelId="{2EEEDCA5-C270-4D31-961C-422E29AC43D8}" type="pres">
      <dgm:prSet presAssocID="{E71D7078-BCC5-4943-834F-9EB4EFD2580A}" presName="parentLin" presStyleCnt="0"/>
      <dgm:spPr/>
    </dgm:pt>
    <dgm:pt modelId="{E382F009-42ED-47B6-BCF3-4FE58E8859DD}" type="pres">
      <dgm:prSet presAssocID="{E71D7078-BCC5-4943-834F-9EB4EFD2580A}" presName="parentLeftMargin" presStyleLbl="node1" presStyleIdx="3" presStyleCnt="5"/>
      <dgm:spPr/>
      <dgm:t>
        <a:bodyPr/>
        <a:lstStyle/>
        <a:p>
          <a:endParaRPr lang="en-GB"/>
        </a:p>
      </dgm:t>
    </dgm:pt>
    <dgm:pt modelId="{A2AF171F-F0B1-4D4D-9447-95FFD8FEAAD9}" type="pres">
      <dgm:prSet presAssocID="{E71D7078-BCC5-4943-834F-9EB4EFD2580A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59AAA98-8069-449C-82C3-FCC597E93C22}" type="pres">
      <dgm:prSet presAssocID="{E71D7078-BCC5-4943-834F-9EB4EFD2580A}" presName="negativeSpace" presStyleCnt="0"/>
      <dgm:spPr/>
    </dgm:pt>
    <dgm:pt modelId="{7D52E7EF-7A15-49C4-AFA9-DB9816E14E48}" type="pres">
      <dgm:prSet presAssocID="{E71D7078-BCC5-4943-834F-9EB4EFD2580A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1BCF7FA7-D942-4D7E-9712-CE73C245EC56}" type="presOf" srcId="{2795D174-E261-4BF9-806D-EF4EBE3AEEAE}" destId="{B8DA358C-263E-4AEE-B0E2-C47865D68D3E}" srcOrd="1" destOrd="0" presId="urn:microsoft.com/office/officeart/2005/8/layout/list1"/>
    <dgm:cxn modelId="{842E4409-450E-42DC-9C5F-F51BC67D9837}" type="presOf" srcId="{B6112B96-A166-4FE9-A63E-D8D51539B817}" destId="{A2B9A750-7BF4-429E-A6C1-41F2FC35F67D}" srcOrd="0" destOrd="0" presId="urn:microsoft.com/office/officeart/2005/8/layout/list1"/>
    <dgm:cxn modelId="{F173E64C-3864-47E3-AD81-1566BFCBC1C5}" srcId="{3C7C7C45-1D72-440D-BEB6-81158620087E}" destId="{E71D7078-BCC5-4943-834F-9EB4EFD2580A}" srcOrd="4" destOrd="0" parTransId="{D0EC94E3-A107-4C44-A46C-1681095A2232}" sibTransId="{6E399F51-B809-4E85-B9AB-D0AC73E4FECA}"/>
    <dgm:cxn modelId="{39642255-8A18-41E2-B0A3-B7810151FE3D}" type="presOf" srcId="{BF91A1AE-E30D-4A81-8135-0C6F82A4A211}" destId="{8394D809-16B9-495C-B0FA-BC05B4A2CDBB}" srcOrd="1" destOrd="0" presId="urn:microsoft.com/office/officeart/2005/8/layout/list1"/>
    <dgm:cxn modelId="{E1DE1EE7-E57F-4548-AAAF-C6BE73C0E022}" type="presOf" srcId="{372B7CC2-38C1-4866-891B-4D3E58349BE7}" destId="{5581D474-4EB8-403D-AFE8-4A4059E145F1}" srcOrd="1" destOrd="0" presId="urn:microsoft.com/office/officeart/2005/8/layout/list1"/>
    <dgm:cxn modelId="{7FA9CDB7-933A-44A9-B53F-08FB398E42FA}" type="presOf" srcId="{372B7CC2-38C1-4866-891B-4D3E58349BE7}" destId="{A16082C4-D483-40CC-AC10-48129D9BBBF6}" srcOrd="0" destOrd="0" presId="urn:microsoft.com/office/officeart/2005/8/layout/list1"/>
    <dgm:cxn modelId="{344EFCE7-9698-4572-B1D5-B74CCE0DAA66}" type="presOf" srcId="{3C7C7C45-1D72-440D-BEB6-81158620087E}" destId="{F40D0B23-6A9E-44AA-A221-45F2225473BA}" srcOrd="0" destOrd="0" presId="urn:microsoft.com/office/officeart/2005/8/layout/list1"/>
    <dgm:cxn modelId="{438BD2CD-7C00-45B7-B4A1-0C73B35DB0AD}" type="presOf" srcId="{BF91A1AE-E30D-4A81-8135-0C6F82A4A211}" destId="{572815EC-0C8A-4321-8FC4-131D20ACECCB}" srcOrd="0" destOrd="0" presId="urn:microsoft.com/office/officeart/2005/8/layout/list1"/>
    <dgm:cxn modelId="{2EC42872-E139-463A-900D-126224D45D55}" srcId="{3C7C7C45-1D72-440D-BEB6-81158620087E}" destId="{2795D174-E261-4BF9-806D-EF4EBE3AEEAE}" srcOrd="3" destOrd="0" parTransId="{6D4EC1DB-9FC3-415F-B485-C57DC342069E}" sibTransId="{AB4CE076-6EF3-4E03-AA7D-9EF4D0D3C690}"/>
    <dgm:cxn modelId="{E44EA0A0-C7DD-4CC2-AFB8-7FBFABCD8349}" type="presOf" srcId="{2795D174-E261-4BF9-806D-EF4EBE3AEEAE}" destId="{960B2CF1-6CB7-4188-A0E8-EC7FF2A25F24}" srcOrd="0" destOrd="0" presId="urn:microsoft.com/office/officeart/2005/8/layout/list1"/>
    <dgm:cxn modelId="{49A371C7-7573-46A2-B620-E7E2732FE353}" srcId="{3C7C7C45-1D72-440D-BEB6-81158620087E}" destId="{B6112B96-A166-4FE9-A63E-D8D51539B817}" srcOrd="0" destOrd="0" parTransId="{9F84253C-C5C7-47C1-8133-D155DA7A9859}" sibTransId="{1B9D0094-A771-4AA9-93B2-9BE35D3741B4}"/>
    <dgm:cxn modelId="{1139670C-3AD0-4167-928E-F51A24B11B5E}" type="presOf" srcId="{E71D7078-BCC5-4943-834F-9EB4EFD2580A}" destId="{A2AF171F-F0B1-4D4D-9447-95FFD8FEAAD9}" srcOrd="1" destOrd="0" presId="urn:microsoft.com/office/officeart/2005/8/layout/list1"/>
    <dgm:cxn modelId="{DF7DD902-570D-46E7-AA48-46A891DB4BBB}" srcId="{3C7C7C45-1D72-440D-BEB6-81158620087E}" destId="{372B7CC2-38C1-4866-891B-4D3E58349BE7}" srcOrd="2" destOrd="0" parTransId="{0F08C534-3147-4F55-BA7E-90CAEDE2D028}" sibTransId="{43221E19-AC68-4DC5-AE26-434C52C92F09}"/>
    <dgm:cxn modelId="{905F697A-21BB-48C8-BF38-E6FE2E886C63}" type="presOf" srcId="{B6112B96-A166-4FE9-A63E-D8D51539B817}" destId="{5ECE93BB-D904-4E98-9E83-88A8E279D57A}" srcOrd="1" destOrd="0" presId="urn:microsoft.com/office/officeart/2005/8/layout/list1"/>
    <dgm:cxn modelId="{7793119F-7B4A-4EA9-B2BE-26C59C611090}" type="presOf" srcId="{E71D7078-BCC5-4943-834F-9EB4EFD2580A}" destId="{E382F009-42ED-47B6-BCF3-4FE58E8859DD}" srcOrd="0" destOrd="0" presId="urn:microsoft.com/office/officeart/2005/8/layout/list1"/>
    <dgm:cxn modelId="{935B2E0D-7F1A-4F8A-A973-CD317EEACDCB}" srcId="{3C7C7C45-1D72-440D-BEB6-81158620087E}" destId="{BF91A1AE-E30D-4A81-8135-0C6F82A4A211}" srcOrd="1" destOrd="0" parTransId="{B9A5D872-47E0-4B78-91BC-E5BE200C4E76}" sibTransId="{D7BA2F56-7E6D-4F92-9770-647E5045F829}"/>
    <dgm:cxn modelId="{09038A8C-8254-4D1E-8CA4-F4BDB3CAEACC}" type="presParOf" srcId="{F40D0B23-6A9E-44AA-A221-45F2225473BA}" destId="{8D05BD63-1E51-47AF-B6EB-FFF12A4EFDBA}" srcOrd="0" destOrd="0" presId="urn:microsoft.com/office/officeart/2005/8/layout/list1"/>
    <dgm:cxn modelId="{EC6A4569-FDF0-4F6D-978B-22AF28876550}" type="presParOf" srcId="{8D05BD63-1E51-47AF-B6EB-FFF12A4EFDBA}" destId="{A2B9A750-7BF4-429E-A6C1-41F2FC35F67D}" srcOrd="0" destOrd="0" presId="urn:microsoft.com/office/officeart/2005/8/layout/list1"/>
    <dgm:cxn modelId="{82F259AE-A166-49FE-92DC-C7B481A830AB}" type="presParOf" srcId="{8D05BD63-1E51-47AF-B6EB-FFF12A4EFDBA}" destId="{5ECE93BB-D904-4E98-9E83-88A8E279D57A}" srcOrd="1" destOrd="0" presId="urn:microsoft.com/office/officeart/2005/8/layout/list1"/>
    <dgm:cxn modelId="{5CF56343-97EA-418F-839C-C8660B3D81BE}" type="presParOf" srcId="{F40D0B23-6A9E-44AA-A221-45F2225473BA}" destId="{79E8B362-8FF0-4179-9CCF-72AB4397E8E6}" srcOrd="1" destOrd="0" presId="urn:microsoft.com/office/officeart/2005/8/layout/list1"/>
    <dgm:cxn modelId="{3EAA95DD-3B78-4165-BB52-B9037BD41752}" type="presParOf" srcId="{F40D0B23-6A9E-44AA-A221-45F2225473BA}" destId="{11776149-99E8-4485-99C7-EFB856CE127A}" srcOrd="2" destOrd="0" presId="urn:microsoft.com/office/officeart/2005/8/layout/list1"/>
    <dgm:cxn modelId="{230241AC-8B8A-404C-9B1D-0F3B0C412A2D}" type="presParOf" srcId="{F40D0B23-6A9E-44AA-A221-45F2225473BA}" destId="{88DC68D5-A485-4C39-942C-2E735D6D3A60}" srcOrd="3" destOrd="0" presId="urn:microsoft.com/office/officeart/2005/8/layout/list1"/>
    <dgm:cxn modelId="{A7001711-569F-42A5-850E-F55F631D6644}" type="presParOf" srcId="{F40D0B23-6A9E-44AA-A221-45F2225473BA}" destId="{97089728-2A1C-486D-9A7F-33EFA7C2B3DA}" srcOrd="4" destOrd="0" presId="urn:microsoft.com/office/officeart/2005/8/layout/list1"/>
    <dgm:cxn modelId="{871C18C4-310C-429B-94BA-2574880E729D}" type="presParOf" srcId="{97089728-2A1C-486D-9A7F-33EFA7C2B3DA}" destId="{572815EC-0C8A-4321-8FC4-131D20ACECCB}" srcOrd="0" destOrd="0" presId="urn:microsoft.com/office/officeart/2005/8/layout/list1"/>
    <dgm:cxn modelId="{059F39BB-88D8-4A0B-9F15-DFD6DA08931D}" type="presParOf" srcId="{97089728-2A1C-486D-9A7F-33EFA7C2B3DA}" destId="{8394D809-16B9-495C-B0FA-BC05B4A2CDBB}" srcOrd="1" destOrd="0" presId="urn:microsoft.com/office/officeart/2005/8/layout/list1"/>
    <dgm:cxn modelId="{0FB5ED16-4153-48AC-AD85-BDBC4331F50C}" type="presParOf" srcId="{F40D0B23-6A9E-44AA-A221-45F2225473BA}" destId="{5D857B43-92B4-46E1-94AA-4B1BAC4B6965}" srcOrd="5" destOrd="0" presId="urn:microsoft.com/office/officeart/2005/8/layout/list1"/>
    <dgm:cxn modelId="{436CB886-1697-48D3-852F-A074382ED70E}" type="presParOf" srcId="{F40D0B23-6A9E-44AA-A221-45F2225473BA}" destId="{1C6B41D4-E326-4F19-AD34-EBF5679CB5ED}" srcOrd="6" destOrd="0" presId="urn:microsoft.com/office/officeart/2005/8/layout/list1"/>
    <dgm:cxn modelId="{AA435320-15D2-47BB-854C-BCC5F495BD1E}" type="presParOf" srcId="{F40D0B23-6A9E-44AA-A221-45F2225473BA}" destId="{481207FF-0421-4936-88D0-7FA631BD4AFB}" srcOrd="7" destOrd="0" presId="urn:microsoft.com/office/officeart/2005/8/layout/list1"/>
    <dgm:cxn modelId="{67397476-C374-4533-9858-BD92DD2AA666}" type="presParOf" srcId="{F40D0B23-6A9E-44AA-A221-45F2225473BA}" destId="{0D952628-9111-4D37-B9B7-1A3239BC2E09}" srcOrd="8" destOrd="0" presId="urn:microsoft.com/office/officeart/2005/8/layout/list1"/>
    <dgm:cxn modelId="{363A1E3E-6926-478C-80E9-FA846728F62D}" type="presParOf" srcId="{0D952628-9111-4D37-B9B7-1A3239BC2E09}" destId="{A16082C4-D483-40CC-AC10-48129D9BBBF6}" srcOrd="0" destOrd="0" presId="urn:microsoft.com/office/officeart/2005/8/layout/list1"/>
    <dgm:cxn modelId="{A326E8F9-7968-493A-9558-67799D19E5F0}" type="presParOf" srcId="{0D952628-9111-4D37-B9B7-1A3239BC2E09}" destId="{5581D474-4EB8-403D-AFE8-4A4059E145F1}" srcOrd="1" destOrd="0" presId="urn:microsoft.com/office/officeart/2005/8/layout/list1"/>
    <dgm:cxn modelId="{3AC8680F-DDD9-44A0-BE70-7CE48F061585}" type="presParOf" srcId="{F40D0B23-6A9E-44AA-A221-45F2225473BA}" destId="{AFEB5957-2D96-4927-BFE6-2B8EDE4C903D}" srcOrd="9" destOrd="0" presId="urn:microsoft.com/office/officeart/2005/8/layout/list1"/>
    <dgm:cxn modelId="{0B2E8CC2-4B6E-4FFE-8A68-3210D018D4B2}" type="presParOf" srcId="{F40D0B23-6A9E-44AA-A221-45F2225473BA}" destId="{2A743761-3C4E-4AF3-AFBE-9ED349862FC0}" srcOrd="10" destOrd="0" presId="urn:microsoft.com/office/officeart/2005/8/layout/list1"/>
    <dgm:cxn modelId="{C312F4D9-5B43-438C-B7A2-A0ABB4ACFD09}" type="presParOf" srcId="{F40D0B23-6A9E-44AA-A221-45F2225473BA}" destId="{BC896F94-DE86-4834-A631-E7442C7FA03D}" srcOrd="11" destOrd="0" presId="urn:microsoft.com/office/officeart/2005/8/layout/list1"/>
    <dgm:cxn modelId="{DFC60451-3197-46F5-8DDD-7A66A5CBF118}" type="presParOf" srcId="{F40D0B23-6A9E-44AA-A221-45F2225473BA}" destId="{FD615A0D-83AE-4C03-88A3-7FA3D27BAB72}" srcOrd="12" destOrd="0" presId="urn:microsoft.com/office/officeart/2005/8/layout/list1"/>
    <dgm:cxn modelId="{FEE892E3-B08C-4541-BABF-C1FF64D08660}" type="presParOf" srcId="{FD615A0D-83AE-4C03-88A3-7FA3D27BAB72}" destId="{960B2CF1-6CB7-4188-A0E8-EC7FF2A25F24}" srcOrd="0" destOrd="0" presId="urn:microsoft.com/office/officeart/2005/8/layout/list1"/>
    <dgm:cxn modelId="{DE14E596-37BA-4B54-A0E7-B976292B0260}" type="presParOf" srcId="{FD615A0D-83AE-4C03-88A3-7FA3D27BAB72}" destId="{B8DA358C-263E-4AEE-B0E2-C47865D68D3E}" srcOrd="1" destOrd="0" presId="urn:microsoft.com/office/officeart/2005/8/layout/list1"/>
    <dgm:cxn modelId="{5A317C96-37CA-4D31-AD20-C11A10C2E228}" type="presParOf" srcId="{F40D0B23-6A9E-44AA-A221-45F2225473BA}" destId="{4DF72953-C575-410F-8FA9-E3F3699AE3AA}" srcOrd="13" destOrd="0" presId="urn:microsoft.com/office/officeart/2005/8/layout/list1"/>
    <dgm:cxn modelId="{6E9428D5-80FA-4AD8-A213-C9A746082792}" type="presParOf" srcId="{F40D0B23-6A9E-44AA-A221-45F2225473BA}" destId="{58B9C3B9-EFA7-4128-BCA4-DDFFFBDE14E2}" srcOrd="14" destOrd="0" presId="urn:microsoft.com/office/officeart/2005/8/layout/list1"/>
    <dgm:cxn modelId="{8302C21D-2DAD-4A0C-9E36-047B870E5EAD}" type="presParOf" srcId="{F40D0B23-6A9E-44AA-A221-45F2225473BA}" destId="{69FF93A3-8014-48BA-8078-02E7CE58D582}" srcOrd="15" destOrd="0" presId="urn:microsoft.com/office/officeart/2005/8/layout/list1"/>
    <dgm:cxn modelId="{99D74A27-681D-4D7A-AC54-00B27A8B8E9B}" type="presParOf" srcId="{F40D0B23-6A9E-44AA-A221-45F2225473BA}" destId="{2EEEDCA5-C270-4D31-961C-422E29AC43D8}" srcOrd="16" destOrd="0" presId="urn:microsoft.com/office/officeart/2005/8/layout/list1"/>
    <dgm:cxn modelId="{AA61CEF7-472B-4534-886C-4CF20AC89AFC}" type="presParOf" srcId="{2EEEDCA5-C270-4D31-961C-422E29AC43D8}" destId="{E382F009-42ED-47B6-BCF3-4FE58E8859DD}" srcOrd="0" destOrd="0" presId="urn:microsoft.com/office/officeart/2005/8/layout/list1"/>
    <dgm:cxn modelId="{9A6199AE-9804-4840-A07E-5D94895A6FF6}" type="presParOf" srcId="{2EEEDCA5-C270-4D31-961C-422E29AC43D8}" destId="{A2AF171F-F0B1-4D4D-9447-95FFD8FEAAD9}" srcOrd="1" destOrd="0" presId="urn:microsoft.com/office/officeart/2005/8/layout/list1"/>
    <dgm:cxn modelId="{2147CF2A-76C8-4A97-97F7-0D8F92B293EC}" type="presParOf" srcId="{F40D0B23-6A9E-44AA-A221-45F2225473BA}" destId="{C59AAA98-8069-449C-82C3-FCC597E93C22}" srcOrd="17" destOrd="0" presId="urn:microsoft.com/office/officeart/2005/8/layout/list1"/>
    <dgm:cxn modelId="{C4321BFF-6BDE-4F34-8FB8-A09D5AE1F448}" type="presParOf" srcId="{F40D0B23-6A9E-44AA-A221-45F2225473BA}" destId="{7D52E7EF-7A15-49C4-AFA9-DB9816E14E48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8DD6077-9002-498D-9065-00DF6E2AC263}" type="doc">
      <dgm:prSet loTypeId="urn:microsoft.com/office/officeart/2005/8/layout/pyramid2" loCatId="pyramid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1E171DD4-6773-4D33-A7AB-457E6E602B3D}">
      <dgm:prSet custT="1"/>
      <dgm:spPr/>
      <dgm:t>
        <a:bodyPr/>
        <a:lstStyle/>
        <a:p>
          <a:pPr rtl="0"/>
          <a:r>
            <a:rPr lang="en-US" sz="3200" dirty="0" smtClean="0"/>
            <a:t>Soliciting feedback from ecommerce Web site customers</a:t>
          </a:r>
          <a:endParaRPr lang="en-GB" sz="3200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2A6A3682-AFCC-4E4B-BCBC-D54D8251DDE8}" type="parTrans" cxnId="{6694582E-8385-4EA1-AA3C-8C8DFCF1AF3E}">
      <dgm:prSet/>
      <dgm:spPr/>
      <dgm:t>
        <a:bodyPr/>
        <a:lstStyle/>
        <a:p>
          <a:endParaRPr lang="en-GB"/>
        </a:p>
      </dgm:t>
    </dgm:pt>
    <dgm:pt modelId="{457EA891-5C51-46C9-8302-3921AB63C131}" type="sibTrans" cxnId="{6694582E-8385-4EA1-AA3C-8C8DFCF1AF3E}">
      <dgm:prSet/>
      <dgm:spPr/>
      <dgm:t>
        <a:bodyPr/>
        <a:lstStyle/>
        <a:p>
          <a:endParaRPr lang="en-GB"/>
        </a:p>
      </dgm:t>
    </dgm:pt>
    <dgm:pt modelId="{AE4A1237-ACE9-458D-8D58-3FD1491259AD}">
      <dgm:prSet custT="1"/>
      <dgm:spPr/>
      <dgm:t>
        <a:bodyPr/>
        <a:lstStyle/>
        <a:p>
          <a:pPr rtl="0"/>
          <a:r>
            <a:rPr lang="en-US" sz="3200" dirty="0" smtClean="0"/>
            <a:t>Easy navigation for ecommerce Web sites (one-click navigation)</a:t>
          </a:r>
          <a:endParaRPr lang="en-GB" sz="3200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F54B5EB1-0659-498B-BCCF-7D755077A0FE}" type="parTrans" cxnId="{843EF1B9-81DC-4A91-8F92-6256E96F4299}">
      <dgm:prSet/>
      <dgm:spPr/>
      <dgm:t>
        <a:bodyPr/>
        <a:lstStyle/>
        <a:p>
          <a:endParaRPr lang="en-GB"/>
        </a:p>
      </dgm:t>
    </dgm:pt>
    <dgm:pt modelId="{7CE99AF1-01AA-4E7A-9FA6-05C3CD98E0E8}" type="sibTrans" cxnId="{843EF1B9-81DC-4A91-8F92-6256E96F4299}">
      <dgm:prSet/>
      <dgm:spPr/>
      <dgm:t>
        <a:bodyPr/>
        <a:lstStyle/>
        <a:p>
          <a:endParaRPr lang="en-GB"/>
        </a:p>
      </dgm:t>
    </dgm:pt>
    <dgm:pt modelId="{CC0D5BA8-DD46-420B-A22C-816752D754FE}">
      <dgm:prSet custT="1"/>
      <dgm:spPr/>
      <dgm:t>
        <a:bodyPr/>
        <a:lstStyle/>
        <a:p>
          <a:pPr rtl="0"/>
          <a:r>
            <a:rPr lang="en-US" sz="3600" dirty="0" smtClean="0"/>
            <a:t>Easy navigation for ecommerce Web sites (other considerations)</a:t>
          </a:r>
          <a:endParaRPr lang="en-GB" sz="3600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23CB131A-FE95-4A45-B0F1-3C8FA139006B}" type="parTrans" cxnId="{97B6DABC-CFCB-4A8A-92EA-5135C9A49941}">
      <dgm:prSet/>
      <dgm:spPr/>
      <dgm:t>
        <a:bodyPr/>
        <a:lstStyle/>
        <a:p>
          <a:endParaRPr lang="en-GB"/>
        </a:p>
      </dgm:t>
    </dgm:pt>
    <dgm:pt modelId="{424DAEBE-9035-4738-BBF2-D777C5BDE23A}" type="sibTrans" cxnId="{97B6DABC-CFCB-4A8A-92EA-5135C9A49941}">
      <dgm:prSet/>
      <dgm:spPr/>
      <dgm:t>
        <a:bodyPr/>
        <a:lstStyle/>
        <a:p>
          <a:endParaRPr lang="en-GB"/>
        </a:p>
      </dgm:t>
    </dgm:pt>
    <dgm:pt modelId="{F940D73D-9724-4A5F-92D3-E6D5C2675E4A}" type="pres">
      <dgm:prSet presAssocID="{F8DD6077-9002-498D-9065-00DF6E2AC263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GB"/>
        </a:p>
      </dgm:t>
    </dgm:pt>
    <dgm:pt modelId="{8E031D02-C477-4344-BFAF-AA261EC5C59F}" type="pres">
      <dgm:prSet presAssocID="{F8DD6077-9002-498D-9065-00DF6E2AC263}" presName="pyramid" presStyleLbl="node1" presStyleIdx="0" presStyleCnt="1" custLinFactNeighborX="-31901" custLinFactNeighborY="1167"/>
      <dgm:spPr/>
    </dgm:pt>
    <dgm:pt modelId="{6CE7D596-0146-43A3-AC8A-84DA4AA39B7D}" type="pres">
      <dgm:prSet presAssocID="{F8DD6077-9002-498D-9065-00DF6E2AC263}" presName="theList" presStyleCnt="0"/>
      <dgm:spPr/>
    </dgm:pt>
    <dgm:pt modelId="{9CD3678D-57B9-4787-8D70-EF9F6F56A464}" type="pres">
      <dgm:prSet presAssocID="{1E171DD4-6773-4D33-A7AB-457E6E602B3D}" presName="aNode" presStyleLbl="fgAcc1" presStyleIdx="0" presStyleCnt="3" custScaleX="24869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8BDD534-54F1-4909-B8B7-A58B7530948A}" type="pres">
      <dgm:prSet presAssocID="{1E171DD4-6773-4D33-A7AB-457E6E602B3D}" presName="aSpace" presStyleCnt="0"/>
      <dgm:spPr/>
    </dgm:pt>
    <dgm:pt modelId="{B5A26DA6-B737-431E-B8FA-0F92B9F9A6C1}" type="pres">
      <dgm:prSet presAssocID="{AE4A1237-ACE9-458D-8D58-3FD1491259AD}" presName="aNode" presStyleLbl="fgAcc1" presStyleIdx="1" presStyleCnt="3" custScaleX="24893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2CC0306-0BCA-4D77-BDCA-04513363879F}" type="pres">
      <dgm:prSet presAssocID="{AE4A1237-ACE9-458D-8D58-3FD1491259AD}" presName="aSpace" presStyleCnt="0"/>
      <dgm:spPr/>
    </dgm:pt>
    <dgm:pt modelId="{345A8E3B-BE99-4715-83ED-75101B2F5898}" type="pres">
      <dgm:prSet presAssocID="{CC0D5BA8-DD46-420B-A22C-816752D754FE}" presName="aNode" presStyleLbl="fgAcc1" presStyleIdx="2" presStyleCnt="3" custScaleX="24641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9983B08-591D-4566-AD53-2D28DB015DE7}" type="pres">
      <dgm:prSet presAssocID="{CC0D5BA8-DD46-420B-A22C-816752D754FE}" presName="aSpace" presStyleCnt="0"/>
      <dgm:spPr/>
    </dgm:pt>
  </dgm:ptLst>
  <dgm:cxnLst>
    <dgm:cxn modelId="{97B6DABC-CFCB-4A8A-92EA-5135C9A49941}" srcId="{F8DD6077-9002-498D-9065-00DF6E2AC263}" destId="{CC0D5BA8-DD46-420B-A22C-816752D754FE}" srcOrd="2" destOrd="0" parTransId="{23CB131A-FE95-4A45-B0F1-3C8FA139006B}" sibTransId="{424DAEBE-9035-4738-BBF2-D777C5BDE23A}"/>
    <dgm:cxn modelId="{366216B5-359F-4705-898E-F4B3E3C5A83D}" type="presOf" srcId="{F8DD6077-9002-498D-9065-00DF6E2AC263}" destId="{F940D73D-9724-4A5F-92D3-E6D5C2675E4A}" srcOrd="0" destOrd="0" presId="urn:microsoft.com/office/officeart/2005/8/layout/pyramid2"/>
    <dgm:cxn modelId="{843EF1B9-81DC-4A91-8F92-6256E96F4299}" srcId="{F8DD6077-9002-498D-9065-00DF6E2AC263}" destId="{AE4A1237-ACE9-458D-8D58-3FD1491259AD}" srcOrd="1" destOrd="0" parTransId="{F54B5EB1-0659-498B-BCCF-7D755077A0FE}" sibTransId="{7CE99AF1-01AA-4E7A-9FA6-05C3CD98E0E8}"/>
    <dgm:cxn modelId="{70B9B817-3862-46C5-9C51-18E934674040}" type="presOf" srcId="{1E171DD4-6773-4D33-A7AB-457E6E602B3D}" destId="{9CD3678D-57B9-4787-8D70-EF9F6F56A464}" srcOrd="0" destOrd="0" presId="urn:microsoft.com/office/officeart/2005/8/layout/pyramid2"/>
    <dgm:cxn modelId="{3D19991C-D97F-4741-AE86-D55A984A8538}" type="presOf" srcId="{AE4A1237-ACE9-458D-8D58-3FD1491259AD}" destId="{B5A26DA6-B737-431E-B8FA-0F92B9F9A6C1}" srcOrd="0" destOrd="0" presId="urn:microsoft.com/office/officeart/2005/8/layout/pyramid2"/>
    <dgm:cxn modelId="{6694582E-8385-4EA1-AA3C-8C8DFCF1AF3E}" srcId="{F8DD6077-9002-498D-9065-00DF6E2AC263}" destId="{1E171DD4-6773-4D33-A7AB-457E6E602B3D}" srcOrd="0" destOrd="0" parTransId="{2A6A3682-AFCC-4E4B-BCBC-D54D8251DDE8}" sibTransId="{457EA891-5C51-46C9-8302-3921AB63C131}"/>
    <dgm:cxn modelId="{C5F063F8-3216-449A-872A-187F9C965C0E}" type="presOf" srcId="{CC0D5BA8-DD46-420B-A22C-816752D754FE}" destId="{345A8E3B-BE99-4715-83ED-75101B2F5898}" srcOrd="0" destOrd="0" presId="urn:microsoft.com/office/officeart/2005/8/layout/pyramid2"/>
    <dgm:cxn modelId="{B85E5308-F1C9-4F44-A30E-A2658F433353}" type="presParOf" srcId="{F940D73D-9724-4A5F-92D3-E6D5C2675E4A}" destId="{8E031D02-C477-4344-BFAF-AA261EC5C59F}" srcOrd="0" destOrd="0" presId="urn:microsoft.com/office/officeart/2005/8/layout/pyramid2"/>
    <dgm:cxn modelId="{6E1E2BAC-E062-4446-8145-AE853DABAE38}" type="presParOf" srcId="{F940D73D-9724-4A5F-92D3-E6D5C2675E4A}" destId="{6CE7D596-0146-43A3-AC8A-84DA4AA39B7D}" srcOrd="1" destOrd="0" presId="urn:microsoft.com/office/officeart/2005/8/layout/pyramid2"/>
    <dgm:cxn modelId="{7FC40E33-16FD-41BA-A011-1C77D3D615DF}" type="presParOf" srcId="{6CE7D596-0146-43A3-AC8A-84DA4AA39B7D}" destId="{9CD3678D-57B9-4787-8D70-EF9F6F56A464}" srcOrd="0" destOrd="0" presId="urn:microsoft.com/office/officeart/2005/8/layout/pyramid2"/>
    <dgm:cxn modelId="{732CB8D1-B762-4C1C-AAF7-3B154CE9BBA7}" type="presParOf" srcId="{6CE7D596-0146-43A3-AC8A-84DA4AA39B7D}" destId="{A8BDD534-54F1-4909-B8B7-A58B7530948A}" srcOrd="1" destOrd="0" presId="urn:microsoft.com/office/officeart/2005/8/layout/pyramid2"/>
    <dgm:cxn modelId="{3BE8481E-C041-4AFF-9676-CEB835F4A9A0}" type="presParOf" srcId="{6CE7D596-0146-43A3-AC8A-84DA4AA39B7D}" destId="{B5A26DA6-B737-431E-B8FA-0F92B9F9A6C1}" srcOrd="2" destOrd="0" presId="urn:microsoft.com/office/officeart/2005/8/layout/pyramid2"/>
    <dgm:cxn modelId="{FC3FD377-9B06-44D3-B9C4-408E17D607FE}" type="presParOf" srcId="{6CE7D596-0146-43A3-AC8A-84DA4AA39B7D}" destId="{02CC0306-0BCA-4D77-BDCA-04513363879F}" srcOrd="3" destOrd="0" presId="urn:microsoft.com/office/officeart/2005/8/layout/pyramid2"/>
    <dgm:cxn modelId="{E059C518-7E44-4741-85B4-B7F00CDA8D75}" type="presParOf" srcId="{6CE7D596-0146-43A3-AC8A-84DA4AA39B7D}" destId="{345A8E3B-BE99-4715-83ED-75101B2F5898}" srcOrd="4" destOrd="0" presId="urn:microsoft.com/office/officeart/2005/8/layout/pyramid2"/>
    <dgm:cxn modelId="{3A462F39-E759-4412-8E29-8D877233A0A3}" type="presParOf" srcId="{6CE7D596-0146-43A3-AC8A-84DA4AA39B7D}" destId="{B9983B08-591D-4566-AD53-2D28DB015DE7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0DFAF0-6A8C-4A0F-8FD6-CA5612369E82}">
      <dsp:nvSpPr>
        <dsp:cNvPr id="0" name=""/>
        <dsp:cNvSpPr/>
      </dsp:nvSpPr>
      <dsp:spPr>
        <a:xfrm>
          <a:off x="0" y="0"/>
          <a:ext cx="10405872" cy="60052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Natural-language interfaces</a:t>
          </a:r>
          <a:endParaRPr lang="en-GB" sz="2800" kern="1200" dirty="0"/>
        </a:p>
      </dsp:txBody>
      <dsp:txXfrm>
        <a:off x="2141226" y="0"/>
        <a:ext cx="8264645" cy="600521"/>
      </dsp:txXfrm>
    </dsp:sp>
    <dsp:sp modelId="{93F68A3E-A99A-4932-BF54-E3EC56DDDE7E}">
      <dsp:nvSpPr>
        <dsp:cNvPr id="0" name=""/>
        <dsp:cNvSpPr/>
      </dsp:nvSpPr>
      <dsp:spPr>
        <a:xfrm>
          <a:off x="60052" y="60052"/>
          <a:ext cx="2081174" cy="48041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F283B8-A214-4042-80F7-55E2A41E42B0}">
      <dsp:nvSpPr>
        <dsp:cNvPr id="0" name=""/>
        <dsp:cNvSpPr/>
      </dsp:nvSpPr>
      <dsp:spPr>
        <a:xfrm>
          <a:off x="0" y="660573"/>
          <a:ext cx="10405872" cy="600521"/>
        </a:xfrm>
        <a:prstGeom prst="roundRect">
          <a:avLst>
            <a:gd name="adj" fmla="val 10000"/>
          </a:avLst>
        </a:prstGeom>
        <a:solidFill>
          <a:schemeClr val="accent4">
            <a:hueOff val="-1378643"/>
            <a:satOff val="7741"/>
            <a:lumOff val="-35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bg1"/>
              </a:solidFill>
            </a:rPr>
            <a:t>Question-and-answer interfaces</a:t>
          </a:r>
          <a:endParaRPr lang="en-GB" sz="2800" kern="1200" dirty="0">
            <a:solidFill>
              <a:schemeClr val="bg1"/>
            </a:solidFill>
          </a:endParaRPr>
        </a:p>
      </dsp:txBody>
      <dsp:txXfrm>
        <a:off x="2141226" y="660573"/>
        <a:ext cx="8264645" cy="600521"/>
      </dsp:txXfrm>
    </dsp:sp>
    <dsp:sp modelId="{0676550D-C771-4DD4-AD4B-20192CB0C98D}">
      <dsp:nvSpPr>
        <dsp:cNvPr id="0" name=""/>
        <dsp:cNvSpPr/>
      </dsp:nvSpPr>
      <dsp:spPr>
        <a:xfrm>
          <a:off x="60052" y="720625"/>
          <a:ext cx="2081174" cy="48041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4000" b="-64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9F5A13-9356-4CD4-A0AE-43410EA404CE}">
      <dsp:nvSpPr>
        <dsp:cNvPr id="0" name=""/>
        <dsp:cNvSpPr/>
      </dsp:nvSpPr>
      <dsp:spPr>
        <a:xfrm>
          <a:off x="0" y="1321147"/>
          <a:ext cx="10405872" cy="600521"/>
        </a:xfrm>
        <a:prstGeom prst="roundRect">
          <a:avLst>
            <a:gd name="adj" fmla="val 10000"/>
          </a:avLst>
        </a:prstGeom>
        <a:solidFill>
          <a:schemeClr val="accent4">
            <a:hueOff val="-2757287"/>
            <a:satOff val="15482"/>
            <a:lumOff val="-71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smtClean="0"/>
            <a:t>Menus </a:t>
          </a:r>
          <a:endParaRPr lang="en-GB" sz="2800" kern="1200"/>
        </a:p>
      </dsp:txBody>
      <dsp:txXfrm>
        <a:off x="2141226" y="1321147"/>
        <a:ext cx="8264645" cy="600521"/>
      </dsp:txXfrm>
    </dsp:sp>
    <dsp:sp modelId="{D3401EFA-4788-4D38-A98A-5D4E65D8A671}">
      <dsp:nvSpPr>
        <dsp:cNvPr id="0" name=""/>
        <dsp:cNvSpPr/>
      </dsp:nvSpPr>
      <dsp:spPr>
        <a:xfrm>
          <a:off x="60052" y="1381199"/>
          <a:ext cx="2081174" cy="48041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2000" b="-72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0F5A21-8D44-4ECB-86A9-E945EB3407DE}">
      <dsp:nvSpPr>
        <dsp:cNvPr id="0" name=""/>
        <dsp:cNvSpPr/>
      </dsp:nvSpPr>
      <dsp:spPr>
        <a:xfrm>
          <a:off x="0" y="1981720"/>
          <a:ext cx="10405872" cy="600521"/>
        </a:xfrm>
        <a:prstGeom prst="roundRect">
          <a:avLst>
            <a:gd name="adj" fmla="val 10000"/>
          </a:avLst>
        </a:prstGeom>
        <a:solidFill>
          <a:schemeClr val="accent4">
            <a:hueOff val="-4135930"/>
            <a:satOff val="23223"/>
            <a:lumOff val="-107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Form-fill interfaces</a:t>
          </a:r>
          <a:endParaRPr lang="en-GB" sz="2800" kern="1200" dirty="0"/>
        </a:p>
      </dsp:txBody>
      <dsp:txXfrm>
        <a:off x="2141226" y="1981720"/>
        <a:ext cx="8264645" cy="600521"/>
      </dsp:txXfrm>
    </dsp:sp>
    <dsp:sp modelId="{A7A33EE8-BB70-47B4-BDF8-A0B2AD44B8C8}">
      <dsp:nvSpPr>
        <dsp:cNvPr id="0" name=""/>
        <dsp:cNvSpPr/>
      </dsp:nvSpPr>
      <dsp:spPr>
        <a:xfrm>
          <a:off x="60052" y="2041773"/>
          <a:ext cx="2081174" cy="48041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1000" b="-91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7D8A6D-12F1-425E-A2E9-6183E40D4A09}">
      <dsp:nvSpPr>
        <dsp:cNvPr id="0" name=""/>
        <dsp:cNvSpPr/>
      </dsp:nvSpPr>
      <dsp:spPr>
        <a:xfrm>
          <a:off x="0" y="2642294"/>
          <a:ext cx="10405872" cy="600521"/>
        </a:xfrm>
        <a:prstGeom prst="roundRect">
          <a:avLst>
            <a:gd name="adj" fmla="val 10000"/>
          </a:avLst>
        </a:prstGeom>
        <a:solidFill>
          <a:schemeClr val="accent4">
            <a:hueOff val="-5514574"/>
            <a:satOff val="30963"/>
            <a:lumOff val="-143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Command-language interfaces</a:t>
          </a:r>
          <a:endParaRPr lang="en-GB" sz="2800" kern="1200" dirty="0"/>
        </a:p>
      </dsp:txBody>
      <dsp:txXfrm>
        <a:off x="2141226" y="2642294"/>
        <a:ext cx="8264645" cy="600521"/>
      </dsp:txXfrm>
    </dsp:sp>
    <dsp:sp modelId="{2FB08D63-DA85-49A6-BC9D-2EC08CADD9A4}">
      <dsp:nvSpPr>
        <dsp:cNvPr id="0" name=""/>
        <dsp:cNvSpPr/>
      </dsp:nvSpPr>
      <dsp:spPr>
        <a:xfrm>
          <a:off x="60052" y="2702346"/>
          <a:ext cx="2081174" cy="48041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7000" b="-107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8FA370-7D4B-482B-A3E3-D2005C429C3E}">
      <dsp:nvSpPr>
        <dsp:cNvPr id="0" name=""/>
        <dsp:cNvSpPr/>
      </dsp:nvSpPr>
      <dsp:spPr>
        <a:xfrm>
          <a:off x="0" y="3302868"/>
          <a:ext cx="10405872" cy="600521"/>
        </a:xfrm>
        <a:prstGeom prst="roundRect">
          <a:avLst>
            <a:gd name="adj" fmla="val 10000"/>
          </a:avLst>
        </a:prstGeom>
        <a:solidFill>
          <a:schemeClr val="accent4">
            <a:hueOff val="-6893216"/>
            <a:satOff val="38704"/>
            <a:lumOff val="-179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smtClean="0"/>
            <a:t>Graphical User Interfaces (GUIs)</a:t>
          </a:r>
          <a:endParaRPr lang="en-GB" sz="2800" kern="1200"/>
        </a:p>
      </dsp:txBody>
      <dsp:txXfrm>
        <a:off x="2141226" y="3302868"/>
        <a:ext cx="8264645" cy="600521"/>
      </dsp:txXfrm>
    </dsp:sp>
    <dsp:sp modelId="{5A6838E5-882C-41D0-8BED-9DD9EEE42535}">
      <dsp:nvSpPr>
        <dsp:cNvPr id="0" name=""/>
        <dsp:cNvSpPr/>
      </dsp:nvSpPr>
      <dsp:spPr>
        <a:xfrm>
          <a:off x="60052" y="3362920"/>
          <a:ext cx="2081174" cy="48041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7000" b="-97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3A5D29-B739-4553-A160-5C9A6CFD74A3}">
      <dsp:nvSpPr>
        <dsp:cNvPr id="0" name=""/>
        <dsp:cNvSpPr/>
      </dsp:nvSpPr>
      <dsp:spPr>
        <a:xfrm>
          <a:off x="0" y="3963441"/>
          <a:ext cx="10405872" cy="600521"/>
        </a:xfrm>
        <a:prstGeom prst="roundRect">
          <a:avLst>
            <a:gd name="adj" fmla="val 10000"/>
          </a:avLst>
        </a:prstGeom>
        <a:solidFill>
          <a:schemeClr val="accent4">
            <a:hueOff val="-8271860"/>
            <a:satOff val="46445"/>
            <a:lumOff val="-215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Other user interfaces</a:t>
          </a:r>
          <a:endParaRPr lang="en-GB" sz="2800" kern="1200" dirty="0"/>
        </a:p>
      </dsp:txBody>
      <dsp:txXfrm>
        <a:off x="2141226" y="3963441"/>
        <a:ext cx="8264645" cy="600521"/>
      </dsp:txXfrm>
    </dsp:sp>
    <dsp:sp modelId="{CB072645-6189-41A7-B5C3-1BDFF0784648}">
      <dsp:nvSpPr>
        <dsp:cNvPr id="0" name=""/>
        <dsp:cNvSpPr/>
      </dsp:nvSpPr>
      <dsp:spPr>
        <a:xfrm>
          <a:off x="60052" y="4023493"/>
          <a:ext cx="2081174" cy="48041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4000" b="-64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D98BEB-2A32-4E0A-B8D9-7F1368794D21}">
      <dsp:nvSpPr>
        <dsp:cNvPr id="0" name=""/>
        <dsp:cNvSpPr/>
      </dsp:nvSpPr>
      <dsp:spPr>
        <a:xfrm>
          <a:off x="0" y="0"/>
          <a:ext cx="4022724" cy="4022724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accent4">
              <a:hueOff val="0"/>
              <a:satOff val="0"/>
              <a:lumOff val="0"/>
              <a:alphaOff val="0"/>
              <a:shade val="35000"/>
              <a:satMod val="16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AB8AAE5-AE7E-4414-9683-E5F7C4913144}">
      <dsp:nvSpPr>
        <dsp:cNvPr id="0" name=""/>
        <dsp:cNvSpPr/>
      </dsp:nvSpPr>
      <dsp:spPr>
        <a:xfrm>
          <a:off x="2011362" y="0"/>
          <a:ext cx="7708899" cy="402272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/>
            <a:t>1. Meaningful communication</a:t>
          </a:r>
          <a:endParaRPr lang="en-GB" sz="3800" kern="1200" dirty="0"/>
        </a:p>
      </dsp:txBody>
      <dsp:txXfrm>
        <a:off x="2011362" y="0"/>
        <a:ext cx="7708899" cy="1206820"/>
      </dsp:txXfrm>
    </dsp:sp>
    <dsp:sp modelId="{42BA6545-8C03-4121-9B7B-72FEF31F1C2D}">
      <dsp:nvSpPr>
        <dsp:cNvPr id="0" name=""/>
        <dsp:cNvSpPr/>
      </dsp:nvSpPr>
      <dsp:spPr>
        <a:xfrm>
          <a:off x="703978" y="1206820"/>
          <a:ext cx="2614768" cy="2614768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-4135930"/>
                <a:satOff val="23223"/>
                <a:lumOff val="-1078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4">
                <a:hueOff val="-4135930"/>
                <a:satOff val="23223"/>
                <a:lumOff val="-1078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accent4">
              <a:hueOff val="-4135930"/>
              <a:satOff val="23223"/>
              <a:lumOff val="-1078"/>
              <a:alphaOff val="0"/>
              <a:shade val="35000"/>
              <a:satMod val="16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B18787A-C60D-499C-B20E-CCD02837CABE}">
      <dsp:nvSpPr>
        <dsp:cNvPr id="0" name=""/>
        <dsp:cNvSpPr/>
      </dsp:nvSpPr>
      <dsp:spPr>
        <a:xfrm>
          <a:off x="2011362" y="1206820"/>
          <a:ext cx="7708899" cy="261476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135930"/>
              <a:satOff val="23223"/>
              <a:lumOff val="-1078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/>
            <a:t>2. Minimal user action</a:t>
          </a:r>
          <a:endParaRPr lang="en-GB" sz="3800" kern="1200" dirty="0"/>
        </a:p>
      </dsp:txBody>
      <dsp:txXfrm>
        <a:off x="2011362" y="1206820"/>
        <a:ext cx="7708899" cy="1206816"/>
      </dsp:txXfrm>
    </dsp:sp>
    <dsp:sp modelId="{CA9307C4-70FB-48CD-A5C3-7AD148E8F1CA}">
      <dsp:nvSpPr>
        <dsp:cNvPr id="0" name=""/>
        <dsp:cNvSpPr/>
      </dsp:nvSpPr>
      <dsp:spPr>
        <a:xfrm>
          <a:off x="1407954" y="2413636"/>
          <a:ext cx="1206816" cy="1206816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-8271860"/>
                <a:satOff val="46445"/>
                <a:lumOff val="-2156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4">
                <a:hueOff val="-8271860"/>
                <a:satOff val="46445"/>
                <a:lumOff val="-2156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accent4">
              <a:hueOff val="-8271860"/>
              <a:satOff val="46445"/>
              <a:lumOff val="-2156"/>
              <a:alphaOff val="0"/>
              <a:shade val="35000"/>
              <a:satMod val="16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A9F6B77-6C6C-4C5D-8891-85840281700B}">
      <dsp:nvSpPr>
        <dsp:cNvPr id="0" name=""/>
        <dsp:cNvSpPr/>
      </dsp:nvSpPr>
      <dsp:spPr>
        <a:xfrm>
          <a:off x="2011362" y="2413636"/>
          <a:ext cx="7708899" cy="120681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8271860"/>
              <a:satOff val="46445"/>
              <a:lumOff val="-2156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/>
            <a:t>3. Standard operation and consistency</a:t>
          </a:r>
          <a:endParaRPr lang="en-GB" sz="3800" kern="1200" dirty="0"/>
        </a:p>
      </dsp:txBody>
      <dsp:txXfrm>
        <a:off x="2011362" y="2413636"/>
        <a:ext cx="7708899" cy="120681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776149-99E8-4485-99C7-EFB856CE127A}">
      <dsp:nvSpPr>
        <dsp:cNvPr id="0" name=""/>
        <dsp:cNvSpPr/>
      </dsp:nvSpPr>
      <dsp:spPr>
        <a:xfrm>
          <a:off x="0" y="432494"/>
          <a:ext cx="10405872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ECE93BB-D904-4E98-9E83-88A8E279D57A}">
      <dsp:nvSpPr>
        <dsp:cNvPr id="0" name=""/>
        <dsp:cNvSpPr/>
      </dsp:nvSpPr>
      <dsp:spPr>
        <a:xfrm>
          <a:off x="520293" y="107774"/>
          <a:ext cx="7284110" cy="6494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accent4">
              <a:hueOff val="0"/>
              <a:satOff val="0"/>
              <a:lumOff val="0"/>
              <a:alphaOff val="0"/>
              <a:shade val="35000"/>
              <a:satMod val="16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5322" tIns="0" rIns="275322" bIns="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Feedback for user</a:t>
          </a:r>
          <a:endParaRPr lang="en-GB" sz="2800" kern="1200" dirty="0"/>
        </a:p>
      </dsp:txBody>
      <dsp:txXfrm>
        <a:off x="551996" y="139477"/>
        <a:ext cx="7220704" cy="586034"/>
      </dsp:txXfrm>
    </dsp:sp>
    <dsp:sp modelId="{1C6B41D4-E326-4F19-AD34-EBF5679CB5ED}">
      <dsp:nvSpPr>
        <dsp:cNvPr id="0" name=""/>
        <dsp:cNvSpPr/>
      </dsp:nvSpPr>
      <dsp:spPr>
        <a:xfrm>
          <a:off x="0" y="1430414"/>
          <a:ext cx="10405872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067965"/>
              <a:satOff val="11611"/>
              <a:lumOff val="-539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394D809-16B9-495C-B0FA-BC05B4A2CDBB}">
      <dsp:nvSpPr>
        <dsp:cNvPr id="0" name=""/>
        <dsp:cNvSpPr/>
      </dsp:nvSpPr>
      <dsp:spPr>
        <a:xfrm>
          <a:off x="520293" y="1105695"/>
          <a:ext cx="7284110" cy="649440"/>
        </a:xfrm>
        <a:prstGeom prst="roundRect">
          <a:avLst/>
        </a:prstGeom>
        <a:gradFill rotWithShape="0">
          <a:gsLst>
            <a:gs pos="0">
              <a:schemeClr val="accent4">
                <a:hueOff val="-2067965"/>
                <a:satOff val="11611"/>
                <a:lumOff val="-539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4">
                <a:hueOff val="-2067965"/>
                <a:satOff val="11611"/>
                <a:lumOff val="-539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accent4">
              <a:hueOff val="-2067965"/>
              <a:satOff val="11611"/>
              <a:lumOff val="-539"/>
              <a:alphaOff val="0"/>
              <a:shade val="35000"/>
              <a:satMod val="16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5322" tIns="0" rIns="275322" bIns="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smtClean="0"/>
            <a:t>Types of feedback</a:t>
          </a:r>
          <a:endParaRPr lang="en-GB" sz="2800" kern="1200"/>
        </a:p>
      </dsp:txBody>
      <dsp:txXfrm>
        <a:off x="551996" y="1137398"/>
        <a:ext cx="7220704" cy="586034"/>
      </dsp:txXfrm>
    </dsp:sp>
    <dsp:sp modelId="{2A743761-3C4E-4AF3-AFBE-9ED349862FC0}">
      <dsp:nvSpPr>
        <dsp:cNvPr id="0" name=""/>
        <dsp:cNvSpPr/>
      </dsp:nvSpPr>
      <dsp:spPr>
        <a:xfrm>
          <a:off x="0" y="2428335"/>
          <a:ext cx="10405872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135930"/>
              <a:satOff val="23223"/>
              <a:lumOff val="-1078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81D474-4EB8-403D-AFE8-4A4059E145F1}">
      <dsp:nvSpPr>
        <dsp:cNvPr id="0" name=""/>
        <dsp:cNvSpPr/>
      </dsp:nvSpPr>
      <dsp:spPr>
        <a:xfrm>
          <a:off x="520293" y="2103614"/>
          <a:ext cx="7284110" cy="649440"/>
        </a:xfrm>
        <a:prstGeom prst="roundRect">
          <a:avLst/>
        </a:prstGeom>
        <a:gradFill rotWithShape="0">
          <a:gsLst>
            <a:gs pos="0">
              <a:schemeClr val="accent4">
                <a:hueOff val="-4135930"/>
                <a:satOff val="23223"/>
                <a:lumOff val="-1078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4">
                <a:hueOff val="-4135930"/>
                <a:satOff val="23223"/>
                <a:lumOff val="-1078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accent4">
              <a:hueOff val="-4135930"/>
              <a:satOff val="23223"/>
              <a:lumOff val="-1078"/>
              <a:alphaOff val="0"/>
              <a:shade val="35000"/>
              <a:satMod val="16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5322" tIns="0" rIns="275322" bIns="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smtClean="0"/>
            <a:t>Including feedback in design</a:t>
          </a:r>
          <a:endParaRPr lang="en-GB" sz="2800" kern="1200"/>
        </a:p>
      </dsp:txBody>
      <dsp:txXfrm>
        <a:off x="551996" y="2135317"/>
        <a:ext cx="7220704" cy="586034"/>
      </dsp:txXfrm>
    </dsp:sp>
    <dsp:sp modelId="{58B9C3B9-EFA7-4128-BCA4-DDFFFBDE14E2}">
      <dsp:nvSpPr>
        <dsp:cNvPr id="0" name=""/>
        <dsp:cNvSpPr/>
      </dsp:nvSpPr>
      <dsp:spPr>
        <a:xfrm>
          <a:off x="0" y="3426255"/>
          <a:ext cx="10405872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6203895"/>
              <a:satOff val="34834"/>
              <a:lumOff val="-1617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8DA358C-263E-4AEE-B0E2-C47865D68D3E}">
      <dsp:nvSpPr>
        <dsp:cNvPr id="0" name=""/>
        <dsp:cNvSpPr/>
      </dsp:nvSpPr>
      <dsp:spPr>
        <a:xfrm>
          <a:off x="520293" y="3101535"/>
          <a:ext cx="7284110" cy="649440"/>
        </a:xfrm>
        <a:prstGeom prst="roundRect">
          <a:avLst/>
        </a:prstGeom>
        <a:gradFill rotWithShape="0">
          <a:gsLst>
            <a:gs pos="0">
              <a:schemeClr val="accent4">
                <a:hueOff val="-6203895"/>
                <a:satOff val="34834"/>
                <a:lumOff val="-1617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4">
                <a:hueOff val="-6203895"/>
                <a:satOff val="34834"/>
                <a:lumOff val="-1617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accent4">
              <a:hueOff val="-6203895"/>
              <a:satOff val="34834"/>
              <a:lumOff val="-1617"/>
              <a:alphaOff val="0"/>
              <a:shade val="35000"/>
              <a:satMod val="16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5322" tIns="0" rIns="275322" bIns="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smtClean="0"/>
            <a:t>A variety of help options</a:t>
          </a:r>
          <a:endParaRPr lang="en-GB" sz="2800" kern="1200"/>
        </a:p>
      </dsp:txBody>
      <dsp:txXfrm>
        <a:off x="551996" y="3133238"/>
        <a:ext cx="7220704" cy="586034"/>
      </dsp:txXfrm>
    </dsp:sp>
    <dsp:sp modelId="{7D52E7EF-7A15-49C4-AFA9-DB9816E14E48}">
      <dsp:nvSpPr>
        <dsp:cNvPr id="0" name=""/>
        <dsp:cNvSpPr/>
      </dsp:nvSpPr>
      <dsp:spPr>
        <a:xfrm>
          <a:off x="0" y="4424175"/>
          <a:ext cx="10405872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8271860"/>
              <a:satOff val="46445"/>
              <a:lumOff val="-2156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2AF171F-F0B1-4D4D-9447-95FFD8FEAAD9}">
      <dsp:nvSpPr>
        <dsp:cNvPr id="0" name=""/>
        <dsp:cNvSpPr/>
      </dsp:nvSpPr>
      <dsp:spPr>
        <a:xfrm>
          <a:off x="520293" y="4099455"/>
          <a:ext cx="7284110" cy="649440"/>
        </a:xfrm>
        <a:prstGeom prst="roundRect">
          <a:avLst/>
        </a:prstGeom>
        <a:gradFill rotWithShape="0">
          <a:gsLst>
            <a:gs pos="0">
              <a:schemeClr val="accent4">
                <a:hueOff val="-8271860"/>
                <a:satOff val="46445"/>
                <a:lumOff val="-2156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4">
                <a:hueOff val="-8271860"/>
                <a:satOff val="46445"/>
                <a:lumOff val="-2156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accent4">
              <a:hueOff val="-8271860"/>
              <a:satOff val="46445"/>
              <a:lumOff val="-2156"/>
              <a:alphaOff val="0"/>
              <a:shade val="35000"/>
              <a:satMod val="16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5322" tIns="0" rIns="275322" bIns="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smtClean="0"/>
            <a:t>Special Design Considerations for Ecommerce</a:t>
          </a:r>
          <a:endParaRPr lang="en-GB" sz="2800" kern="1200"/>
        </a:p>
      </dsp:txBody>
      <dsp:txXfrm>
        <a:off x="551996" y="4131158"/>
        <a:ext cx="7220704" cy="58603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031D02-C477-4344-BFAF-AA261EC5C59F}">
      <dsp:nvSpPr>
        <dsp:cNvPr id="0" name=""/>
        <dsp:cNvSpPr/>
      </dsp:nvSpPr>
      <dsp:spPr>
        <a:xfrm>
          <a:off x="19055" y="0"/>
          <a:ext cx="4898571" cy="4898571"/>
        </a:xfrm>
        <a:prstGeom prst="triangl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D3678D-57B9-4787-8D70-EF9F6F56A464}">
      <dsp:nvSpPr>
        <dsp:cNvPr id="0" name=""/>
        <dsp:cNvSpPr/>
      </dsp:nvSpPr>
      <dsp:spPr>
        <a:xfrm>
          <a:off x="1663820" y="492488"/>
          <a:ext cx="7918498" cy="115958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Soliciting feedback from ecommerce Web site customers</a:t>
          </a:r>
          <a:endParaRPr lang="en-GB" sz="3200" kern="1200" dirty="0"/>
        </a:p>
      </dsp:txBody>
      <dsp:txXfrm>
        <a:off x="1720426" y="549094"/>
        <a:ext cx="7805286" cy="1046371"/>
      </dsp:txXfrm>
    </dsp:sp>
    <dsp:sp modelId="{B5A26DA6-B737-431E-B8FA-0F92B9F9A6C1}">
      <dsp:nvSpPr>
        <dsp:cNvPr id="0" name=""/>
        <dsp:cNvSpPr/>
      </dsp:nvSpPr>
      <dsp:spPr>
        <a:xfrm>
          <a:off x="1660015" y="1797019"/>
          <a:ext cx="7926108" cy="115958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135930"/>
              <a:satOff val="23223"/>
              <a:lumOff val="-107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Easy navigation for ecommerce Web sites (one-click navigation)</a:t>
          </a:r>
          <a:endParaRPr lang="en-GB" sz="3200" kern="1200" dirty="0"/>
        </a:p>
      </dsp:txBody>
      <dsp:txXfrm>
        <a:off x="1716621" y="1853625"/>
        <a:ext cx="7812896" cy="1046371"/>
      </dsp:txXfrm>
    </dsp:sp>
    <dsp:sp modelId="{345A8E3B-BE99-4715-83ED-75101B2F5898}">
      <dsp:nvSpPr>
        <dsp:cNvPr id="0" name=""/>
        <dsp:cNvSpPr/>
      </dsp:nvSpPr>
      <dsp:spPr>
        <a:xfrm>
          <a:off x="1700023" y="3101551"/>
          <a:ext cx="7846092" cy="115958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8271860"/>
              <a:satOff val="46445"/>
              <a:lumOff val="-215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Easy navigation for ecommerce Web sites (other considerations)</a:t>
          </a:r>
          <a:endParaRPr lang="en-GB" sz="3600" kern="1200" dirty="0"/>
        </a:p>
      </dsp:txBody>
      <dsp:txXfrm>
        <a:off x="1756629" y="3158157"/>
        <a:ext cx="7732880" cy="10463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A00B3-D45A-4113-AACA-974BE18EDBB1}" type="datetimeFigureOut">
              <a:rPr lang="en-GB" smtClean="0"/>
              <a:t>15/11/2018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29722C-AD76-4397-8F3A-0FFC324A7A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170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45894a0b25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45894a0b25_0_1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g45894a0b25_0_1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8697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45894a0b25_2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45894a0b25_2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g45894a0b25_2_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88647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45894a0b25_2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45894a0b25_2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g45894a0b25_2_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85486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45894a0b25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45894a0b25_0_1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g45894a0b25_0_1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2308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45894a0b25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45894a0b25_0_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g45894a0b25_0_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57683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45894a0b25_0_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45894a0b25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2246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45894a0b25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45894a0b25_0_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g45894a0b25_0_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63421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45894a0b25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45894a0b25_0_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45894a0b25_0_9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09863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18243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30794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177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45894a0b25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45894a0b25_0_1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8" name="Google Shape;148;g45894a0b25_0_1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49079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24650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33037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46478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standards cover the use of the product (effectiveness, efficiency and satisfaction), user interface and interaction, the process used to develop the product…</a:t>
            </a:r>
          </a:p>
          <a:p>
            <a:r>
              <a:rPr lang="en-US" baseline="0" dirty="0" smtClean="0"/>
              <a:t>Heuristics (rules of thumbs) include visibility of system status, match between the system and the real world, user control and freedom, consistency and standards, error prevention 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29722C-AD76-4397-8F3A-0FFC324A7AA0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25772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-&gt; </a:t>
            </a:r>
            <a:r>
              <a:rPr lang="en-US" altLang="en-US" dirty="0" smtClean="0"/>
              <a:t>Increase the changes of making an appropriate decision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29722C-AD76-4397-8F3A-0FFC324A7AA0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7872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29722C-AD76-4397-8F3A-0FFC324A7AA0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8762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29722C-AD76-4397-8F3A-0FFC324A7AA0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6439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200" dirty="0" smtClean="0"/>
              <a:t>Speech recognition and synthesis </a:t>
            </a:r>
          </a:p>
          <a:p>
            <a:r>
              <a:rPr lang="en-US" sz="1200" dirty="0" smtClean="0"/>
              <a:t>User</a:t>
            </a:r>
            <a:r>
              <a:rPr lang="en-US" sz="1200" baseline="0" dirty="0" smtClean="0"/>
              <a:t> hands free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29722C-AD76-4397-8F3A-0FFC324A7AA0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67668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ROLLOVER MENUS.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rollover menu (or rollover button) can be created with cascading styles</a:t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JavaScript and HTML divisions. The rollover menu appears when the customer using the</a:t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 site moves the cursor over a link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HIERARCHICAL LINKS.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Creating an outline of the content of the site through the presentation of a</a:t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table of contents on the home page is another way to speed navigation of the site. This design,</a:t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imposes severe constraints on the designer’s creativity, and sometimes simply</a:t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presenting a list of topics does not adequately convey the strategic mission of the organization to</a:t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user.</a:t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SITE MAP.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Designing and then prominently displaying the link to a site map is a third way to</a:t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improve navigational efficiency. Remember to include the link to the site map on the home page</a:t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on every other page as well.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NAVIGATION BAR.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Finally, you can design navigation bars that are consistently displayed on the</a:t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 page as well as at the top and on the left of all other pages that comprise the site. Once you</a:t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established (during the information requirements phase) the most useful and most used</a:t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categories (usually categories such as “Our Company,” “Our Products,” “Buy Now,” “Contact</a:t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Us,” “Site Map,” and “Search”), remember to include them on all pages.</a:t>
            </a:r>
            <a:r>
              <a:rPr lang="en-US" dirty="0" smtClean="0"/>
              <a:t>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29722C-AD76-4397-8F3A-0FFC324A7AA0}" type="slidenum">
              <a:rPr lang="en-GB" smtClean="0">
                <a:solidFill>
                  <a:prstClr val="black"/>
                </a:solidFill>
              </a:rPr>
              <a:pPr/>
              <a:t>96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4881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29722C-AD76-4397-8F3A-0FFC324A7AA0}" type="slidenum">
              <a:rPr lang="en-GB" smtClean="0"/>
              <a:t>102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130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45894a0b25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45894a0b25_0_1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g45894a0b25_0_1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11825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29722C-AD76-4397-8F3A-0FFC324A7AA0}" type="slidenum">
              <a:rPr lang="en-GB" smtClean="0"/>
              <a:t>103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6474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29722C-AD76-4397-8F3A-0FFC324A7AA0}" type="slidenum">
              <a:rPr lang="en-GB" smtClean="0"/>
              <a:t>104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8555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29722C-AD76-4397-8F3A-0FFC324A7AA0}" type="slidenum">
              <a:rPr lang="en-GB" smtClean="0"/>
              <a:t>105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7514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29722C-AD76-4397-8F3A-0FFC324A7AA0}" type="slidenum">
              <a:rPr lang="en-GB" smtClean="0"/>
              <a:t>106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9231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45894a0b25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45894a0b25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g45894a0b25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4000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45894a0b25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45894a0b25_0_1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45894a0b25_0_1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1202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45894a0b25_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45894a0b25_2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g45894a0b25_2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4364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45894a0b25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45894a0b25_0_1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g45894a0b25_0_10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8569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45894a0b25_2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45894a0b25_2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g45894a0b25_2_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796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45894a0b25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45894a0b25_0_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g45894a0b25_0_1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977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24" y="8"/>
            <a:ext cx="12191978" cy="4571994"/>
          </a:xfrm>
          <a:custGeom>
            <a:avLst/>
            <a:gdLst/>
            <a:ahLst/>
            <a:cxnLst/>
            <a:rect l="l" t="t" r="r" b="b"/>
            <a:pathLst>
              <a:path w="12191978" h="4571994">
                <a:moveTo>
                  <a:pt x="1" y="4316129"/>
                </a:moveTo>
                <a:lnTo>
                  <a:pt x="255863" y="4571991"/>
                </a:lnTo>
                <a:lnTo>
                  <a:pt x="203619" y="4571991"/>
                </a:lnTo>
                <a:lnTo>
                  <a:pt x="1" y="4368373"/>
                </a:lnTo>
                <a:close/>
                <a:moveTo>
                  <a:pt x="12191973" y="4312831"/>
                </a:moveTo>
                <a:lnTo>
                  <a:pt x="12191972" y="4365076"/>
                </a:lnTo>
                <a:lnTo>
                  <a:pt x="11985055" y="4571992"/>
                </a:lnTo>
                <a:lnTo>
                  <a:pt x="11932811" y="4571993"/>
                </a:lnTo>
                <a:close/>
                <a:moveTo>
                  <a:pt x="11817249" y="4076816"/>
                </a:moveTo>
                <a:lnTo>
                  <a:pt x="11928074" y="4076816"/>
                </a:lnTo>
                <a:lnTo>
                  <a:pt x="11928074" y="4187641"/>
                </a:lnTo>
                <a:lnTo>
                  <a:pt x="11817249" y="4187641"/>
                </a:lnTo>
                <a:close/>
                <a:moveTo>
                  <a:pt x="10766437" y="4076816"/>
                </a:moveTo>
                <a:lnTo>
                  <a:pt x="10877262" y="4076816"/>
                </a:lnTo>
                <a:lnTo>
                  <a:pt x="10877262" y="4187641"/>
                </a:lnTo>
                <a:lnTo>
                  <a:pt x="10766437" y="4187641"/>
                </a:lnTo>
                <a:close/>
                <a:moveTo>
                  <a:pt x="9715629" y="4076816"/>
                </a:moveTo>
                <a:lnTo>
                  <a:pt x="9826454" y="4076816"/>
                </a:lnTo>
                <a:lnTo>
                  <a:pt x="9826454" y="4187641"/>
                </a:lnTo>
                <a:lnTo>
                  <a:pt x="9715629" y="4187641"/>
                </a:lnTo>
                <a:close/>
                <a:moveTo>
                  <a:pt x="8664821" y="4076816"/>
                </a:moveTo>
                <a:lnTo>
                  <a:pt x="8775646" y="4076816"/>
                </a:lnTo>
                <a:lnTo>
                  <a:pt x="8775646" y="4187641"/>
                </a:lnTo>
                <a:lnTo>
                  <a:pt x="8664821" y="4187641"/>
                </a:lnTo>
                <a:close/>
                <a:moveTo>
                  <a:pt x="7614013" y="4076816"/>
                </a:moveTo>
                <a:lnTo>
                  <a:pt x="7724838" y="4076816"/>
                </a:lnTo>
                <a:lnTo>
                  <a:pt x="7724838" y="4187641"/>
                </a:lnTo>
                <a:lnTo>
                  <a:pt x="7614013" y="4187641"/>
                </a:lnTo>
                <a:close/>
                <a:moveTo>
                  <a:pt x="6563205" y="4076816"/>
                </a:moveTo>
                <a:lnTo>
                  <a:pt x="6674030" y="4076816"/>
                </a:lnTo>
                <a:lnTo>
                  <a:pt x="6674030" y="4187641"/>
                </a:lnTo>
                <a:lnTo>
                  <a:pt x="6563205" y="4187641"/>
                </a:lnTo>
                <a:close/>
                <a:moveTo>
                  <a:pt x="5512397" y="4076816"/>
                </a:moveTo>
                <a:lnTo>
                  <a:pt x="5623222" y="4076816"/>
                </a:lnTo>
                <a:lnTo>
                  <a:pt x="5623222" y="4187641"/>
                </a:lnTo>
                <a:lnTo>
                  <a:pt x="5512397" y="4187641"/>
                </a:lnTo>
                <a:close/>
                <a:moveTo>
                  <a:pt x="4461589" y="4076816"/>
                </a:moveTo>
                <a:lnTo>
                  <a:pt x="4572414" y="4076816"/>
                </a:lnTo>
                <a:lnTo>
                  <a:pt x="4572414" y="4187641"/>
                </a:lnTo>
                <a:lnTo>
                  <a:pt x="4461589" y="4187641"/>
                </a:lnTo>
                <a:close/>
                <a:moveTo>
                  <a:pt x="3410782" y="4076816"/>
                </a:moveTo>
                <a:lnTo>
                  <a:pt x="3521608" y="4076816"/>
                </a:lnTo>
                <a:lnTo>
                  <a:pt x="3521608" y="4187641"/>
                </a:lnTo>
                <a:lnTo>
                  <a:pt x="3410782" y="4187641"/>
                </a:lnTo>
                <a:close/>
                <a:moveTo>
                  <a:pt x="2359975" y="4076816"/>
                </a:moveTo>
                <a:lnTo>
                  <a:pt x="2470800" y="4076816"/>
                </a:lnTo>
                <a:lnTo>
                  <a:pt x="2470800" y="4187641"/>
                </a:lnTo>
                <a:lnTo>
                  <a:pt x="2359975" y="4187641"/>
                </a:lnTo>
                <a:close/>
                <a:moveTo>
                  <a:pt x="1309167" y="4076816"/>
                </a:moveTo>
                <a:lnTo>
                  <a:pt x="1419992" y="4076816"/>
                </a:lnTo>
                <a:lnTo>
                  <a:pt x="1419992" y="4187641"/>
                </a:lnTo>
                <a:lnTo>
                  <a:pt x="1309167" y="4187641"/>
                </a:lnTo>
                <a:close/>
                <a:moveTo>
                  <a:pt x="258359" y="4076816"/>
                </a:moveTo>
                <a:lnTo>
                  <a:pt x="369184" y="4076816"/>
                </a:lnTo>
                <a:lnTo>
                  <a:pt x="369184" y="4187641"/>
                </a:lnTo>
                <a:lnTo>
                  <a:pt x="258359" y="4187641"/>
                </a:lnTo>
                <a:close/>
                <a:moveTo>
                  <a:pt x="11291841" y="3551209"/>
                </a:moveTo>
                <a:lnTo>
                  <a:pt x="11402666" y="3551209"/>
                </a:lnTo>
                <a:lnTo>
                  <a:pt x="11402666" y="3662034"/>
                </a:lnTo>
                <a:lnTo>
                  <a:pt x="11291841" y="3662034"/>
                </a:lnTo>
                <a:close/>
                <a:moveTo>
                  <a:pt x="10241033" y="3551209"/>
                </a:moveTo>
                <a:lnTo>
                  <a:pt x="10351858" y="3551209"/>
                </a:lnTo>
                <a:lnTo>
                  <a:pt x="10351858" y="3662034"/>
                </a:lnTo>
                <a:lnTo>
                  <a:pt x="10241033" y="3662034"/>
                </a:lnTo>
                <a:close/>
                <a:moveTo>
                  <a:pt x="9190225" y="3551209"/>
                </a:moveTo>
                <a:lnTo>
                  <a:pt x="9301050" y="3551209"/>
                </a:lnTo>
                <a:lnTo>
                  <a:pt x="9301050" y="3662034"/>
                </a:lnTo>
                <a:lnTo>
                  <a:pt x="9190225" y="3662034"/>
                </a:lnTo>
                <a:close/>
                <a:moveTo>
                  <a:pt x="8139417" y="3551209"/>
                </a:moveTo>
                <a:lnTo>
                  <a:pt x="8250242" y="3551209"/>
                </a:lnTo>
                <a:lnTo>
                  <a:pt x="8250242" y="3662034"/>
                </a:lnTo>
                <a:lnTo>
                  <a:pt x="8139417" y="3662034"/>
                </a:lnTo>
                <a:close/>
                <a:moveTo>
                  <a:pt x="7088609" y="3551209"/>
                </a:moveTo>
                <a:lnTo>
                  <a:pt x="7199434" y="3551209"/>
                </a:lnTo>
                <a:lnTo>
                  <a:pt x="7199434" y="3662034"/>
                </a:lnTo>
                <a:lnTo>
                  <a:pt x="7088609" y="3662034"/>
                </a:lnTo>
                <a:close/>
                <a:moveTo>
                  <a:pt x="6037801" y="3551209"/>
                </a:moveTo>
                <a:lnTo>
                  <a:pt x="6148626" y="3551209"/>
                </a:lnTo>
                <a:lnTo>
                  <a:pt x="6148626" y="3662034"/>
                </a:lnTo>
                <a:lnTo>
                  <a:pt x="6037801" y="3662034"/>
                </a:lnTo>
                <a:close/>
                <a:moveTo>
                  <a:pt x="4986998" y="3551209"/>
                </a:moveTo>
                <a:lnTo>
                  <a:pt x="5097826" y="3551209"/>
                </a:lnTo>
                <a:lnTo>
                  <a:pt x="5097826" y="3662034"/>
                </a:lnTo>
                <a:lnTo>
                  <a:pt x="4986998" y="3662034"/>
                </a:lnTo>
                <a:close/>
                <a:moveTo>
                  <a:pt x="3936196" y="3551209"/>
                </a:moveTo>
                <a:lnTo>
                  <a:pt x="4047020" y="3551209"/>
                </a:lnTo>
                <a:lnTo>
                  <a:pt x="4047020" y="3662034"/>
                </a:lnTo>
                <a:lnTo>
                  <a:pt x="3936196" y="3662034"/>
                </a:lnTo>
                <a:close/>
                <a:moveTo>
                  <a:pt x="2885389" y="3551209"/>
                </a:moveTo>
                <a:lnTo>
                  <a:pt x="2996214" y="3551209"/>
                </a:lnTo>
                <a:lnTo>
                  <a:pt x="2996214" y="3662034"/>
                </a:lnTo>
                <a:lnTo>
                  <a:pt x="2885389" y="3662034"/>
                </a:lnTo>
                <a:close/>
                <a:moveTo>
                  <a:pt x="1834579" y="3551209"/>
                </a:moveTo>
                <a:lnTo>
                  <a:pt x="1945404" y="3551209"/>
                </a:lnTo>
                <a:lnTo>
                  <a:pt x="1945404" y="3662034"/>
                </a:lnTo>
                <a:lnTo>
                  <a:pt x="1834579" y="3662034"/>
                </a:lnTo>
                <a:close/>
                <a:moveTo>
                  <a:pt x="783773" y="3551209"/>
                </a:moveTo>
                <a:lnTo>
                  <a:pt x="894598" y="3551209"/>
                </a:lnTo>
                <a:lnTo>
                  <a:pt x="894598" y="3662034"/>
                </a:lnTo>
                <a:lnTo>
                  <a:pt x="783773" y="3662034"/>
                </a:lnTo>
                <a:close/>
                <a:moveTo>
                  <a:pt x="2942310" y="3107960"/>
                </a:moveTo>
                <a:lnTo>
                  <a:pt x="2470811" y="3579460"/>
                </a:lnTo>
                <a:lnTo>
                  <a:pt x="2470811" y="3634896"/>
                </a:lnTo>
                <a:lnTo>
                  <a:pt x="2942311" y="4106397"/>
                </a:lnTo>
                <a:lnTo>
                  <a:pt x="3410794" y="3637915"/>
                </a:lnTo>
                <a:lnTo>
                  <a:pt x="3410794" y="3576442"/>
                </a:lnTo>
                <a:close/>
                <a:moveTo>
                  <a:pt x="840944" y="3107960"/>
                </a:moveTo>
                <a:lnTo>
                  <a:pt x="369194" y="3579710"/>
                </a:lnTo>
                <a:lnTo>
                  <a:pt x="369194" y="3634648"/>
                </a:lnTo>
                <a:lnTo>
                  <a:pt x="840944" y="4106399"/>
                </a:lnTo>
                <a:lnTo>
                  <a:pt x="1309176" y="3638165"/>
                </a:lnTo>
                <a:lnTo>
                  <a:pt x="1309176" y="3576193"/>
                </a:lnTo>
                <a:close/>
                <a:moveTo>
                  <a:pt x="3992986" y="3107959"/>
                </a:moveTo>
                <a:lnTo>
                  <a:pt x="3521621" y="3579335"/>
                </a:lnTo>
                <a:lnTo>
                  <a:pt x="3521621" y="3635021"/>
                </a:lnTo>
                <a:lnTo>
                  <a:pt x="3992986" y="4106398"/>
                </a:lnTo>
                <a:lnTo>
                  <a:pt x="4461593" y="3637778"/>
                </a:lnTo>
                <a:lnTo>
                  <a:pt x="4461593" y="3576578"/>
                </a:lnTo>
                <a:close/>
                <a:moveTo>
                  <a:pt x="1891624" y="3107959"/>
                </a:moveTo>
                <a:lnTo>
                  <a:pt x="1420001" y="3579584"/>
                </a:lnTo>
                <a:lnTo>
                  <a:pt x="1420001" y="3634774"/>
                </a:lnTo>
                <a:lnTo>
                  <a:pt x="1891623" y="4106397"/>
                </a:lnTo>
                <a:lnTo>
                  <a:pt x="2359987" y="3638040"/>
                </a:lnTo>
                <a:lnTo>
                  <a:pt x="2359987" y="3576315"/>
                </a:lnTo>
                <a:close/>
                <a:moveTo>
                  <a:pt x="8195689" y="3107959"/>
                </a:moveTo>
                <a:lnTo>
                  <a:pt x="7724838" y="3578810"/>
                </a:lnTo>
                <a:lnTo>
                  <a:pt x="7724838" y="3635541"/>
                </a:lnTo>
                <a:lnTo>
                  <a:pt x="8195691" y="4106395"/>
                </a:lnTo>
                <a:lnTo>
                  <a:pt x="8664821" y="3637265"/>
                </a:lnTo>
                <a:lnTo>
                  <a:pt x="8664821" y="3577091"/>
                </a:lnTo>
                <a:close/>
                <a:moveTo>
                  <a:pt x="5043664" y="3107959"/>
                </a:moveTo>
                <a:lnTo>
                  <a:pt x="4572419" y="3579197"/>
                </a:lnTo>
                <a:lnTo>
                  <a:pt x="4572419" y="3635159"/>
                </a:lnTo>
                <a:lnTo>
                  <a:pt x="5043662" y="4106396"/>
                </a:lnTo>
                <a:lnTo>
                  <a:pt x="5512402" y="3637650"/>
                </a:lnTo>
                <a:lnTo>
                  <a:pt x="5512402" y="3576704"/>
                </a:lnTo>
                <a:close/>
                <a:moveTo>
                  <a:pt x="6094326" y="3107958"/>
                </a:moveTo>
                <a:lnTo>
                  <a:pt x="5623226" y="3579070"/>
                </a:lnTo>
                <a:lnTo>
                  <a:pt x="5623226" y="3635285"/>
                </a:lnTo>
                <a:lnTo>
                  <a:pt x="6094326" y="4106397"/>
                </a:lnTo>
                <a:lnTo>
                  <a:pt x="6563205" y="3637518"/>
                </a:lnTo>
                <a:lnTo>
                  <a:pt x="6563205" y="3576837"/>
                </a:lnTo>
                <a:close/>
                <a:moveTo>
                  <a:pt x="9246372" y="3107957"/>
                </a:moveTo>
                <a:lnTo>
                  <a:pt x="8775646" y="3578683"/>
                </a:lnTo>
                <a:lnTo>
                  <a:pt x="8775646" y="3635671"/>
                </a:lnTo>
                <a:lnTo>
                  <a:pt x="9246369" y="4106395"/>
                </a:lnTo>
                <a:lnTo>
                  <a:pt x="9715629" y="3637135"/>
                </a:lnTo>
                <a:lnTo>
                  <a:pt x="9715629" y="3577215"/>
                </a:lnTo>
                <a:close/>
                <a:moveTo>
                  <a:pt x="7145009" y="3107957"/>
                </a:moveTo>
                <a:lnTo>
                  <a:pt x="6674030" y="3578936"/>
                </a:lnTo>
                <a:lnTo>
                  <a:pt x="6674030" y="3635418"/>
                </a:lnTo>
                <a:lnTo>
                  <a:pt x="7145007" y="4106396"/>
                </a:lnTo>
                <a:lnTo>
                  <a:pt x="7614013" y="3637390"/>
                </a:lnTo>
                <a:lnTo>
                  <a:pt x="7614013" y="3576961"/>
                </a:lnTo>
                <a:close/>
                <a:moveTo>
                  <a:pt x="11347734" y="3107957"/>
                </a:moveTo>
                <a:lnTo>
                  <a:pt x="10877262" y="3578428"/>
                </a:lnTo>
                <a:lnTo>
                  <a:pt x="10877262" y="3635922"/>
                </a:lnTo>
                <a:lnTo>
                  <a:pt x="11347735" y="4106396"/>
                </a:lnTo>
                <a:lnTo>
                  <a:pt x="11817249" y="3636882"/>
                </a:lnTo>
                <a:lnTo>
                  <a:pt x="11817249" y="3577472"/>
                </a:lnTo>
                <a:close/>
                <a:moveTo>
                  <a:pt x="10297053" y="3107955"/>
                </a:moveTo>
                <a:lnTo>
                  <a:pt x="9826454" y="3578554"/>
                </a:lnTo>
                <a:lnTo>
                  <a:pt x="9826454" y="3635794"/>
                </a:lnTo>
                <a:lnTo>
                  <a:pt x="10297054" y="4106394"/>
                </a:lnTo>
                <a:lnTo>
                  <a:pt x="10766437" y="3637011"/>
                </a:lnTo>
                <a:lnTo>
                  <a:pt x="10766437" y="3577339"/>
                </a:lnTo>
                <a:close/>
                <a:moveTo>
                  <a:pt x="11817249" y="3027334"/>
                </a:moveTo>
                <a:lnTo>
                  <a:pt x="11928074" y="3027334"/>
                </a:lnTo>
                <a:lnTo>
                  <a:pt x="11928074" y="3138159"/>
                </a:lnTo>
                <a:lnTo>
                  <a:pt x="11817249" y="3138159"/>
                </a:lnTo>
                <a:close/>
                <a:moveTo>
                  <a:pt x="10766437" y="3027334"/>
                </a:moveTo>
                <a:lnTo>
                  <a:pt x="10877262" y="3027334"/>
                </a:lnTo>
                <a:lnTo>
                  <a:pt x="10877262" y="3138159"/>
                </a:lnTo>
                <a:lnTo>
                  <a:pt x="10766437" y="3138159"/>
                </a:lnTo>
                <a:close/>
                <a:moveTo>
                  <a:pt x="9715629" y="3027334"/>
                </a:moveTo>
                <a:lnTo>
                  <a:pt x="9826454" y="3027334"/>
                </a:lnTo>
                <a:lnTo>
                  <a:pt x="9826454" y="3138159"/>
                </a:lnTo>
                <a:lnTo>
                  <a:pt x="9715629" y="3138159"/>
                </a:lnTo>
                <a:close/>
                <a:moveTo>
                  <a:pt x="8664821" y="3027334"/>
                </a:moveTo>
                <a:lnTo>
                  <a:pt x="8775646" y="3027334"/>
                </a:lnTo>
                <a:lnTo>
                  <a:pt x="8775646" y="3138159"/>
                </a:lnTo>
                <a:lnTo>
                  <a:pt x="8664821" y="3138159"/>
                </a:lnTo>
                <a:close/>
                <a:moveTo>
                  <a:pt x="7614013" y="3027334"/>
                </a:moveTo>
                <a:lnTo>
                  <a:pt x="7724838" y="3027334"/>
                </a:lnTo>
                <a:lnTo>
                  <a:pt x="7724838" y="3138159"/>
                </a:lnTo>
                <a:lnTo>
                  <a:pt x="7614013" y="3138159"/>
                </a:lnTo>
                <a:close/>
                <a:moveTo>
                  <a:pt x="6563205" y="3027334"/>
                </a:moveTo>
                <a:lnTo>
                  <a:pt x="6674030" y="3027334"/>
                </a:lnTo>
                <a:lnTo>
                  <a:pt x="6674030" y="3138159"/>
                </a:lnTo>
                <a:lnTo>
                  <a:pt x="6563205" y="3138159"/>
                </a:lnTo>
                <a:close/>
                <a:moveTo>
                  <a:pt x="5512400" y="3027334"/>
                </a:moveTo>
                <a:lnTo>
                  <a:pt x="5623225" y="3027334"/>
                </a:lnTo>
                <a:lnTo>
                  <a:pt x="5623225" y="3138159"/>
                </a:lnTo>
                <a:lnTo>
                  <a:pt x="5512400" y="3138159"/>
                </a:lnTo>
                <a:close/>
                <a:moveTo>
                  <a:pt x="4461592" y="3027334"/>
                </a:moveTo>
                <a:lnTo>
                  <a:pt x="4572417" y="3027334"/>
                </a:lnTo>
                <a:lnTo>
                  <a:pt x="4572417" y="3138159"/>
                </a:lnTo>
                <a:lnTo>
                  <a:pt x="4461592" y="3138159"/>
                </a:lnTo>
                <a:close/>
                <a:moveTo>
                  <a:pt x="3410790" y="3027334"/>
                </a:moveTo>
                <a:lnTo>
                  <a:pt x="3521616" y="3027334"/>
                </a:lnTo>
                <a:lnTo>
                  <a:pt x="3521616" y="3138159"/>
                </a:lnTo>
                <a:lnTo>
                  <a:pt x="3410790" y="3138159"/>
                </a:lnTo>
                <a:close/>
                <a:moveTo>
                  <a:pt x="2359982" y="3027334"/>
                </a:moveTo>
                <a:lnTo>
                  <a:pt x="2470807" y="3027334"/>
                </a:lnTo>
                <a:lnTo>
                  <a:pt x="2470807" y="3138159"/>
                </a:lnTo>
                <a:lnTo>
                  <a:pt x="2359982" y="3138159"/>
                </a:lnTo>
                <a:close/>
                <a:moveTo>
                  <a:pt x="1309173" y="3027334"/>
                </a:moveTo>
                <a:lnTo>
                  <a:pt x="1419997" y="3027334"/>
                </a:lnTo>
                <a:lnTo>
                  <a:pt x="1419997" y="3138159"/>
                </a:lnTo>
                <a:lnTo>
                  <a:pt x="1309173" y="3138159"/>
                </a:lnTo>
                <a:close/>
                <a:moveTo>
                  <a:pt x="258365" y="3027334"/>
                </a:moveTo>
                <a:lnTo>
                  <a:pt x="369190" y="3027334"/>
                </a:lnTo>
                <a:lnTo>
                  <a:pt x="369190" y="3138159"/>
                </a:lnTo>
                <a:lnTo>
                  <a:pt x="258365" y="3138159"/>
                </a:lnTo>
                <a:close/>
                <a:moveTo>
                  <a:pt x="10794114" y="2610895"/>
                </a:moveTo>
                <a:lnTo>
                  <a:pt x="10323174" y="3081834"/>
                </a:lnTo>
                <a:lnTo>
                  <a:pt x="10792548" y="3551209"/>
                </a:lnTo>
                <a:lnTo>
                  <a:pt x="10852239" y="3551209"/>
                </a:lnTo>
                <a:lnTo>
                  <a:pt x="11321612" y="3081835"/>
                </a:lnTo>
                <a:lnTo>
                  <a:pt x="10850672" y="2610895"/>
                </a:lnTo>
                <a:close/>
                <a:moveTo>
                  <a:pt x="9743434" y="2610895"/>
                </a:moveTo>
                <a:lnTo>
                  <a:pt x="9272494" y="3081834"/>
                </a:lnTo>
                <a:lnTo>
                  <a:pt x="9741869" y="3551209"/>
                </a:lnTo>
                <a:lnTo>
                  <a:pt x="9801555" y="3551209"/>
                </a:lnTo>
                <a:lnTo>
                  <a:pt x="10270931" y="3081833"/>
                </a:lnTo>
                <a:lnTo>
                  <a:pt x="9799992" y="2610895"/>
                </a:lnTo>
                <a:close/>
                <a:moveTo>
                  <a:pt x="8692754" y="2610895"/>
                </a:moveTo>
                <a:lnTo>
                  <a:pt x="8221811" y="3081837"/>
                </a:lnTo>
                <a:lnTo>
                  <a:pt x="8691183" y="3551209"/>
                </a:lnTo>
                <a:lnTo>
                  <a:pt x="8750876" y="3551209"/>
                </a:lnTo>
                <a:lnTo>
                  <a:pt x="9220250" y="3081835"/>
                </a:lnTo>
                <a:lnTo>
                  <a:pt x="8749310" y="2610895"/>
                </a:lnTo>
                <a:close/>
                <a:moveTo>
                  <a:pt x="7642070" y="2610895"/>
                </a:moveTo>
                <a:lnTo>
                  <a:pt x="7171131" y="3081835"/>
                </a:lnTo>
                <a:lnTo>
                  <a:pt x="7640505" y="3551209"/>
                </a:lnTo>
                <a:lnTo>
                  <a:pt x="7700194" y="3551209"/>
                </a:lnTo>
                <a:lnTo>
                  <a:pt x="8169567" y="3081836"/>
                </a:lnTo>
                <a:lnTo>
                  <a:pt x="7698625" y="2610895"/>
                </a:lnTo>
                <a:close/>
                <a:moveTo>
                  <a:pt x="6591389" y="2610895"/>
                </a:moveTo>
                <a:lnTo>
                  <a:pt x="6120448" y="3081836"/>
                </a:lnTo>
                <a:lnTo>
                  <a:pt x="6589820" y="3551209"/>
                </a:lnTo>
                <a:lnTo>
                  <a:pt x="6649514" y="3551209"/>
                </a:lnTo>
                <a:lnTo>
                  <a:pt x="7118887" y="3081836"/>
                </a:lnTo>
                <a:lnTo>
                  <a:pt x="6647947" y="2610895"/>
                </a:lnTo>
                <a:close/>
                <a:moveTo>
                  <a:pt x="5540722" y="2610895"/>
                </a:moveTo>
                <a:lnTo>
                  <a:pt x="5069790" y="3081837"/>
                </a:lnTo>
                <a:lnTo>
                  <a:pt x="5539152" y="3551209"/>
                </a:lnTo>
                <a:lnTo>
                  <a:pt x="5598843" y="3551209"/>
                </a:lnTo>
                <a:lnTo>
                  <a:pt x="6068204" y="3081836"/>
                </a:lnTo>
                <a:lnTo>
                  <a:pt x="5597274" y="2610895"/>
                </a:lnTo>
                <a:close/>
                <a:moveTo>
                  <a:pt x="4490039" y="2610895"/>
                </a:moveTo>
                <a:lnTo>
                  <a:pt x="4019108" y="3081837"/>
                </a:lnTo>
                <a:lnTo>
                  <a:pt x="4488467" y="3551209"/>
                </a:lnTo>
                <a:lnTo>
                  <a:pt x="4548162" y="3551209"/>
                </a:lnTo>
                <a:lnTo>
                  <a:pt x="5017539" y="3081837"/>
                </a:lnTo>
                <a:lnTo>
                  <a:pt x="4546591" y="2610895"/>
                </a:lnTo>
                <a:close/>
                <a:moveTo>
                  <a:pt x="3439377" y="2610895"/>
                </a:moveTo>
                <a:lnTo>
                  <a:pt x="2968431" y="3081838"/>
                </a:lnTo>
                <a:lnTo>
                  <a:pt x="3437805" y="3551209"/>
                </a:lnTo>
                <a:lnTo>
                  <a:pt x="3497502" y="3551209"/>
                </a:lnTo>
                <a:lnTo>
                  <a:pt x="3966864" y="3081837"/>
                </a:lnTo>
                <a:lnTo>
                  <a:pt x="3495931" y="2610895"/>
                </a:lnTo>
                <a:close/>
                <a:moveTo>
                  <a:pt x="2388695" y="2610895"/>
                </a:moveTo>
                <a:lnTo>
                  <a:pt x="1917746" y="3081837"/>
                </a:lnTo>
                <a:lnTo>
                  <a:pt x="2387125" y="3551209"/>
                </a:lnTo>
                <a:lnTo>
                  <a:pt x="2446819" y="3551209"/>
                </a:lnTo>
                <a:lnTo>
                  <a:pt x="2916188" y="3081838"/>
                </a:lnTo>
                <a:lnTo>
                  <a:pt x="2445246" y="2610895"/>
                </a:lnTo>
                <a:close/>
                <a:moveTo>
                  <a:pt x="1338007" y="2610895"/>
                </a:moveTo>
                <a:lnTo>
                  <a:pt x="867066" y="3081838"/>
                </a:lnTo>
                <a:lnTo>
                  <a:pt x="1336436" y="3551209"/>
                </a:lnTo>
                <a:lnTo>
                  <a:pt x="1396132" y="3551209"/>
                </a:lnTo>
                <a:lnTo>
                  <a:pt x="1865502" y="3081837"/>
                </a:lnTo>
                <a:lnTo>
                  <a:pt x="1394561" y="2610895"/>
                </a:lnTo>
                <a:close/>
                <a:moveTo>
                  <a:pt x="11291841" y="2500070"/>
                </a:moveTo>
                <a:lnTo>
                  <a:pt x="11402666" y="2500070"/>
                </a:lnTo>
                <a:lnTo>
                  <a:pt x="11402666" y="2610895"/>
                </a:lnTo>
                <a:lnTo>
                  <a:pt x="11291841" y="2610895"/>
                </a:lnTo>
                <a:close/>
                <a:moveTo>
                  <a:pt x="10241033" y="2500070"/>
                </a:moveTo>
                <a:lnTo>
                  <a:pt x="10351858" y="2500070"/>
                </a:lnTo>
                <a:lnTo>
                  <a:pt x="10351858" y="2610895"/>
                </a:lnTo>
                <a:lnTo>
                  <a:pt x="10241033" y="2610895"/>
                </a:lnTo>
                <a:close/>
                <a:moveTo>
                  <a:pt x="9190225" y="2500070"/>
                </a:moveTo>
                <a:lnTo>
                  <a:pt x="9301050" y="2500070"/>
                </a:lnTo>
                <a:lnTo>
                  <a:pt x="9301050" y="2610895"/>
                </a:lnTo>
                <a:lnTo>
                  <a:pt x="9190225" y="2610895"/>
                </a:lnTo>
                <a:close/>
                <a:moveTo>
                  <a:pt x="8139417" y="2500070"/>
                </a:moveTo>
                <a:lnTo>
                  <a:pt x="8250242" y="2500070"/>
                </a:lnTo>
                <a:lnTo>
                  <a:pt x="8250242" y="2610895"/>
                </a:lnTo>
                <a:lnTo>
                  <a:pt x="8139417" y="2610895"/>
                </a:lnTo>
                <a:close/>
                <a:moveTo>
                  <a:pt x="7088609" y="2500070"/>
                </a:moveTo>
                <a:lnTo>
                  <a:pt x="7199434" y="2500070"/>
                </a:lnTo>
                <a:lnTo>
                  <a:pt x="7199434" y="2610895"/>
                </a:lnTo>
                <a:lnTo>
                  <a:pt x="7088609" y="2610895"/>
                </a:lnTo>
                <a:close/>
                <a:moveTo>
                  <a:pt x="6037801" y="2500070"/>
                </a:moveTo>
                <a:lnTo>
                  <a:pt x="6148626" y="2500070"/>
                </a:lnTo>
                <a:lnTo>
                  <a:pt x="6148626" y="2610895"/>
                </a:lnTo>
                <a:lnTo>
                  <a:pt x="6037801" y="2610895"/>
                </a:lnTo>
                <a:close/>
                <a:moveTo>
                  <a:pt x="4987000" y="2500070"/>
                </a:moveTo>
                <a:lnTo>
                  <a:pt x="5097829" y="2500070"/>
                </a:lnTo>
                <a:lnTo>
                  <a:pt x="5097829" y="2610895"/>
                </a:lnTo>
                <a:lnTo>
                  <a:pt x="4987000" y="2610895"/>
                </a:lnTo>
                <a:close/>
                <a:moveTo>
                  <a:pt x="3936200" y="2500070"/>
                </a:moveTo>
                <a:lnTo>
                  <a:pt x="4047024" y="2500070"/>
                </a:lnTo>
                <a:lnTo>
                  <a:pt x="4047024" y="2610895"/>
                </a:lnTo>
                <a:lnTo>
                  <a:pt x="3936200" y="2610895"/>
                </a:lnTo>
                <a:close/>
                <a:moveTo>
                  <a:pt x="2885393" y="2500070"/>
                </a:moveTo>
                <a:lnTo>
                  <a:pt x="2996218" y="2500070"/>
                </a:lnTo>
                <a:lnTo>
                  <a:pt x="2996218" y="2610895"/>
                </a:lnTo>
                <a:lnTo>
                  <a:pt x="2885393" y="2610895"/>
                </a:lnTo>
                <a:close/>
                <a:moveTo>
                  <a:pt x="1834583" y="2500070"/>
                </a:moveTo>
                <a:lnTo>
                  <a:pt x="1945408" y="2500070"/>
                </a:lnTo>
                <a:lnTo>
                  <a:pt x="1945408" y="2610895"/>
                </a:lnTo>
                <a:lnTo>
                  <a:pt x="1834583" y="2610895"/>
                </a:lnTo>
                <a:close/>
                <a:moveTo>
                  <a:pt x="783777" y="2500070"/>
                </a:moveTo>
                <a:lnTo>
                  <a:pt x="894602" y="2500070"/>
                </a:lnTo>
                <a:lnTo>
                  <a:pt x="894602" y="2610895"/>
                </a:lnTo>
                <a:lnTo>
                  <a:pt x="783777" y="2610895"/>
                </a:lnTo>
                <a:close/>
                <a:moveTo>
                  <a:pt x="1891623" y="2057291"/>
                </a:moveTo>
                <a:lnTo>
                  <a:pt x="1420005" y="2528898"/>
                </a:lnTo>
                <a:lnTo>
                  <a:pt x="1420005" y="2584095"/>
                </a:lnTo>
                <a:lnTo>
                  <a:pt x="1891624" y="3055715"/>
                </a:lnTo>
                <a:lnTo>
                  <a:pt x="2359991" y="2587356"/>
                </a:lnTo>
                <a:lnTo>
                  <a:pt x="2359991" y="2525640"/>
                </a:lnTo>
                <a:close/>
                <a:moveTo>
                  <a:pt x="2942310" y="2057291"/>
                </a:moveTo>
                <a:lnTo>
                  <a:pt x="2470816" y="2528774"/>
                </a:lnTo>
                <a:lnTo>
                  <a:pt x="2470816" y="2584221"/>
                </a:lnTo>
                <a:lnTo>
                  <a:pt x="2942310" y="3055716"/>
                </a:lnTo>
                <a:lnTo>
                  <a:pt x="3410799" y="2587229"/>
                </a:lnTo>
                <a:lnTo>
                  <a:pt x="3410799" y="2525765"/>
                </a:lnTo>
                <a:close/>
                <a:moveTo>
                  <a:pt x="3992986" y="2057290"/>
                </a:moveTo>
                <a:lnTo>
                  <a:pt x="3521627" y="2528649"/>
                </a:lnTo>
                <a:lnTo>
                  <a:pt x="3521627" y="2584345"/>
                </a:lnTo>
                <a:lnTo>
                  <a:pt x="3992986" y="3055715"/>
                </a:lnTo>
                <a:lnTo>
                  <a:pt x="4461596" y="2587094"/>
                </a:lnTo>
                <a:lnTo>
                  <a:pt x="4461596" y="2525899"/>
                </a:lnTo>
                <a:close/>
                <a:moveTo>
                  <a:pt x="840944" y="2057289"/>
                </a:moveTo>
                <a:lnTo>
                  <a:pt x="369198" y="2529024"/>
                </a:lnTo>
                <a:lnTo>
                  <a:pt x="369198" y="2583969"/>
                </a:lnTo>
                <a:lnTo>
                  <a:pt x="840944" y="3055716"/>
                </a:lnTo>
                <a:lnTo>
                  <a:pt x="1309180" y="2587479"/>
                </a:lnTo>
                <a:lnTo>
                  <a:pt x="1309180" y="2525514"/>
                </a:lnTo>
                <a:close/>
                <a:moveTo>
                  <a:pt x="7145007" y="2057289"/>
                </a:moveTo>
                <a:lnTo>
                  <a:pt x="6674030" y="2528255"/>
                </a:lnTo>
                <a:lnTo>
                  <a:pt x="6674030" y="2584733"/>
                </a:lnTo>
                <a:lnTo>
                  <a:pt x="7145010" y="3055713"/>
                </a:lnTo>
                <a:lnTo>
                  <a:pt x="7614013" y="2586710"/>
                </a:lnTo>
                <a:lnTo>
                  <a:pt x="7614013" y="2526283"/>
                </a:lnTo>
                <a:close/>
                <a:moveTo>
                  <a:pt x="5043664" y="2057289"/>
                </a:moveTo>
                <a:lnTo>
                  <a:pt x="4572421" y="2528513"/>
                </a:lnTo>
                <a:lnTo>
                  <a:pt x="4572421" y="2584480"/>
                </a:lnTo>
                <a:lnTo>
                  <a:pt x="5043664" y="3055715"/>
                </a:lnTo>
                <a:lnTo>
                  <a:pt x="5512404" y="2586968"/>
                </a:lnTo>
                <a:lnTo>
                  <a:pt x="5512404" y="2526024"/>
                </a:lnTo>
                <a:close/>
                <a:moveTo>
                  <a:pt x="10297053" y="2057288"/>
                </a:moveTo>
                <a:lnTo>
                  <a:pt x="9826454" y="2527875"/>
                </a:lnTo>
                <a:lnTo>
                  <a:pt x="9826454" y="2585115"/>
                </a:lnTo>
                <a:lnTo>
                  <a:pt x="10297052" y="3055713"/>
                </a:lnTo>
                <a:lnTo>
                  <a:pt x="10766437" y="2586328"/>
                </a:lnTo>
                <a:lnTo>
                  <a:pt x="10766437" y="2526660"/>
                </a:lnTo>
                <a:close/>
                <a:moveTo>
                  <a:pt x="9246373" y="2057288"/>
                </a:moveTo>
                <a:lnTo>
                  <a:pt x="8775646" y="2528002"/>
                </a:lnTo>
                <a:lnTo>
                  <a:pt x="8775646" y="2584986"/>
                </a:lnTo>
                <a:lnTo>
                  <a:pt x="9246373" y="3055713"/>
                </a:lnTo>
                <a:lnTo>
                  <a:pt x="9715629" y="2586457"/>
                </a:lnTo>
                <a:lnTo>
                  <a:pt x="9715629" y="2526532"/>
                </a:lnTo>
                <a:close/>
                <a:moveTo>
                  <a:pt x="8195690" y="2057288"/>
                </a:moveTo>
                <a:lnTo>
                  <a:pt x="7724838" y="2528128"/>
                </a:lnTo>
                <a:lnTo>
                  <a:pt x="7724838" y="2584864"/>
                </a:lnTo>
                <a:lnTo>
                  <a:pt x="8195689" y="3055714"/>
                </a:lnTo>
                <a:lnTo>
                  <a:pt x="8664821" y="2586582"/>
                </a:lnTo>
                <a:lnTo>
                  <a:pt x="8664821" y="2526406"/>
                </a:lnTo>
                <a:close/>
                <a:moveTo>
                  <a:pt x="6094328" y="2057287"/>
                </a:moveTo>
                <a:lnTo>
                  <a:pt x="5623228" y="2528386"/>
                </a:lnTo>
                <a:lnTo>
                  <a:pt x="5623228" y="2584606"/>
                </a:lnTo>
                <a:lnTo>
                  <a:pt x="6094325" y="3055714"/>
                </a:lnTo>
                <a:lnTo>
                  <a:pt x="6563205" y="2586835"/>
                </a:lnTo>
                <a:lnTo>
                  <a:pt x="6563205" y="2526153"/>
                </a:lnTo>
                <a:close/>
                <a:moveTo>
                  <a:pt x="11347736" y="2057286"/>
                </a:moveTo>
                <a:lnTo>
                  <a:pt x="10877262" y="2527747"/>
                </a:lnTo>
                <a:lnTo>
                  <a:pt x="10877262" y="2585241"/>
                </a:lnTo>
                <a:lnTo>
                  <a:pt x="11347734" y="3055713"/>
                </a:lnTo>
                <a:lnTo>
                  <a:pt x="11817249" y="2586199"/>
                </a:lnTo>
                <a:lnTo>
                  <a:pt x="11817249" y="2526787"/>
                </a:lnTo>
                <a:close/>
                <a:moveTo>
                  <a:pt x="258363" y="1973449"/>
                </a:moveTo>
                <a:lnTo>
                  <a:pt x="369188" y="1973449"/>
                </a:lnTo>
                <a:lnTo>
                  <a:pt x="369188" y="2084274"/>
                </a:lnTo>
                <a:lnTo>
                  <a:pt x="258363" y="2084274"/>
                </a:lnTo>
                <a:close/>
                <a:moveTo>
                  <a:pt x="2359980" y="1973449"/>
                </a:moveTo>
                <a:lnTo>
                  <a:pt x="2470805" y="1973449"/>
                </a:lnTo>
                <a:lnTo>
                  <a:pt x="2470805" y="2084274"/>
                </a:lnTo>
                <a:lnTo>
                  <a:pt x="2359980" y="2084274"/>
                </a:lnTo>
                <a:close/>
                <a:moveTo>
                  <a:pt x="1309171" y="1973449"/>
                </a:moveTo>
                <a:lnTo>
                  <a:pt x="1419995" y="1973449"/>
                </a:lnTo>
                <a:lnTo>
                  <a:pt x="1419995" y="2084274"/>
                </a:lnTo>
                <a:lnTo>
                  <a:pt x="1309171" y="2084274"/>
                </a:lnTo>
                <a:close/>
                <a:moveTo>
                  <a:pt x="4461591" y="1973448"/>
                </a:moveTo>
                <a:lnTo>
                  <a:pt x="4572416" y="1973448"/>
                </a:lnTo>
                <a:lnTo>
                  <a:pt x="4572416" y="2084273"/>
                </a:lnTo>
                <a:lnTo>
                  <a:pt x="4461591" y="2084273"/>
                </a:lnTo>
                <a:close/>
                <a:moveTo>
                  <a:pt x="3410788" y="1973448"/>
                </a:moveTo>
                <a:lnTo>
                  <a:pt x="3521614" y="1973448"/>
                </a:lnTo>
                <a:lnTo>
                  <a:pt x="3521614" y="2084273"/>
                </a:lnTo>
                <a:lnTo>
                  <a:pt x="3410788" y="2084273"/>
                </a:lnTo>
                <a:close/>
                <a:moveTo>
                  <a:pt x="6563205" y="1973448"/>
                </a:moveTo>
                <a:lnTo>
                  <a:pt x="6674030" y="1973448"/>
                </a:lnTo>
                <a:lnTo>
                  <a:pt x="6674030" y="2084273"/>
                </a:lnTo>
                <a:lnTo>
                  <a:pt x="6563205" y="2084273"/>
                </a:lnTo>
                <a:close/>
                <a:moveTo>
                  <a:pt x="5512399" y="1973448"/>
                </a:moveTo>
                <a:lnTo>
                  <a:pt x="5623224" y="1973448"/>
                </a:lnTo>
                <a:lnTo>
                  <a:pt x="5623224" y="2084273"/>
                </a:lnTo>
                <a:lnTo>
                  <a:pt x="5512399" y="2084273"/>
                </a:lnTo>
                <a:close/>
                <a:moveTo>
                  <a:pt x="7614013" y="1973448"/>
                </a:moveTo>
                <a:lnTo>
                  <a:pt x="7724838" y="1973448"/>
                </a:lnTo>
                <a:lnTo>
                  <a:pt x="7724838" y="2084273"/>
                </a:lnTo>
                <a:lnTo>
                  <a:pt x="7614013" y="2084273"/>
                </a:lnTo>
                <a:close/>
                <a:moveTo>
                  <a:pt x="9715629" y="1973448"/>
                </a:moveTo>
                <a:lnTo>
                  <a:pt x="9826454" y="1973448"/>
                </a:lnTo>
                <a:lnTo>
                  <a:pt x="9826454" y="2084273"/>
                </a:lnTo>
                <a:lnTo>
                  <a:pt x="9715629" y="2084273"/>
                </a:lnTo>
                <a:close/>
                <a:moveTo>
                  <a:pt x="8664821" y="1973448"/>
                </a:moveTo>
                <a:lnTo>
                  <a:pt x="8775646" y="1973448"/>
                </a:lnTo>
                <a:lnTo>
                  <a:pt x="8775646" y="2084273"/>
                </a:lnTo>
                <a:lnTo>
                  <a:pt x="8664821" y="2084273"/>
                </a:lnTo>
                <a:close/>
                <a:moveTo>
                  <a:pt x="11817249" y="1973448"/>
                </a:moveTo>
                <a:lnTo>
                  <a:pt x="11928074" y="1973448"/>
                </a:lnTo>
                <a:lnTo>
                  <a:pt x="11928074" y="2084273"/>
                </a:lnTo>
                <a:lnTo>
                  <a:pt x="11817249" y="2084273"/>
                </a:lnTo>
                <a:close/>
                <a:moveTo>
                  <a:pt x="10766437" y="1973448"/>
                </a:moveTo>
                <a:lnTo>
                  <a:pt x="10877262" y="1973448"/>
                </a:lnTo>
                <a:lnTo>
                  <a:pt x="10877262" y="2084273"/>
                </a:lnTo>
                <a:lnTo>
                  <a:pt x="10766437" y="2084273"/>
                </a:lnTo>
                <a:close/>
                <a:moveTo>
                  <a:pt x="3441643" y="1557959"/>
                </a:moveTo>
                <a:lnTo>
                  <a:pt x="2968431" y="2031169"/>
                </a:lnTo>
                <a:lnTo>
                  <a:pt x="3437348" y="2500070"/>
                </a:lnTo>
                <a:lnTo>
                  <a:pt x="3497959" y="2500070"/>
                </a:lnTo>
                <a:lnTo>
                  <a:pt x="3966865" y="2031168"/>
                </a:lnTo>
                <a:lnTo>
                  <a:pt x="3493665" y="1557959"/>
                </a:lnTo>
                <a:close/>
                <a:moveTo>
                  <a:pt x="2390961" y="1557959"/>
                </a:moveTo>
                <a:lnTo>
                  <a:pt x="1917745" y="2031169"/>
                </a:lnTo>
                <a:lnTo>
                  <a:pt x="2386665" y="2500070"/>
                </a:lnTo>
                <a:lnTo>
                  <a:pt x="2447277" y="2500070"/>
                </a:lnTo>
                <a:lnTo>
                  <a:pt x="2916189" y="2031169"/>
                </a:lnTo>
                <a:lnTo>
                  <a:pt x="2442980" y="1557959"/>
                </a:lnTo>
                <a:close/>
                <a:moveTo>
                  <a:pt x="1340273" y="1557959"/>
                </a:moveTo>
                <a:lnTo>
                  <a:pt x="867066" y="2031167"/>
                </a:lnTo>
                <a:lnTo>
                  <a:pt x="1335980" y="2500070"/>
                </a:lnTo>
                <a:lnTo>
                  <a:pt x="1396589" y="2500070"/>
                </a:lnTo>
                <a:lnTo>
                  <a:pt x="1865501" y="2031169"/>
                </a:lnTo>
                <a:lnTo>
                  <a:pt x="1392293" y="1557959"/>
                </a:lnTo>
                <a:close/>
                <a:moveTo>
                  <a:pt x="5542986" y="1557958"/>
                </a:moveTo>
                <a:lnTo>
                  <a:pt x="5069790" y="2031167"/>
                </a:lnTo>
                <a:lnTo>
                  <a:pt x="5538694" y="2500070"/>
                </a:lnTo>
                <a:lnTo>
                  <a:pt x="5599302" y="2500070"/>
                </a:lnTo>
                <a:lnTo>
                  <a:pt x="6068206" y="2031166"/>
                </a:lnTo>
                <a:lnTo>
                  <a:pt x="5595011" y="1557958"/>
                </a:lnTo>
                <a:close/>
                <a:moveTo>
                  <a:pt x="4492305" y="1557958"/>
                </a:moveTo>
                <a:lnTo>
                  <a:pt x="4019109" y="2031168"/>
                </a:lnTo>
                <a:lnTo>
                  <a:pt x="4488010" y="2500070"/>
                </a:lnTo>
                <a:lnTo>
                  <a:pt x="4548620" y="2500070"/>
                </a:lnTo>
                <a:lnTo>
                  <a:pt x="5017539" y="2031167"/>
                </a:lnTo>
                <a:lnTo>
                  <a:pt x="4544326" y="1557958"/>
                </a:lnTo>
                <a:close/>
                <a:moveTo>
                  <a:pt x="7644337" y="1557958"/>
                </a:moveTo>
                <a:lnTo>
                  <a:pt x="7171129" y="2031167"/>
                </a:lnTo>
                <a:lnTo>
                  <a:pt x="7640044" y="2500070"/>
                </a:lnTo>
                <a:lnTo>
                  <a:pt x="7700653" y="2500070"/>
                </a:lnTo>
                <a:lnTo>
                  <a:pt x="8169569" y="2031167"/>
                </a:lnTo>
                <a:lnTo>
                  <a:pt x="7696361" y="1557958"/>
                </a:lnTo>
                <a:close/>
                <a:moveTo>
                  <a:pt x="6593656" y="1557958"/>
                </a:moveTo>
                <a:lnTo>
                  <a:pt x="6120450" y="2031165"/>
                </a:lnTo>
                <a:lnTo>
                  <a:pt x="6589366" y="2500070"/>
                </a:lnTo>
                <a:lnTo>
                  <a:pt x="6649970" y="2500070"/>
                </a:lnTo>
                <a:lnTo>
                  <a:pt x="7118885" y="2031167"/>
                </a:lnTo>
                <a:lnTo>
                  <a:pt x="6645676" y="1557958"/>
                </a:lnTo>
                <a:close/>
                <a:moveTo>
                  <a:pt x="9745703" y="1557958"/>
                </a:moveTo>
                <a:lnTo>
                  <a:pt x="9272494" y="2031167"/>
                </a:lnTo>
                <a:lnTo>
                  <a:pt x="9741408" y="2500070"/>
                </a:lnTo>
                <a:lnTo>
                  <a:pt x="9802016" y="2500070"/>
                </a:lnTo>
                <a:lnTo>
                  <a:pt x="10270931" y="2031167"/>
                </a:lnTo>
                <a:lnTo>
                  <a:pt x="9797723" y="1557958"/>
                </a:lnTo>
                <a:close/>
                <a:moveTo>
                  <a:pt x="8695019" y="1557958"/>
                </a:moveTo>
                <a:lnTo>
                  <a:pt x="8221812" y="2031166"/>
                </a:lnTo>
                <a:lnTo>
                  <a:pt x="8690730" y="2500070"/>
                </a:lnTo>
                <a:lnTo>
                  <a:pt x="8751334" y="2500070"/>
                </a:lnTo>
                <a:lnTo>
                  <a:pt x="9220250" y="2031166"/>
                </a:lnTo>
                <a:lnTo>
                  <a:pt x="8747043" y="1557958"/>
                </a:lnTo>
                <a:close/>
                <a:moveTo>
                  <a:pt x="10796383" y="1557958"/>
                </a:moveTo>
                <a:lnTo>
                  <a:pt x="10323175" y="2031166"/>
                </a:lnTo>
                <a:lnTo>
                  <a:pt x="10792091" y="2500070"/>
                </a:lnTo>
                <a:lnTo>
                  <a:pt x="10852696" y="2500070"/>
                </a:lnTo>
                <a:lnTo>
                  <a:pt x="11321614" y="2031164"/>
                </a:lnTo>
                <a:lnTo>
                  <a:pt x="10848409" y="1557958"/>
                </a:lnTo>
                <a:close/>
                <a:moveTo>
                  <a:pt x="783781" y="1447135"/>
                </a:moveTo>
                <a:lnTo>
                  <a:pt x="894606" y="1447135"/>
                </a:lnTo>
                <a:lnTo>
                  <a:pt x="894606" y="1557959"/>
                </a:lnTo>
                <a:lnTo>
                  <a:pt x="783781" y="1557959"/>
                </a:lnTo>
                <a:close/>
                <a:moveTo>
                  <a:pt x="1834586" y="1447134"/>
                </a:moveTo>
                <a:lnTo>
                  <a:pt x="1945411" y="1447134"/>
                </a:lnTo>
                <a:lnTo>
                  <a:pt x="1945411" y="1557959"/>
                </a:lnTo>
                <a:lnTo>
                  <a:pt x="1834586" y="1557959"/>
                </a:lnTo>
                <a:close/>
                <a:moveTo>
                  <a:pt x="4987002" y="1447134"/>
                </a:moveTo>
                <a:lnTo>
                  <a:pt x="5097832" y="1447134"/>
                </a:lnTo>
                <a:lnTo>
                  <a:pt x="5097832" y="1557958"/>
                </a:lnTo>
                <a:lnTo>
                  <a:pt x="4987002" y="1557958"/>
                </a:lnTo>
                <a:close/>
                <a:moveTo>
                  <a:pt x="3936204" y="1447134"/>
                </a:moveTo>
                <a:lnTo>
                  <a:pt x="4047028" y="1447134"/>
                </a:lnTo>
                <a:lnTo>
                  <a:pt x="4047028" y="1557959"/>
                </a:lnTo>
                <a:lnTo>
                  <a:pt x="3936204" y="1557959"/>
                </a:lnTo>
                <a:close/>
                <a:moveTo>
                  <a:pt x="2885398" y="1447134"/>
                </a:moveTo>
                <a:lnTo>
                  <a:pt x="2996224" y="1447134"/>
                </a:lnTo>
                <a:lnTo>
                  <a:pt x="2996224" y="1557959"/>
                </a:lnTo>
                <a:lnTo>
                  <a:pt x="2885398" y="1557959"/>
                </a:lnTo>
                <a:close/>
                <a:moveTo>
                  <a:pt x="6037801" y="1447133"/>
                </a:moveTo>
                <a:lnTo>
                  <a:pt x="6148626" y="1447133"/>
                </a:lnTo>
                <a:lnTo>
                  <a:pt x="6148626" y="1557958"/>
                </a:lnTo>
                <a:lnTo>
                  <a:pt x="6037801" y="1557958"/>
                </a:lnTo>
                <a:close/>
                <a:moveTo>
                  <a:pt x="9190225" y="1447133"/>
                </a:moveTo>
                <a:lnTo>
                  <a:pt x="9301050" y="1447133"/>
                </a:lnTo>
                <a:lnTo>
                  <a:pt x="9301050" y="1557958"/>
                </a:lnTo>
                <a:lnTo>
                  <a:pt x="9190225" y="1557958"/>
                </a:lnTo>
                <a:close/>
                <a:moveTo>
                  <a:pt x="8139417" y="1447133"/>
                </a:moveTo>
                <a:lnTo>
                  <a:pt x="8250242" y="1447133"/>
                </a:lnTo>
                <a:lnTo>
                  <a:pt x="8250242" y="1557958"/>
                </a:lnTo>
                <a:lnTo>
                  <a:pt x="8139417" y="1557958"/>
                </a:lnTo>
                <a:close/>
                <a:moveTo>
                  <a:pt x="7088609" y="1447133"/>
                </a:moveTo>
                <a:lnTo>
                  <a:pt x="7199434" y="1447133"/>
                </a:lnTo>
                <a:lnTo>
                  <a:pt x="7199434" y="1557958"/>
                </a:lnTo>
                <a:lnTo>
                  <a:pt x="7088609" y="1557958"/>
                </a:lnTo>
                <a:close/>
                <a:moveTo>
                  <a:pt x="10241033" y="1447133"/>
                </a:moveTo>
                <a:lnTo>
                  <a:pt x="10351858" y="1447133"/>
                </a:lnTo>
                <a:lnTo>
                  <a:pt x="10351858" y="1557957"/>
                </a:lnTo>
                <a:lnTo>
                  <a:pt x="10241033" y="1557957"/>
                </a:lnTo>
                <a:close/>
                <a:moveTo>
                  <a:pt x="11291841" y="1447133"/>
                </a:moveTo>
                <a:lnTo>
                  <a:pt x="11402666" y="1447133"/>
                </a:lnTo>
                <a:lnTo>
                  <a:pt x="11402666" y="1557957"/>
                </a:lnTo>
                <a:lnTo>
                  <a:pt x="11291841" y="1557957"/>
                </a:lnTo>
                <a:close/>
                <a:moveTo>
                  <a:pt x="2942310" y="1006607"/>
                </a:moveTo>
                <a:lnTo>
                  <a:pt x="2470820" y="1478100"/>
                </a:lnTo>
                <a:lnTo>
                  <a:pt x="2470820" y="1533556"/>
                </a:lnTo>
                <a:lnTo>
                  <a:pt x="2942310" y="2005047"/>
                </a:lnTo>
                <a:lnTo>
                  <a:pt x="3410804" y="1536556"/>
                </a:lnTo>
                <a:lnTo>
                  <a:pt x="3410804" y="1475099"/>
                </a:lnTo>
                <a:close/>
                <a:moveTo>
                  <a:pt x="1891623" y="1006607"/>
                </a:moveTo>
                <a:lnTo>
                  <a:pt x="1420008" y="1478224"/>
                </a:lnTo>
                <a:lnTo>
                  <a:pt x="1420008" y="1533431"/>
                </a:lnTo>
                <a:lnTo>
                  <a:pt x="1891623" y="2005047"/>
                </a:lnTo>
                <a:lnTo>
                  <a:pt x="2359996" y="1536681"/>
                </a:lnTo>
                <a:lnTo>
                  <a:pt x="2359996" y="1474975"/>
                </a:lnTo>
                <a:close/>
                <a:moveTo>
                  <a:pt x="840943" y="1006607"/>
                </a:moveTo>
                <a:lnTo>
                  <a:pt x="369202" y="1478351"/>
                </a:lnTo>
                <a:lnTo>
                  <a:pt x="369202" y="1533303"/>
                </a:lnTo>
                <a:lnTo>
                  <a:pt x="840944" y="2005046"/>
                </a:lnTo>
                <a:lnTo>
                  <a:pt x="1309184" y="1536806"/>
                </a:lnTo>
                <a:lnTo>
                  <a:pt x="1309184" y="1474850"/>
                </a:lnTo>
                <a:close/>
                <a:moveTo>
                  <a:pt x="3992987" y="1006606"/>
                </a:moveTo>
                <a:lnTo>
                  <a:pt x="3521631" y="1477974"/>
                </a:lnTo>
                <a:lnTo>
                  <a:pt x="3521631" y="1533680"/>
                </a:lnTo>
                <a:lnTo>
                  <a:pt x="3992986" y="2005046"/>
                </a:lnTo>
                <a:lnTo>
                  <a:pt x="4461598" y="1536423"/>
                </a:lnTo>
                <a:lnTo>
                  <a:pt x="4461598" y="1475230"/>
                </a:lnTo>
                <a:close/>
                <a:moveTo>
                  <a:pt x="6094326" y="1006605"/>
                </a:moveTo>
                <a:lnTo>
                  <a:pt x="5623230" y="1477714"/>
                </a:lnTo>
                <a:lnTo>
                  <a:pt x="5623230" y="1533934"/>
                </a:lnTo>
                <a:lnTo>
                  <a:pt x="6094328" y="2005044"/>
                </a:lnTo>
                <a:lnTo>
                  <a:pt x="6563205" y="1536166"/>
                </a:lnTo>
                <a:lnTo>
                  <a:pt x="6563205" y="1475487"/>
                </a:lnTo>
                <a:close/>
                <a:moveTo>
                  <a:pt x="9246371" y="1006604"/>
                </a:moveTo>
                <a:lnTo>
                  <a:pt x="8775646" y="1477332"/>
                </a:lnTo>
                <a:lnTo>
                  <a:pt x="8775646" y="1534319"/>
                </a:lnTo>
                <a:lnTo>
                  <a:pt x="9246371" y="2005045"/>
                </a:lnTo>
                <a:lnTo>
                  <a:pt x="9715629" y="1535786"/>
                </a:lnTo>
                <a:lnTo>
                  <a:pt x="9715629" y="1475864"/>
                </a:lnTo>
                <a:close/>
                <a:moveTo>
                  <a:pt x="5043669" y="1006604"/>
                </a:moveTo>
                <a:lnTo>
                  <a:pt x="4572422" y="1477843"/>
                </a:lnTo>
                <a:lnTo>
                  <a:pt x="4572422" y="1533811"/>
                </a:lnTo>
                <a:lnTo>
                  <a:pt x="5043664" y="2005045"/>
                </a:lnTo>
                <a:lnTo>
                  <a:pt x="5512407" y="1536296"/>
                </a:lnTo>
                <a:lnTo>
                  <a:pt x="5512407" y="1475351"/>
                </a:lnTo>
                <a:close/>
                <a:moveTo>
                  <a:pt x="11347735" y="1006604"/>
                </a:moveTo>
                <a:lnTo>
                  <a:pt x="10877262" y="1477079"/>
                </a:lnTo>
                <a:lnTo>
                  <a:pt x="10877262" y="1534567"/>
                </a:lnTo>
                <a:lnTo>
                  <a:pt x="11347736" y="2005041"/>
                </a:lnTo>
                <a:lnTo>
                  <a:pt x="11817249" y="1535528"/>
                </a:lnTo>
                <a:lnTo>
                  <a:pt x="11817249" y="1476120"/>
                </a:lnTo>
                <a:close/>
                <a:moveTo>
                  <a:pt x="8195690" y="1006604"/>
                </a:moveTo>
                <a:lnTo>
                  <a:pt x="7724838" y="1477458"/>
                </a:lnTo>
                <a:lnTo>
                  <a:pt x="7724838" y="1534191"/>
                </a:lnTo>
                <a:lnTo>
                  <a:pt x="8195691" y="2005044"/>
                </a:lnTo>
                <a:lnTo>
                  <a:pt x="8664821" y="1535914"/>
                </a:lnTo>
                <a:lnTo>
                  <a:pt x="8664821" y="1475736"/>
                </a:lnTo>
                <a:close/>
                <a:moveTo>
                  <a:pt x="7145009" y="1006604"/>
                </a:moveTo>
                <a:lnTo>
                  <a:pt x="6674030" y="1477584"/>
                </a:lnTo>
                <a:lnTo>
                  <a:pt x="6674030" y="1534069"/>
                </a:lnTo>
                <a:lnTo>
                  <a:pt x="7145007" y="2005046"/>
                </a:lnTo>
                <a:lnTo>
                  <a:pt x="7614013" y="1536039"/>
                </a:lnTo>
                <a:lnTo>
                  <a:pt x="7614013" y="1475610"/>
                </a:lnTo>
                <a:close/>
                <a:moveTo>
                  <a:pt x="10297056" y="1006603"/>
                </a:moveTo>
                <a:lnTo>
                  <a:pt x="9826454" y="1477207"/>
                </a:lnTo>
                <a:lnTo>
                  <a:pt x="9826454" y="1534445"/>
                </a:lnTo>
                <a:lnTo>
                  <a:pt x="10297053" y="2005045"/>
                </a:lnTo>
                <a:lnTo>
                  <a:pt x="10766437" y="1535660"/>
                </a:lnTo>
                <a:lnTo>
                  <a:pt x="10766437" y="1475986"/>
                </a:lnTo>
                <a:close/>
                <a:moveTo>
                  <a:pt x="258361" y="922634"/>
                </a:moveTo>
                <a:lnTo>
                  <a:pt x="369186" y="922634"/>
                </a:lnTo>
                <a:lnTo>
                  <a:pt x="369186" y="1033459"/>
                </a:lnTo>
                <a:lnTo>
                  <a:pt x="258361" y="1033459"/>
                </a:lnTo>
                <a:close/>
                <a:moveTo>
                  <a:pt x="2359977" y="922633"/>
                </a:moveTo>
                <a:lnTo>
                  <a:pt x="2470802" y="922633"/>
                </a:lnTo>
                <a:lnTo>
                  <a:pt x="2470802" y="1033458"/>
                </a:lnTo>
                <a:lnTo>
                  <a:pt x="2359977" y="1033458"/>
                </a:lnTo>
                <a:close/>
                <a:moveTo>
                  <a:pt x="1309169" y="922633"/>
                </a:moveTo>
                <a:lnTo>
                  <a:pt x="1419993" y="922633"/>
                </a:lnTo>
                <a:lnTo>
                  <a:pt x="1419993" y="1033458"/>
                </a:lnTo>
                <a:lnTo>
                  <a:pt x="1309169" y="1033458"/>
                </a:lnTo>
                <a:close/>
                <a:moveTo>
                  <a:pt x="5512398" y="922633"/>
                </a:moveTo>
                <a:lnTo>
                  <a:pt x="5623223" y="922633"/>
                </a:lnTo>
                <a:lnTo>
                  <a:pt x="5623223" y="1033458"/>
                </a:lnTo>
                <a:lnTo>
                  <a:pt x="5512398" y="1033458"/>
                </a:lnTo>
                <a:close/>
                <a:moveTo>
                  <a:pt x="4461591" y="922633"/>
                </a:moveTo>
                <a:lnTo>
                  <a:pt x="4572415" y="922633"/>
                </a:lnTo>
                <a:lnTo>
                  <a:pt x="4572415" y="1033458"/>
                </a:lnTo>
                <a:lnTo>
                  <a:pt x="4461591" y="1033458"/>
                </a:lnTo>
                <a:close/>
                <a:moveTo>
                  <a:pt x="3410785" y="922633"/>
                </a:moveTo>
                <a:lnTo>
                  <a:pt x="3521610" y="922633"/>
                </a:lnTo>
                <a:lnTo>
                  <a:pt x="3521610" y="1033458"/>
                </a:lnTo>
                <a:lnTo>
                  <a:pt x="3410785" y="1033458"/>
                </a:lnTo>
                <a:close/>
                <a:moveTo>
                  <a:pt x="7614013" y="922633"/>
                </a:moveTo>
                <a:lnTo>
                  <a:pt x="7724838" y="922633"/>
                </a:lnTo>
                <a:lnTo>
                  <a:pt x="7724838" y="1033458"/>
                </a:lnTo>
                <a:lnTo>
                  <a:pt x="7614013" y="1033458"/>
                </a:lnTo>
                <a:close/>
                <a:moveTo>
                  <a:pt x="6563205" y="922633"/>
                </a:moveTo>
                <a:lnTo>
                  <a:pt x="6674030" y="922633"/>
                </a:lnTo>
                <a:lnTo>
                  <a:pt x="6674030" y="1033458"/>
                </a:lnTo>
                <a:lnTo>
                  <a:pt x="6563205" y="1033458"/>
                </a:lnTo>
                <a:close/>
                <a:moveTo>
                  <a:pt x="10766437" y="922633"/>
                </a:moveTo>
                <a:lnTo>
                  <a:pt x="10877262" y="922633"/>
                </a:lnTo>
                <a:lnTo>
                  <a:pt x="10877262" y="1033458"/>
                </a:lnTo>
                <a:lnTo>
                  <a:pt x="10766437" y="1033458"/>
                </a:lnTo>
                <a:close/>
                <a:moveTo>
                  <a:pt x="9715629" y="922633"/>
                </a:moveTo>
                <a:lnTo>
                  <a:pt x="9826454" y="922633"/>
                </a:lnTo>
                <a:lnTo>
                  <a:pt x="9826454" y="1033458"/>
                </a:lnTo>
                <a:lnTo>
                  <a:pt x="9715629" y="1033458"/>
                </a:lnTo>
                <a:close/>
                <a:moveTo>
                  <a:pt x="8664821" y="922633"/>
                </a:moveTo>
                <a:lnTo>
                  <a:pt x="8775646" y="922633"/>
                </a:lnTo>
                <a:lnTo>
                  <a:pt x="8775646" y="1033458"/>
                </a:lnTo>
                <a:lnTo>
                  <a:pt x="8664821" y="1033458"/>
                </a:lnTo>
                <a:close/>
                <a:moveTo>
                  <a:pt x="11817249" y="922633"/>
                </a:moveTo>
                <a:lnTo>
                  <a:pt x="11928074" y="922633"/>
                </a:lnTo>
                <a:lnTo>
                  <a:pt x="11928074" y="1033458"/>
                </a:lnTo>
                <a:lnTo>
                  <a:pt x="11817249" y="1033458"/>
                </a:lnTo>
                <a:close/>
                <a:moveTo>
                  <a:pt x="1337485" y="510062"/>
                </a:moveTo>
                <a:lnTo>
                  <a:pt x="867065" y="980486"/>
                </a:lnTo>
                <a:lnTo>
                  <a:pt x="1333712" y="1447134"/>
                </a:lnTo>
                <a:lnTo>
                  <a:pt x="1398855" y="1447134"/>
                </a:lnTo>
                <a:lnTo>
                  <a:pt x="1865501" y="980486"/>
                </a:lnTo>
                <a:lnTo>
                  <a:pt x="1395081" y="510062"/>
                </a:lnTo>
                <a:close/>
                <a:moveTo>
                  <a:pt x="2388173" y="510062"/>
                </a:moveTo>
                <a:lnTo>
                  <a:pt x="1917745" y="980486"/>
                </a:lnTo>
                <a:lnTo>
                  <a:pt x="2384399" y="1447134"/>
                </a:lnTo>
                <a:lnTo>
                  <a:pt x="2449542" y="1447134"/>
                </a:lnTo>
                <a:lnTo>
                  <a:pt x="2916189" y="980486"/>
                </a:lnTo>
                <a:lnTo>
                  <a:pt x="2445767" y="510062"/>
                </a:lnTo>
                <a:close/>
                <a:moveTo>
                  <a:pt x="3438856" y="510062"/>
                </a:moveTo>
                <a:lnTo>
                  <a:pt x="2968432" y="980486"/>
                </a:lnTo>
                <a:lnTo>
                  <a:pt x="3435083" y="1447134"/>
                </a:lnTo>
                <a:lnTo>
                  <a:pt x="3500228" y="1447134"/>
                </a:lnTo>
                <a:lnTo>
                  <a:pt x="3966865" y="980485"/>
                </a:lnTo>
                <a:lnTo>
                  <a:pt x="3496454" y="510062"/>
                </a:lnTo>
                <a:close/>
                <a:moveTo>
                  <a:pt x="4489518" y="510062"/>
                </a:moveTo>
                <a:lnTo>
                  <a:pt x="4019109" y="980485"/>
                </a:lnTo>
                <a:lnTo>
                  <a:pt x="4485744" y="1447134"/>
                </a:lnTo>
                <a:lnTo>
                  <a:pt x="4550887" y="1447134"/>
                </a:lnTo>
                <a:lnTo>
                  <a:pt x="5017543" y="980483"/>
                </a:lnTo>
                <a:lnTo>
                  <a:pt x="4547118" y="510062"/>
                </a:lnTo>
                <a:close/>
                <a:moveTo>
                  <a:pt x="5540201" y="510062"/>
                </a:moveTo>
                <a:lnTo>
                  <a:pt x="5069792" y="980483"/>
                </a:lnTo>
                <a:lnTo>
                  <a:pt x="5536431" y="1447134"/>
                </a:lnTo>
                <a:lnTo>
                  <a:pt x="5601567" y="1447134"/>
                </a:lnTo>
                <a:lnTo>
                  <a:pt x="6068204" y="980484"/>
                </a:lnTo>
                <a:lnTo>
                  <a:pt x="5597797" y="510062"/>
                </a:lnTo>
                <a:close/>
                <a:moveTo>
                  <a:pt x="6590867" y="510062"/>
                </a:moveTo>
                <a:lnTo>
                  <a:pt x="6120447" y="980484"/>
                </a:lnTo>
                <a:lnTo>
                  <a:pt x="6587095" y="1447133"/>
                </a:lnTo>
                <a:lnTo>
                  <a:pt x="6652238" y="1447133"/>
                </a:lnTo>
                <a:lnTo>
                  <a:pt x="7118887" y="980483"/>
                </a:lnTo>
                <a:lnTo>
                  <a:pt x="6648468" y="510062"/>
                </a:lnTo>
                <a:close/>
                <a:moveTo>
                  <a:pt x="7641550" y="510061"/>
                </a:moveTo>
                <a:lnTo>
                  <a:pt x="7171131" y="980482"/>
                </a:lnTo>
                <a:lnTo>
                  <a:pt x="7637780" y="1447133"/>
                </a:lnTo>
                <a:lnTo>
                  <a:pt x="7702919" y="1447133"/>
                </a:lnTo>
                <a:lnTo>
                  <a:pt x="8169568" y="980483"/>
                </a:lnTo>
                <a:lnTo>
                  <a:pt x="7699149" y="510061"/>
                </a:lnTo>
                <a:close/>
                <a:moveTo>
                  <a:pt x="8692232" y="510061"/>
                </a:moveTo>
                <a:lnTo>
                  <a:pt x="8221811" y="980484"/>
                </a:lnTo>
                <a:lnTo>
                  <a:pt x="8688459" y="1447133"/>
                </a:lnTo>
                <a:lnTo>
                  <a:pt x="8753603" y="1447133"/>
                </a:lnTo>
                <a:lnTo>
                  <a:pt x="9220250" y="980484"/>
                </a:lnTo>
                <a:lnTo>
                  <a:pt x="8749829" y="510061"/>
                </a:lnTo>
                <a:close/>
                <a:moveTo>
                  <a:pt x="10793597" y="510061"/>
                </a:moveTo>
                <a:lnTo>
                  <a:pt x="10323178" y="980482"/>
                </a:lnTo>
                <a:lnTo>
                  <a:pt x="10789828" y="1447133"/>
                </a:lnTo>
                <a:lnTo>
                  <a:pt x="10854964" y="1447133"/>
                </a:lnTo>
                <a:lnTo>
                  <a:pt x="11321613" y="980483"/>
                </a:lnTo>
                <a:lnTo>
                  <a:pt x="10851193" y="510061"/>
                </a:lnTo>
                <a:close/>
                <a:moveTo>
                  <a:pt x="9742913" y="510061"/>
                </a:moveTo>
                <a:lnTo>
                  <a:pt x="9272493" y="980483"/>
                </a:lnTo>
                <a:lnTo>
                  <a:pt x="9739141" y="1447133"/>
                </a:lnTo>
                <a:lnTo>
                  <a:pt x="9804283" y="1447133"/>
                </a:lnTo>
                <a:lnTo>
                  <a:pt x="10270933" y="980481"/>
                </a:lnTo>
                <a:lnTo>
                  <a:pt x="9800515" y="510061"/>
                </a:lnTo>
                <a:close/>
                <a:moveTo>
                  <a:pt x="783785" y="399238"/>
                </a:moveTo>
                <a:lnTo>
                  <a:pt x="894609" y="399238"/>
                </a:lnTo>
                <a:lnTo>
                  <a:pt x="894609" y="510062"/>
                </a:lnTo>
                <a:lnTo>
                  <a:pt x="783785" y="510062"/>
                </a:lnTo>
                <a:close/>
                <a:moveTo>
                  <a:pt x="2885401" y="399237"/>
                </a:moveTo>
                <a:lnTo>
                  <a:pt x="2996227" y="399237"/>
                </a:lnTo>
                <a:lnTo>
                  <a:pt x="2996227" y="510062"/>
                </a:lnTo>
                <a:lnTo>
                  <a:pt x="2885401" y="510062"/>
                </a:lnTo>
                <a:close/>
                <a:moveTo>
                  <a:pt x="1834590" y="399237"/>
                </a:moveTo>
                <a:lnTo>
                  <a:pt x="1945415" y="399237"/>
                </a:lnTo>
                <a:lnTo>
                  <a:pt x="1945415" y="510062"/>
                </a:lnTo>
                <a:lnTo>
                  <a:pt x="1834590" y="510062"/>
                </a:lnTo>
                <a:close/>
                <a:moveTo>
                  <a:pt x="3936208" y="399237"/>
                </a:moveTo>
                <a:lnTo>
                  <a:pt x="4047032" y="399237"/>
                </a:lnTo>
                <a:lnTo>
                  <a:pt x="4047032" y="510062"/>
                </a:lnTo>
                <a:lnTo>
                  <a:pt x="3936208" y="510062"/>
                </a:lnTo>
                <a:close/>
                <a:moveTo>
                  <a:pt x="4987004" y="399237"/>
                </a:moveTo>
                <a:lnTo>
                  <a:pt x="5097834" y="399237"/>
                </a:lnTo>
                <a:lnTo>
                  <a:pt x="5097834" y="510062"/>
                </a:lnTo>
                <a:lnTo>
                  <a:pt x="4987004" y="510062"/>
                </a:lnTo>
                <a:close/>
                <a:moveTo>
                  <a:pt x="6037802" y="399237"/>
                </a:moveTo>
                <a:lnTo>
                  <a:pt x="6148626" y="399237"/>
                </a:lnTo>
                <a:lnTo>
                  <a:pt x="6148626" y="510062"/>
                </a:lnTo>
                <a:lnTo>
                  <a:pt x="6037802" y="510062"/>
                </a:lnTo>
                <a:close/>
                <a:moveTo>
                  <a:pt x="7088609" y="399237"/>
                </a:moveTo>
                <a:lnTo>
                  <a:pt x="7199434" y="399237"/>
                </a:lnTo>
                <a:lnTo>
                  <a:pt x="7199434" y="510061"/>
                </a:lnTo>
                <a:lnTo>
                  <a:pt x="7088609" y="510061"/>
                </a:lnTo>
                <a:close/>
                <a:moveTo>
                  <a:pt x="8139417" y="399237"/>
                </a:moveTo>
                <a:lnTo>
                  <a:pt x="8250242" y="399237"/>
                </a:lnTo>
                <a:lnTo>
                  <a:pt x="8250242" y="510061"/>
                </a:lnTo>
                <a:lnTo>
                  <a:pt x="8139417" y="510061"/>
                </a:lnTo>
                <a:close/>
                <a:moveTo>
                  <a:pt x="9190225" y="399236"/>
                </a:moveTo>
                <a:lnTo>
                  <a:pt x="9301050" y="399236"/>
                </a:lnTo>
                <a:lnTo>
                  <a:pt x="9301050" y="510061"/>
                </a:lnTo>
                <a:lnTo>
                  <a:pt x="9190225" y="510061"/>
                </a:lnTo>
                <a:close/>
                <a:moveTo>
                  <a:pt x="10241033" y="399236"/>
                </a:moveTo>
                <a:lnTo>
                  <a:pt x="10351858" y="399236"/>
                </a:lnTo>
                <a:lnTo>
                  <a:pt x="10351858" y="510061"/>
                </a:lnTo>
                <a:lnTo>
                  <a:pt x="10241033" y="510061"/>
                </a:lnTo>
                <a:close/>
                <a:moveTo>
                  <a:pt x="11291841" y="399236"/>
                </a:moveTo>
                <a:lnTo>
                  <a:pt x="11402666" y="399236"/>
                </a:lnTo>
                <a:lnTo>
                  <a:pt x="11402666" y="510061"/>
                </a:lnTo>
                <a:lnTo>
                  <a:pt x="11291841" y="510061"/>
                </a:lnTo>
                <a:close/>
                <a:moveTo>
                  <a:pt x="6138405" y="0"/>
                </a:moveTo>
                <a:lnTo>
                  <a:pt x="6190649" y="0"/>
                </a:lnTo>
                <a:lnTo>
                  <a:pt x="6589887" y="399237"/>
                </a:lnTo>
                <a:lnTo>
                  <a:pt x="6649449" y="399237"/>
                </a:lnTo>
                <a:lnTo>
                  <a:pt x="7048684" y="2"/>
                </a:lnTo>
                <a:lnTo>
                  <a:pt x="7100928" y="2"/>
                </a:lnTo>
                <a:lnTo>
                  <a:pt x="6674030" y="426899"/>
                </a:lnTo>
                <a:lnTo>
                  <a:pt x="6674030" y="483379"/>
                </a:lnTo>
                <a:lnTo>
                  <a:pt x="7145009" y="954361"/>
                </a:lnTo>
                <a:lnTo>
                  <a:pt x="7614013" y="485355"/>
                </a:lnTo>
                <a:lnTo>
                  <a:pt x="7614013" y="424926"/>
                </a:lnTo>
                <a:lnTo>
                  <a:pt x="7189086" y="0"/>
                </a:lnTo>
                <a:lnTo>
                  <a:pt x="7241329" y="0"/>
                </a:lnTo>
                <a:lnTo>
                  <a:pt x="7640566" y="399237"/>
                </a:lnTo>
                <a:lnTo>
                  <a:pt x="7700131" y="399237"/>
                </a:lnTo>
                <a:lnTo>
                  <a:pt x="8099367" y="1"/>
                </a:lnTo>
                <a:lnTo>
                  <a:pt x="8151611" y="1"/>
                </a:lnTo>
                <a:lnTo>
                  <a:pt x="7724838" y="426774"/>
                </a:lnTo>
                <a:lnTo>
                  <a:pt x="7724838" y="483508"/>
                </a:lnTo>
                <a:lnTo>
                  <a:pt x="8195689" y="954363"/>
                </a:lnTo>
                <a:lnTo>
                  <a:pt x="8664821" y="485229"/>
                </a:lnTo>
                <a:lnTo>
                  <a:pt x="8664821" y="425053"/>
                </a:lnTo>
                <a:lnTo>
                  <a:pt x="8239767" y="0"/>
                </a:lnTo>
                <a:lnTo>
                  <a:pt x="8292011" y="0"/>
                </a:lnTo>
                <a:lnTo>
                  <a:pt x="8691248" y="399236"/>
                </a:lnTo>
                <a:lnTo>
                  <a:pt x="8750812" y="399236"/>
                </a:lnTo>
                <a:lnTo>
                  <a:pt x="9150049" y="1"/>
                </a:lnTo>
                <a:lnTo>
                  <a:pt x="9202293" y="1"/>
                </a:lnTo>
                <a:lnTo>
                  <a:pt x="8775646" y="426647"/>
                </a:lnTo>
                <a:lnTo>
                  <a:pt x="8775646" y="483635"/>
                </a:lnTo>
                <a:lnTo>
                  <a:pt x="9246372" y="954363"/>
                </a:lnTo>
                <a:lnTo>
                  <a:pt x="9715629" y="485103"/>
                </a:lnTo>
                <a:lnTo>
                  <a:pt x="9715629" y="425175"/>
                </a:lnTo>
                <a:lnTo>
                  <a:pt x="9290453" y="0"/>
                </a:lnTo>
                <a:lnTo>
                  <a:pt x="9342696" y="0"/>
                </a:lnTo>
                <a:lnTo>
                  <a:pt x="9741934" y="399236"/>
                </a:lnTo>
                <a:lnTo>
                  <a:pt x="9801496" y="399236"/>
                </a:lnTo>
                <a:lnTo>
                  <a:pt x="10200732" y="1"/>
                </a:lnTo>
                <a:lnTo>
                  <a:pt x="10252974" y="1"/>
                </a:lnTo>
                <a:lnTo>
                  <a:pt x="9826454" y="426520"/>
                </a:lnTo>
                <a:lnTo>
                  <a:pt x="9826454" y="483756"/>
                </a:lnTo>
                <a:lnTo>
                  <a:pt x="10297055" y="954360"/>
                </a:lnTo>
                <a:lnTo>
                  <a:pt x="10766437" y="484975"/>
                </a:lnTo>
                <a:lnTo>
                  <a:pt x="10766437" y="425305"/>
                </a:lnTo>
                <a:lnTo>
                  <a:pt x="10341131" y="0"/>
                </a:lnTo>
                <a:lnTo>
                  <a:pt x="10393375" y="0"/>
                </a:lnTo>
                <a:lnTo>
                  <a:pt x="10792612" y="399236"/>
                </a:lnTo>
                <a:lnTo>
                  <a:pt x="10852176" y="399236"/>
                </a:lnTo>
                <a:lnTo>
                  <a:pt x="11251411" y="3"/>
                </a:lnTo>
                <a:lnTo>
                  <a:pt x="11303657" y="3"/>
                </a:lnTo>
                <a:lnTo>
                  <a:pt x="10877262" y="426397"/>
                </a:lnTo>
                <a:lnTo>
                  <a:pt x="10877262" y="483887"/>
                </a:lnTo>
                <a:lnTo>
                  <a:pt x="11347735" y="954362"/>
                </a:lnTo>
                <a:lnTo>
                  <a:pt x="11817249" y="484846"/>
                </a:lnTo>
                <a:lnTo>
                  <a:pt x="11817249" y="425436"/>
                </a:lnTo>
                <a:lnTo>
                  <a:pt x="11391812" y="0"/>
                </a:lnTo>
                <a:lnTo>
                  <a:pt x="11444056" y="0"/>
                </a:lnTo>
                <a:lnTo>
                  <a:pt x="11843293" y="399236"/>
                </a:lnTo>
                <a:lnTo>
                  <a:pt x="11902859" y="399236"/>
                </a:lnTo>
                <a:lnTo>
                  <a:pt x="12191973" y="110123"/>
                </a:lnTo>
                <a:lnTo>
                  <a:pt x="12191973" y="162366"/>
                </a:lnTo>
                <a:lnTo>
                  <a:pt x="11928074" y="426265"/>
                </a:lnTo>
                <a:lnTo>
                  <a:pt x="11928074" y="484017"/>
                </a:lnTo>
                <a:lnTo>
                  <a:pt x="12191974" y="747926"/>
                </a:lnTo>
                <a:lnTo>
                  <a:pt x="12191974" y="800166"/>
                </a:lnTo>
                <a:lnTo>
                  <a:pt x="11901874" y="510061"/>
                </a:lnTo>
                <a:lnTo>
                  <a:pt x="11844278" y="510061"/>
                </a:lnTo>
                <a:lnTo>
                  <a:pt x="11373857" y="980483"/>
                </a:lnTo>
                <a:lnTo>
                  <a:pt x="11840505" y="1447132"/>
                </a:lnTo>
                <a:lnTo>
                  <a:pt x="11905645" y="1447132"/>
                </a:lnTo>
                <a:lnTo>
                  <a:pt x="12191976" y="1160803"/>
                </a:lnTo>
                <a:lnTo>
                  <a:pt x="12191976" y="1213046"/>
                </a:lnTo>
                <a:lnTo>
                  <a:pt x="11928074" y="1476947"/>
                </a:lnTo>
                <a:lnTo>
                  <a:pt x="11928074" y="1534702"/>
                </a:lnTo>
                <a:lnTo>
                  <a:pt x="12191975" y="1798604"/>
                </a:lnTo>
                <a:lnTo>
                  <a:pt x="12191975" y="1850847"/>
                </a:lnTo>
                <a:lnTo>
                  <a:pt x="11899087" y="1557957"/>
                </a:lnTo>
                <a:lnTo>
                  <a:pt x="11847063" y="1557957"/>
                </a:lnTo>
                <a:lnTo>
                  <a:pt x="11373858" y="2031163"/>
                </a:lnTo>
                <a:lnTo>
                  <a:pt x="11842778" y="2500070"/>
                </a:lnTo>
                <a:lnTo>
                  <a:pt x="11903378" y="2500070"/>
                </a:lnTo>
                <a:lnTo>
                  <a:pt x="12191975" y="2211473"/>
                </a:lnTo>
                <a:lnTo>
                  <a:pt x="12191974" y="2263716"/>
                </a:lnTo>
                <a:lnTo>
                  <a:pt x="11928074" y="2527616"/>
                </a:lnTo>
                <a:lnTo>
                  <a:pt x="11928074" y="2585366"/>
                </a:lnTo>
                <a:lnTo>
                  <a:pt x="12191978" y="2849270"/>
                </a:lnTo>
                <a:lnTo>
                  <a:pt x="12191977" y="2901515"/>
                </a:lnTo>
                <a:lnTo>
                  <a:pt x="11901357" y="2610895"/>
                </a:lnTo>
                <a:lnTo>
                  <a:pt x="11844795" y="2610895"/>
                </a:lnTo>
                <a:lnTo>
                  <a:pt x="11373856" y="3081835"/>
                </a:lnTo>
                <a:lnTo>
                  <a:pt x="11843230" y="3551209"/>
                </a:lnTo>
                <a:lnTo>
                  <a:pt x="11902922" y="3551209"/>
                </a:lnTo>
                <a:lnTo>
                  <a:pt x="12191974" y="3262156"/>
                </a:lnTo>
                <a:lnTo>
                  <a:pt x="12191974" y="3314400"/>
                </a:lnTo>
                <a:lnTo>
                  <a:pt x="11928074" y="3578299"/>
                </a:lnTo>
                <a:lnTo>
                  <a:pt x="11928074" y="3636053"/>
                </a:lnTo>
                <a:lnTo>
                  <a:pt x="12191975" y="3899954"/>
                </a:lnTo>
                <a:lnTo>
                  <a:pt x="12191975" y="3952198"/>
                </a:lnTo>
                <a:lnTo>
                  <a:pt x="11901811" y="3662034"/>
                </a:lnTo>
                <a:lnTo>
                  <a:pt x="11844339" y="3662034"/>
                </a:lnTo>
                <a:lnTo>
                  <a:pt x="11373856" y="4132518"/>
                </a:lnTo>
                <a:lnTo>
                  <a:pt x="11813331" y="4571992"/>
                </a:lnTo>
                <a:lnTo>
                  <a:pt x="11761089" y="4571991"/>
                </a:lnTo>
                <a:lnTo>
                  <a:pt x="11347736" y="4158638"/>
                </a:lnTo>
                <a:lnTo>
                  <a:pt x="10934382" y="4571992"/>
                </a:lnTo>
                <a:lnTo>
                  <a:pt x="10882138" y="4571992"/>
                </a:lnTo>
                <a:lnTo>
                  <a:pt x="11321614" y="4132516"/>
                </a:lnTo>
                <a:lnTo>
                  <a:pt x="10851132" y="3662034"/>
                </a:lnTo>
                <a:lnTo>
                  <a:pt x="10793656" y="3662034"/>
                </a:lnTo>
                <a:lnTo>
                  <a:pt x="10323175" y="4132515"/>
                </a:lnTo>
                <a:lnTo>
                  <a:pt x="10762651" y="4571991"/>
                </a:lnTo>
                <a:lnTo>
                  <a:pt x="10710406" y="4571992"/>
                </a:lnTo>
                <a:lnTo>
                  <a:pt x="10297052" y="4158638"/>
                </a:lnTo>
                <a:lnTo>
                  <a:pt x="9883699" y="4571992"/>
                </a:lnTo>
                <a:lnTo>
                  <a:pt x="9831456" y="4571992"/>
                </a:lnTo>
                <a:lnTo>
                  <a:pt x="10270931" y="4132517"/>
                </a:lnTo>
                <a:lnTo>
                  <a:pt x="9800448" y="3662034"/>
                </a:lnTo>
                <a:lnTo>
                  <a:pt x="9742974" y="3662034"/>
                </a:lnTo>
                <a:lnTo>
                  <a:pt x="9272491" y="4132517"/>
                </a:lnTo>
                <a:lnTo>
                  <a:pt x="9711968" y="4571993"/>
                </a:lnTo>
                <a:lnTo>
                  <a:pt x="9659723" y="4571993"/>
                </a:lnTo>
                <a:lnTo>
                  <a:pt x="9246369" y="4158639"/>
                </a:lnTo>
                <a:lnTo>
                  <a:pt x="8833016" y="4571992"/>
                </a:lnTo>
                <a:lnTo>
                  <a:pt x="8780772" y="4571992"/>
                </a:lnTo>
                <a:lnTo>
                  <a:pt x="9220247" y="4132517"/>
                </a:lnTo>
                <a:lnTo>
                  <a:pt x="8749764" y="3662034"/>
                </a:lnTo>
                <a:lnTo>
                  <a:pt x="8692294" y="3662034"/>
                </a:lnTo>
                <a:lnTo>
                  <a:pt x="8221812" y="4132516"/>
                </a:lnTo>
                <a:lnTo>
                  <a:pt x="8661288" y="4571992"/>
                </a:lnTo>
                <a:lnTo>
                  <a:pt x="8609042" y="4571992"/>
                </a:lnTo>
                <a:lnTo>
                  <a:pt x="8195689" y="4158639"/>
                </a:lnTo>
                <a:lnTo>
                  <a:pt x="7782334" y="4571994"/>
                </a:lnTo>
                <a:lnTo>
                  <a:pt x="7730092" y="4571994"/>
                </a:lnTo>
                <a:lnTo>
                  <a:pt x="8169568" y="4132518"/>
                </a:lnTo>
                <a:lnTo>
                  <a:pt x="7699085" y="3662034"/>
                </a:lnTo>
                <a:lnTo>
                  <a:pt x="7641614" y="3662034"/>
                </a:lnTo>
                <a:lnTo>
                  <a:pt x="7171129" y="4132518"/>
                </a:lnTo>
                <a:lnTo>
                  <a:pt x="7610604" y="4571993"/>
                </a:lnTo>
                <a:lnTo>
                  <a:pt x="7558360" y="4571993"/>
                </a:lnTo>
                <a:lnTo>
                  <a:pt x="7145007" y="4158640"/>
                </a:lnTo>
                <a:lnTo>
                  <a:pt x="6731655" y="4571993"/>
                </a:lnTo>
                <a:lnTo>
                  <a:pt x="6679410" y="4571993"/>
                </a:lnTo>
                <a:lnTo>
                  <a:pt x="7118885" y="4132518"/>
                </a:lnTo>
                <a:lnTo>
                  <a:pt x="6648402" y="3662034"/>
                </a:lnTo>
                <a:lnTo>
                  <a:pt x="6590932" y="3662034"/>
                </a:lnTo>
                <a:lnTo>
                  <a:pt x="6120448" y="4132519"/>
                </a:lnTo>
                <a:lnTo>
                  <a:pt x="6559922" y="4571993"/>
                </a:lnTo>
                <a:lnTo>
                  <a:pt x="6507678" y="4571993"/>
                </a:lnTo>
                <a:lnTo>
                  <a:pt x="6094326" y="4158641"/>
                </a:lnTo>
                <a:lnTo>
                  <a:pt x="5680985" y="4571992"/>
                </a:lnTo>
                <a:lnTo>
                  <a:pt x="5628744" y="4571992"/>
                </a:lnTo>
                <a:lnTo>
                  <a:pt x="6068205" y="4132519"/>
                </a:lnTo>
                <a:lnTo>
                  <a:pt x="5597731" y="3662034"/>
                </a:lnTo>
                <a:lnTo>
                  <a:pt x="5540263" y="3662034"/>
                </a:lnTo>
                <a:lnTo>
                  <a:pt x="5069789" y="4132518"/>
                </a:lnTo>
                <a:lnTo>
                  <a:pt x="5509253" y="4571993"/>
                </a:lnTo>
                <a:lnTo>
                  <a:pt x="5457012" y="4571993"/>
                </a:lnTo>
                <a:lnTo>
                  <a:pt x="5043664" y="4158640"/>
                </a:lnTo>
                <a:lnTo>
                  <a:pt x="4630303" y="4571992"/>
                </a:lnTo>
                <a:lnTo>
                  <a:pt x="4578059" y="4571992"/>
                </a:lnTo>
                <a:lnTo>
                  <a:pt x="5017539" y="4132518"/>
                </a:lnTo>
                <a:lnTo>
                  <a:pt x="4547049" y="3662034"/>
                </a:lnTo>
                <a:lnTo>
                  <a:pt x="4489581" y="3662034"/>
                </a:lnTo>
                <a:lnTo>
                  <a:pt x="4019108" y="4132519"/>
                </a:lnTo>
                <a:lnTo>
                  <a:pt x="4458568" y="4571993"/>
                </a:lnTo>
                <a:lnTo>
                  <a:pt x="4406323" y="4571993"/>
                </a:lnTo>
                <a:lnTo>
                  <a:pt x="3992985" y="4158641"/>
                </a:lnTo>
                <a:lnTo>
                  <a:pt x="3579645" y="4571992"/>
                </a:lnTo>
                <a:lnTo>
                  <a:pt x="3527403" y="4571992"/>
                </a:lnTo>
                <a:lnTo>
                  <a:pt x="3966864" y="4132520"/>
                </a:lnTo>
                <a:lnTo>
                  <a:pt x="3496388" y="3662034"/>
                </a:lnTo>
                <a:lnTo>
                  <a:pt x="3438920" y="3662034"/>
                </a:lnTo>
                <a:lnTo>
                  <a:pt x="2968432" y="4132519"/>
                </a:lnTo>
                <a:lnTo>
                  <a:pt x="3407908" y="4571992"/>
                </a:lnTo>
                <a:lnTo>
                  <a:pt x="3355663" y="4571992"/>
                </a:lnTo>
                <a:lnTo>
                  <a:pt x="2942311" y="4158641"/>
                </a:lnTo>
                <a:lnTo>
                  <a:pt x="2528961" y="4571991"/>
                </a:lnTo>
                <a:lnTo>
                  <a:pt x="2476717" y="4571991"/>
                </a:lnTo>
                <a:lnTo>
                  <a:pt x="2916189" y="4132519"/>
                </a:lnTo>
                <a:lnTo>
                  <a:pt x="2445706" y="3662034"/>
                </a:lnTo>
                <a:lnTo>
                  <a:pt x="2388237" y="3662034"/>
                </a:lnTo>
                <a:lnTo>
                  <a:pt x="1917745" y="4132520"/>
                </a:lnTo>
                <a:lnTo>
                  <a:pt x="2357225" y="4571992"/>
                </a:lnTo>
                <a:lnTo>
                  <a:pt x="2304981" y="4571993"/>
                </a:lnTo>
                <a:lnTo>
                  <a:pt x="1891623" y="4158642"/>
                </a:lnTo>
                <a:lnTo>
                  <a:pt x="1478275" y="4571991"/>
                </a:lnTo>
                <a:lnTo>
                  <a:pt x="1426031" y="4571991"/>
                </a:lnTo>
                <a:lnTo>
                  <a:pt x="1865501" y="4132520"/>
                </a:lnTo>
                <a:lnTo>
                  <a:pt x="1395017" y="3662034"/>
                </a:lnTo>
                <a:lnTo>
                  <a:pt x="1337551" y="3662034"/>
                </a:lnTo>
                <a:lnTo>
                  <a:pt x="867066" y="4132521"/>
                </a:lnTo>
                <a:lnTo>
                  <a:pt x="1306536" y="4571992"/>
                </a:lnTo>
                <a:lnTo>
                  <a:pt x="1254292" y="4571992"/>
                </a:lnTo>
                <a:lnTo>
                  <a:pt x="840944" y="4158643"/>
                </a:lnTo>
                <a:lnTo>
                  <a:pt x="427595" y="4571993"/>
                </a:lnTo>
                <a:lnTo>
                  <a:pt x="375351" y="4571993"/>
                </a:lnTo>
                <a:lnTo>
                  <a:pt x="814822" y="4132521"/>
                </a:lnTo>
                <a:lnTo>
                  <a:pt x="344336" y="3662034"/>
                </a:lnTo>
                <a:lnTo>
                  <a:pt x="286870" y="3662034"/>
                </a:lnTo>
                <a:lnTo>
                  <a:pt x="5" y="3948900"/>
                </a:lnTo>
                <a:lnTo>
                  <a:pt x="5" y="3896656"/>
                </a:lnTo>
                <a:lnTo>
                  <a:pt x="258369" y="3638291"/>
                </a:lnTo>
                <a:lnTo>
                  <a:pt x="258369" y="3576066"/>
                </a:lnTo>
                <a:lnTo>
                  <a:pt x="1" y="3317698"/>
                </a:lnTo>
                <a:lnTo>
                  <a:pt x="1" y="3265454"/>
                </a:lnTo>
                <a:lnTo>
                  <a:pt x="285756" y="3551209"/>
                </a:lnTo>
                <a:lnTo>
                  <a:pt x="345451" y="3551209"/>
                </a:lnTo>
                <a:lnTo>
                  <a:pt x="814822" y="3081838"/>
                </a:lnTo>
                <a:lnTo>
                  <a:pt x="343880" y="2610895"/>
                </a:lnTo>
                <a:lnTo>
                  <a:pt x="287328" y="2610895"/>
                </a:lnTo>
                <a:lnTo>
                  <a:pt x="6" y="2898217"/>
                </a:lnTo>
                <a:lnTo>
                  <a:pt x="6" y="2845973"/>
                </a:lnTo>
                <a:lnTo>
                  <a:pt x="258373" y="2587605"/>
                </a:lnTo>
                <a:lnTo>
                  <a:pt x="258373" y="2525388"/>
                </a:lnTo>
                <a:lnTo>
                  <a:pt x="1" y="2267015"/>
                </a:lnTo>
                <a:lnTo>
                  <a:pt x="0" y="2214770"/>
                </a:lnTo>
                <a:lnTo>
                  <a:pt x="285299" y="2500070"/>
                </a:lnTo>
                <a:lnTo>
                  <a:pt x="345909" y="2500070"/>
                </a:lnTo>
                <a:lnTo>
                  <a:pt x="814822" y="2031167"/>
                </a:lnTo>
                <a:lnTo>
                  <a:pt x="341616" y="1557959"/>
                </a:lnTo>
                <a:lnTo>
                  <a:pt x="289593" y="1557959"/>
                </a:lnTo>
                <a:lnTo>
                  <a:pt x="4" y="1847551"/>
                </a:lnTo>
                <a:lnTo>
                  <a:pt x="4" y="1795307"/>
                </a:lnTo>
                <a:lnTo>
                  <a:pt x="258377" y="1536932"/>
                </a:lnTo>
                <a:lnTo>
                  <a:pt x="258377" y="1474721"/>
                </a:lnTo>
                <a:lnTo>
                  <a:pt x="2" y="1216345"/>
                </a:lnTo>
                <a:lnTo>
                  <a:pt x="2" y="1164102"/>
                </a:lnTo>
                <a:lnTo>
                  <a:pt x="283034" y="1447135"/>
                </a:lnTo>
                <a:lnTo>
                  <a:pt x="348175" y="1447135"/>
                </a:lnTo>
                <a:lnTo>
                  <a:pt x="814821" y="980486"/>
                </a:lnTo>
                <a:lnTo>
                  <a:pt x="344401" y="510062"/>
                </a:lnTo>
                <a:lnTo>
                  <a:pt x="286805" y="510062"/>
                </a:lnTo>
                <a:lnTo>
                  <a:pt x="5" y="796868"/>
                </a:lnTo>
                <a:lnTo>
                  <a:pt x="5" y="744628"/>
                </a:lnTo>
                <a:lnTo>
                  <a:pt x="258382" y="486242"/>
                </a:lnTo>
                <a:lnTo>
                  <a:pt x="258382" y="424043"/>
                </a:lnTo>
                <a:lnTo>
                  <a:pt x="3" y="165664"/>
                </a:lnTo>
                <a:lnTo>
                  <a:pt x="3" y="113420"/>
                </a:lnTo>
                <a:lnTo>
                  <a:pt x="285820" y="399237"/>
                </a:lnTo>
                <a:lnTo>
                  <a:pt x="345386" y="399237"/>
                </a:lnTo>
                <a:lnTo>
                  <a:pt x="744622" y="2"/>
                </a:lnTo>
                <a:lnTo>
                  <a:pt x="796865" y="2"/>
                </a:lnTo>
                <a:lnTo>
                  <a:pt x="369206" y="427661"/>
                </a:lnTo>
                <a:lnTo>
                  <a:pt x="369206" y="482624"/>
                </a:lnTo>
                <a:lnTo>
                  <a:pt x="840943" y="954364"/>
                </a:lnTo>
                <a:lnTo>
                  <a:pt x="1309187" y="486116"/>
                </a:lnTo>
                <a:lnTo>
                  <a:pt x="1309187" y="424169"/>
                </a:lnTo>
                <a:lnTo>
                  <a:pt x="885019" y="0"/>
                </a:lnTo>
                <a:lnTo>
                  <a:pt x="937262" y="0"/>
                </a:lnTo>
                <a:lnTo>
                  <a:pt x="1336499" y="399237"/>
                </a:lnTo>
                <a:lnTo>
                  <a:pt x="1396066" y="399237"/>
                </a:lnTo>
                <a:lnTo>
                  <a:pt x="1795300" y="3"/>
                </a:lnTo>
                <a:lnTo>
                  <a:pt x="1847544" y="3"/>
                </a:lnTo>
                <a:lnTo>
                  <a:pt x="1420012" y="427535"/>
                </a:lnTo>
                <a:lnTo>
                  <a:pt x="1420012" y="482750"/>
                </a:lnTo>
                <a:lnTo>
                  <a:pt x="1891623" y="954365"/>
                </a:lnTo>
                <a:lnTo>
                  <a:pt x="2360001" y="485992"/>
                </a:lnTo>
                <a:lnTo>
                  <a:pt x="2360001" y="424295"/>
                </a:lnTo>
                <a:lnTo>
                  <a:pt x="1935698" y="0"/>
                </a:lnTo>
                <a:lnTo>
                  <a:pt x="1987943" y="0"/>
                </a:lnTo>
                <a:lnTo>
                  <a:pt x="2387187" y="399237"/>
                </a:lnTo>
                <a:lnTo>
                  <a:pt x="2446755" y="399237"/>
                </a:lnTo>
                <a:lnTo>
                  <a:pt x="2845991" y="2"/>
                </a:lnTo>
                <a:lnTo>
                  <a:pt x="2898236" y="2"/>
                </a:lnTo>
                <a:lnTo>
                  <a:pt x="2470825" y="427411"/>
                </a:lnTo>
                <a:lnTo>
                  <a:pt x="2470825" y="482875"/>
                </a:lnTo>
                <a:lnTo>
                  <a:pt x="2942310" y="954365"/>
                </a:lnTo>
                <a:lnTo>
                  <a:pt x="3410809" y="485866"/>
                </a:lnTo>
                <a:lnTo>
                  <a:pt x="3410809" y="424419"/>
                </a:lnTo>
                <a:lnTo>
                  <a:pt x="2986386" y="0"/>
                </a:lnTo>
                <a:lnTo>
                  <a:pt x="3038626" y="0"/>
                </a:lnTo>
                <a:lnTo>
                  <a:pt x="3437870" y="399237"/>
                </a:lnTo>
                <a:lnTo>
                  <a:pt x="3497441" y="399237"/>
                </a:lnTo>
                <a:lnTo>
                  <a:pt x="3896667" y="2"/>
                </a:lnTo>
                <a:lnTo>
                  <a:pt x="3948913" y="2"/>
                </a:lnTo>
                <a:lnTo>
                  <a:pt x="3521637" y="427285"/>
                </a:lnTo>
                <a:lnTo>
                  <a:pt x="3521637" y="483001"/>
                </a:lnTo>
                <a:lnTo>
                  <a:pt x="3992987" y="954364"/>
                </a:lnTo>
                <a:lnTo>
                  <a:pt x="4461599" y="485738"/>
                </a:lnTo>
                <a:lnTo>
                  <a:pt x="4461599" y="424543"/>
                </a:lnTo>
                <a:lnTo>
                  <a:pt x="4037068" y="1"/>
                </a:lnTo>
                <a:lnTo>
                  <a:pt x="4089312" y="1"/>
                </a:lnTo>
                <a:lnTo>
                  <a:pt x="4488534" y="399237"/>
                </a:lnTo>
                <a:lnTo>
                  <a:pt x="4548100" y="399237"/>
                </a:lnTo>
                <a:lnTo>
                  <a:pt x="4947332" y="4"/>
                </a:lnTo>
                <a:lnTo>
                  <a:pt x="4999581" y="4"/>
                </a:lnTo>
                <a:lnTo>
                  <a:pt x="4572422" y="427156"/>
                </a:lnTo>
                <a:lnTo>
                  <a:pt x="4572422" y="483126"/>
                </a:lnTo>
                <a:lnTo>
                  <a:pt x="5043667" y="954362"/>
                </a:lnTo>
                <a:lnTo>
                  <a:pt x="5512409" y="485609"/>
                </a:lnTo>
                <a:lnTo>
                  <a:pt x="5512409" y="424674"/>
                </a:lnTo>
                <a:lnTo>
                  <a:pt x="5087742" y="1"/>
                </a:lnTo>
                <a:lnTo>
                  <a:pt x="5139977" y="1"/>
                </a:lnTo>
                <a:lnTo>
                  <a:pt x="5539215" y="399237"/>
                </a:lnTo>
                <a:lnTo>
                  <a:pt x="5598781" y="399237"/>
                </a:lnTo>
                <a:lnTo>
                  <a:pt x="5998007" y="2"/>
                </a:lnTo>
                <a:lnTo>
                  <a:pt x="6050249" y="2"/>
                </a:lnTo>
                <a:lnTo>
                  <a:pt x="5623232" y="427030"/>
                </a:lnTo>
                <a:lnTo>
                  <a:pt x="5623232" y="483255"/>
                </a:lnTo>
                <a:lnTo>
                  <a:pt x="6094326" y="954363"/>
                </a:lnTo>
                <a:lnTo>
                  <a:pt x="6563205" y="485481"/>
                </a:lnTo>
                <a:lnTo>
                  <a:pt x="6563205" y="4247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A3E4D6C-B376-4769-B89D-64F1E4906632}" type="datetimeFigureOut">
              <a:rPr lang="en-GB" smtClean="0"/>
              <a:t>15/11/2018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FE896-5829-4FB8-BE2B-1E2F2D95AB07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9835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E4D6C-B376-4769-B89D-64F1E4906632}" type="datetimeFigureOut">
              <a:rPr lang="en-GB" smtClean="0"/>
              <a:t>15/11/2018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FE896-5829-4FB8-BE2B-1E2F2D95AB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4043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E4D6C-B376-4769-B89D-64F1E4906632}" type="datetimeFigureOut">
              <a:rPr lang="en-GB" smtClean="0"/>
              <a:t>15/11/2018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FE896-5829-4FB8-BE2B-1E2F2D95AB07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615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E4D6C-B376-4769-B89D-64F1E4906632}" type="datetimeFigureOut">
              <a:rPr lang="en-GB" smtClean="0"/>
              <a:t>15/11/2018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FE896-5829-4FB8-BE2B-1E2F2D95AB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4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24" y="8"/>
            <a:ext cx="12191978" cy="4571994"/>
          </a:xfrm>
          <a:custGeom>
            <a:avLst/>
            <a:gdLst/>
            <a:ahLst/>
            <a:cxnLst/>
            <a:rect l="l" t="t" r="r" b="b"/>
            <a:pathLst>
              <a:path w="12191978" h="4571994">
                <a:moveTo>
                  <a:pt x="1" y="4316129"/>
                </a:moveTo>
                <a:lnTo>
                  <a:pt x="255863" y="4571991"/>
                </a:lnTo>
                <a:lnTo>
                  <a:pt x="203619" y="4571991"/>
                </a:lnTo>
                <a:lnTo>
                  <a:pt x="1" y="4368373"/>
                </a:lnTo>
                <a:close/>
                <a:moveTo>
                  <a:pt x="12191973" y="4312831"/>
                </a:moveTo>
                <a:lnTo>
                  <a:pt x="12191972" y="4365076"/>
                </a:lnTo>
                <a:lnTo>
                  <a:pt x="11985055" y="4571992"/>
                </a:lnTo>
                <a:lnTo>
                  <a:pt x="11932811" y="4571993"/>
                </a:lnTo>
                <a:close/>
                <a:moveTo>
                  <a:pt x="11817249" y="4076816"/>
                </a:moveTo>
                <a:lnTo>
                  <a:pt x="11928074" y="4076816"/>
                </a:lnTo>
                <a:lnTo>
                  <a:pt x="11928074" y="4187641"/>
                </a:lnTo>
                <a:lnTo>
                  <a:pt x="11817249" y="4187641"/>
                </a:lnTo>
                <a:close/>
                <a:moveTo>
                  <a:pt x="10766437" y="4076816"/>
                </a:moveTo>
                <a:lnTo>
                  <a:pt x="10877262" y="4076816"/>
                </a:lnTo>
                <a:lnTo>
                  <a:pt x="10877262" y="4187641"/>
                </a:lnTo>
                <a:lnTo>
                  <a:pt x="10766437" y="4187641"/>
                </a:lnTo>
                <a:close/>
                <a:moveTo>
                  <a:pt x="9715629" y="4076816"/>
                </a:moveTo>
                <a:lnTo>
                  <a:pt x="9826454" y="4076816"/>
                </a:lnTo>
                <a:lnTo>
                  <a:pt x="9826454" y="4187641"/>
                </a:lnTo>
                <a:lnTo>
                  <a:pt x="9715629" y="4187641"/>
                </a:lnTo>
                <a:close/>
                <a:moveTo>
                  <a:pt x="8664821" y="4076816"/>
                </a:moveTo>
                <a:lnTo>
                  <a:pt x="8775646" y="4076816"/>
                </a:lnTo>
                <a:lnTo>
                  <a:pt x="8775646" y="4187641"/>
                </a:lnTo>
                <a:lnTo>
                  <a:pt x="8664821" y="4187641"/>
                </a:lnTo>
                <a:close/>
                <a:moveTo>
                  <a:pt x="7614013" y="4076816"/>
                </a:moveTo>
                <a:lnTo>
                  <a:pt x="7724838" y="4076816"/>
                </a:lnTo>
                <a:lnTo>
                  <a:pt x="7724838" y="4187641"/>
                </a:lnTo>
                <a:lnTo>
                  <a:pt x="7614013" y="4187641"/>
                </a:lnTo>
                <a:close/>
                <a:moveTo>
                  <a:pt x="6563205" y="4076816"/>
                </a:moveTo>
                <a:lnTo>
                  <a:pt x="6674030" y="4076816"/>
                </a:lnTo>
                <a:lnTo>
                  <a:pt x="6674030" y="4187641"/>
                </a:lnTo>
                <a:lnTo>
                  <a:pt x="6563205" y="4187641"/>
                </a:lnTo>
                <a:close/>
                <a:moveTo>
                  <a:pt x="5512397" y="4076816"/>
                </a:moveTo>
                <a:lnTo>
                  <a:pt x="5623222" y="4076816"/>
                </a:lnTo>
                <a:lnTo>
                  <a:pt x="5623222" y="4187641"/>
                </a:lnTo>
                <a:lnTo>
                  <a:pt x="5512397" y="4187641"/>
                </a:lnTo>
                <a:close/>
                <a:moveTo>
                  <a:pt x="4461589" y="4076816"/>
                </a:moveTo>
                <a:lnTo>
                  <a:pt x="4572414" y="4076816"/>
                </a:lnTo>
                <a:lnTo>
                  <a:pt x="4572414" y="4187641"/>
                </a:lnTo>
                <a:lnTo>
                  <a:pt x="4461589" y="4187641"/>
                </a:lnTo>
                <a:close/>
                <a:moveTo>
                  <a:pt x="3410782" y="4076816"/>
                </a:moveTo>
                <a:lnTo>
                  <a:pt x="3521608" y="4076816"/>
                </a:lnTo>
                <a:lnTo>
                  <a:pt x="3521608" y="4187641"/>
                </a:lnTo>
                <a:lnTo>
                  <a:pt x="3410782" y="4187641"/>
                </a:lnTo>
                <a:close/>
                <a:moveTo>
                  <a:pt x="2359975" y="4076816"/>
                </a:moveTo>
                <a:lnTo>
                  <a:pt x="2470800" y="4076816"/>
                </a:lnTo>
                <a:lnTo>
                  <a:pt x="2470800" y="4187641"/>
                </a:lnTo>
                <a:lnTo>
                  <a:pt x="2359975" y="4187641"/>
                </a:lnTo>
                <a:close/>
                <a:moveTo>
                  <a:pt x="1309167" y="4076816"/>
                </a:moveTo>
                <a:lnTo>
                  <a:pt x="1419992" y="4076816"/>
                </a:lnTo>
                <a:lnTo>
                  <a:pt x="1419992" y="4187641"/>
                </a:lnTo>
                <a:lnTo>
                  <a:pt x="1309167" y="4187641"/>
                </a:lnTo>
                <a:close/>
                <a:moveTo>
                  <a:pt x="258359" y="4076816"/>
                </a:moveTo>
                <a:lnTo>
                  <a:pt x="369184" y="4076816"/>
                </a:lnTo>
                <a:lnTo>
                  <a:pt x="369184" y="4187641"/>
                </a:lnTo>
                <a:lnTo>
                  <a:pt x="258359" y="4187641"/>
                </a:lnTo>
                <a:close/>
                <a:moveTo>
                  <a:pt x="11291841" y="3551209"/>
                </a:moveTo>
                <a:lnTo>
                  <a:pt x="11402666" y="3551209"/>
                </a:lnTo>
                <a:lnTo>
                  <a:pt x="11402666" y="3662034"/>
                </a:lnTo>
                <a:lnTo>
                  <a:pt x="11291841" y="3662034"/>
                </a:lnTo>
                <a:close/>
                <a:moveTo>
                  <a:pt x="10241033" y="3551209"/>
                </a:moveTo>
                <a:lnTo>
                  <a:pt x="10351858" y="3551209"/>
                </a:lnTo>
                <a:lnTo>
                  <a:pt x="10351858" y="3662034"/>
                </a:lnTo>
                <a:lnTo>
                  <a:pt x="10241033" y="3662034"/>
                </a:lnTo>
                <a:close/>
                <a:moveTo>
                  <a:pt x="9190225" y="3551209"/>
                </a:moveTo>
                <a:lnTo>
                  <a:pt x="9301050" y="3551209"/>
                </a:lnTo>
                <a:lnTo>
                  <a:pt x="9301050" y="3662034"/>
                </a:lnTo>
                <a:lnTo>
                  <a:pt x="9190225" y="3662034"/>
                </a:lnTo>
                <a:close/>
                <a:moveTo>
                  <a:pt x="8139417" y="3551209"/>
                </a:moveTo>
                <a:lnTo>
                  <a:pt x="8250242" y="3551209"/>
                </a:lnTo>
                <a:lnTo>
                  <a:pt x="8250242" y="3662034"/>
                </a:lnTo>
                <a:lnTo>
                  <a:pt x="8139417" y="3662034"/>
                </a:lnTo>
                <a:close/>
                <a:moveTo>
                  <a:pt x="7088609" y="3551209"/>
                </a:moveTo>
                <a:lnTo>
                  <a:pt x="7199434" y="3551209"/>
                </a:lnTo>
                <a:lnTo>
                  <a:pt x="7199434" y="3662034"/>
                </a:lnTo>
                <a:lnTo>
                  <a:pt x="7088609" y="3662034"/>
                </a:lnTo>
                <a:close/>
                <a:moveTo>
                  <a:pt x="6037801" y="3551209"/>
                </a:moveTo>
                <a:lnTo>
                  <a:pt x="6148626" y="3551209"/>
                </a:lnTo>
                <a:lnTo>
                  <a:pt x="6148626" y="3662034"/>
                </a:lnTo>
                <a:lnTo>
                  <a:pt x="6037801" y="3662034"/>
                </a:lnTo>
                <a:close/>
                <a:moveTo>
                  <a:pt x="4986998" y="3551209"/>
                </a:moveTo>
                <a:lnTo>
                  <a:pt x="5097826" y="3551209"/>
                </a:lnTo>
                <a:lnTo>
                  <a:pt x="5097826" y="3662034"/>
                </a:lnTo>
                <a:lnTo>
                  <a:pt x="4986998" y="3662034"/>
                </a:lnTo>
                <a:close/>
                <a:moveTo>
                  <a:pt x="3936196" y="3551209"/>
                </a:moveTo>
                <a:lnTo>
                  <a:pt x="4047020" y="3551209"/>
                </a:lnTo>
                <a:lnTo>
                  <a:pt x="4047020" y="3662034"/>
                </a:lnTo>
                <a:lnTo>
                  <a:pt x="3936196" y="3662034"/>
                </a:lnTo>
                <a:close/>
                <a:moveTo>
                  <a:pt x="2885389" y="3551209"/>
                </a:moveTo>
                <a:lnTo>
                  <a:pt x="2996214" y="3551209"/>
                </a:lnTo>
                <a:lnTo>
                  <a:pt x="2996214" y="3662034"/>
                </a:lnTo>
                <a:lnTo>
                  <a:pt x="2885389" y="3662034"/>
                </a:lnTo>
                <a:close/>
                <a:moveTo>
                  <a:pt x="1834579" y="3551209"/>
                </a:moveTo>
                <a:lnTo>
                  <a:pt x="1945404" y="3551209"/>
                </a:lnTo>
                <a:lnTo>
                  <a:pt x="1945404" y="3662034"/>
                </a:lnTo>
                <a:lnTo>
                  <a:pt x="1834579" y="3662034"/>
                </a:lnTo>
                <a:close/>
                <a:moveTo>
                  <a:pt x="783773" y="3551209"/>
                </a:moveTo>
                <a:lnTo>
                  <a:pt x="894598" y="3551209"/>
                </a:lnTo>
                <a:lnTo>
                  <a:pt x="894598" y="3662034"/>
                </a:lnTo>
                <a:lnTo>
                  <a:pt x="783773" y="3662034"/>
                </a:lnTo>
                <a:close/>
                <a:moveTo>
                  <a:pt x="2942310" y="3107960"/>
                </a:moveTo>
                <a:lnTo>
                  <a:pt x="2470811" y="3579460"/>
                </a:lnTo>
                <a:lnTo>
                  <a:pt x="2470811" y="3634896"/>
                </a:lnTo>
                <a:lnTo>
                  <a:pt x="2942311" y="4106397"/>
                </a:lnTo>
                <a:lnTo>
                  <a:pt x="3410794" y="3637915"/>
                </a:lnTo>
                <a:lnTo>
                  <a:pt x="3410794" y="3576442"/>
                </a:lnTo>
                <a:close/>
                <a:moveTo>
                  <a:pt x="840944" y="3107960"/>
                </a:moveTo>
                <a:lnTo>
                  <a:pt x="369194" y="3579710"/>
                </a:lnTo>
                <a:lnTo>
                  <a:pt x="369194" y="3634648"/>
                </a:lnTo>
                <a:lnTo>
                  <a:pt x="840944" y="4106399"/>
                </a:lnTo>
                <a:lnTo>
                  <a:pt x="1309176" y="3638165"/>
                </a:lnTo>
                <a:lnTo>
                  <a:pt x="1309176" y="3576193"/>
                </a:lnTo>
                <a:close/>
                <a:moveTo>
                  <a:pt x="3992986" y="3107959"/>
                </a:moveTo>
                <a:lnTo>
                  <a:pt x="3521621" y="3579335"/>
                </a:lnTo>
                <a:lnTo>
                  <a:pt x="3521621" y="3635021"/>
                </a:lnTo>
                <a:lnTo>
                  <a:pt x="3992986" y="4106398"/>
                </a:lnTo>
                <a:lnTo>
                  <a:pt x="4461593" y="3637778"/>
                </a:lnTo>
                <a:lnTo>
                  <a:pt x="4461593" y="3576578"/>
                </a:lnTo>
                <a:close/>
                <a:moveTo>
                  <a:pt x="1891624" y="3107959"/>
                </a:moveTo>
                <a:lnTo>
                  <a:pt x="1420001" y="3579584"/>
                </a:lnTo>
                <a:lnTo>
                  <a:pt x="1420001" y="3634774"/>
                </a:lnTo>
                <a:lnTo>
                  <a:pt x="1891623" y="4106397"/>
                </a:lnTo>
                <a:lnTo>
                  <a:pt x="2359987" y="3638040"/>
                </a:lnTo>
                <a:lnTo>
                  <a:pt x="2359987" y="3576315"/>
                </a:lnTo>
                <a:close/>
                <a:moveTo>
                  <a:pt x="8195689" y="3107959"/>
                </a:moveTo>
                <a:lnTo>
                  <a:pt x="7724838" y="3578810"/>
                </a:lnTo>
                <a:lnTo>
                  <a:pt x="7724838" y="3635541"/>
                </a:lnTo>
                <a:lnTo>
                  <a:pt x="8195691" y="4106395"/>
                </a:lnTo>
                <a:lnTo>
                  <a:pt x="8664821" y="3637265"/>
                </a:lnTo>
                <a:lnTo>
                  <a:pt x="8664821" y="3577091"/>
                </a:lnTo>
                <a:close/>
                <a:moveTo>
                  <a:pt x="5043664" y="3107959"/>
                </a:moveTo>
                <a:lnTo>
                  <a:pt x="4572419" y="3579197"/>
                </a:lnTo>
                <a:lnTo>
                  <a:pt x="4572419" y="3635159"/>
                </a:lnTo>
                <a:lnTo>
                  <a:pt x="5043662" y="4106396"/>
                </a:lnTo>
                <a:lnTo>
                  <a:pt x="5512402" y="3637650"/>
                </a:lnTo>
                <a:lnTo>
                  <a:pt x="5512402" y="3576704"/>
                </a:lnTo>
                <a:close/>
                <a:moveTo>
                  <a:pt x="6094326" y="3107958"/>
                </a:moveTo>
                <a:lnTo>
                  <a:pt x="5623226" y="3579070"/>
                </a:lnTo>
                <a:lnTo>
                  <a:pt x="5623226" y="3635285"/>
                </a:lnTo>
                <a:lnTo>
                  <a:pt x="6094326" y="4106397"/>
                </a:lnTo>
                <a:lnTo>
                  <a:pt x="6563205" y="3637518"/>
                </a:lnTo>
                <a:lnTo>
                  <a:pt x="6563205" y="3576837"/>
                </a:lnTo>
                <a:close/>
                <a:moveTo>
                  <a:pt x="9246372" y="3107957"/>
                </a:moveTo>
                <a:lnTo>
                  <a:pt x="8775646" y="3578683"/>
                </a:lnTo>
                <a:lnTo>
                  <a:pt x="8775646" y="3635671"/>
                </a:lnTo>
                <a:lnTo>
                  <a:pt x="9246369" y="4106395"/>
                </a:lnTo>
                <a:lnTo>
                  <a:pt x="9715629" y="3637135"/>
                </a:lnTo>
                <a:lnTo>
                  <a:pt x="9715629" y="3577215"/>
                </a:lnTo>
                <a:close/>
                <a:moveTo>
                  <a:pt x="7145009" y="3107957"/>
                </a:moveTo>
                <a:lnTo>
                  <a:pt x="6674030" y="3578936"/>
                </a:lnTo>
                <a:lnTo>
                  <a:pt x="6674030" y="3635418"/>
                </a:lnTo>
                <a:lnTo>
                  <a:pt x="7145007" y="4106396"/>
                </a:lnTo>
                <a:lnTo>
                  <a:pt x="7614013" y="3637390"/>
                </a:lnTo>
                <a:lnTo>
                  <a:pt x="7614013" y="3576961"/>
                </a:lnTo>
                <a:close/>
                <a:moveTo>
                  <a:pt x="11347734" y="3107957"/>
                </a:moveTo>
                <a:lnTo>
                  <a:pt x="10877262" y="3578428"/>
                </a:lnTo>
                <a:lnTo>
                  <a:pt x="10877262" y="3635922"/>
                </a:lnTo>
                <a:lnTo>
                  <a:pt x="11347735" y="4106396"/>
                </a:lnTo>
                <a:lnTo>
                  <a:pt x="11817249" y="3636882"/>
                </a:lnTo>
                <a:lnTo>
                  <a:pt x="11817249" y="3577472"/>
                </a:lnTo>
                <a:close/>
                <a:moveTo>
                  <a:pt x="10297053" y="3107955"/>
                </a:moveTo>
                <a:lnTo>
                  <a:pt x="9826454" y="3578554"/>
                </a:lnTo>
                <a:lnTo>
                  <a:pt x="9826454" y="3635794"/>
                </a:lnTo>
                <a:lnTo>
                  <a:pt x="10297054" y="4106394"/>
                </a:lnTo>
                <a:lnTo>
                  <a:pt x="10766437" y="3637011"/>
                </a:lnTo>
                <a:lnTo>
                  <a:pt x="10766437" y="3577339"/>
                </a:lnTo>
                <a:close/>
                <a:moveTo>
                  <a:pt x="11817249" y="3027334"/>
                </a:moveTo>
                <a:lnTo>
                  <a:pt x="11928074" y="3027334"/>
                </a:lnTo>
                <a:lnTo>
                  <a:pt x="11928074" y="3138159"/>
                </a:lnTo>
                <a:lnTo>
                  <a:pt x="11817249" y="3138159"/>
                </a:lnTo>
                <a:close/>
                <a:moveTo>
                  <a:pt x="10766437" y="3027334"/>
                </a:moveTo>
                <a:lnTo>
                  <a:pt x="10877262" y="3027334"/>
                </a:lnTo>
                <a:lnTo>
                  <a:pt x="10877262" y="3138159"/>
                </a:lnTo>
                <a:lnTo>
                  <a:pt x="10766437" y="3138159"/>
                </a:lnTo>
                <a:close/>
                <a:moveTo>
                  <a:pt x="9715629" y="3027334"/>
                </a:moveTo>
                <a:lnTo>
                  <a:pt x="9826454" y="3027334"/>
                </a:lnTo>
                <a:lnTo>
                  <a:pt x="9826454" y="3138159"/>
                </a:lnTo>
                <a:lnTo>
                  <a:pt x="9715629" y="3138159"/>
                </a:lnTo>
                <a:close/>
                <a:moveTo>
                  <a:pt x="8664821" y="3027334"/>
                </a:moveTo>
                <a:lnTo>
                  <a:pt x="8775646" y="3027334"/>
                </a:lnTo>
                <a:lnTo>
                  <a:pt x="8775646" y="3138159"/>
                </a:lnTo>
                <a:lnTo>
                  <a:pt x="8664821" y="3138159"/>
                </a:lnTo>
                <a:close/>
                <a:moveTo>
                  <a:pt x="7614013" y="3027334"/>
                </a:moveTo>
                <a:lnTo>
                  <a:pt x="7724838" y="3027334"/>
                </a:lnTo>
                <a:lnTo>
                  <a:pt x="7724838" y="3138159"/>
                </a:lnTo>
                <a:lnTo>
                  <a:pt x="7614013" y="3138159"/>
                </a:lnTo>
                <a:close/>
                <a:moveTo>
                  <a:pt x="6563205" y="3027334"/>
                </a:moveTo>
                <a:lnTo>
                  <a:pt x="6674030" y="3027334"/>
                </a:lnTo>
                <a:lnTo>
                  <a:pt x="6674030" y="3138159"/>
                </a:lnTo>
                <a:lnTo>
                  <a:pt x="6563205" y="3138159"/>
                </a:lnTo>
                <a:close/>
                <a:moveTo>
                  <a:pt x="5512400" y="3027334"/>
                </a:moveTo>
                <a:lnTo>
                  <a:pt x="5623225" y="3027334"/>
                </a:lnTo>
                <a:lnTo>
                  <a:pt x="5623225" y="3138159"/>
                </a:lnTo>
                <a:lnTo>
                  <a:pt x="5512400" y="3138159"/>
                </a:lnTo>
                <a:close/>
                <a:moveTo>
                  <a:pt x="4461592" y="3027334"/>
                </a:moveTo>
                <a:lnTo>
                  <a:pt x="4572417" y="3027334"/>
                </a:lnTo>
                <a:lnTo>
                  <a:pt x="4572417" y="3138159"/>
                </a:lnTo>
                <a:lnTo>
                  <a:pt x="4461592" y="3138159"/>
                </a:lnTo>
                <a:close/>
                <a:moveTo>
                  <a:pt x="3410790" y="3027334"/>
                </a:moveTo>
                <a:lnTo>
                  <a:pt x="3521616" y="3027334"/>
                </a:lnTo>
                <a:lnTo>
                  <a:pt x="3521616" y="3138159"/>
                </a:lnTo>
                <a:lnTo>
                  <a:pt x="3410790" y="3138159"/>
                </a:lnTo>
                <a:close/>
                <a:moveTo>
                  <a:pt x="2359982" y="3027334"/>
                </a:moveTo>
                <a:lnTo>
                  <a:pt x="2470807" y="3027334"/>
                </a:lnTo>
                <a:lnTo>
                  <a:pt x="2470807" y="3138159"/>
                </a:lnTo>
                <a:lnTo>
                  <a:pt x="2359982" y="3138159"/>
                </a:lnTo>
                <a:close/>
                <a:moveTo>
                  <a:pt x="1309173" y="3027334"/>
                </a:moveTo>
                <a:lnTo>
                  <a:pt x="1419997" y="3027334"/>
                </a:lnTo>
                <a:lnTo>
                  <a:pt x="1419997" y="3138159"/>
                </a:lnTo>
                <a:lnTo>
                  <a:pt x="1309173" y="3138159"/>
                </a:lnTo>
                <a:close/>
                <a:moveTo>
                  <a:pt x="258365" y="3027334"/>
                </a:moveTo>
                <a:lnTo>
                  <a:pt x="369190" y="3027334"/>
                </a:lnTo>
                <a:lnTo>
                  <a:pt x="369190" y="3138159"/>
                </a:lnTo>
                <a:lnTo>
                  <a:pt x="258365" y="3138159"/>
                </a:lnTo>
                <a:close/>
                <a:moveTo>
                  <a:pt x="10794114" y="2610895"/>
                </a:moveTo>
                <a:lnTo>
                  <a:pt x="10323174" y="3081834"/>
                </a:lnTo>
                <a:lnTo>
                  <a:pt x="10792548" y="3551209"/>
                </a:lnTo>
                <a:lnTo>
                  <a:pt x="10852239" y="3551209"/>
                </a:lnTo>
                <a:lnTo>
                  <a:pt x="11321612" y="3081835"/>
                </a:lnTo>
                <a:lnTo>
                  <a:pt x="10850672" y="2610895"/>
                </a:lnTo>
                <a:close/>
                <a:moveTo>
                  <a:pt x="9743434" y="2610895"/>
                </a:moveTo>
                <a:lnTo>
                  <a:pt x="9272494" y="3081834"/>
                </a:lnTo>
                <a:lnTo>
                  <a:pt x="9741869" y="3551209"/>
                </a:lnTo>
                <a:lnTo>
                  <a:pt x="9801555" y="3551209"/>
                </a:lnTo>
                <a:lnTo>
                  <a:pt x="10270931" y="3081833"/>
                </a:lnTo>
                <a:lnTo>
                  <a:pt x="9799992" y="2610895"/>
                </a:lnTo>
                <a:close/>
                <a:moveTo>
                  <a:pt x="8692754" y="2610895"/>
                </a:moveTo>
                <a:lnTo>
                  <a:pt x="8221811" y="3081837"/>
                </a:lnTo>
                <a:lnTo>
                  <a:pt x="8691183" y="3551209"/>
                </a:lnTo>
                <a:lnTo>
                  <a:pt x="8750876" y="3551209"/>
                </a:lnTo>
                <a:lnTo>
                  <a:pt x="9220250" y="3081835"/>
                </a:lnTo>
                <a:lnTo>
                  <a:pt x="8749310" y="2610895"/>
                </a:lnTo>
                <a:close/>
                <a:moveTo>
                  <a:pt x="7642070" y="2610895"/>
                </a:moveTo>
                <a:lnTo>
                  <a:pt x="7171131" y="3081835"/>
                </a:lnTo>
                <a:lnTo>
                  <a:pt x="7640505" y="3551209"/>
                </a:lnTo>
                <a:lnTo>
                  <a:pt x="7700194" y="3551209"/>
                </a:lnTo>
                <a:lnTo>
                  <a:pt x="8169567" y="3081836"/>
                </a:lnTo>
                <a:lnTo>
                  <a:pt x="7698625" y="2610895"/>
                </a:lnTo>
                <a:close/>
                <a:moveTo>
                  <a:pt x="6591389" y="2610895"/>
                </a:moveTo>
                <a:lnTo>
                  <a:pt x="6120448" y="3081836"/>
                </a:lnTo>
                <a:lnTo>
                  <a:pt x="6589820" y="3551209"/>
                </a:lnTo>
                <a:lnTo>
                  <a:pt x="6649514" y="3551209"/>
                </a:lnTo>
                <a:lnTo>
                  <a:pt x="7118887" y="3081836"/>
                </a:lnTo>
                <a:lnTo>
                  <a:pt x="6647947" y="2610895"/>
                </a:lnTo>
                <a:close/>
                <a:moveTo>
                  <a:pt x="5540722" y="2610895"/>
                </a:moveTo>
                <a:lnTo>
                  <a:pt x="5069790" y="3081837"/>
                </a:lnTo>
                <a:lnTo>
                  <a:pt x="5539152" y="3551209"/>
                </a:lnTo>
                <a:lnTo>
                  <a:pt x="5598843" y="3551209"/>
                </a:lnTo>
                <a:lnTo>
                  <a:pt x="6068204" y="3081836"/>
                </a:lnTo>
                <a:lnTo>
                  <a:pt x="5597274" y="2610895"/>
                </a:lnTo>
                <a:close/>
                <a:moveTo>
                  <a:pt x="4490039" y="2610895"/>
                </a:moveTo>
                <a:lnTo>
                  <a:pt x="4019108" y="3081837"/>
                </a:lnTo>
                <a:lnTo>
                  <a:pt x="4488467" y="3551209"/>
                </a:lnTo>
                <a:lnTo>
                  <a:pt x="4548162" y="3551209"/>
                </a:lnTo>
                <a:lnTo>
                  <a:pt x="5017539" y="3081837"/>
                </a:lnTo>
                <a:lnTo>
                  <a:pt x="4546591" y="2610895"/>
                </a:lnTo>
                <a:close/>
                <a:moveTo>
                  <a:pt x="3439377" y="2610895"/>
                </a:moveTo>
                <a:lnTo>
                  <a:pt x="2968431" y="3081838"/>
                </a:lnTo>
                <a:lnTo>
                  <a:pt x="3437805" y="3551209"/>
                </a:lnTo>
                <a:lnTo>
                  <a:pt x="3497502" y="3551209"/>
                </a:lnTo>
                <a:lnTo>
                  <a:pt x="3966864" y="3081837"/>
                </a:lnTo>
                <a:lnTo>
                  <a:pt x="3495931" y="2610895"/>
                </a:lnTo>
                <a:close/>
                <a:moveTo>
                  <a:pt x="2388695" y="2610895"/>
                </a:moveTo>
                <a:lnTo>
                  <a:pt x="1917746" y="3081837"/>
                </a:lnTo>
                <a:lnTo>
                  <a:pt x="2387125" y="3551209"/>
                </a:lnTo>
                <a:lnTo>
                  <a:pt x="2446819" y="3551209"/>
                </a:lnTo>
                <a:lnTo>
                  <a:pt x="2916188" y="3081838"/>
                </a:lnTo>
                <a:lnTo>
                  <a:pt x="2445246" y="2610895"/>
                </a:lnTo>
                <a:close/>
                <a:moveTo>
                  <a:pt x="1338007" y="2610895"/>
                </a:moveTo>
                <a:lnTo>
                  <a:pt x="867066" y="3081838"/>
                </a:lnTo>
                <a:lnTo>
                  <a:pt x="1336436" y="3551209"/>
                </a:lnTo>
                <a:lnTo>
                  <a:pt x="1396132" y="3551209"/>
                </a:lnTo>
                <a:lnTo>
                  <a:pt x="1865502" y="3081837"/>
                </a:lnTo>
                <a:lnTo>
                  <a:pt x="1394561" y="2610895"/>
                </a:lnTo>
                <a:close/>
                <a:moveTo>
                  <a:pt x="11291841" y="2500070"/>
                </a:moveTo>
                <a:lnTo>
                  <a:pt x="11402666" y="2500070"/>
                </a:lnTo>
                <a:lnTo>
                  <a:pt x="11402666" y="2610895"/>
                </a:lnTo>
                <a:lnTo>
                  <a:pt x="11291841" y="2610895"/>
                </a:lnTo>
                <a:close/>
                <a:moveTo>
                  <a:pt x="10241033" y="2500070"/>
                </a:moveTo>
                <a:lnTo>
                  <a:pt x="10351858" y="2500070"/>
                </a:lnTo>
                <a:lnTo>
                  <a:pt x="10351858" y="2610895"/>
                </a:lnTo>
                <a:lnTo>
                  <a:pt x="10241033" y="2610895"/>
                </a:lnTo>
                <a:close/>
                <a:moveTo>
                  <a:pt x="9190225" y="2500070"/>
                </a:moveTo>
                <a:lnTo>
                  <a:pt x="9301050" y="2500070"/>
                </a:lnTo>
                <a:lnTo>
                  <a:pt x="9301050" y="2610895"/>
                </a:lnTo>
                <a:lnTo>
                  <a:pt x="9190225" y="2610895"/>
                </a:lnTo>
                <a:close/>
                <a:moveTo>
                  <a:pt x="8139417" y="2500070"/>
                </a:moveTo>
                <a:lnTo>
                  <a:pt x="8250242" y="2500070"/>
                </a:lnTo>
                <a:lnTo>
                  <a:pt x="8250242" y="2610895"/>
                </a:lnTo>
                <a:lnTo>
                  <a:pt x="8139417" y="2610895"/>
                </a:lnTo>
                <a:close/>
                <a:moveTo>
                  <a:pt x="7088609" y="2500070"/>
                </a:moveTo>
                <a:lnTo>
                  <a:pt x="7199434" y="2500070"/>
                </a:lnTo>
                <a:lnTo>
                  <a:pt x="7199434" y="2610895"/>
                </a:lnTo>
                <a:lnTo>
                  <a:pt x="7088609" y="2610895"/>
                </a:lnTo>
                <a:close/>
                <a:moveTo>
                  <a:pt x="6037801" y="2500070"/>
                </a:moveTo>
                <a:lnTo>
                  <a:pt x="6148626" y="2500070"/>
                </a:lnTo>
                <a:lnTo>
                  <a:pt x="6148626" y="2610895"/>
                </a:lnTo>
                <a:lnTo>
                  <a:pt x="6037801" y="2610895"/>
                </a:lnTo>
                <a:close/>
                <a:moveTo>
                  <a:pt x="4987000" y="2500070"/>
                </a:moveTo>
                <a:lnTo>
                  <a:pt x="5097829" y="2500070"/>
                </a:lnTo>
                <a:lnTo>
                  <a:pt x="5097829" y="2610895"/>
                </a:lnTo>
                <a:lnTo>
                  <a:pt x="4987000" y="2610895"/>
                </a:lnTo>
                <a:close/>
                <a:moveTo>
                  <a:pt x="3936200" y="2500070"/>
                </a:moveTo>
                <a:lnTo>
                  <a:pt x="4047024" y="2500070"/>
                </a:lnTo>
                <a:lnTo>
                  <a:pt x="4047024" y="2610895"/>
                </a:lnTo>
                <a:lnTo>
                  <a:pt x="3936200" y="2610895"/>
                </a:lnTo>
                <a:close/>
                <a:moveTo>
                  <a:pt x="2885393" y="2500070"/>
                </a:moveTo>
                <a:lnTo>
                  <a:pt x="2996218" y="2500070"/>
                </a:lnTo>
                <a:lnTo>
                  <a:pt x="2996218" y="2610895"/>
                </a:lnTo>
                <a:lnTo>
                  <a:pt x="2885393" y="2610895"/>
                </a:lnTo>
                <a:close/>
                <a:moveTo>
                  <a:pt x="1834583" y="2500070"/>
                </a:moveTo>
                <a:lnTo>
                  <a:pt x="1945408" y="2500070"/>
                </a:lnTo>
                <a:lnTo>
                  <a:pt x="1945408" y="2610895"/>
                </a:lnTo>
                <a:lnTo>
                  <a:pt x="1834583" y="2610895"/>
                </a:lnTo>
                <a:close/>
                <a:moveTo>
                  <a:pt x="783777" y="2500070"/>
                </a:moveTo>
                <a:lnTo>
                  <a:pt x="894602" y="2500070"/>
                </a:lnTo>
                <a:lnTo>
                  <a:pt x="894602" y="2610895"/>
                </a:lnTo>
                <a:lnTo>
                  <a:pt x="783777" y="2610895"/>
                </a:lnTo>
                <a:close/>
                <a:moveTo>
                  <a:pt x="1891623" y="2057291"/>
                </a:moveTo>
                <a:lnTo>
                  <a:pt x="1420005" y="2528898"/>
                </a:lnTo>
                <a:lnTo>
                  <a:pt x="1420005" y="2584095"/>
                </a:lnTo>
                <a:lnTo>
                  <a:pt x="1891624" y="3055715"/>
                </a:lnTo>
                <a:lnTo>
                  <a:pt x="2359991" y="2587356"/>
                </a:lnTo>
                <a:lnTo>
                  <a:pt x="2359991" y="2525640"/>
                </a:lnTo>
                <a:close/>
                <a:moveTo>
                  <a:pt x="2942310" y="2057291"/>
                </a:moveTo>
                <a:lnTo>
                  <a:pt x="2470816" y="2528774"/>
                </a:lnTo>
                <a:lnTo>
                  <a:pt x="2470816" y="2584221"/>
                </a:lnTo>
                <a:lnTo>
                  <a:pt x="2942310" y="3055716"/>
                </a:lnTo>
                <a:lnTo>
                  <a:pt x="3410799" y="2587229"/>
                </a:lnTo>
                <a:lnTo>
                  <a:pt x="3410799" y="2525765"/>
                </a:lnTo>
                <a:close/>
                <a:moveTo>
                  <a:pt x="3992986" y="2057290"/>
                </a:moveTo>
                <a:lnTo>
                  <a:pt x="3521627" y="2528649"/>
                </a:lnTo>
                <a:lnTo>
                  <a:pt x="3521627" y="2584345"/>
                </a:lnTo>
                <a:lnTo>
                  <a:pt x="3992986" y="3055715"/>
                </a:lnTo>
                <a:lnTo>
                  <a:pt x="4461596" y="2587094"/>
                </a:lnTo>
                <a:lnTo>
                  <a:pt x="4461596" y="2525899"/>
                </a:lnTo>
                <a:close/>
                <a:moveTo>
                  <a:pt x="840944" y="2057289"/>
                </a:moveTo>
                <a:lnTo>
                  <a:pt x="369198" y="2529024"/>
                </a:lnTo>
                <a:lnTo>
                  <a:pt x="369198" y="2583969"/>
                </a:lnTo>
                <a:lnTo>
                  <a:pt x="840944" y="3055716"/>
                </a:lnTo>
                <a:lnTo>
                  <a:pt x="1309180" y="2587479"/>
                </a:lnTo>
                <a:lnTo>
                  <a:pt x="1309180" y="2525514"/>
                </a:lnTo>
                <a:close/>
                <a:moveTo>
                  <a:pt x="7145007" y="2057289"/>
                </a:moveTo>
                <a:lnTo>
                  <a:pt x="6674030" y="2528255"/>
                </a:lnTo>
                <a:lnTo>
                  <a:pt x="6674030" y="2584733"/>
                </a:lnTo>
                <a:lnTo>
                  <a:pt x="7145010" y="3055713"/>
                </a:lnTo>
                <a:lnTo>
                  <a:pt x="7614013" y="2586710"/>
                </a:lnTo>
                <a:lnTo>
                  <a:pt x="7614013" y="2526283"/>
                </a:lnTo>
                <a:close/>
                <a:moveTo>
                  <a:pt x="5043664" y="2057289"/>
                </a:moveTo>
                <a:lnTo>
                  <a:pt x="4572421" y="2528513"/>
                </a:lnTo>
                <a:lnTo>
                  <a:pt x="4572421" y="2584480"/>
                </a:lnTo>
                <a:lnTo>
                  <a:pt x="5043664" y="3055715"/>
                </a:lnTo>
                <a:lnTo>
                  <a:pt x="5512404" y="2586968"/>
                </a:lnTo>
                <a:lnTo>
                  <a:pt x="5512404" y="2526024"/>
                </a:lnTo>
                <a:close/>
                <a:moveTo>
                  <a:pt x="10297053" y="2057288"/>
                </a:moveTo>
                <a:lnTo>
                  <a:pt x="9826454" y="2527875"/>
                </a:lnTo>
                <a:lnTo>
                  <a:pt x="9826454" y="2585115"/>
                </a:lnTo>
                <a:lnTo>
                  <a:pt x="10297052" y="3055713"/>
                </a:lnTo>
                <a:lnTo>
                  <a:pt x="10766437" y="2586328"/>
                </a:lnTo>
                <a:lnTo>
                  <a:pt x="10766437" y="2526660"/>
                </a:lnTo>
                <a:close/>
                <a:moveTo>
                  <a:pt x="9246373" y="2057288"/>
                </a:moveTo>
                <a:lnTo>
                  <a:pt x="8775646" y="2528002"/>
                </a:lnTo>
                <a:lnTo>
                  <a:pt x="8775646" y="2584986"/>
                </a:lnTo>
                <a:lnTo>
                  <a:pt x="9246373" y="3055713"/>
                </a:lnTo>
                <a:lnTo>
                  <a:pt x="9715629" y="2586457"/>
                </a:lnTo>
                <a:lnTo>
                  <a:pt x="9715629" y="2526532"/>
                </a:lnTo>
                <a:close/>
                <a:moveTo>
                  <a:pt x="8195690" y="2057288"/>
                </a:moveTo>
                <a:lnTo>
                  <a:pt x="7724838" y="2528128"/>
                </a:lnTo>
                <a:lnTo>
                  <a:pt x="7724838" y="2584864"/>
                </a:lnTo>
                <a:lnTo>
                  <a:pt x="8195689" y="3055714"/>
                </a:lnTo>
                <a:lnTo>
                  <a:pt x="8664821" y="2586582"/>
                </a:lnTo>
                <a:lnTo>
                  <a:pt x="8664821" y="2526406"/>
                </a:lnTo>
                <a:close/>
                <a:moveTo>
                  <a:pt x="6094328" y="2057287"/>
                </a:moveTo>
                <a:lnTo>
                  <a:pt x="5623228" y="2528386"/>
                </a:lnTo>
                <a:lnTo>
                  <a:pt x="5623228" y="2584606"/>
                </a:lnTo>
                <a:lnTo>
                  <a:pt x="6094325" y="3055714"/>
                </a:lnTo>
                <a:lnTo>
                  <a:pt x="6563205" y="2586835"/>
                </a:lnTo>
                <a:lnTo>
                  <a:pt x="6563205" y="2526153"/>
                </a:lnTo>
                <a:close/>
                <a:moveTo>
                  <a:pt x="11347736" y="2057286"/>
                </a:moveTo>
                <a:lnTo>
                  <a:pt x="10877262" y="2527747"/>
                </a:lnTo>
                <a:lnTo>
                  <a:pt x="10877262" y="2585241"/>
                </a:lnTo>
                <a:lnTo>
                  <a:pt x="11347734" y="3055713"/>
                </a:lnTo>
                <a:lnTo>
                  <a:pt x="11817249" y="2586199"/>
                </a:lnTo>
                <a:lnTo>
                  <a:pt x="11817249" y="2526787"/>
                </a:lnTo>
                <a:close/>
                <a:moveTo>
                  <a:pt x="258363" y="1973449"/>
                </a:moveTo>
                <a:lnTo>
                  <a:pt x="369188" y="1973449"/>
                </a:lnTo>
                <a:lnTo>
                  <a:pt x="369188" y="2084274"/>
                </a:lnTo>
                <a:lnTo>
                  <a:pt x="258363" y="2084274"/>
                </a:lnTo>
                <a:close/>
                <a:moveTo>
                  <a:pt x="2359980" y="1973449"/>
                </a:moveTo>
                <a:lnTo>
                  <a:pt x="2470805" y="1973449"/>
                </a:lnTo>
                <a:lnTo>
                  <a:pt x="2470805" y="2084274"/>
                </a:lnTo>
                <a:lnTo>
                  <a:pt x="2359980" y="2084274"/>
                </a:lnTo>
                <a:close/>
                <a:moveTo>
                  <a:pt x="1309171" y="1973449"/>
                </a:moveTo>
                <a:lnTo>
                  <a:pt x="1419995" y="1973449"/>
                </a:lnTo>
                <a:lnTo>
                  <a:pt x="1419995" y="2084274"/>
                </a:lnTo>
                <a:lnTo>
                  <a:pt x="1309171" y="2084274"/>
                </a:lnTo>
                <a:close/>
                <a:moveTo>
                  <a:pt x="4461591" y="1973448"/>
                </a:moveTo>
                <a:lnTo>
                  <a:pt x="4572416" y="1973448"/>
                </a:lnTo>
                <a:lnTo>
                  <a:pt x="4572416" y="2084273"/>
                </a:lnTo>
                <a:lnTo>
                  <a:pt x="4461591" y="2084273"/>
                </a:lnTo>
                <a:close/>
                <a:moveTo>
                  <a:pt x="3410788" y="1973448"/>
                </a:moveTo>
                <a:lnTo>
                  <a:pt x="3521614" y="1973448"/>
                </a:lnTo>
                <a:lnTo>
                  <a:pt x="3521614" y="2084273"/>
                </a:lnTo>
                <a:lnTo>
                  <a:pt x="3410788" y="2084273"/>
                </a:lnTo>
                <a:close/>
                <a:moveTo>
                  <a:pt x="6563205" y="1973448"/>
                </a:moveTo>
                <a:lnTo>
                  <a:pt x="6674030" y="1973448"/>
                </a:lnTo>
                <a:lnTo>
                  <a:pt x="6674030" y="2084273"/>
                </a:lnTo>
                <a:lnTo>
                  <a:pt x="6563205" y="2084273"/>
                </a:lnTo>
                <a:close/>
                <a:moveTo>
                  <a:pt x="5512399" y="1973448"/>
                </a:moveTo>
                <a:lnTo>
                  <a:pt x="5623224" y="1973448"/>
                </a:lnTo>
                <a:lnTo>
                  <a:pt x="5623224" y="2084273"/>
                </a:lnTo>
                <a:lnTo>
                  <a:pt x="5512399" y="2084273"/>
                </a:lnTo>
                <a:close/>
                <a:moveTo>
                  <a:pt x="7614013" y="1973448"/>
                </a:moveTo>
                <a:lnTo>
                  <a:pt x="7724838" y="1973448"/>
                </a:lnTo>
                <a:lnTo>
                  <a:pt x="7724838" y="2084273"/>
                </a:lnTo>
                <a:lnTo>
                  <a:pt x="7614013" y="2084273"/>
                </a:lnTo>
                <a:close/>
                <a:moveTo>
                  <a:pt x="9715629" y="1973448"/>
                </a:moveTo>
                <a:lnTo>
                  <a:pt x="9826454" y="1973448"/>
                </a:lnTo>
                <a:lnTo>
                  <a:pt x="9826454" y="2084273"/>
                </a:lnTo>
                <a:lnTo>
                  <a:pt x="9715629" y="2084273"/>
                </a:lnTo>
                <a:close/>
                <a:moveTo>
                  <a:pt x="8664821" y="1973448"/>
                </a:moveTo>
                <a:lnTo>
                  <a:pt x="8775646" y="1973448"/>
                </a:lnTo>
                <a:lnTo>
                  <a:pt x="8775646" y="2084273"/>
                </a:lnTo>
                <a:lnTo>
                  <a:pt x="8664821" y="2084273"/>
                </a:lnTo>
                <a:close/>
                <a:moveTo>
                  <a:pt x="11817249" y="1973448"/>
                </a:moveTo>
                <a:lnTo>
                  <a:pt x="11928074" y="1973448"/>
                </a:lnTo>
                <a:lnTo>
                  <a:pt x="11928074" y="2084273"/>
                </a:lnTo>
                <a:lnTo>
                  <a:pt x="11817249" y="2084273"/>
                </a:lnTo>
                <a:close/>
                <a:moveTo>
                  <a:pt x="10766437" y="1973448"/>
                </a:moveTo>
                <a:lnTo>
                  <a:pt x="10877262" y="1973448"/>
                </a:lnTo>
                <a:lnTo>
                  <a:pt x="10877262" y="2084273"/>
                </a:lnTo>
                <a:lnTo>
                  <a:pt x="10766437" y="2084273"/>
                </a:lnTo>
                <a:close/>
                <a:moveTo>
                  <a:pt x="3441643" y="1557959"/>
                </a:moveTo>
                <a:lnTo>
                  <a:pt x="2968431" y="2031169"/>
                </a:lnTo>
                <a:lnTo>
                  <a:pt x="3437348" y="2500070"/>
                </a:lnTo>
                <a:lnTo>
                  <a:pt x="3497959" y="2500070"/>
                </a:lnTo>
                <a:lnTo>
                  <a:pt x="3966865" y="2031168"/>
                </a:lnTo>
                <a:lnTo>
                  <a:pt x="3493665" y="1557959"/>
                </a:lnTo>
                <a:close/>
                <a:moveTo>
                  <a:pt x="2390961" y="1557959"/>
                </a:moveTo>
                <a:lnTo>
                  <a:pt x="1917745" y="2031169"/>
                </a:lnTo>
                <a:lnTo>
                  <a:pt x="2386665" y="2500070"/>
                </a:lnTo>
                <a:lnTo>
                  <a:pt x="2447277" y="2500070"/>
                </a:lnTo>
                <a:lnTo>
                  <a:pt x="2916189" y="2031169"/>
                </a:lnTo>
                <a:lnTo>
                  <a:pt x="2442980" y="1557959"/>
                </a:lnTo>
                <a:close/>
                <a:moveTo>
                  <a:pt x="1340273" y="1557959"/>
                </a:moveTo>
                <a:lnTo>
                  <a:pt x="867066" y="2031167"/>
                </a:lnTo>
                <a:lnTo>
                  <a:pt x="1335980" y="2500070"/>
                </a:lnTo>
                <a:lnTo>
                  <a:pt x="1396589" y="2500070"/>
                </a:lnTo>
                <a:lnTo>
                  <a:pt x="1865501" y="2031169"/>
                </a:lnTo>
                <a:lnTo>
                  <a:pt x="1392293" y="1557959"/>
                </a:lnTo>
                <a:close/>
                <a:moveTo>
                  <a:pt x="5542986" y="1557958"/>
                </a:moveTo>
                <a:lnTo>
                  <a:pt x="5069790" y="2031167"/>
                </a:lnTo>
                <a:lnTo>
                  <a:pt x="5538694" y="2500070"/>
                </a:lnTo>
                <a:lnTo>
                  <a:pt x="5599302" y="2500070"/>
                </a:lnTo>
                <a:lnTo>
                  <a:pt x="6068206" y="2031166"/>
                </a:lnTo>
                <a:lnTo>
                  <a:pt x="5595011" y="1557958"/>
                </a:lnTo>
                <a:close/>
                <a:moveTo>
                  <a:pt x="4492305" y="1557958"/>
                </a:moveTo>
                <a:lnTo>
                  <a:pt x="4019109" y="2031168"/>
                </a:lnTo>
                <a:lnTo>
                  <a:pt x="4488010" y="2500070"/>
                </a:lnTo>
                <a:lnTo>
                  <a:pt x="4548620" y="2500070"/>
                </a:lnTo>
                <a:lnTo>
                  <a:pt x="5017539" y="2031167"/>
                </a:lnTo>
                <a:lnTo>
                  <a:pt x="4544326" y="1557958"/>
                </a:lnTo>
                <a:close/>
                <a:moveTo>
                  <a:pt x="7644337" y="1557958"/>
                </a:moveTo>
                <a:lnTo>
                  <a:pt x="7171129" y="2031167"/>
                </a:lnTo>
                <a:lnTo>
                  <a:pt x="7640044" y="2500070"/>
                </a:lnTo>
                <a:lnTo>
                  <a:pt x="7700653" y="2500070"/>
                </a:lnTo>
                <a:lnTo>
                  <a:pt x="8169569" y="2031167"/>
                </a:lnTo>
                <a:lnTo>
                  <a:pt x="7696361" y="1557958"/>
                </a:lnTo>
                <a:close/>
                <a:moveTo>
                  <a:pt x="6593656" y="1557958"/>
                </a:moveTo>
                <a:lnTo>
                  <a:pt x="6120450" y="2031165"/>
                </a:lnTo>
                <a:lnTo>
                  <a:pt x="6589366" y="2500070"/>
                </a:lnTo>
                <a:lnTo>
                  <a:pt x="6649970" y="2500070"/>
                </a:lnTo>
                <a:lnTo>
                  <a:pt x="7118885" y="2031167"/>
                </a:lnTo>
                <a:lnTo>
                  <a:pt x="6645676" y="1557958"/>
                </a:lnTo>
                <a:close/>
                <a:moveTo>
                  <a:pt x="9745703" y="1557958"/>
                </a:moveTo>
                <a:lnTo>
                  <a:pt x="9272494" y="2031167"/>
                </a:lnTo>
                <a:lnTo>
                  <a:pt x="9741408" y="2500070"/>
                </a:lnTo>
                <a:lnTo>
                  <a:pt x="9802016" y="2500070"/>
                </a:lnTo>
                <a:lnTo>
                  <a:pt x="10270931" y="2031167"/>
                </a:lnTo>
                <a:lnTo>
                  <a:pt x="9797723" y="1557958"/>
                </a:lnTo>
                <a:close/>
                <a:moveTo>
                  <a:pt x="8695019" y="1557958"/>
                </a:moveTo>
                <a:lnTo>
                  <a:pt x="8221812" y="2031166"/>
                </a:lnTo>
                <a:lnTo>
                  <a:pt x="8690730" y="2500070"/>
                </a:lnTo>
                <a:lnTo>
                  <a:pt x="8751334" y="2500070"/>
                </a:lnTo>
                <a:lnTo>
                  <a:pt x="9220250" y="2031166"/>
                </a:lnTo>
                <a:lnTo>
                  <a:pt x="8747043" y="1557958"/>
                </a:lnTo>
                <a:close/>
                <a:moveTo>
                  <a:pt x="10796383" y="1557958"/>
                </a:moveTo>
                <a:lnTo>
                  <a:pt x="10323175" y="2031166"/>
                </a:lnTo>
                <a:lnTo>
                  <a:pt x="10792091" y="2500070"/>
                </a:lnTo>
                <a:lnTo>
                  <a:pt x="10852696" y="2500070"/>
                </a:lnTo>
                <a:lnTo>
                  <a:pt x="11321614" y="2031164"/>
                </a:lnTo>
                <a:lnTo>
                  <a:pt x="10848409" y="1557958"/>
                </a:lnTo>
                <a:close/>
                <a:moveTo>
                  <a:pt x="783781" y="1447135"/>
                </a:moveTo>
                <a:lnTo>
                  <a:pt x="894606" y="1447135"/>
                </a:lnTo>
                <a:lnTo>
                  <a:pt x="894606" y="1557959"/>
                </a:lnTo>
                <a:lnTo>
                  <a:pt x="783781" y="1557959"/>
                </a:lnTo>
                <a:close/>
                <a:moveTo>
                  <a:pt x="1834586" y="1447134"/>
                </a:moveTo>
                <a:lnTo>
                  <a:pt x="1945411" y="1447134"/>
                </a:lnTo>
                <a:lnTo>
                  <a:pt x="1945411" y="1557959"/>
                </a:lnTo>
                <a:lnTo>
                  <a:pt x="1834586" y="1557959"/>
                </a:lnTo>
                <a:close/>
                <a:moveTo>
                  <a:pt x="4987002" y="1447134"/>
                </a:moveTo>
                <a:lnTo>
                  <a:pt x="5097832" y="1447134"/>
                </a:lnTo>
                <a:lnTo>
                  <a:pt x="5097832" y="1557958"/>
                </a:lnTo>
                <a:lnTo>
                  <a:pt x="4987002" y="1557958"/>
                </a:lnTo>
                <a:close/>
                <a:moveTo>
                  <a:pt x="3936204" y="1447134"/>
                </a:moveTo>
                <a:lnTo>
                  <a:pt x="4047028" y="1447134"/>
                </a:lnTo>
                <a:lnTo>
                  <a:pt x="4047028" y="1557959"/>
                </a:lnTo>
                <a:lnTo>
                  <a:pt x="3936204" y="1557959"/>
                </a:lnTo>
                <a:close/>
                <a:moveTo>
                  <a:pt x="2885398" y="1447134"/>
                </a:moveTo>
                <a:lnTo>
                  <a:pt x="2996224" y="1447134"/>
                </a:lnTo>
                <a:lnTo>
                  <a:pt x="2996224" y="1557959"/>
                </a:lnTo>
                <a:lnTo>
                  <a:pt x="2885398" y="1557959"/>
                </a:lnTo>
                <a:close/>
                <a:moveTo>
                  <a:pt x="6037801" y="1447133"/>
                </a:moveTo>
                <a:lnTo>
                  <a:pt x="6148626" y="1447133"/>
                </a:lnTo>
                <a:lnTo>
                  <a:pt x="6148626" y="1557958"/>
                </a:lnTo>
                <a:lnTo>
                  <a:pt x="6037801" y="1557958"/>
                </a:lnTo>
                <a:close/>
                <a:moveTo>
                  <a:pt x="9190225" y="1447133"/>
                </a:moveTo>
                <a:lnTo>
                  <a:pt x="9301050" y="1447133"/>
                </a:lnTo>
                <a:lnTo>
                  <a:pt x="9301050" y="1557958"/>
                </a:lnTo>
                <a:lnTo>
                  <a:pt x="9190225" y="1557958"/>
                </a:lnTo>
                <a:close/>
                <a:moveTo>
                  <a:pt x="8139417" y="1447133"/>
                </a:moveTo>
                <a:lnTo>
                  <a:pt x="8250242" y="1447133"/>
                </a:lnTo>
                <a:lnTo>
                  <a:pt x="8250242" y="1557958"/>
                </a:lnTo>
                <a:lnTo>
                  <a:pt x="8139417" y="1557958"/>
                </a:lnTo>
                <a:close/>
                <a:moveTo>
                  <a:pt x="7088609" y="1447133"/>
                </a:moveTo>
                <a:lnTo>
                  <a:pt x="7199434" y="1447133"/>
                </a:lnTo>
                <a:lnTo>
                  <a:pt x="7199434" y="1557958"/>
                </a:lnTo>
                <a:lnTo>
                  <a:pt x="7088609" y="1557958"/>
                </a:lnTo>
                <a:close/>
                <a:moveTo>
                  <a:pt x="10241033" y="1447133"/>
                </a:moveTo>
                <a:lnTo>
                  <a:pt x="10351858" y="1447133"/>
                </a:lnTo>
                <a:lnTo>
                  <a:pt x="10351858" y="1557957"/>
                </a:lnTo>
                <a:lnTo>
                  <a:pt x="10241033" y="1557957"/>
                </a:lnTo>
                <a:close/>
                <a:moveTo>
                  <a:pt x="11291841" y="1447133"/>
                </a:moveTo>
                <a:lnTo>
                  <a:pt x="11402666" y="1447133"/>
                </a:lnTo>
                <a:lnTo>
                  <a:pt x="11402666" y="1557957"/>
                </a:lnTo>
                <a:lnTo>
                  <a:pt x="11291841" y="1557957"/>
                </a:lnTo>
                <a:close/>
                <a:moveTo>
                  <a:pt x="2942310" y="1006607"/>
                </a:moveTo>
                <a:lnTo>
                  <a:pt x="2470820" y="1478100"/>
                </a:lnTo>
                <a:lnTo>
                  <a:pt x="2470820" y="1533556"/>
                </a:lnTo>
                <a:lnTo>
                  <a:pt x="2942310" y="2005047"/>
                </a:lnTo>
                <a:lnTo>
                  <a:pt x="3410804" y="1536556"/>
                </a:lnTo>
                <a:lnTo>
                  <a:pt x="3410804" y="1475099"/>
                </a:lnTo>
                <a:close/>
                <a:moveTo>
                  <a:pt x="1891623" y="1006607"/>
                </a:moveTo>
                <a:lnTo>
                  <a:pt x="1420008" y="1478224"/>
                </a:lnTo>
                <a:lnTo>
                  <a:pt x="1420008" y="1533431"/>
                </a:lnTo>
                <a:lnTo>
                  <a:pt x="1891623" y="2005047"/>
                </a:lnTo>
                <a:lnTo>
                  <a:pt x="2359996" y="1536681"/>
                </a:lnTo>
                <a:lnTo>
                  <a:pt x="2359996" y="1474975"/>
                </a:lnTo>
                <a:close/>
                <a:moveTo>
                  <a:pt x="840943" y="1006607"/>
                </a:moveTo>
                <a:lnTo>
                  <a:pt x="369202" y="1478351"/>
                </a:lnTo>
                <a:lnTo>
                  <a:pt x="369202" y="1533303"/>
                </a:lnTo>
                <a:lnTo>
                  <a:pt x="840944" y="2005046"/>
                </a:lnTo>
                <a:lnTo>
                  <a:pt x="1309184" y="1536806"/>
                </a:lnTo>
                <a:lnTo>
                  <a:pt x="1309184" y="1474850"/>
                </a:lnTo>
                <a:close/>
                <a:moveTo>
                  <a:pt x="3992987" y="1006606"/>
                </a:moveTo>
                <a:lnTo>
                  <a:pt x="3521631" y="1477974"/>
                </a:lnTo>
                <a:lnTo>
                  <a:pt x="3521631" y="1533680"/>
                </a:lnTo>
                <a:lnTo>
                  <a:pt x="3992986" y="2005046"/>
                </a:lnTo>
                <a:lnTo>
                  <a:pt x="4461598" y="1536423"/>
                </a:lnTo>
                <a:lnTo>
                  <a:pt x="4461598" y="1475230"/>
                </a:lnTo>
                <a:close/>
                <a:moveTo>
                  <a:pt x="6094326" y="1006605"/>
                </a:moveTo>
                <a:lnTo>
                  <a:pt x="5623230" y="1477714"/>
                </a:lnTo>
                <a:lnTo>
                  <a:pt x="5623230" y="1533934"/>
                </a:lnTo>
                <a:lnTo>
                  <a:pt x="6094328" y="2005044"/>
                </a:lnTo>
                <a:lnTo>
                  <a:pt x="6563205" y="1536166"/>
                </a:lnTo>
                <a:lnTo>
                  <a:pt x="6563205" y="1475487"/>
                </a:lnTo>
                <a:close/>
                <a:moveTo>
                  <a:pt x="9246371" y="1006604"/>
                </a:moveTo>
                <a:lnTo>
                  <a:pt x="8775646" y="1477332"/>
                </a:lnTo>
                <a:lnTo>
                  <a:pt x="8775646" y="1534319"/>
                </a:lnTo>
                <a:lnTo>
                  <a:pt x="9246371" y="2005045"/>
                </a:lnTo>
                <a:lnTo>
                  <a:pt x="9715629" y="1535786"/>
                </a:lnTo>
                <a:lnTo>
                  <a:pt x="9715629" y="1475864"/>
                </a:lnTo>
                <a:close/>
                <a:moveTo>
                  <a:pt x="5043669" y="1006604"/>
                </a:moveTo>
                <a:lnTo>
                  <a:pt x="4572422" y="1477843"/>
                </a:lnTo>
                <a:lnTo>
                  <a:pt x="4572422" y="1533811"/>
                </a:lnTo>
                <a:lnTo>
                  <a:pt x="5043664" y="2005045"/>
                </a:lnTo>
                <a:lnTo>
                  <a:pt x="5512407" y="1536296"/>
                </a:lnTo>
                <a:lnTo>
                  <a:pt x="5512407" y="1475351"/>
                </a:lnTo>
                <a:close/>
                <a:moveTo>
                  <a:pt x="11347735" y="1006604"/>
                </a:moveTo>
                <a:lnTo>
                  <a:pt x="10877262" y="1477079"/>
                </a:lnTo>
                <a:lnTo>
                  <a:pt x="10877262" y="1534567"/>
                </a:lnTo>
                <a:lnTo>
                  <a:pt x="11347736" y="2005041"/>
                </a:lnTo>
                <a:lnTo>
                  <a:pt x="11817249" y="1535528"/>
                </a:lnTo>
                <a:lnTo>
                  <a:pt x="11817249" y="1476120"/>
                </a:lnTo>
                <a:close/>
                <a:moveTo>
                  <a:pt x="8195690" y="1006604"/>
                </a:moveTo>
                <a:lnTo>
                  <a:pt x="7724838" y="1477458"/>
                </a:lnTo>
                <a:lnTo>
                  <a:pt x="7724838" y="1534191"/>
                </a:lnTo>
                <a:lnTo>
                  <a:pt x="8195691" y="2005044"/>
                </a:lnTo>
                <a:lnTo>
                  <a:pt x="8664821" y="1535914"/>
                </a:lnTo>
                <a:lnTo>
                  <a:pt x="8664821" y="1475736"/>
                </a:lnTo>
                <a:close/>
                <a:moveTo>
                  <a:pt x="7145009" y="1006604"/>
                </a:moveTo>
                <a:lnTo>
                  <a:pt x="6674030" y="1477584"/>
                </a:lnTo>
                <a:lnTo>
                  <a:pt x="6674030" y="1534069"/>
                </a:lnTo>
                <a:lnTo>
                  <a:pt x="7145007" y="2005046"/>
                </a:lnTo>
                <a:lnTo>
                  <a:pt x="7614013" y="1536039"/>
                </a:lnTo>
                <a:lnTo>
                  <a:pt x="7614013" y="1475610"/>
                </a:lnTo>
                <a:close/>
                <a:moveTo>
                  <a:pt x="10297056" y="1006603"/>
                </a:moveTo>
                <a:lnTo>
                  <a:pt x="9826454" y="1477207"/>
                </a:lnTo>
                <a:lnTo>
                  <a:pt x="9826454" y="1534445"/>
                </a:lnTo>
                <a:lnTo>
                  <a:pt x="10297053" y="2005045"/>
                </a:lnTo>
                <a:lnTo>
                  <a:pt x="10766437" y="1535660"/>
                </a:lnTo>
                <a:lnTo>
                  <a:pt x="10766437" y="1475986"/>
                </a:lnTo>
                <a:close/>
                <a:moveTo>
                  <a:pt x="258361" y="922634"/>
                </a:moveTo>
                <a:lnTo>
                  <a:pt x="369186" y="922634"/>
                </a:lnTo>
                <a:lnTo>
                  <a:pt x="369186" y="1033459"/>
                </a:lnTo>
                <a:lnTo>
                  <a:pt x="258361" y="1033459"/>
                </a:lnTo>
                <a:close/>
                <a:moveTo>
                  <a:pt x="2359977" y="922633"/>
                </a:moveTo>
                <a:lnTo>
                  <a:pt x="2470802" y="922633"/>
                </a:lnTo>
                <a:lnTo>
                  <a:pt x="2470802" y="1033458"/>
                </a:lnTo>
                <a:lnTo>
                  <a:pt x="2359977" y="1033458"/>
                </a:lnTo>
                <a:close/>
                <a:moveTo>
                  <a:pt x="1309169" y="922633"/>
                </a:moveTo>
                <a:lnTo>
                  <a:pt x="1419993" y="922633"/>
                </a:lnTo>
                <a:lnTo>
                  <a:pt x="1419993" y="1033458"/>
                </a:lnTo>
                <a:lnTo>
                  <a:pt x="1309169" y="1033458"/>
                </a:lnTo>
                <a:close/>
                <a:moveTo>
                  <a:pt x="5512398" y="922633"/>
                </a:moveTo>
                <a:lnTo>
                  <a:pt x="5623223" y="922633"/>
                </a:lnTo>
                <a:lnTo>
                  <a:pt x="5623223" y="1033458"/>
                </a:lnTo>
                <a:lnTo>
                  <a:pt x="5512398" y="1033458"/>
                </a:lnTo>
                <a:close/>
                <a:moveTo>
                  <a:pt x="4461591" y="922633"/>
                </a:moveTo>
                <a:lnTo>
                  <a:pt x="4572415" y="922633"/>
                </a:lnTo>
                <a:lnTo>
                  <a:pt x="4572415" y="1033458"/>
                </a:lnTo>
                <a:lnTo>
                  <a:pt x="4461591" y="1033458"/>
                </a:lnTo>
                <a:close/>
                <a:moveTo>
                  <a:pt x="3410785" y="922633"/>
                </a:moveTo>
                <a:lnTo>
                  <a:pt x="3521610" y="922633"/>
                </a:lnTo>
                <a:lnTo>
                  <a:pt x="3521610" y="1033458"/>
                </a:lnTo>
                <a:lnTo>
                  <a:pt x="3410785" y="1033458"/>
                </a:lnTo>
                <a:close/>
                <a:moveTo>
                  <a:pt x="7614013" y="922633"/>
                </a:moveTo>
                <a:lnTo>
                  <a:pt x="7724838" y="922633"/>
                </a:lnTo>
                <a:lnTo>
                  <a:pt x="7724838" y="1033458"/>
                </a:lnTo>
                <a:lnTo>
                  <a:pt x="7614013" y="1033458"/>
                </a:lnTo>
                <a:close/>
                <a:moveTo>
                  <a:pt x="6563205" y="922633"/>
                </a:moveTo>
                <a:lnTo>
                  <a:pt x="6674030" y="922633"/>
                </a:lnTo>
                <a:lnTo>
                  <a:pt x="6674030" y="1033458"/>
                </a:lnTo>
                <a:lnTo>
                  <a:pt x="6563205" y="1033458"/>
                </a:lnTo>
                <a:close/>
                <a:moveTo>
                  <a:pt x="10766437" y="922633"/>
                </a:moveTo>
                <a:lnTo>
                  <a:pt x="10877262" y="922633"/>
                </a:lnTo>
                <a:lnTo>
                  <a:pt x="10877262" y="1033458"/>
                </a:lnTo>
                <a:lnTo>
                  <a:pt x="10766437" y="1033458"/>
                </a:lnTo>
                <a:close/>
                <a:moveTo>
                  <a:pt x="9715629" y="922633"/>
                </a:moveTo>
                <a:lnTo>
                  <a:pt x="9826454" y="922633"/>
                </a:lnTo>
                <a:lnTo>
                  <a:pt x="9826454" y="1033458"/>
                </a:lnTo>
                <a:lnTo>
                  <a:pt x="9715629" y="1033458"/>
                </a:lnTo>
                <a:close/>
                <a:moveTo>
                  <a:pt x="8664821" y="922633"/>
                </a:moveTo>
                <a:lnTo>
                  <a:pt x="8775646" y="922633"/>
                </a:lnTo>
                <a:lnTo>
                  <a:pt x="8775646" y="1033458"/>
                </a:lnTo>
                <a:lnTo>
                  <a:pt x="8664821" y="1033458"/>
                </a:lnTo>
                <a:close/>
                <a:moveTo>
                  <a:pt x="11817249" y="922633"/>
                </a:moveTo>
                <a:lnTo>
                  <a:pt x="11928074" y="922633"/>
                </a:lnTo>
                <a:lnTo>
                  <a:pt x="11928074" y="1033458"/>
                </a:lnTo>
                <a:lnTo>
                  <a:pt x="11817249" y="1033458"/>
                </a:lnTo>
                <a:close/>
                <a:moveTo>
                  <a:pt x="1337485" y="510062"/>
                </a:moveTo>
                <a:lnTo>
                  <a:pt x="867065" y="980486"/>
                </a:lnTo>
                <a:lnTo>
                  <a:pt x="1333712" y="1447134"/>
                </a:lnTo>
                <a:lnTo>
                  <a:pt x="1398855" y="1447134"/>
                </a:lnTo>
                <a:lnTo>
                  <a:pt x="1865501" y="980486"/>
                </a:lnTo>
                <a:lnTo>
                  <a:pt x="1395081" y="510062"/>
                </a:lnTo>
                <a:close/>
                <a:moveTo>
                  <a:pt x="2388173" y="510062"/>
                </a:moveTo>
                <a:lnTo>
                  <a:pt x="1917745" y="980486"/>
                </a:lnTo>
                <a:lnTo>
                  <a:pt x="2384399" y="1447134"/>
                </a:lnTo>
                <a:lnTo>
                  <a:pt x="2449542" y="1447134"/>
                </a:lnTo>
                <a:lnTo>
                  <a:pt x="2916189" y="980486"/>
                </a:lnTo>
                <a:lnTo>
                  <a:pt x="2445767" y="510062"/>
                </a:lnTo>
                <a:close/>
                <a:moveTo>
                  <a:pt x="3438856" y="510062"/>
                </a:moveTo>
                <a:lnTo>
                  <a:pt x="2968432" y="980486"/>
                </a:lnTo>
                <a:lnTo>
                  <a:pt x="3435083" y="1447134"/>
                </a:lnTo>
                <a:lnTo>
                  <a:pt x="3500228" y="1447134"/>
                </a:lnTo>
                <a:lnTo>
                  <a:pt x="3966865" y="980485"/>
                </a:lnTo>
                <a:lnTo>
                  <a:pt x="3496454" y="510062"/>
                </a:lnTo>
                <a:close/>
                <a:moveTo>
                  <a:pt x="4489518" y="510062"/>
                </a:moveTo>
                <a:lnTo>
                  <a:pt x="4019109" y="980485"/>
                </a:lnTo>
                <a:lnTo>
                  <a:pt x="4485744" y="1447134"/>
                </a:lnTo>
                <a:lnTo>
                  <a:pt x="4550887" y="1447134"/>
                </a:lnTo>
                <a:lnTo>
                  <a:pt x="5017543" y="980483"/>
                </a:lnTo>
                <a:lnTo>
                  <a:pt x="4547118" y="510062"/>
                </a:lnTo>
                <a:close/>
                <a:moveTo>
                  <a:pt x="5540201" y="510062"/>
                </a:moveTo>
                <a:lnTo>
                  <a:pt x="5069792" y="980483"/>
                </a:lnTo>
                <a:lnTo>
                  <a:pt x="5536431" y="1447134"/>
                </a:lnTo>
                <a:lnTo>
                  <a:pt x="5601567" y="1447134"/>
                </a:lnTo>
                <a:lnTo>
                  <a:pt x="6068204" y="980484"/>
                </a:lnTo>
                <a:lnTo>
                  <a:pt x="5597797" y="510062"/>
                </a:lnTo>
                <a:close/>
                <a:moveTo>
                  <a:pt x="6590867" y="510062"/>
                </a:moveTo>
                <a:lnTo>
                  <a:pt x="6120447" y="980484"/>
                </a:lnTo>
                <a:lnTo>
                  <a:pt x="6587095" y="1447133"/>
                </a:lnTo>
                <a:lnTo>
                  <a:pt x="6652238" y="1447133"/>
                </a:lnTo>
                <a:lnTo>
                  <a:pt x="7118887" y="980483"/>
                </a:lnTo>
                <a:lnTo>
                  <a:pt x="6648468" y="510062"/>
                </a:lnTo>
                <a:close/>
                <a:moveTo>
                  <a:pt x="7641550" y="510061"/>
                </a:moveTo>
                <a:lnTo>
                  <a:pt x="7171131" y="980482"/>
                </a:lnTo>
                <a:lnTo>
                  <a:pt x="7637780" y="1447133"/>
                </a:lnTo>
                <a:lnTo>
                  <a:pt x="7702919" y="1447133"/>
                </a:lnTo>
                <a:lnTo>
                  <a:pt x="8169568" y="980483"/>
                </a:lnTo>
                <a:lnTo>
                  <a:pt x="7699149" y="510061"/>
                </a:lnTo>
                <a:close/>
                <a:moveTo>
                  <a:pt x="8692232" y="510061"/>
                </a:moveTo>
                <a:lnTo>
                  <a:pt x="8221811" y="980484"/>
                </a:lnTo>
                <a:lnTo>
                  <a:pt x="8688459" y="1447133"/>
                </a:lnTo>
                <a:lnTo>
                  <a:pt x="8753603" y="1447133"/>
                </a:lnTo>
                <a:lnTo>
                  <a:pt x="9220250" y="980484"/>
                </a:lnTo>
                <a:lnTo>
                  <a:pt x="8749829" y="510061"/>
                </a:lnTo>
                <a:close/>
                <a:moveTo>
                  <a:pt x="10793597" y="510061"/>
                </a:moveTo>
                <a:lnTo>
                  <a:pt x="10323178" y="980482"/>
                </a:lnTo>
                <a:lnTo>
                  <a:pt x="10789828" y="1447133"/>
                </a:lnTo>
                <a:lnTo>
                  <a:pt x="10854964" y="1447133"/>
                </a:lnTo>
                <a:lnTo>
                  <a:pt x="11321613" y="980483"/>
                </a:lnTo>
                <a:lnTo>
                  <a:pt x="10851193" y="510061"/>
                </a:lnTo>
                <a:close/>
                <a:moveTo>
                  <a:pt x="9742913" y="510061"/>
                </a:moveTo>
                <a:lnTo>
                  <a:pt x="9272493" y="980483"/>
                </a:lnTo>
                <a:lnTo>
                  <a:pt x="9739141" y="1447133"/>
                </a:lnTo>
                <a:lnTo>
                  <a:pt x="9804283" y="1447133"/>
                </a:lnTo>
                <a:lnTo>
                  <a:pt x="10270933" y="980481"/>
                </a:lnTo>
                <a:lnTo>
                  <a:pt x="9800515" y="510061"/>
                </a:lnTo>
                <a:close/>
                <a:moveTo>
                  <a:pt x="783785" y="399238"/>
                </a:moveTo>
                <a:lnTo>
                  <a:pt x="894609" y="399238"/>
                </a:lnTo>
                <a:lnTo>
                  <a:pt x="894609" y="510062"/>
                </a:lnTo>
                <a:lnTo>
                  <a:pt x="783785" y="510062"/>
                </a:lnTo>
                <a:close/>
                <a:moveTo>
                  <a:pt x="2885401" y="399237"/>
                </a:moveTo>
                <a:lnTo>
                  <a:pt x="2996227" y="399237"/>
                </a:lnTo>
                <a:lnTo>
                  <a:pt x="2996227" y="510062"/>
                </a:lnTo>
                <a:lnTo>
                  <a:pt x="2885401" y="510062"/>
                </a:lnTo>
                <a:close/>
                <a:moveTo>
                  <a:pt x="1834590" y="399237"/>
                </a:moveTo>
                <a:lnTo>
                  <a:pt x="1945415" y="399237"/>
                </a:lnTo>
                <a:lnTo>
                  <a:pt x="1945415" y="510062"/>
                </a:lnTo>
                <a:lnTo>
                  <a:pt x="1834590" y="510062"/>
                </a:lnTo>
                <a:close/>
                <a:moveTo>
                  <a:pt x="3936208" y="399237"/>
                </a:moveTo>
                <a:lnTo>
                  <a:pt x="4047032" y="399237"/>
                </a:lnTo>
                <a:lnTo>
                  <a:pt x="4047032" y="510062"/>
                </a:lnTo>
                <a:lnTo>
                  <a:pt x="3936208" y="510062"/>
                </a:lnTo>
                <a:close/>
                <a:moveTo>
                  <a:pt x="4987004" y="399237"/>
                </a:moveTo>
                <a:lnTo>
                  <a:pt x="5097834" y="399237"/>
                </a:lnTo>
                <a:lnTo>
                  <a:pt x="5097834" y="510062"/>
                </a:lnTo>
                <a:lnTo>
                  <a:pt x="4987004" y="510062"/>
                </a:lnTo>
                <a:close/>
                <a:moveTo>
                  <a:pt x="6037802" y="399237"/>
                </a:moveTo>
                <a:lnTo>
                  <a:pt x="6148626" y="399237"/>
                </a:lnTo>
                <a:lnTo>
                  <a:pt x="6148626" y="510062"/>
                </a:lnTo>
                <a:lnTo>
                  <a:pt x="6037802" y="510062"/>
                </a:lnTo>
                <a:close/>
                <a:moveTo>
                  <a:pt x="7088609" y="399237"/>
                </a:moveTo>
                <a:lnTo>
                  <a:pt x="7199434" y="399237"/>
                </a:lnTo>
                <a:lnTo>
                  <a:pt x="7199434" y="510061"/>
                </a:lnTo>
                <a:lnTo>
                  <a:pt x="7088609" y="510061"/>
                </a:lnTo>
                <a:close/>
                <a:moveTo>
                  <a:pt x="8139417" y="399237"/>
                </a:moveTo>
                <a:lnTo>
                  <a:pt x="8250242" y="399237"/>
                </a:lnTo>
                <a:lnTo>
                  <a:pt x="8250242" y="510061"/>
                </a:lnTo>
                <a:lnTo>
                  <a:pt x="8139417" y="510061"/>
                </a:lnTo>
                <a:close/>
                <a:moveTo>
                  <a:pt x="9190225" y="399236"/>
                </a:moveTo>
                <a:lnTo>
                  <a:pt x="9301050" y="399236"/>
                </a:lnTo>
                <a:lnTo>
                  <a:pt x="9301050" y="510061"/>
                </a:lnTo>
                <a:lnTo>
                  <a:pt x="9190225" y="510061"/>
                </a:lnTo>
                <a:close/>
                <a:moveTo>
                  <a:pt x="10241033" y="399236"/>
                </a:moveTo>
                <a:lnTo>
                  <a:pt x="10351858" y="399236"/>
                </a:lnTo>
                <a:lnTo>
                  <a:pt x="10351858" y="510061"/>
                </a:lnTo>
                <a:lnTo>
                  <a:pt x="10241033" y="510061"/>
                </a:lnTo>
                <a:close/>
                <a:moveTo>
                  <a:pt x="11291841" y="399236"/>
                </a:moveTo>
                <a:lnTo>
                  <a:pt x="11402666" y="399236"/>
                </a:lnTo>
                <a:lnTo>
                  <a:pt x="11402666" y="510061"/>
                </a:lnTo>
                <a:lnTo>
                  <a:pt x="11291841" y="510061"/>
                </a:lnTo>
                <a:close/>
                <a:moveTo>
                  <a:pt x="6138405" y="0"/>
                </a:moveTo>
                <a:lnTo>
                  <a:pt x="6190649" y="0"/>
                </a:lnTo>
                <a:lnTo>
                  <a:pt x="6589887" y="399237"/>
                </a:lnTo>
                <a:lnTo>
                  <a:pt x="6649449" y="399237"/>
                </a:lnTo>
                <a:lnTo>
                  <a:pt x="7048684" y="2"/>
                </a:lnTo>
                <a:lnTo>
                  <a:pt x="7100928" y="2"/>
                </a:lnTo>
                <a:lnTo>
                  <a:pt x="6674030" y="426899"/>
                </a:lnTo>
                <a:lnTo>
                  <a:pt x="6674030" y="483379"/>
                </a:lnTo>
                <a:lnTo>
                  <a:pt x="7145009" y="954361"/>
                </a:lnTo>
                <a:lnTo>
                  <a:pt x="7614013" y="485355"/>
                </a:lnTo>
                <a:lnTo>
                  <a:pt x="7614013" y="424926"/>
                </a:lnTo>
                <a:lnTo>
                  <a:pt x="7189086" y="0"/>
                </a:lnTo>
                <a:lnTo>
                  <a:pt x="7241329" y="0"/>
                </a:lnTo>
                <a:lnTo>
                  <a:pt x="7640566" y="399237"/>
                </a:lnTo>
                <a:lnTo>
                  <a:pt x="7700131" y="399237"/>
                </a:lnTo>
                <a:lnTo>
                  <a:pt x="8099367" y="1"/>
                </a:lnTo>
                <a:lnTo>
                  <a:pt x="8151611" y="1"/>
                </a:lnTo>
                <a:lnTo>
                  <a:pt x="7724838" y="426774"/>
                </a:lnTo>
                <a:lnTo>
                  <a:pt x="7724838" y="483508"/>
                </a:lnTo>
                <a:lnTo>
                  <a:pt x="8195689" y="954363"/>
                </a:lnTo>
                <a:lnTo>
                  <a:pt x="8664821" y="485229"/>
                </a:lnTo>
                <a:lnTo>
                  <a:pt x="8664821" y="425053"/>
                </a:lnTo>
                <a:lnTo>
                  <a:pt x="8239767" y="0"/>
                </a:lnTo>
                <a:lnTo>
                  <a:pt x="8292011" y="0"/>
                </a:lnTo>
                <a:lnTo>
                  <a:pt x="8691248" y="399236"/>
                </a:lnTo>
                <a:lnTo>
                  <a:pt x="8750812" y="399236"/>
                </a:lnTo>
                <a:lnTo>
                  <a:pt x="9150049" y="1"/>
                </a:lnTo>
                <a:lnTo>
                  <a:pt x="9202293" y="1"/>
                </a:lnTo>
                <a:lnTo>
                  <a:pt x="8775646" y="426647"/>
                </a:lnTo>
                <a:lnTo>
                  <a:pt x="8775646" y="483635"/>
                </a:lnTo>
                <a:lnTo>
                  <a:pt x="9246372" y="954363"/>
                </a:lnTo>
                <a:lnTo>
                  <a:pt x="9715629" y="485103"/>
                </a:lnTo>
                <a:lnTo>
                  <a:pt x="9715629" y="425175"/>
                </a:lnTo>
                <a:lnTo>
                  <a:pt x="9290453" y="0"/>
                </a:lnTo>
                <a:lnTo>
                  <a:pt x="9342696" y="0"/>
                </a:lnTo>
                <a:lnTo>
                  <a:pt x="9741934" y="399236"/>
                </a:lnTo>
                <a:lnTo>
                  <a:pt x="9801496" y="399236"/>
                </a:lnTo>
                <a:lnTo>
                  <a:pt x="10200732" y="1"/>
                </a:lnTo>
                <a:lnTo>
                  <a:pt x="10252974" y="1"/>
                </a:lnTo>
                <a:lnTo>
                  <a:pt x="9826454" y="426520"/>
                </a:lnTo>
                <a:lnTo>
                  <a:pt x="9826454" y="483756"/>
                </a:lnTo>
                <a:lnTo>
                  <a:pt x="10297055" y="954360"/>
                </a:lnTo>
                <a:lnTo>
                  <a:pt x="10766437" y="484975"/>
                </a:lnTo>
                <a:lnTo>
                  <a:pt x="10766437" y="425305"/>
                </a:lnTo>
                <a:lnTo>
                  <a:pt x="10341131" y="0"/>
                </a:lnTo>
                <a:lnTo>
                  <a:pt x="10393375" y="0"/>
                </a:lnTo>
                <a:lnTo>
                  <a:pt x="10792612" y="399236"/>
                </a:lnTo>
                <a:lnTo>
                  <a:pt x="10852176" y="399236"/>
                </a:lnTo>
                <a:lnTo>
                  <a:pt x="11251411" y="3"/>
                </a:lnTo>
                <a:lnTo>
                  <a:pt x="11303657" y="3"/>
                </a:lnTo>
                <a:lnTo>
                  <a:pt x="10877262" y="426397"/>
                </a:lnTo>
                <a:lnTo>
                  <a:pt x="10877262" y="483887"/>
                </a:lnTo>
                <a:lnTo>
                  <a:pt x="11347735" y="954362"/>
                </a:lnTo>
                <a:lnTo>
                  <a:pt x="11817249" y="484846"/>
                </a:lnTo>
                <a:lnTo>
                  <a:pt x="11817249" y="425436"/>
                </a:lnTo>
                <a:lnTo>
                  <a:pt x="11391812" y="0"/>
                </a:lnTo>
                <a:lnTo>
                  <a:pt x="11444056" y="0"/>
                </a:lnTo>
                <a:lnTo>
                  <a:pt x="11843293" y="399236"/>
                </a:lnTo>
                <a:lnTo>
                  <a:pt x="11902859" y="399236"/>
                </a:lnTo>
                <a:lnTo>
                  <a:pt x="12191973" y="110123"/>
                </a:lnTo>
                <a:lnTo>
                  <a:pt x="12191973" y="162366"/>
                </a:lnTo>
                <a:lnTo>
                  <a:pt x="11928074" y="426265"/>
                </a:lnTo>
                <a:lnTo>
                  <a:pt x="11928074" y="484017"/>
                </a:lnTo>
                <a:lnTo>
                  <a:pt x="12191974" y="747926"/>
                </a:lnTo>
                <a:lnTo>
                  <a:pt x="12191974" y="800166"/>
                </a:lnTo>
                <a:lnTo>
                  <a:pt x="11901874" y="510061"/>
                </a:lnTo>
                <a:lnTo>
                  <a:pt x="11844278" y="510061"/>
                </a:lnTo>
                <a:lnTo>
                  <a:pt x="11373857" y="980483"/>
                </a:lnTo>
                <a:lnTo>
                  <a:pt x="11840505" y="1447132"/>
                </a:lnTo>
                <a:lnTo>
                  <a:pt x="11905645" y="1447132"/>
                </a:lnTo>
                <a:lnTo>
                  <a:pt x="12191976" y="1160803"/>
                </a:lnTo>
                <a:lnTo>
                  <a:pt x="12191976" y="1213046"/>
                </a:lnTo>
                <a:lnTo>
                  <a:pt x="11928074" y="1476947"/>
                </a:lnTo>
                <a:lnTo>
                  <a:pt x="11928074" y="1534702"/>
                </a:lnTo>
                <a:lnTo>
                  <a:pt x="12191975" y="1798604"/>
                </a:lnTo>
                <a:lnTo>
                  <a:pt x="12191975" y="1850847"/>
                </a:lnTo>
                <a:lnTo>
                  <a:pt x="11899087" y="1557957"/>
                </a:lnTo>
                <a:lnTo>
                  <a:pt x="11847063" y="1557957"/>
                </a:lnTo>
                <a:lnTo>
                  <a:pt x="11373858" y="2031163"/>
                </a:lnTo>
                <a:lnTo>
                  <a:pt x="11842778" y="2500070"/>
                </a:lnTo>
                <a:lnTo>
                  <a:pt x="11903378" y="2500070"/>
                </a:lnTo>
                <a:lnTo>
                  <a:pt x="12191975" y="2211473"/>
                </a:lnTo>
                <a:lnTo>
                  <a:pt x="12191974" y="2263716"/>
                </a:lnTo>
                <a:lnTo>
                  <a:pt x="11928074" y="2527616"/>
                </a:lnTo>
                <a:lnTo>
                  <a:pt x="11928074" y="2585366"/>
                </a:lnTo>
                <a:lnTo>
                  <a:pt x="12191978" y="2849270"/>
                </a:lnTo>
                <a:lnTo>
                  <a:pt x="12191977" y="2901515"/>
                </a:lnTo>
                <a:lnTo>
                  <a:pt x="11901357" y="2610895"/>
                </a:lnTo>
                <a:lnTo>
                  <a:pt x="11844795" y="2610895"/>
                </a:lnTo>
                <a:lnTo>
                  <a:pt x="11373856" y="3081835"/>
                </a:lnTo>
                <a:lnTo>
                  <a:pt x="11843230" y="3551209"/>
                </a:lnTo>
                <a:lnTo>
                  <a:pt x="11902922" y="3551209"/>
                </a:lnTo>
                <a:lnTo>
                  <a:pt x="12191974" y="3262156"/>
                </a:lnTo>
                <a:lnTo>
                  <a:pt x="12191974" y="3314400"/>
                </a:lnTo>
                <a:lnTo>
                  <a:pt x="11928074" y="3578299"/>
                </a:lnTo>
                <a:lnTo>
                  <a:pt x="11928074" y="3636053"/>
                </a:lnTo>
                <a:lnTo>
                  <a:pt x="12191975" y="3899954"/>
                </a:lnTo>
                <a:lnTo>
                  <a:pt x="12191975" y="3952198"/>
                </a:lnTo>
                <a:lnTo>
                  <a:pt x="11901811" y="3662034"/>
                </a:lnTo>
                <a:lnTo>
                  <a:pt x="11844339" y="3662034"/>
                </a:lnTo>
                <a:lnTo>
                  <a:pt x="11373856" y="4132518"/>
                </a:lnTo>
                <a:lnTo>
                  <a:pt x="11813331" y="4571992"/>
                </a:lnTo>
                <a:lnTo>
                  <a:pt x="11761089" y="4571991"/>
                </a:lnTo>
                <a:lnTo>
                  <a:pt x="11347736" y="4158638"/>
                </a:lnTo>
                <a:lnTo>
                  <a:pt x="10934382" y="4571992"/>
                </a:lnTo>
                <a:lnTo>
                  <a:pt x="10882138" y="4571992"/>
                </a:lnTo>
                <a:lnTo>
                  <a:pt x="11321614" y="4132516"/>
                </a:lnTo>
                <a:lnTo>
                  <a:pt x="10851132" y="3662034"/>
                </a:lnTo>
                <a:lnTo>
                  <a:pt x="10793656" y="3662034"/>
                </a:lnTo>
                <a:lnTo>
                  <a:pt x="10323175" y="4132515"/>
                </a:lnTo>
                <a:lnTo>
                  <a:pt x="10762651" y="4571991"/>
                </a:lnTo>
                <a:lnTo>
                  <a:pt x="10710406" y="4571992"/>
                </a:lnTo>
                <a:lnTo>
                  <a:pt x="10297052" y="4158638"/>
                </a:lnTo>
                <a:lnTo>
                  <a:pt x="9883699" y="4571992"/>
                </a:lnTo>
                <a:lnTo>
                  <a:pt x="9831456" y="4571992"/>
                </a:lnTo>
                <a:lnTo>
                  <a:pt x="10270931" y="4132517"/>
                </a:lnTo>
                <a:lnTo>
                  <a:pt x="9800448" y="3662034"/>
                </a:lnTo>
                <a:lnTo>
                  <a:pt x="9742974" y="3662034"/>
                </a:lnTo>
                <a:lnTo>
                  <a:pt x="9272491" y="4132517"/>
                </a:lnTo>
                <a:lnTo>
                  <a:pt x="9711968" y="4571993"/>
                </a:lnTo>
                <a:lnTo>
                  <a:pt x="9659723" y="4571993"/>
                </a:lnTo>
                <a:lnTo>
                  <a:pt x="9246369" y="4158639"/>
                </a:lnTo>
                <a:lnTo>
                  <a:pt x="8833016" y="4571992"/>
                </a:lnTo>
                <a:lnTo>
                  <a:pt x="8780772" y="4571992"/>
                </a:lnTo>
                <a:lnTo>
                  <a:pt x="9220247" y="4132517"/>
                </a:lnTo>
                <a:lnTo>
                  <a:pt x="8749764" y="3662034"/>
                </a:lnTo>
                <a:lnTo>
                  <a:pt x="8692294" y="3662034"/>
                </a:lnTo>
                <a:lnTo>
                  <a:pt x="8221812" y="4132516"/>
                </a:lnTo>
                <a:lnTo>
                  <a:pt x="8661288" y="4571992"/>
                </a:lnTo>
                <a:lnTo>
                  <a:pt x="8609042" y="4571992"/>
                </a:lnTo>
                <a:lnTo>
                  <a:pt x="8195689" y="4158639"/>
                </a:lnTo>
                <a:lnTo>
                  <a:pt x="7782334" y="4571994"/>
                </a:lnTo>
                <a:lnTo>
                  <a:pt x="7730092" y="4571994"/>
                </a:lnTo>
                <a:lnTo>
                  <a:pt x="8169568" y="4132518"/>
                </a:lnTo>
                <a:lnTo>
                  <a:pt x="7699085" y="3662034"/>
                </a:lnTo>
                <a:lnTo>
                  <a:pt x="7641614" y="3662034"/>
                </a:lnTo>
                <a:lnTo>
                  <a:pt x="7171129" y="4132518"/>
                </a:lnTo>
                <a:lnTo>
                  <a:pt x="7610604" y="4571993"/>
                </a:lnTo>
                <a:lnTo>
                  <a:pt x="7558360" y="4571993"/>
                </a:lnTo>
                <a:lnTo>
                  <a:pt x="7145007" y="4158640"/>
                </a:lnTo>
                <a:lnTo>
                  <a:pt x="6731655" y="4571993"/>
                </a:lnTo>
                <a:lnTo>
                  <a:pt x="6679410" y="4571993"/>
                </a:lnTo>
                <a:lnTo>
                  <a:pt x="7118885" y="4132518"/>
                </a:lnTo>
                <a:lnTo>
                  <a:pt x="6648402" y="3662034"/>
                </a:lnTo>
                <a:lnTo>
                  <a:pt x="6590932" y="3662034"/>
                </a:lnTo>
                <a:lnTo>
                  <a:pt x="6120448" y="4132519"/>
                </a:lnTo>
                <a:lnTo>
                  <a:pt x="6559922" y="4571993"/>
                </a:lnTo>
                <a:lnTo>
                  <a:pt x="6507678" y="4571993"/>
                </a:lnTo>
                <a:lnTo>
                  <a:pt x="6094326" y="4158641"/>
                </a:lnTo>
                <a:lnTo>
                  <a:pt x="5680985" y="4571992"/>
                </a:lnTo>
                <a:lnTo>
                  <a:pt x="5628744" y="4571992"/>
                </a:lnTo>
                <a:lnTo>
                  <a:pt x="6068205" y="4132519"/>
                </a:lnTo>
                <a:lnTo>
                  <a:pt x="5597731" y="3662034"/>
                </a:lnTo>
                <a:lnTo>
                  <a:pt x="5540263" y="3662034"/>
                </a:lnTo>
                <a:lnTo>
                  <a:pt x="5069789" y="4132518"/>
                </a:lnTo>
                <a:lnTo>
                  <a:pt x="5509253" y="4571993"/>
                </a:lnTo>
                <a:lnTo>
                  <a:pt x="5457012" y="4571993"/>
                </a:lnTo>
                <a:lnTo>
                  <a:pt x="5043664" y="4158640"/>
                </a:lnTo>
                <a:lnTo>
                  <a:pt x="4630303" y="4571992"/>
                </a:lnTo>
                <a:lnTo>
                  <a:pt x="4578059" y="4571992"/>
                </a:lnTo>
                <a:lnTo>
                  <a:pt x="5017539" y="4132518"/>
                </a:lnTo>
                <a:lnTo>
                  <a:pt x="4547049" y="3662034"/>
                </a:lnTo>
                <a:lnTo>
                  <a:pt x="4489581" y="3662034"/>
                </a:lnTo>
                <a:lnTo>
                  <a:pt x="4019108" y="4132519"/>
                </a:lnTo>
                <a:lnTo>
                  <a:pt x="4458568" y="4571993"/>
                </a:lnTo>
                <a:lnTo>
                  <a:pt x="4406323" y="4571993"/>
                </a:lnTo>
                <a:lnTo>
                  <a:pt x="3992985" y="4158641"/>
                </a:lnTo>
                <a:lnTo>
                  <a:pt x="3579645" y="4571992"/>
                </a:lnTo>
                <a:lnTo>
                  <a:pt x="3527403" y="4571992"/>
                </a:lnTo>
                <a:lnTo>
                  <a:pt x="3966864" y="4132520"/>
                </a:lnTo>
                <a:lnTo>
                  <a:pt x="3496388" y="3662034"/>
                </a:lnTo>
                <a:lnTo>
                  <a:pt x="3438920" y="3662034"/>
                </a:lnTo>
                <a:lnTo>
                  <a:pt x="2968432" y="4132519"/>
                </a:lnTo>
                <a:lnTo>
                  <a:pt x="3407908" y="4571992"/>
                </a:lnTo>
                <a:lnTo>
                  <a:pt x="3355663" y="4571992"/>
                </a:lnTo>
                <a:lnTo>
                  <a:pt x="2942311" y="4158641"/>
                </a:lnTo>
                <a:lnTo>
                  <a:pt x="2528961" y="4571991"/>
                </a:lnTo>
                <a:lnTo>
                  <a:pt x="2476717" y="4571991"/>
                </a:lnTo>
                <a:lnTo>
                  <a:pt x="2916189" y="4132519"/>
                </a:lnTo>
                <a:lnTo>
                  <a:pt x="2445706" y="3662034"/>
                </a:lnTo>
                <a:lnTo>
                  <a:pt x="2388237" y="3662034"/>
                </a:lnTo>
                <a:lnTo>
                  <a:pt x="1917745" y="4132520"/>
                </a:lnTo>
                <a:lnTo>
                  <a:pt x="2357225" y="4571992"/>
                </a:lnTo>
                <a:lnTo>
                  <a:pt x="2304981" y="4571993"/>
                </a:lnTo>
                <a:lnTo>
                  <a:pt x="1891623" y="4158642"/>
                </a:lnTo>
                <a:lnTo>
                  <a:pt x="1478275" y="4571991"/>
                </a:lnTo>
                <a:lnTo>
                  <a:pt x="1426031" y="4571991"/>
                </a:lnTo>
                <a:lnTo>
                  <a:pt x="1865501" y="4132520"/>
                </a:lnTo>
                <a:lnTo>
                  <a:pt x="1395017" y="3662034"/>
                </a:lnTo>
                <a:lnTo>
                  <a:pt x="1337551" y="3662034"/>
                </a:lnTo>
                <a:lnTo>
                  <a:pt x="867066" y="4132521"/>
                </a:lnTo>
                <a:lnTo>
                  <a:pt x="1306536" y="4571992"/>
                </a:lnTo>
                <a:lnTo>
                  <a:pt x="1254292" y="4571992"/>
                </a:lnTo>
                <a:lnTo>
                  <a:pt x="840944" y="4158643"/>
                </a:lnTo>
                <a:lnTo>
                  <a:pt x="427595" y="4571993"/>
                </a:lnTo>
                <a:lnTo>
                  <a:pt x="375351" y="4571993"/>
                </a:lnTo>
                <a:lnTo>
                  <a:pt x="814822" y="4132521"/>
                </a:lnTo>
                <a:lnTo>
                  <a:pt x="344336" y="3662034"/>
                </a:lnTo>
                <a:lnTo>
                  <a:pt x="286870" y="3662034"/>
                </a:lnTo>
                <a:lnTo>
                  <a:pt x="5" y="3948900"/>
                </a:lnTo>
                <a:lnTo>
                  <a:pt x="5" y="3896656"/>
                </a:lnTo>
                <a:lnTo>
                  <a:pt x="258369" y="3638291"/>
                </a:lnTo>
                <a:lnTo>
                  <a:pt x="258369" y="3576066"/>
                </a:lnTo>
                <a:lnTo>
                  <a:pt x="1" y="3317698"/>
                </a:lnTo>
                <a:lnTo>
                  <a:pt x="1" y="3265454"/>
                </a:lnTo>
                <a:lnTo>
                  <a:pt x="285756" y="3551209"/>
                </a:lnTo>
                <a:lnTo>
                  <a:pt x="345451" y="3551209"/>
                </a:lnTo>
                <a:lnTo>
                  <a:pt x="814822" y="3081838"/>
                </a:lnTo>
                <a:lnTo>
                  <a:pt x="343880" y="2610895"/>
                </a:lnTo>
                <a:lnTo>
                  <a:pt x="287328" y="2610895"/>
                </a:lnTo>
                <a:lnTo>
                  <a:pt x="6" y="2898217"/>
                </a:lnTo>
                <a:lnTo>
                  <a:pt x="6" y="2845973"/>
                </a:lnTo>
                <a:lnTo>
                  <a:pt x="258373" y="2587605"/>
                </a:lnTo>
                <a:lnTo>
                  <a:pt x="258373" y="2525388"/>
                </a:lnTo>
                <a:lnTo>
                  <a:pt x="1" y="2267015"/>
                </a:lnTo>
                <a:lnTo>
                  <a:pt x="0" y="2214770"/>
                </a:lnTo>
                <a:lnTo>
                  <a:pt x="285299" y="2500070"/>
                </a:lnTo>
                <a:lnTo>
                  <a:pt x="345909" y="2500070"/>
                </a:lnTo>
                <a:lnTo>
                  <a:pt x="814822" y="2031167"/>
                </a:lnTo>
                <a:lnTo>
                  <a:pt x="341616" y="1557959"/>
                </a:lnTo>
                <a:lnTo>
                  <a:pt x="289593" y="1557959"/>
                </a:lnTo>
                <a:lnTo>
                  <a:pt x="4" y="1847551"/>
                </a:lnTo>
                <a:lnTo>
                  <a:pt x="4" y="1795307"/>
                </a:lnTo>
                <a:lnTo>
                  <a:pt x="258377" y="1536932"/>
                </a:lnTo>
                <a:lnTo>
                  <a:pt x="258377" y="1474721"/>
                </a:lnTo>
                <a:lnTo>
                  <a:pt x="2" y="1216345"/>
                </a:lnTo>
                <a:lnTo>
                  <a:pt x="2" y="1164102"/>
                </a:lnTo>
                <a:lnTo>
                  <a:pt x="283034" y="1447135"/>
                </a:lnTo>
                <a:lnTo>
                  <a:pt x="348175" y="1447135"/>
                </a:lnTo>
                <a:lnTo>
                  <a:pt x="814821" y="980486"/>
                </a:lnTo>
                <a:lnTo>
                  <a:pt x="344401" y="510062"/>
                </a:lnTo>
                <a:lnTo>
                  <a:pt x="286805" y="510062"/>
                </a:lnTo>
                <a:lnTo>
                  <a:pt x="5" y="796868"/>
                </a:lnTo>
                <a:lnTo>
                  <a:pt x="5" y="744628"/>
                </a:lnTo>
                <a:lnTo>
                  <a:pt x="258382" y="486242"/>
                </a:lnTo>
                <a:lnTo>
                  <a:pt x="258382" y="424043"/>
                </a:lnTo>
                <a:lnTo>
                  <a:pt x="3" y="165664"/>
                </a:lnTo>
                <a:lnTo>
                  <a:pt x="3" y="113420"/>
                </a:lnTo>
                <a:lnTo>
                  <a:pt x="285820" y="399237"/>
                </a:lnTo>
                <a:lnTo>
                  <a:pt x="345386" y="399237"/>
                </a:lnTo>
                <a:lnTo>
                  <a:pt x="744622" y="2"/>
                </a:lnTo>
                <a:lnTo>
                  <a:pt x="796865" y="2"/>
                </a:lnTo>
                <a:lnTo>
                  <a:pt x="369206" y="427661"/>
                </a:lnTo>
                <a:lnTo>
                  <a:pt x="369206" y="482624"/>
                </a:lnTo>
                <a:lnTo>
                  <a:pt x="840943" y="954364"/>
                </a:lnTo>
                <a:lnTo>
                  <a:pt x="1309187" y="486116"/>
                </a:lnTo>
                <a:lnTo>
                  <a:pt x="1309187" y="424169"/>
                </a:lnTo>
                <a:lnTo>
                  <a:pt x="885019" y="0"/>
                </a:lnTo>
                <a:lnTo>
                  <a:pt x="937262" y="0"/>
                </a:lnTo>
                <a:lnTo>
                  <a:pt x="1336499" y="399237"/>
                </a:lnTo>
                <a:lnTo>
                  <a:pt x="1396066" y="399237"/>
                </a:lnTo>
                <a:lnTo>
                  <a:pt x="1795300" y="3"/>
                </a:lnTo>
                <a:lnTo>
                  <a:pt x="1847544" y="3"/>
                </a:lnTo>
                <a:lnTo>
                  <a:pt x="1420012" y="427535"/>
                </a:lnTo>
                <a:lnTo>
                  <a:pt x="1420012" y="482750"/>
                </a:lnTo>
                <a:lnTo>
                  <a:pt x="1891623" y="954365"/>
                </a:lnTo>
                <a:lnTo>
                  <a:pt x="2360001" y="485992"/>
                </a:lnTo>
                <a:lnTo>
                  <a:pt x="2360001" y="424295"/>
                </a:lnTo>
                <a:lnTo>
                  <a:pt x="1935698" y="0"/>
                </a:lnTo>
                <a:lnTo>
                  <a:pt x="1987943" y="0"/>
                </a:lnTo>
                <a:lnTo>
                  <a:pt x="2387187" y="399237"/>
                </a:lnTo>
                <a:lnTo>
                  <a:pt x="2446755" y="399237"/>
                </a:lnTo>
                <a:lnTo>
                  <a:pt x="2845991" y="2"/>
                </a:lnTo>
                <a:lnTo>
                  <a:pt x="2898236" y="2"/>
                </a:lnTo>
                <a:lnTo>
                  <a:pt x="2470825" y="427411"/>
                </a:lnTo>
                <a:lnTo>
                  <a:pt x="2470825" y="482875"/>
                </a:lnTo>
                <a:lnTo>
                  <a:pt x="2942310" y="954365"/>
                </a:lnTo>
                <a:lnTo>
                  <a:pt x="3410809" y="485866"/>
                </a:lnTo>
                <a:lnTo>
                  <a:pt x="3410809" y="424419"/>
                </a:lnTo>
                <a:lnTo>
                  <a:pt x="2986386" y="0"/>
                </a:lnTo>
                <a:lnTo>
                  <a:pt x="3038626" y="0"/>
                </a:lnTo>
                <a:lnTo>
                  <a:pt x="3437870" y="399237"/>
                </a:lnTo>
                <a:lnTo>
                  <a:pt x="3497441" y="399237"/>
                </a:lnTo>
                <a:lnTo>
                  <a:pt x="3896667" y="2"/>
                </a:lnTo>
                <a:lnTo>
                  <a:pt x="3948913" y="2"/>
                </a:lnTo>
                <a:lnTo>
                  <a:pt x="3521637" y="427285"/>
                </a:lnTo>
                <a:lnTo>
                  <a:pt x="3521637" y="483001"/>
                </a:lnTo>
                <a:lnTo>
                  <a:pt x="3992987" y="954364"/>
                </a:lnTo>
                <a:lnTo>
                  <a:pt x="4461599" y="485738"/>
                </a:lnTo>
                <a:lnTo>
                  <a:pt x="4461599" y="424543"/>
                </a:lnTo>
                <a:lnTo>
                  <a:pt x="4037068" y="1"/>
                </a:lnTo>
                <a:lnTo>
                  <a:pt x="4089312" y="1"/>
                </a:lnTo>
                <a:lnTo>
                  <a:pt x="4488534" y="399237"/>
                </a:lnTo>
                <a:lnTo>
                  <a:pt x="4548100" y="399237"/>
                </a:lnTo>
                <a:lnTo>
                  <a:pt x="4947332" y="4"/>
                </a:lnTo>
                <a:lnTo>
                  <a:pt x="4999581" y="4"/>
                </a:lnTo>
                <a:lnTo>
                  <a:pt x="4572422" y="427156"/>
                </a:lnTo>
                <a:lnTo>
                  <a:pt x="4572422" y="483126"/>
                </a:lnTo>
                <a:lnTo>
                  <a:pt x="5043667" y="954362"/>
                </a:lnTo>
                <a:lnTo>
                  <a:pt x="5512409" y="485609"/>
                </a:lnTo>
                <a:lnTo>
                  <a:pt x="5512409" y="424674"/>
                </a:lnTo>
                <a:lnTo>
                  <a:pt x="5087742" y="1"/>
                </a:lnTo>
                <a:lnTo>
                  <a:pt x="5139977" y="1"/>
                </a:lnTo>
                <a:lnTo>
                  <a:pt x="5539215" y="399237"/>
                </a:lnTo>
                <a:lnTo>
                  <a:pt x="5598781" y="399237"/>
                </a:lnTo>
                <a:lnTo>
                  <a:pt x="5998007" y="2"/>
                </a:lnTo>
                <a:lnTo>
                  <a:pt x="6050249" y="2"/>
                </a:lnTo>
                <a:lnTo>
                  <a:pt x="5623232" y="427030"/>
                </a:lnTo>
                <a:lnTo>
                  <a:pt x="5623232" y="483255"/>
                </a:lnTo>
                <a:lnTo>
                  <a:pt x="6094326" y="954363"/>
                </a:lnTo>
                <a:lnTo>
                  <a:pt x="6563205" y="485481"/>
                </a:lnTo>
                <a:lnTo>
                  <a:pt x="6563205" y="4247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E4D6C-B376-4769-B89D-64F1E4906632}" type="datetimeFigureOut">
              <a:rPr lang="en-GB" smtClean="0"/>
              <a:t>15/11/2018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FE896-5829-4FB8-BE2B-1E2F2D95AB07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135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E4D6C-B376-4769-B89D-64F1E4906632}" type="datetimeFigureOut">
              <a:rPr lang="en-GB" smtClean="0"/>
              <a:t>15/11/2018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FE896-5829-4FB8-BE2B-1E2F2D95AB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252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E4D6C-B376-4769-B89D-64F1E4906632}" type="datetimeFigureOut">
              <a:rPr lang="en-GB" smtClean="0"/>
              <a:t>15/11/2018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FE896-5829-4FB8-BE2B-1E2F2D95AB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616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E4D6C-B376-4769-B89D-64F1E4906632}" type="datetimeFigureOut">
              <a:rPr lang="en-GB" smtClean="0"/>
              <a:t>15/11/2018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FE896-5829-4FB8-BE2B-1E2F2D95AB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531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E4D6C-B376-4769-B89D-64F1E4906632}" type="datetimeFigureOut">
              <a:rPr lang="en-GB" smtClean="0"/>
              <a:t>15/11/2018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FE896-5829-4FB8-BE2B-1E2F2D95AB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4236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E4D6C-B376-4769-B89D-64F1E4906632}" type="datetimeFigureOut">
              <a:rPr lang="en-GB" smtClean="0"/>
              <a:t>15/11/2018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FE896-5829-4FB8-BE2B-1E2F2D95AB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187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E4D6C-B376-4769-B89D-64F1E4906632}" type="datetimeFigureOut">
              <a:rPr lang="en-GB" smtClean="0"/>
              <a:t>15/11/2018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FE896-5829-4FB8-BE2B-1E2F2D95AB07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4372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A3E4D6C-B376-4769-B89D-64F1E4906632}" type="datetimeFigureOut">
              <a:rPr lang="en-GB" smtClean="0"/>
              <a:t>15/11/2018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5BFE896-5829-4FB8-BE2B-1E2F2D95AB07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35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6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" Target="slide94.xm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slide" Target="slide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Workflow" TargetMode="External"/><Relationship Id="rId3" Type="http://schemas.openxmlformats.org/officeDocument/2006/relationships/image" Target="../media/image11.png"/><Relationship Id="rId7" Type="http://schemas.openxmlformats.org/officeDocument/2006/relationships/hyperlink" Target="https://en.wikipedia.org/wiki/Latency_(engineering)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en.wikipedia.org/wiki/Input/output" TargetMode="External"/><Relationship Id="rId5" Type="http://schemas.openxmlformats.org/officeDocument/2006/relationships/hyperlink" Target="https://en.wikipedia.org/wiki/Graphical_user_interface" TargetMode="External"/><Relationship Id="rId4" Type="http://schemas.openxmlformats.org/officeDocument/2006/relationships/hyperlink" Target="https://en.wikipedia.org/wiki/History_of_display_technology" TargetMode="External"/><Relationship Id="rId9" Type="http://schemas.openxmlformats.org/officeDocument/2006/relationships/slide" Target="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slide" Target="slide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Technology_acceptance_model#CITEREFDavisBagozziWarshaw1989" TargetMode="External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slide" Target="slide2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slide" Target="slide2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" Target="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" Target="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" Target="slide4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" Target="slide4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" Target="slide4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slide" Target="slide2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" Target="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" Target="slide6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" Target="slide6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6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62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62.xml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62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slide" Target="slide6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" Target="slide62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6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6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62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" Target="slide62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6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4" Type="http://schemas.openxmlformats.org/officeDocument/2006/relationships/slide" Target="slide6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6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" Target="slide6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4" Type="http://schemas.openxmlformats.org/officeDocument/2006/relationships/slide" Target="slide6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62.xm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62.xml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slide" Target="slide6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4" Type="http://schemas.openxmlformats.org/officeDocument/2006/relationships/slide" Target="slide6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62.xm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slide" Target="slide62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slide" Target="slide6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6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6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slide" Target="slide62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slide" Target="slide62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6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4" Type="http://schemas.openxmlformats.org/officeDocument/2006/relationships/slide" Target="slide6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slide" Target="slide62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" Target="slide9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" Target="slide94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" Target="slide94.xml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" Target="slide94.xm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slide" Target="slide9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COMPUTER INTERFACE</a:t>
            </a:r>
            <a:endParaRPr lang="en-GB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1" b="16241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From </a:t>
            </a:r>
            <a:r>
              <a:rPr lang="en-US" i="1" dirty="0"/>
              <a:t>Systems Analysis and Design, 7e</a:t>
            </a:r>
          </a:p>
          <a:p>
            <a:r>
              <a:rPr lang="en-US" i="1" dirty="0"/>
              <a:t>Kendall &amp; </a:t>
            </a:r>
            <a:r>
              <a:rPr lang="en-US" i="1" dirty="0" smtClean="0"/>
              <a:t>Kendall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04685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100" y="1893332"/>
            <a:ext cx="5429250" cy="4793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0.3. The areas of </a:t>
            </a:r>
            <a:r>
              <a:rPr lang="en-US" sz="5400" dirty="0" err="1" smtClean="0"/>
              <a:t>hci</a:t>
            </a:r>
            <a:endParaRPr lang="en-GB" sz="5400" dirty="0"/>
          </a:p>
        </p:txBody>
      </p:sp>
      <p:pic>
        <p:nvPicPr>
          <p:cNvPr id="8" name="Google Shape;197;p25"/>
          <p:cNvPicPr preferRelativeResize="0"/>
          <p:nvPr/>
        </p:nvPicPr>
        <p:blipFill rotWithShape="1">
          <a:blip r:embed="rId4">
            <a:alphaModFix/>
          </a:blip>
          <a:srcRect l="984"/>
          <a:stretch/>
        </p:blipFill>
        <p:spPr>
          <a:xfrm>
            <a:off x="6172200" y="1893332"/>
            <a:ext cx="5600700" cy="4773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Google Shape;233;p30">
            <a:hlinkClick r:id="rId5" action="ppaction://hlinksldjump"/>
          </p:cNvPr>
          <p:cNvSpPr txBox="1"/>
          <p:nvPr/>
        </p:nvSpPr>
        <p:spPr>
          <a:xfrm>
            <a:off x="0" y="-1"/>
            <a:ext cx="693300" cy="708000"/>
          </a:xfrm>
          <a:prstGeom prst="rect">
            <a:avLst/>
          </a:prstGeom>
          <a:solidFill>
            <a:srgbClr val="202F6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000" kern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⇦</a:t>
            </a:r>
            <a:endParaRPr sz="4000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409512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5.5.3 </a:t>
            </a:r>
            <a:r>
              <a:rPr lang="en-US" altLang="en-US" sz="5400" dirty="0"/>
              <a:t>Easy Navigation for Ecommerce Web Sites (Other Considerations)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" t="1848" r="8740" b="6867"/>
          <a:stretch/>
        </p:blipFill>
        <p:spPr>
          <a:xfrm>
            <a:off x="2731389" y="1943101"/>
            <a:ext cx="6305550" cy="4705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hlinkClick r:id="rId3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88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dirty="0" smtClean="0"/>
              <a:t>6. </a:t>
            </a:r>
            <a:r>
              <a:rPr lang="en-US" sz="6600" dirty="0"/>
              <a:t>QUERIES</a:t>
            </a:r>
            <a:endParaRPr lang="en-GB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2563" indent="536575">
              <a:buFont typeface="Wingdings" panose="05000000000000000000" pitchFamily="2" charset="2"/>
              <a:buChar char="Ø"/>
            </a:pPr>
            <a:r>
              <a:rPr lang="en-US" altLang="en-US" sz="3200" i="1" dirty="0"/>
              <a:t>Help reduce users’ time spend in querying the database</a:t>
            </a:r>
          </a:p>
          <a:p>
            <a:pPr marL="182563" indent="536575">
              <a:buFont typeface="Wingdings" panose="05000000000000000000" pitchFamily="2" charset="2"/>
              <a:buChar char="Ø"/>
            </a:pPr>
            <a:r>
              <a:rPr lang="en-US" altLang="en-US" sz="3200" i="1" dirty="0"/>
              <a:t>Help them find the data they want</a:t>
            </a:r>
          </a:p>
          <a:p>
            <a:pPr marL="182563" indent="536575">
              <a:buFont typeface="Wingdings" panose="05000000000000000000" pitchFamily="2" charset="2"/>
              <a:buChar char="Ø"/>
            </a:pPr>
            <a:r>
              <a:rPr lang="en-US" altLang="en-US" sz="3200" i="1" dirty="0"/>
              <a:t>Result in a smoother user experience </a:t>
            </a:r>
            <a:r>
              <a:rPr lang="en-US" altLang="en-US" sz="3200" i="1" dirty="0" smtClean="0"/>
              <a:t>overall</a:t>
            </a:r>
            <a:endParaRPr lang="en-US" altLang="en-US" sz="3200" i="1" dirty="0"/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87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 smtClean="0"/>
              <a:t>6.1. QUERY TYPES</a:t>
            </a: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3364992" cy="4322064"/>
          </a:xfrm>
        </p:spPr>
        <p:txBody>
          <a:bodyPr>
            <a:noAutofit/>
          </a:bodyPr>
          <a:lstStyle/>
          <a:p>
            <a:pPr marL="182563" indent="0">
              <a:buNone/>
            </a:pPr>
            <a:r>
              <a:rPr lang="en-US" altLang="en-US" sz="3200" b="1" dirty="0" smtClean="0"/>
              <a:t>TYPE1</a:t>
            </a:r>
          </a:p>
          <a:p>
            <a:pPr marL="182563" lvl="1" indent="0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altLang="en-US" sz="2800" i="1" dirty="0" smtClean="0">
                <a:solidFill>
                  <a:srgbClr val="C00000"/>
                </a:solidFill>
              </a:rPr>
              <a:t>What is the value of a specified attribute for a particular entity?</a:t>
            </a:r>
          </a:p>
          <a:p>
            <a:pPr marL="182563" lvl="1" indent="0" algn="ctr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altLang="en-US" sz="2800" b="1" dirty="0" smtClean="0">
                <a:solidFill>
                  <a:srgbClr val="C00000"/>
                </a:solidFill>
              </a:rPr>
              <a:t>V </a:t>
            </a:r>
            <a:r>
              <a:rPr lang="en-US" altLang="en-US" sz="28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 (E,A)</a:t>
            </a:r>
            <a:endParaRPr lang="en-US" altLang="en-US" sz="2800" b="1" dirty="0" smtClean="0">
              <a:solidFill>
                <a:srgbClr val="C00000"/>
              </a:solidFill>
            </a:endParaRPr>
          </a:p>
          <a:p>
            <a:pPr marL="182563" lvl="1" indent="0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altLang="en-US" sz="2800" dirty="0" smtClean="0"/>
              <a:t>Query: City of the employee Name is John</a:t>
            </a:r>
            <a:endParaRPr lang="en-US" altLang="en-US" sz="2800" dirty="0"/>
          </a:p>
        </p:txBody>
      </p:sp>
      <p:sp>
        <p:nvSpPr>
          <p:cNvPr id="4" name="TextBox 3">
            <a:hlinkClick r:id="rId3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17136" y="2286000"/>
            <a:ext cx="3340607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0">
              <a:buFont typeface="Tw Cen MT" panose="020B0602020104020603" pitchFamily="34" charset="0"/>
              <a:buNone/>
            </a:pPr>
            <a:r>
              <a:rPr lang="en-US" altLang="en-US" sz="3200" b="1" dirty="0" smtClean="0"/>
              <a:t>TYPE2</a:t>
            </a:r>
          </a:p>
          <a:p>
            <a:pPr marL="182563" lvl="1" indent="0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altLang="en-US" sz="2800" i="1" dirty="0">
                <a:solidFill>
                  <a:srgbClr val="0070C0"/>
                </a:solidFill>
              </a:rPr>
              <a:t>What entity has a specified value for a particular </a:t>
            </a:r>
            <a:r>
              <a:rPr lang="en-US" altLang="en-US" sz="2800" i="1" dirty="0" smtClean="0">
                <a:solidFill>
                  <a:srgbClr val="0070C0"/>
                </a:solidFill>
              </a:rPr>
              <a:t>attribute?</a:t>
            </a:r>
          </a:p>
          <a:p>
            <a:pPr marL="182563" lvl="1" indent="0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altLang="en-US" sz="2800" i="1" dirty="0" smtClean="0">
                <a:solidFill>
                  <a:srgbClr val="0070C0"/>
                </a:solidFill>
              </a:rPr>
              <a:t>	</a:t>
            </a:r>
            <a:r>
              <a:rPr lang="en-US" altLang="en-US" sz="2800" b="1" dirty="0" smtClean="0">
                <a:solidFill>
                  <a:srgbClr val="0070C0"/>
                </a:solidFill>
              </a:rPr>
              <a:t>E </a:t>
            </a:r>
            <a:r>
              <a:rPr lang="en-US" altLang="en-US" sz="2800" b="1" dirty="0">
                <a:solidFill>
                  <a:srgbClr val="0070C0"/>
                </a:solidFill>
                <a:sym typeface="Wingdings" panose="05000000000000000000" pitchFamily="2" charset="2"/>
              </a:rPr>
              <a:t> </a:t>
            </a:r>
            <a:r>
              <a:rPr lang="en-US" altLang="en-US" sz="28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(V,A)</a:t>
            </a:r>
            <a:endParaRPr lang="en-US" altLang="en-US" sz="2800" i="1" dirty="0" smtClean="0">
              <a:solidFill>
                <a:srgbClr val="0070C0"/>
              </a:solidFill>
            </a:endParaRPr>
          </a:p>
          <a:p>
            <a:pPr marL="182563" lvl="1" indent="0">
              <a:spcBef>
                <a:spcPts val="1200"/>
              </a:spcBef>
              <a:spcAft>
                <a:spcPts val="200"/>
              </a:spcAft>
              <a:buSzPct val="100000"/>
              <a:buFont typeface="Wingdings 3" pitchFamily="18" charset="2"/>
              <a:buNone/>
            </a:pPr>
            <a:r>
              <a:rPr lang="en-US" altLang="en-US" sz="2800" dirty="0" smtClean="0"/>
              <a:t>Query: Employee who lives in Los Angeles.</a:t>
            </a:r>
            <a:endParaRPr lang="en-US" altLang="en-US" sz="28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119872" y="2286000"/>
            <a:ext cx="3584448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0">
              <a:buFont typeface="Tw Cen MT" panose="020B0602020104020603" pitchFamily="34" charset="0"/>
              <a:buNone/>
            </a:pPr>
            <a:r>
              <a:rPr lang="en-US" altLang="en-US" sz="3200" b="1" dirty="0" smtClean="0"/>
              <a:t>TYPE3</a:t>
            </a:r>
          </a:p>
          <a:p>
            <a:pPr marL="182563" lvl="1" indent="0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altLang="en-US" sz="2800" i="1" dirty="0">
                <a:solidFill>
                  <a:srgbClr val="00B050"/>
                </a:solidFill>
              </a:rPr>
              <a:t>What attribute(s) has (have) a specified value for a particular </a:t>
            </a:r>
            <a:r>
              <a:rPr lang="en-US" altLang="en-US" sz="2800" i="1" dirty="0" smtClean="0">
                <a:solidFill>
                  <a:srgbClr val="00B050"/>
                </a:solidFill>
              </a:rPr>
              <a:t>entity?</a:t>
            </a:r>
            <a:endParaRPr lang="en-US" altLang="en-US" sz="2800" i="1" dirty="0">
              <a:solidFill>
                <a:srgbClr val="00B050"/>
              </a:solidFill>
            </a:endParaRPr>
          </a:p>
          <a:p>
            <a:pPr marL="182563" lvl="1" indent="0" algn="ctr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altLang="en-US" sz="2800" b="1" dirty="0" smtClean="0">
                <a:solidFill>
                  <a:srgbClr val="00B050"/>
                </a:solidFill>
              </a:rPr>
              <a:t>A </a:t>
            </a:r>
            <a:r>
              <a:rPr lang="en-US" altLang="en-US" sz="2800" b="1" dirty="0">
                <a:solidFill>
                  <a:srgbClr val="00B050"/>
                </a:solidFill>
                <a:sym typeface="Wingdings" panose="05000000000000000000" pitchFamily="2" charset="2"/>
              </a:rPr>
              <a:t> </a:t>
            </a:r>
            <a:r>
              <a:rPr lang="en-US" altLang="en-US" sz="28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(V,E)</a:t>
            </a:r>
            <a:endParaRPr lang="en-US" altLang="en-US" sz="2800" dirty="0" smtClean="0">
              <a:solidFill>
                <a:srgbClr val="00B050"/>
              </a:solidFill>
            </a:endParaRPr>
          </a:p>
          <a:p>
            <a:pPr marL="182563" lvl="1" indent="0">
              <a:spcBef>
                <a:spcPts val="1200"/>
              </a:spcBef>
              <a:spcAft>
                <a:spcPts val="200"/>
              </a:spcAft>
              <a:buSzPct val="100000"/>
              <a:buFont typeface="Wingdings 3" pitchFamily="18" charset="2"/>
              <a:buNone/>
            </a:pPr>
            <a:r>
              <a:rPr lang="en-US" altLang="en-US" sz="2800" dirty="0" smtClean="0"/>
              <a:t>Query: Which year does Peter get salary more than 20000 USD</a:t>
            </a:r>
            <a:endParaRPr lang="en-US" altLang="en-US" sz="28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413179"/>
              </p:ext>
            </p:extLst>
          </p:nvPr>
        </p:nvGraphicFramePr>
        <p:xfrm>
          <a:off x="5791201" y="541261"/>
          <a:ext cx="58928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3200"/>
                <a:gridCol w="1473200"/>
                <a:gridCol w="1473200"/>
                <a:gridCol w="1473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Name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Year-2015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Year-2016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City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John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9900 USD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10000 USD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Los</a:t>
                      </a:r>
                      <a:r>
                        <a:rPr lang="en-US" baseline="0" dirty="0" smtClean="0"/>
                        <a:t> Angeles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Peter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25000</a:t>
                      </a:r>
                      <a:r>
                        <a:rPr lang="en-US" baseline="0" dirty="0" smtClean="0"/>
                        <a:t> USD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21000</a:t>
                      </a:r>
                      <a:r>
                        <a:rPr lang="en-US" baseline="0" dirty="0" smtClean="0"/>
                        <a:t> USD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Chicago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Mary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12000 USD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15000 USD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Chicago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203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 smtClean="0"/>
              <a:t>6.1. QUERY TYPES</a:t>
            </a: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3364992" cy="4322064"/>
          </a:xfrm>
        </p:spPr>
        <p:txBody>
          <a:bodyPr>
            <a:noAutofit/>
          </a:bodyPr>
          <a:lstStyle/>
          <a:p>
            <a:pPr marL="182563" indent="0">
              <a:buNone/>
            </a:pPr>
            <a:r>
              <a:rPr lang="en-US" altLang="en-US" sz="3200" b="1" dirty="0" smtClean="0"/>
              <a:t>TYPE4</a:t>
            </a:r>
          </a:p>
          <a:p>
            <a:pPr marL="182563" lvl="1" indent="0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altLang="en-US" sz="2800" i="1" dirty="0">
                <a:solidFill>
                  <a:srgbClr val="C00000"/>
                </a:solidFill>
              </a:rPr>
              <a:t>List all the values for all the attributes for a particular entity?</a:t>
            </a:r>
            <a:endParaRPr lang="en-US" altLang="en-US" sz="2800" i="1" dirty="0" smtClean="0">
              <a:solidFill>
                <a:srgbClr val="C00000"/>
              </a:solidFill>
            </a:endParaRPr>
          </a:p>
          <a:p>
            <a:pPr marL="182563" lvl="1" indent="0" algn="ctr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altLang="en-US" sz="2800" b="1" dirty="0" smtClean="0">
                <a:solidFill>
                  <a:srgbClr val="C00000"/>
                </a:solidFill>
              </a:rPr>
              <a:t>all V </a:t>
            </a:r>
            <a:r>
              <a:rPr lang="en-US" altLang="en-US" sz="28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 (E, all A)</a:t>
            </a:r>
            <a:endParaRPr lang="en-US" altLang="en-US" sz="2800" b="1" dirty="0" smtClean="0">
              <a:solidFill>
                <a:srgbClr val="C00000"/>
              </a:solidFill>
            </a:endParaRPr>
          </a:p>
          <a:p>
            <a:pPr marL="182563" lvl="1" indent="0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altLang="en-US" sz="2800" dirty="0" smtClean="0"/>
              <a:t>Query: All attributes of the employee Name is John</a:t>
            </a:r>
            <a:endParaRPr lang="en-US" altLang="en-US" sz="2800" dirty="0"/>
          </a:p>
        </p:txBody>
      </p:sp>
      <p:sp>
        <p:nvSpPr>
          <p:cNvPr id="4" name="TextBox 3">
            <a:hlinkClick r:id="rId3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17136" y="2286000"/>
            <a:ext cx="3340607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0">
              <a:buFont typeface="Tw Cen MT" panose="020B0602020104020603" pitchFamily="34" charset="0"/>
              <a:buNone/>
            </a:pPr>
            <a:r>
              <a:rPr lang="en-US" altLang="en-US" sz="3200" b="1" dirty="0" smtClean="0"/>
              <a:t>TYPE5</a:t>
            </a:r>
          </a:p>
          <a:p>
            <a:pPr marL="182563" lvl="1" indent="0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altLang="en-US" sz="2800" i="1" dirty="0">
                <a:solidFill>
                  <a:srgbClr val="0070C0"/>
                </a:solidFill>
              </a:rPr>
              <a:t>List all entities that have a specified value for all </a:t>
            </a:r>
            <a:r>
              <a:rPr lang="en-US" altLang="en-US" sz="2800" i="1" dirty="0" smtClean="0">
                <a:solidFill>
                  <a:srgbClr val="0070C0"/>
                </a:solidFill>
              </a:rPr>
              <a:t>attributes?</a:t>
            </a:r>
          </a:p>
          <a:p>
            <a:pPr marL="182563" lvl="1" indent="0" algn="ctr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altLang="en-US" sz="2800" b="1" dirty="0" smtClean="0">
                <a:solidFill>
                  <a:srgbClr val="0070C0"/>
                </a:solidFill>
              </a:rPr>
              <a:t>all</a:t>
            </a:r>
            <a:r>
              <a:rPr lang="en-US" altLang="en-US" sz="2800" i="1" dirty="0" smtClean="0">
                <a:solidFill>
                  <a:srgbClr val="0070C0"/>
                </a:solidFill>
              </a:rPr>
              <a:t> </a:t>
            </a:r>
            <a:r>
              <a:rPr lang="en-US" altLang="en-US" sz="2800" b="1" dirty="0" smtClean="0">
                <a:solidFill>
                  <a:srgbClr val="0070C0"/>
                </a:solidFill>
              </a:rPr>
              <a:t>E </a:t>
            </a:r>
            <a:r>
              <a:rPr lang="en-US" altLang="en-US" sz="2800" b="1" dirty="0">
                <a:solidFill>
                  <a:srgbClr val="0070C0"/>
                </a:solidFill>
                <a:sym typeface="Wingdings" panose="05000000000000000000" pitchFamily="2" charset="2"/>
              </a:rPr>
              <a:t> </a:t>
            </a:r>
            <a:r>
              <a:rPr lang="en-US" altLang="en-US" sz="28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(V, all A)</a:t>
            </a:r>
            <a:endParaRPr lang="en-US" altLang="en-US" sz="2800" i="1" dirty="0" smtClean="0">
              <a:solidFill>
                <a:srgbClr val="0070C0"/>
              </a:solidFill>
            </a:endParaRPr>
          </a:p>
          <a:p>
            <a:pPr marL="182563" lvl="1" indent="0">
              <a:spcBef>
                <a:spcPts val="1200"/>
              </a:spcBef>
              <a:spcAft>
                <a:spcPts val="200"/>
              </a:spcAft>
              <a:buSzPct val="100000"/>
              <a:buFont typeface="Wingdings 3" pitchFamily="18" charset="2"/>
              <a:buNone/>
            </a:pPr>
            <a:r>
              <a:rPr lang="en-US" altLang="en-US" sz="2800" dirty="0" smtClean="0"/>
              <a:t>Query: All employee who lives in Chicago</a:t>
            </a:r>
            <a:endParaRPr lang="en-US" altLang="en-US" sz="28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119872" y="2286000"/>
            <a:ext cx="3584448" cy="4023360"/>
          </a:xfrm>
          <a:prstGeom prst="rect">
            <a:avLst/>
          </a:prstGeom>
        </p:spPr>
        <p:txBody>
          <a:bodyPr vert="horz" lIns="45720" tIns="45720" rIns="4572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0">
              <a:buFont typeface="Tw Cen MT" panose="020B0602020104020603" pitchFamily="34" charset="0"/>
              <a:buNone/>
            </a:pPr>
            <a:r>
              <a:rPr lang="en-US" altLang="en-US" sz="3200" b="1" dirty="0" smtClean="0"/>
              <a:t>TYPE6</a:t>
            </a:r>
          </a:p>
          <a:p>
            <a:pPr marL="182563" lvl="1" indent="0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altLang="en-US" sz="2800" i="1" dirty="0">
                <a:solidFill>
                  <a:srgbClr val="00B050"/>
                </a:solidFill>
              </a:rPr>
              <a:t>List all the attributes that have a specified value for all entities?</a:t>
            </a:r>
          </a:p>
          <a:p>
            <a:pPr marL="182563" lvl="1" indent="0" algn="ctr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en-US" altLang="en-US" sz="2800" b="1" dirty="0">
                <a:solidFill>
                  <a:srgbClr val="00B050"/>
                </a:solidFill>
              </a:rPr>
              <a:t>a</a:t>
            </a:r>
            <a:r>
              <a:rPr lang="en-US" altLang="en-US" sz="2800" b="1" dirty="0" smtClean="0">
                <a:solidFill>
                  <a:srgbClr val="00B050"/>
                </a:solidFill>
              </a:rPr>
              <a:t>ll A </a:t>
            </a:r>
            <a:r>
              <a:rPr lang="en-US" altLang="en-US" sz="2800" b="1" dirty="0">
                <a:solidFill>
                  <a:srgbClr val="00B050"/>
                </a:solidFill>
                <a:sym typeface="Wingdings" panose="05000000000000000000" pitchFamily="2" charset="2"/>
              </a:rPr>
              <a:t> </a:t>
            </a:r>
            <a:r>
              <a:rPr lang="en-US" altLang="en-US" sz="28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(V, all E)</a:t>
            </a:r>
            <a:endParaRPr lang="en-US" altLang="en-US" sz="2800" dirty="0" smtClean="0">
              <a:solidFill>
                <a:srgbClr val="00B050"/>
              </a:solidFill>
            </a:endParaRPr>
          </a:p>
          <a:p>
            <a:pPr marL="182563" lvl="1" indent="0">
              <a:spcBef>
                <a:spcPts val="1200"/>
              </a:spcBef>
              <a:spcAft>
                <a:spcPts val="200"/>
              </a:spcAft>
              <a:buSzPct val="100000"/>
              <a:buFont typeface="Wingdings 3" pitchFamily="18" charset="2"/>
              <a:buNone/>
            </a:pPr>
            <a:r>
              <a:rPr lang="en-US" altLang="en-US" sz="2800" dirty="0" smtClean="0"/>
              <a:t>Query: Which year that an employee get salary more than 20000 USD</a:t>
            </a:r>
            <a:endParaRPr lang="en-US" altLang="en-US" sz="28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413179"/>
              </p:ext>
            </p:extLst>
          </p:nvPr>
        </p:nvGraphicFramePr>
        <p:xfrm>
          <a:off x="5791201" y="541261"/>
          <a:ext cx="58928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3200"/>
                <a:gridCol w="1473200"/>
                <a:gridCol w="1473200"/>
                <a:gridCol w="1473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Name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Year-2015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Year-2016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City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John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9900 USD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10000 USD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Los</a:t>
                      </a:r>
                      <a:r>
                        <a:rPr lang="en-US" baseline="0" dirty="0" smtClean="0"/>
                        <a:t> Angeles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Peter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25000</a:t>
                      </a:r>
                      <a:r>
                        <a:rPr lang="en-US" baseline="0" dirty="0" smtClean="0"/>
                        <a:t> USD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21000</a:t>
                      </a:r>
                      <a:r>
                        <a:rPr lang="en-US" baseline="0" dirty="0" smtClean="0"/>
                        <a:t> USD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Chicago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Mary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12000 USD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15000 USD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Chicago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293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 smtClean="0"/>
              <a:t>6.2. BUILDING MORE COMPLEX QUERIES</a:t>
            </a: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3364992" cy="4322064"/>
          </a:xfrm>
        </p:spPr>
        <p:txBody>
          <a:bodyPr>
            <a:noAutofit/>
          </a:bodyPr>
          <a:lstStyle/>
          <a:p>
            <a:pPr marL="182563" indent="0">
              <a:buNone/>
            </a:pPr>
            <a:r>
              <a:rPr lang="en-US" altLang="en-US" sz="3200" b="1" dirty="0" smtClean="0"/>
              <a:t>ARITHMETIC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en-US" sz="2800" dirty="0"/>
              <a:t>Exponentiation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en-US" sz="2800" dirty="0"/>
              <a:t>Either multiplication or division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en-US" sz="2800" dirty="0"/>
              <a:t>Addition or subtraction</a:t>
            </a:r>
          </a:p>
        </p:txBody>
      </p:sp>
      <p:sp>
        <p:nvSpPr>
          <p:cNvPr id="4" name="TextBox 3">
            <a:hlinkClick r:id="rId3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17136" y="2286000"/>
            <a:ext cx="3340607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0">
              <a:buFont typeface="Tw Cen MT" panose="020B0602020104020603" pitchFamily="34" charset="0"/>
              <a:buNone/>
            </a:pPr>
            <a:r>
              <a:rPr lang="en-US" altLang="en-US" sz="3200" b="1" dirty="0" smtClean="0"/>
              <a:t>COMPARATIVE</a:t>
            </a:r>
          </a:p>
          <a:p>
            <a:pPr lvl="1"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en-US" altLang="en-US" sz="2800" dirty="0"/>
              <a:t>GT, LT , and others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119872" y="2286000"/>
            <a:ext cx="3584448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0">
              <a:buFont typeface="Tw Cen MT" panose="020B0602020104020603" pitchFamily="34" charset="0"/>
              <a:buNone/>
            </a:pPr>
            <a:r>
              <a:rPr lang="en-US" altLang="en-US" sz="3200" b="1" dirty="0" smtClean="0"/>
              <a:t>BOOLEAN</a:t>
            </a:r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q"/>
            </a:pPr>
            <a:r>
              <a:rPr lang="en-US" altLang="en-US" sz="2800" dirty="0"/>
              <a:t>First AND </a:t>
            </a:r>
            <a:r>
              <a:rPr lang="en-US" altLang="en-US" sz="2800" dirty="0" err="1"/>
              <a:t>and</a:t>
            </a:r>
            <a:r>
              <a:rPr lang="en-US" altLang="en-US" sz="2800" dirty="0"/>
              <a:t> then OR</a:t>
            </a:r>
          </a:p>
        </p:txBody>
      </p:sp>
    </p:spTree>
    <p:extLst>
      <p:ext uri="{BB962C8B-B14F-4D97-AF65-F5344CB8AC3E}">
        <p14:creationId xmlns:p14="http://schemas.microsoft.com/office/powerpoint/2010/main" val="293543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 smtClean="0"/>
              <a:t>6.3. QUERY METHODS</a:t>
            </a: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4035552" cy="4187952"/>
          </a:xfrm>
        </p:spPr>
        <p:txBody>
          <a:bodyPr>
            <a:noAutofit/>
          </a:bodyPr>
          <a:lstStyle/>
          <a:p>
            <a:pPr marL="182563" indent="0">
              <a:buNone/>
            </a:pPr>
            <a:r>
              <a:rPr lang="en-US" altLang="en-US" sz="3200" b="1" dirty="0" smtClean="0"/>
              <a:t>QUERY BY EXAMPLE</a:t>
            </a:r>
          </a:p>
          <a:p>
            <a:pPr marL="128016" lvl="1" indent="0" algn="just">
              <a:buClr>
                <a:srgbClr val="FF0000"/>
              </a:buClr>
              <a:buNone/>
            </a:pPr>
            <a:endParaRPr lang="en-US" altLang="en-US" sz="2800" i="1" dirty="0" smtClean="0"/>
          </a:p>
          <a:p>
            <a:pPr marL="128016" lvl="1" indent="0" algn="just">
              <a:buClr>
                <a:srgbClr val="FF0000"/>
              </a:buClr>
              <a:buNone/>
            </a:pPr>
            <a:r>
              <a:rPr lang="en-US" altLang="en-US" sz="2800" i="1" dirty="0" smtClean="0"/>
              <a:t>The </a:t>
            </a:r>
            <a:r>
              <a:rPr lang="en-US" altLang="en-US" sz="2800" i="1" dirty="0"/>
              <a:t>database fields are </a:t>
            </a:r>
            <a:r>
              <a:rPr lang="en-US" altLang="en-US" sz="2800" b="1" i="1" dirty="0">
                <a:solidFill>
                  <a:srgbClr val="00B050"/>
                </a:solidFill>
              </a:rPr>
              <a:t>selected</a:t>
            </a:r>
            <a:r>
              <a:rPr lang="en-US" altLang="en-US" sz="2800" i="1" dirty="0"/>
              <a:t> and </a:t>
            </a:r>
            <a:r>
              <a:rPr lang="en-US" altLang="en-US" sz="2800" b="1" i="1" dirty="0">
                <a:solidFill>
                  <a:srgbClr val="00B050"/>
                </a:solidFill>
              </a:rPr>
              <a:t>displayed</a:t>
            </a:r>
            <a:r>
              <a:rPr lang="en-US" altLang="en-US" sz="2800" i="1" dirty="0"/>
              <a:t> in a </a:t>
            </a:r>
            <a:r>
              <a:rPr lang="en-US" altLang="en-US" sz="2800" b="1" i="1" dirty="0">
                <a:solidFill>
                  <a:srgbClr val="0070C0"/>
                </a:solidFill>
              </a:rPr>
              <a:t>grid</a:t>
            </a:r>
            <a:r>
              <a:rPr lang="en-US" altLang="en-US" sz="2800" i="1" dirty="0"/>
              <a:t>, and requested query values are either </a:t>
            </a:r>
            <a:r>
              <a:rPr lang="en-US" altLang="en-US" sz="2800" b="1" i="1" dirty="0">
                <a:solidFill>
                  <a:srgbClr val="00B050"/>
                </a:solidFill>
              </a:rPr>
              <a:t>entered in the field area or below the field</a:t>
            </a:r>
          </a:p>
        </p:txBody>
      </p:sp>
      <p:sp>
        <p:nvSpPr>
          <p:cNvPr id="4" name="TextBox 3">
            <a:hlinkClick r:id="rId3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791" y="1515038"/>
            <a:ext cx="6402585" cy="4812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423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 smtClean="0"/>
              <a:t>6.3. QUERY METHODS</a:t>
            </a: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4035552" cy="4187952"/>
          </a:xfrm>
        </p:spPr>
        <p:txBody>
          <a:bodyPr>
            <a:noAutofit/>
          </a:bodyPr>
          <a:lstStyle/>
          <a:p>
            <a:pPr marL="182563" indent="0">
              <a:buNone/>
            </a:pPr>
            <a:r>
              <a:rPr lang="en-US" altLang="en-US" sz="3200" b="1" dirty="0" smtClean="0"/>
              <a:t>STRUCTURED QUERY LANGUAGE (SQL)</a:t>
            </a:r>
            <a:endParaRPr lang="en-US" altLang="en-US" sz="2800" i="1" dirty="0" smtClean="0"/>
          </a:p>
          <a:p>
            <a:pPr algn="just"/>
            <a:r>
              <a:rPr lang="en-US" altLang="en-US" sz="2800" i="1" dirty="0" smtClean="0"/>
              <a:t>Uses </a:t>
            </a:r>
            <a:r>
              <a:rPr lang="en-US" altLang="en-US" sz="2800" i="1" dirty="0"/>
              <a:t>a </a:t>
            </a:r>
            <a:r>
              <a:rPr lang="en-US" altLang="en-US" sz="2800" b="1" i="1" dirty="0">
                <a:solidFill>
                  <a:srgbClr val="0070C0"/>
                </a:solidFill>
              </a:rPr>
              <a:t>series of words</a:t>
            </a:r>
            <a:r>
              <a:rPr lang="en-US" altLang="en-US" sz="2800" i="1" dirty="0"/>
              <a:t> and </a:t>
            </a:r>
            <a:r>
              <a:rPr lang="en-US" altLang="en-US" sz="2800" b="1" i="1" dirty="0">
                <a:solidFill>
                  <a:srgbClr val="0070C0"/>
                </a:solidFill>
              </a:rPr>
              <a:t>commands</a:t>
            </a:r>
            <a:r>
              <a:rPr lang="en-US" altLang="en-US" sz="2800" i="1" dirty="0"/>
              <a:t> to </a:t>
            </a:r>
            <a:r>
              <a:rPr lang="en-US" altLang="en-US" sz="2800" b="1" i="1" dirty="0">
                <a:solidFill>
                  <a:srgbClr val="00B050"/>
                </a:solidFill>
              </a:rPr>
              <a:t>select</a:t>
            </a:r>
            <a:r>
              <a:rPr lang="en-US" altLang="en-US" sz="2800" i="1" dirty="0"/>
              <a:t> the </a:t>
            </a:r>
            <a:r>
              <a:rPr lang="en-US" altLang="en-US" sz="2800" b="1" i="1" dirty="0">
                <a:solidFill>
                  <a:srgbClr val="FF0000"/>
                </a:solidFill>
              </a:rPr>
              <a:t>rows</a:t>
            </a:r>
            <a:r>
              <a:rPr lang="en-US" altLang="en-US" sz="2800" i="1" dirty="0"/>
              <a:t> and </a:t>
            </a:r>
            <a:r>
              <a:rPr lang="en-US" altLang="en-US" sz="2800" b="1" i="1" dirty="0">
                <a:solidFill>
                  <a:srgbClr val="FF0000"/>
                </a:solidFill>
              </a:rPr>
              <a:t>columns</a:t>
            </a:r>
            <a:r>
              <a:rPr lang="en-US" altLang="en-US" sz="2800" i="1" dirty="0"/>
              <a:t> that should be displayed in the resulting table</a:t>
            </a:r>
          </a:p>
        </p:txBody>
      </p:sp>
      <p:sp>
        <p:nvSpPr>
          <p:cNvPr id="4" name="TextBox 3">
            <a:hlinkClick r:id="rId3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1950720"/>
            <a:ext cx="647700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704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dirty="0" smtClean="0"/>
              <a:t>SUMMARY</a:t>
            </a:r>
            <a:endParaRPr lang="en-GB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3600" b="1" i="1" dirty="0"/>
              <a:t>Human-computer interaction (HCI)</a:t>
            </a:r>
          </a:p>
          <a:p>
            <a:pPr marL="0" indent="0">
              <a:buNone/>
            </a:pPr>
            <a:r>
              <a:rPr lang="en-US" altLang="en-US" sz="3600" b="1" i="1" dirty="0"/>
              <a:t>User interfaces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altLang="en-US" sz="3200" dirty="0"/>
              <a:t>TAM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altLang="en-US" sz="3200" dirty="0"/>
              <a:t>Usability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altLang="en-US" sz="3200" dirty="0"/>
              <a:t>HCI approach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17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dirty="0" smtClean="0"/>
              <a:t>SUMMARY</a:t>
            </a:r>
            <a:endParaRPr lang="en-GB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9" y="2286000"/>
            <a:ext cx="4645152" cy="402336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en-US" sz="3200" b="1" i="1" dirty="0"/>
              <a:t>Designing the user interface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en-US" altLang="en-US" sz="2800" dirty="0"/>
              <a:t>Natural language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en-US" altLang="en-US" sz="2800" dirty="0"/>
              <a:t>Question and answer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en-US" altLang="en-US" sz="2800" dirty="0"/>
              <a:t>Menus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en-US" altLang="en-US" sz="2800" dirty="0"/>
              <a:t>Form-fill and Web-based form-fill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en-US" altLang="en-US" sz="2800" dirty="0"/>
              <a:t>Graphical user </a:t>
            </a:r>
            <a:r>
              <a:rPr lang="en-US" altLang="en-US" sz="2800" dirty="0" smtClean="0"/>
              <a:t>interfaces</a:t>
            </a:r>
            <a:endParaRPr lang="en-US" altLang="en-US" sz="2800" dirty="0"/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528817" y="2286000"/>
            <a:ext cx="4645152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3200" b="1" i="1" dirty="0" smtClean="0"/>
              <a:t>Designing the user interface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en-US" altLang="en-US" sz="2800" dirty="0" smtClean="0"/>
              <a:t>The mouse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en-US" altLang="en-US" sz="2800" dirty="0" err="1" smtClean="0"/>
              <a:t>Lightpens</a:t>
            </a:r>
            <a:endParaRPr lang="en-US" altLang="en-US" sz="2800" dirty="0" smtClean="0"/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en-US" altLang="en-US" sz="2800" dirty="0" smtClean="0"/>
              <a:t>The stylus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en-US" altLang="en-US" sz="2800" dirty="0" smtClean="0"/>
              <a:t>Touch-sensitive screens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en-US" altLang="en-US" sz="2800" dirty="0" smtClean="0"/>
              <a:t>Voice recognition systems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28475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dirty="0" smtClean="0"/>
              <a:t>SUMMARY</a:t>
            </a:r>
            <a:endParaRPr lang="en-GB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10094976" cy="4023360"/>
          </a:xfrm>
        </p:spPr>
        <p:txBody>
          <a:bodyPr>
            <a:normAutofit/>
          </a:bodyPr>
          <a:lstStyle/>
          <a:p>
            <a:r>
              <a:rPr lang="en-US" altLang="en-US" sz="3600" b="1" i="1" dirty="0"/>
              <a:t>Designing user feedback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altLang="en-US" sz="3200" dirty="0"/>
              <a:t>Let users know if their input is being accepted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altLang="en-US" sz="3200" dirty="0"/>
              <a:t>If input is or is not in the correct form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altLang="en-US" sz="3200" dirty="0"/>
              <a:t>If processing is going on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altLang="en-US" sz="3200" dirty="0"/>
              <a:t>If requests can or cannot be processed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altLang="en-US" sz="3200" dirty="0"/>
              <a:t>If more detailed information is available and how to get it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43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800" y="1716408"/>
            <a:ext cx="4964475" cy="4918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6" name="Google Shape;20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6869" y="2084832"/>
            <a:ext cx="5654903" cy="165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59499" y="4627600"/>
            <a:ext cx="5469645" cy="12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Tw Cen MT Condensed" panose="020B0606020104020203" pitchFamily="34" charset="0"/>
              </a:rPr>
              <a:t>0.4. THE EVOLUTION OF HCI</a:t>
            </a:r>
            <a:endParaRPr lang="en-GB" sz="5400" dirty="0">
              <a:latin typeface="Tw Cen MT Condensed" panose="020B0606020104020203" pitchFamily="34" charset="0"/>
            </a:endParaRPr>
          </a:p>
        </p:txBody>
      </p:sp>
      <p:sp>
        <p:nvSpPr>
          <p:cNvPr id="10" name="Google Shape;233;p30">
            <a:hlinkClick r:id="rId6" action="ppaction://hlinksldjump"/>
          </p:cNvPr>
          <p:cNvSpPr txBox="1"/>
          <p:nvPr/>
        </p:nvSpPr>
        <p:spPr>
          <a:xfrm>
            <a:off x="0" y="-1"/>
            <a:ext cx="693300" cy="708000"/>
          </a:xfrm>
          <a:prstGeom prst="rect">
            <a:avLst/>
          </a:prstGeom>
          <a:solidFill>
            <a:srgbClr val="202F6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000" kern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⇦</a:t>
            </a:r>
            <a:endParaRPr sz="4000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109742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dirty="0" smtClean="0"/>
              <a:t>SUMMARY</a:t>
            </a:r>
            <a:endParaRPr lang="en-GB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10094976" cy="4023360"/>
          </a:xfrm>
        </p:spPr>
        <p:txBody>
          <a:bodyPr>
            <a:normAutofit/>
          </a:bodyPr>
          <a:lstStyle/>
          <a:p>
            <a:r>
              <a:rPr lang="en-US" altLang="en-US" sz="3600" b="1" i="1" dirty="0"/>
              <a:t>Designing ecommerce Web site feedback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altLang="en-US" sz="3200" dirty="0"/>
              <a:t>Rollover menus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altLang="en-US" sz="3200" dirty="0"/>
              <a:t>Hierarchical displays of links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altLang="en-US" sz="3200" dirty="0"/>
              <a:t>Site maps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altLang="en-US" sz="3200" dirty="0"/>
              <a:t>Navigation bars</a:t>
            </a:r>
          </a:p>
          <a:p>
            <a:r>
              <a:rPr lang="en-US" altLang="en-US" sz="3600" b="1" i="1" dirty="0"/>
              <a:t>Queries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altLang="en-US" sz="3200" dirty="0"/>
              <a:t>Six basic types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55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0300" y="710424"/>
            <a:ext cx="6756850" cy="5823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4" name="Google Shape;214;p27"/>
          <p:cNvSpPr txBox="1"/>
          <p:nvPr/>
        </p:nvSpPr>
        <p:spPr>
          <a:xfrm>
            <a:off x="8126100" y="1453200"/>
            <a:ext cx="3483600" cy="9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200" b="1" kern="0" dirty="0">
                <a:solidFill>
                  <a:srgbClr val="000000"/>
                </a:solidFill>
                <a:highlight>
                  <a:srgbClr val="FFFFFF"/>
                </a:highlight>
                <a:cs typeface="Arial"/>
                <a:sym typeface="Arial"/>
              </a:rPr>
              <a:t>The simplest map of HCI</a:t>
            </a:r>
            <a:endParaRPr sz="22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Google Shape;233;p30">
            <a:hlinkClick r:id="rId4" action="ppaction://hlinksldjump"/>
          </p:cNvPr>
          <p:cNvSpPr txBox="1"/>
          <p:nvPr/>
        </p:nvSpPr>
        <p:spPr>
          <a:xfrm>
            <a:off x="0" y="-1"/>
            <a:ext cx="693300" cy="708000"/>
          </a:xfrm>
          <a:prstGeom prst="rect">
            <a:avLst/>
          </a:prstGeom>
          <a:solidFill>
            <a:srgbClr val="202F6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000" kern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⇦</a:t>
            </a:r>
            <a:endParaRPr sz="4000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204117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smtClean="0">
                <a:latin typeface="Tw Cen MT Condensed" panose="020B0606020104020203" pitchFamily="34" charset="0"/>
              </a:rPr>
              <a:t>0.5. HCI AND UI/UX (USER INTERFACE, </a:t>
            </a:r>
            <a:br>
              <a:rPr lang="en-US" sz="5400" dirty="0" smtClean="0">
                <a:latin typeface="Tw Cen MT Condensed" panose="020B0606020104020203" pitchFamily="34" charset="0"/>
              </a:rPr>
            </a:br>
            <a:r>
              <a:rPr lang="en-US" sz="5400" dirty="0" smtClean="0">
                <a:latin typeface="Tw Cen MT Condensed" panose="020B0606020104020203" pitchFamily="34" charset="0"/>
              </a:rPr>
              <a:t>USER EXPERIENCE)</a:t>
            </a:r>
            <a:endParaRPr lang="en-US" sz="5400" dirty="0">
              <a:latin typeface="Tw Cen MT Condensed" panose="020B0606020104020203" pitchFamily="34" charset="0"/>
            </a:endParaRPr>
          </a:p>
        </p:txBody>
      </p:sp>
      <p:sp>
        <p:nvSpPr>
          <p:cNvPr id="221" name="Google Shape;221;p28"/>
          <p:cNvSpPr txBox="1">
            <a:spLocks noGrp="1"/>
          </p:cNvSpPr>
          <p:nvPr>
            <p:ph idx="1"/>
          </p:nvPr>
        </p:nvSpPr>
        <p:spPr>
          <a:xfrm>
            <a:off x="1024128" y="2084832"/>
            <a:ext cx="10043922" cy="4449318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i="1" dirty="0" smtClean="0">
                <a:solidFill>
                  <a:srgbClr val="333333"/>
                </a:solidFill>
                <a:ea typeface="Arial"/>
                <a:cs typeface="Arial"/>
                <a:sym typeface="Arial"/>
              </a:rPr>
              <a:t>If </a:t>
            </a:r>
            <a:r>
              <a:rPr lang="en-US" sz="3600" i="1" dirty="0">
                <a:solidFill>
                  <a:srgbClr val="333333"/>
                </a:solidFill>
                <a:ea typeface="Arial"/>
                <a:cs typeface="Arial"/>
                <a:sym typeface="Arial"/>
              </a:rPr>
              <a:t>you have </a:t>
            </a:r>
            <a:r>
              <a:rPr lang="en-US" sz="3600" b="1" i="1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HCI on your resume</a:t>
            </a:r>
            <a:r>
              <a:rPr lang="en-US" sz="3600" i="1" dirty="0">
                <a:solidFill>
                  <a:srgbClr val="333333"/>
                </a:solidFill>
                <a:ea typeface="Arial"/>
                <a:cs typeface="Arial"/>
                <a:sym typeface="Arial"/>
              </a:rPr>
              <a:t> you're most likely a </a:t>
            </a:r>
            <a:r>
              <a:rPr lang="en-US" sz="3600" b="1" i="1" dirty="0">
                <a:solidFill>
                  <a:schemeClr val="accent2">
                    <a:lumMod val="50000"/>
                  </a:schemeClr>
                </a:solidFill>
                <a:ea typeface="Arial"/>
                <a:cs typeface="Arial"/>
                <a:sym typeface="Arial"/>
              </a:rPr>
              <a:t>user researcher</a:t>
            </a:r>
            <a:r>
              <a:rPr lang="en-US" sz="3600" i="1" dirty="0" smtClean="0">
                <a:solidFill>
                  <a:srgbClr val="333333"/>
                </a:solidFill>
                <a:ea typeface="Arial"/>
                <a:cs typeface="Arial"/>
                <a:sym typeface="Arial"/>
              </a:rPr>
              <a:t>.</a:t>
            </a: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i="1" dirty="0" smtClean="0">
                <a:solidFill>
                  <a:srgbClr val="333333"/>
                </a:solidFill>
                <a:ea typeface="Arial"/>
                <a:cs typeface="Arial"/>
                <a:sym typeface="Arial"/>
              </a:rPr>
              <a:t> </a:t>
            </a:r>
          </a:p>
          <a:p>
            <a:pPr marL="0" lvl="0" indent="0" algn="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i="1" dirty="0" smtClean="0">
                <a:solidFill>
                  <a:srgbClr val="333333"/>
                </a:solidFill>
                <a:ea typeface="Arial"/>
                <a:cs typeface="Arial"/>
                <a:sym typeface="Arial"/>
              </a:rPr>
              <a:t>who </a:t>
            </a:r>
            <a:r>
              <a:rPr lang="en-US" sz="3600" i="1" dirty="0">
                <a:solidFill>
                  <a:srgbClr val="333333"/>
                </a:solidFill>
                <a:ea typeface="Arial"/>
                <a:cs typeface="Arial"/>
                <a:sym typeface="Arial"/>
              </a:rPr>
              <a:t>studies </a:t>
            </a:r>
            <a:r>
              <a:rPr lang="en-US" sz="3600" b="1" i="1" dirty="0">
                <a:solidFill>
                  <a:srgbClr val="00B050"/>
                </a:solidFill>
                <a:ea typeface="Arial"/>
                <a:cs typeface="Arial"/>
                <a:sym typeface="Arial"/>
              </a:rPr>
              <a:t>users motivations, barriers </a:t>
            </a:r>
            <a:r>
              <a:rPr lang="en-US" sz="3600" i="1" dirty="0">
                <a:ea typeface="Arial"/>
                <a:cs typeface="Arial"/>
                <a:sym typeface="Arial"/>
              </a:rPr>
              <a:t>and</a:t>
            </a:r>
            <a:r>
              <a:rPr lang="en-US" sz="3600" b="1" i="1" dirty="0">
                <a:solidFill>
                  <a:srgbClr val="00B050"/>
                </a:solidFill>
                <a:ea typeface="Arial"/>
                <a:cs typeface="Arial"/>
                <a:sym typeface="Arial"/>
              </a:rPr>
              <a:t> circumstances </a:t>
            </a:r>
            <a:r>
              <a:rPr lang="en-US" sz="3600" i="1" dirty="0">
                <a:solidFill>
                  <a:srgbClr val="333333"/>
                </a:solidFill>
                <a:ea typeface="Arial"/>
                <a:cs typeface="Arial"/>
                <a:sym typeface="Arial"/>
              </a:rPr>
              <a:t>to better understand how to solve their problems</a:t>
            </a:r>
            <a:r>
              <a:rPr lang="en-US" sz="3600" i="1" dirty="0" smtClean="0">
                <a:solidFill>
                  <a:srgbClr val="333333"/>
                </a:solidFill>
                <a:ea typeface="Arial"/>
                <a:cs typeface="Arial"/>
                <a:sym typeface="Arial"/>
              </a:rPr>
              <a:t>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i="1" dirty="0" smtClean="0">
                <a:solidFill>
                  <a:srgbClr val="333333"/>
                </a:solidFill>
                <a:ea typeface="Arial"/>
                <a:cs typeface="Arial"/>
                <a:sym typeface="Arial"/>
              </a:rPr>
              <a:t> </a:t>
            </a:r>
            <a:br>
              <a:rPr lang="en-US" sz="3600" i="1" dirty="0" smtClean="0">
                <a:solidFill>
                  <a:srgbClr val="333333"/>
                </a:solidFill>
                <a:ea typeface="Arial"/>
                <a:cs typeface="Arial"/>
                <a:sym typeface="Arial"/>
              </a:rPr>
            </a:br>
            <a:r>
              <a:rPr lang="en-US" sz="3600" i="1" dirty="0" smtClean="0">
                <a:solidFill>
                  <a:srgbClr val="333333"/>
                </a:solidFill>
                <a:ea typeface="Arial"/>
                <a:cs typeface="Arial"/>
                <a:sym typeface="Arial"/>
              </a:rPr>
              <a:t>Their </a:t>
            </a:r>
            <a:r>
              <a:rPr lang="en-US" sz="3600" i="1" dirty="0">
                <a:solidFill>
                  <a:srgbClr val="333333"/>
                </a:solidFill>
                <a:ea typeface="Arial"/>
                <a:cs typeface="Arial"/>
                <a:sym typeface="Arial"/>
              </a:rPr>
              <a:t>output generally takes the </a:t>
            </a:r>
            <a:r>
              <a:rPr lang="en-US" sz="3600" b="1" i="1" dirty="0">
                <a:solidFill>
                  <a:srgbClr val="00B050"/>
                </a:solidFill>
                <a:ea typeface="Arial"/>
                <a:cs typeface="Arial"/>
                <a:sym typeface="Arial"/>
              </a:rPr>
              <a:t>form of a report </a:t>
            </a:r>
            <a:r>
              <a:rPr lang="en-US" sz="3600" b="1" i="1" dirty="0" smtClean="0">
                <a:solidFill>
                  <a:srgbClr val="00B050"/>
                </a:solidFill>
                <a:ea typeface="Arial"/>
                <a:cs typeface="Arial"/>
                <a:sym typeface="Arial"/>
              </a:rPr>
              <a:t/>
            </a:r>
            <a:br>
              <a:rPr lang="en-US" sz="3600" b="1" i="1" dirty="0" smtClean="0">
                <a:solidFill>
                  <a:srgbClr val="00B050"/>
                </a:solidFill>
                <a:ea typeface="Arial"/>
                <a:cs typeface="Arial"/>
                <a:sym typeface="Arial"/>
              </a:rPr>
            </a:br>
            <a:r>
              <a:rPr lang="en-US" sz="3600" i="1" dirty="0" smtClean="0">
                <a:solidFill>
                  <a:srgbClr val="333333"/>
                </a:solidFill>
                <a:ea typeface="Arial"/>
                <a:cs typeface="Arial"/>
                <a:sym typeface="Arial"/>
              </a:rPr>
              <a:t>with </a:t>
            </a:r>
            <a:r>
              <a:rPr lang="en-US" sz="3600" i="1" dirty="0">
                <a:solidFill>
                  <a:srgbClr val="333333"/>
                </a:solidFill>
                <a:ea typeface="Arial"/>
                <a:cs typeface="Arial"/>
                <a:sym typeface="Arial"/>
              </a:rPr>
              <a:t>some findings</a:t>
            </a:r>
            <a:r>
              <a:rPr lang="en-US" sz="3600" i="1" dirty="0" smtClean="0">
                <a:solidFill>
                  <a:srgbClr val="333333"/>
                </a:solidFill>
                <a:ea typeface="Arial"/>
                <a:cs typeface="Arial"/>
                <a:sym typeface="Arial"/>
              </a:rPr>
              <a:t>.</a:t>
            </a:r>
            <a:endParaRPr sz="3600" i="1" dirty="0">
              <a:solidFill>
                <a:srgbClr val="333333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" name="Google Shape;233;p30">
            <a:hlinkClick r:id="rId3" action="ppaction://hlinksldjump"/>
          </p:cNvPr>
          <p:cNvSpPr txBox="1"/>
          <p:nvPr/>
        </p:nvSpPr>
        <p:spPr>
          <a:xfrm>
            <a:off x="0" y="-1"/>
            <a:ext cx="693300" cy="708000"/>
          </a:xfrm>
          <a:prstGeom prst="rect">
            <a:avLst/>
          </a:prstGeom>
          <a:solidFill>
            <a:srgbClr val="202F6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000" kern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⇦</a:t>
            </a:r>
            <a:endParaRPr sz="4000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262524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8"/>
          <p:cNvSpPr txBox="1">
            <a:spLocks noGrp="1"/>
          </p:cNvSpPr>
          <p:nvPr>
            <p:ph type="title"/>
          </p:nvPr>
        </p:nvSpPr>
        <p:spPr>
          <a:xfrm>
            <a:off x="1024128" y="509016"/>
            <a:ext cx="9834372" cy="1499616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smtClean="0">
                <a:latin typeface="Tw Cen MT Condensed" panose="020B0606020104020203" pitchFamily="34" charset="0"/>
              </a:rPr>
              <a:t>0.5. HCI AND UI/UX (USER INTERFACE, </a:t>
            </a:r>
            <a:br>
              <a:rPr lang="en-US" sz="5400" dirty="0" smtClean="0">
                <a:latin typeface="Tw Cen MT Condensed" panose="020B0606020104020203" pitchFamily="34" charset="0"/>
              </a:rPr>
            </a:br>
            <a:r>
              <a:rPr lang="en-US" sz="5400" dirty="0" smtClean="0">
                <a:latin typeface="Tw Cen MT Condensed" panose="020B0606020104020203" pitchFamily="34" charset="0"/>
              </a:rPr>
              <a:t>USER EXPERIENCE)</a:t>
            </a:r>
            <a:endParaRPr lang="en-US" sz="5400" dirty="0">
              <a:latin typeface="Tw Cen MT Condensed" panose="020B0606020104020203" pitchFamily="34" charset="0"/>
            </a:endParaRPr>
          </a:p>
        </p:txBody>
      </p:sp>
      <p:sp>
        <p:nvSpPr>
          <p:cNvPr id="221" name="Google Shape;221;p28"/>
          <p:cNvSpPr txBox="1">
            <a:spLocks noGrp="1"/>
          </p:cNvSpPr>
          <p:nvPr>
            <p:ph idx="1"/>
          </p:nvPr>
        </p:nvSpPr>
        <p:spPr>
          <a:xfrm>
            <a:off x="776478" y="1828800"/>
            <a:ext cx="10539222" cy="50292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rtl="0">
              <a:spcBef>
                <a:spcPts val="1200"/>
              </a:spcBef>
              <a:spcAft>
                <a:spcPts val="200"/>
              </a:spcAft>
              <a:buNone/>
            </a:pPr>
            <a:r>
              <a:rPr lang="en-US" sz="3600" i="1" dirty="0" smtClean="0">
                <a:solidFill>
                  <a:srgbClr val="333333"/>
                </a:solidFill>
                <a:ea typeface="Arial"/>
                <a:cs typeface="Arial"/>
                <a:sym typeface="Arial"/>
              </a:rPr>
              <a:t>If </a:t>
            </a:r>
            <a:r>
              <a:rPr lang="en-US" sz="3600" i="1" dirty="0">
                <a:solidFill>
                  <a:srgbClr val="333333"/>
                </a:solidFill>
                <a:ea typeface="Arial"/>
                <a:cs typeface="Arial"/>
                <a:sym typeface="Arial"/>
              </a:rPr>
              <a:t>you have </a:t>
            </a:r>
            <a:r>
              <a:rPr lang="en-US" sz="3600" b="1" i="1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UX on your resume</a:t>
            </a:r>
            <a:r>
              <a:rPr lang="en-US" sz="3600" i="1" dirty="0">
                <a:solidFill>
                  <a:srgbClr val="333333"/>
                </a:solidFill>
                <a:ea typeface="Arial"/>
                <a:cs typeface="Arial"/>
                <a:sym typeface="Arial"/>
              </a:rPr>
              <a:t> you're more likely closer to a </a:t>
            </a:r>
            <a:r>
              <a:rPr lang="en-US" sz="3600" b="1" i="1" dirty="0">
                <a:solidFill>
                  <a:srgbClr val="0070C0"/>
                </a:solidFill>
                <a:ea typeface="Arial"/>
                <a:cs typeface="Arial"/>
                <a:sym typeface="Arial"/>
              </a:rPr>
              <a:t>interface designer</a:t>
            </a:r>
            <a:r>
              <a:rPr lang="en-US" sz="3600" i="1" dirty="0">
                <a:solidFill>
                  <a:srgbClr val="333333"/>
                </a:solidFill>
                <a:ea typeface="Arial"/>
                <a:cs typeface="Arial"/>
                <a:sym typeface="Arial"/>
              </a:rPr>
              <a:t> than a researcher</a:t>
            </a:r>
            <a:r>
              <a:rPr lang="en-US" sz="3600" i="1" dirty="0" smtClean="0">
                <a:solidFill>
                  <a:srgbClr val="333333"/>
                </a:solidFill>
                <a:ea typeface="Arial"/>
                <a:cs typeface="Arial"/>
                <a:sym typeface="Arial"/>
              </a:rPr>
              <a:t>.</a:t>
            </a:r>
            <a:br>
              <a:rPr lang="en-US" sz="3600" i="1" dirty="0" smtClean="0">
                <a:solidFill>
                  <a:srgbClr val="333333"/>
                </a:solidFill>
                <a:ea typeface="Arial"/>
                <a:cs typeface="Arial"/>
                <a:sym typeface="Arial"/>
              </a:rPr>
            </a:br>
            <a:r>
              <a:rPr lang="en-US" sz="3600" i="1" dirty="0" smtClean="0">
                <a:solidFill>
                  <a:srgbClr val="333333"/>
                </a:solidFill>
                <a:ea typeface="Arial"/>
                <a:cs typeface="Arial"/>
                <a:sym typeface="Arial"/>
              </a:rPr>
              <a:t>They </a:t>
            </a:r>
            <a:r>
              <a:rPr lang="en-US" sz="3600" i="1" dirty="0">
                <a:solidFill>
                  <a:srgbClr val="333333"/>
                </a:solidFill>
                <a:ea typeface="Arial"/>
                <a:cs typeface="Arial"/>
                <a:sym typeface="Arial"/>
              </a:rPr>
              <a:t>tend to </a:t>
            </a:r>
            <a:r>
              <a:rPr lang="en-US" sz="3600" i="1" dirty="0">
                <a:ea typeface="Arial"/>
                <a:cs typeface="Arial"/>
                <a:sym typeface="Arial"/>
              </a:rPr>
              <a:t>take inputs </a:t>
            </a:r>
            <a:r>
              <a:rPr lang="en-US" sz="3600" i="1" dirty="0">
                <a:solidFill>
                  <a:srgbClr val="333333"/>
                </a:solidFill>
                <a:ea typeface="Arial"/>
                <a:cs typeface="Arial"/>
                <a:sym typeface="Arial"/>
              </a:rPr>
              <a:t>from </a:t>
            </a:r>
            <a:r>
              <a:rPr lang="en-US" sz="3600" b="1" i="1" dirty="0">
                <a:solidFill>
                  <a:srgbClr val="0070C0"/>
                </a:solidFill>
                <a:ea typeface="Arial"/>
                <a:cs typeface="Arial"/>
                <a:sym typeface="Arial"/>
              </a:rPr>
              <a:t>researchers, product managers,  analysts</a:t>
            </a:r>
            <a:r>
              <a:rPr lang="en-US" sz="3600" i="1" dirty="0">
                <a:solidFill>
                  <a:srgbClr val="333333"/>
                </a:solidFill>
                <a:ea typeface="Arial"/>
                <a:cs typeface="Arial"/>
                <a:sym typeface="Arial"/>
              </a:rPr>
              <a:t>, and </a:t>
            </a:r>
            <a:r>
              <a:rPr lang="en-US" sz="3600" b="1" i="1" dirty="0">
                <a:solidFill>
                  <a:srgbClr val="0070C0"/>
                </a:solidFill>
                <a:ea typeface="Arial"/>
                <a:cs typeface="Arial"/>
                <a:sym typeface="Arial"/>
              </a:rPr>
              <a:t>the market </a:t>
            </a:r>
            <a:r>
              <a:rPr lang="en-US" sz="3600" i="1" dirty="0">
                <a:solidFill>
                  <a:srgbClr val="333333"/>
                </a:solidFill>
                <a:ea typeface="Arial"/>
                <a:cs typeface="Arial"/>
                <a:sym typeface="Arial"/>
              </a:rPr>
              <a:t>to </a:t>
            </a:r>
            <a:r>
              <a:rPr lang="en-US" sz="3600" b="1" i="1" dirty="0">
                <a:solidFill>
                  <a:srgbClr val="00B050"/>
                </a:solidFill>
                <a:ea typeface="Arial"/>
                <a:cs typeface="Arial"/>
                <a:sym typeface="Arial"/>
              </a:rPr>
              <a:t>functionally solve the problems</a:t>
            </a:r>
            <a:r>
              <a:rPr lang="en-US" sz="3600" i="1" dirty="0">
                <a:solidFill>
                  <a:srgbClr val="333333"/>
                </a:solidFill>
                <a:ea typeface="Arial"/>
                <a:cs typeface="Arial"/>
                <a:sym typeface="Arial"/>
              </a:rPr>
              <a:t>. </a:t>
            </a:r>
            <a:endParaRPr lang="en-US" sz="3600" i="1" dirty="0" smtClean="0">
              <a:solidFill>
                <a:srgbClr val="333333"/>
              </a:solidFill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1200"/>
              </a:spcBef>
              <a:spcAft>
                <a:spcPts val="200"/>
              </a:spcAft>
              <a:buNone/>
            </a:pPr>
            <a:r>
              <a:rPr lang="en-US" sz="3600" i="1" dirty="0" smtClean="0">
                <a:solidFill>
                  <a:srgbClr val="333333"/>
                </a:solidFill>
                <a:ea typeface="Arial"/>
                <a:cs typeface="Arial"/>
                <a:sym typeface="Arial"/>
              </a:rPr>
              <a:t>Their </a:t>
            </a:r>
            <a:r>
              <a:rPr lang="en-US" sz="3600" i="1" dirty="0">
                <a:solidFill>
                  <a:srgbClr val="333333"/>
                </a:solidFill>
                <a:ea typeface="Arial"/>
                <a:cs typeface="Arial"/>
                <a:sym typeface="Arial"/>
              </a:rPr>
              <a:t>output can vary from </a:t>
            </a:r>
            <a:r>
              <a:rPr lang="en-US" sz="3600" b="1" i="1" dirty="0">
                <a:solidFill>
                  <a:srgbClr val="00B050"/>
                </a:solidFill>
                <a:ea typeface="Arial"/>
                <a:cs typeface="Arial"/>
                <a:sym typeface="Arial"/>
              </a:rPr>
              <a:t>wireframes to fully functioning visual prototypes</a:t>
            </a:r>
            <a:r>
              <a:rPr lang="en-US" sz="3600" i="1" dirty="0">
                <a:solidFill>
                  <a:srgbClr val="333333"/>
                </a:solidFill>
                <a:ea typeface="Arial"/>
                <a:cs typeface="Arial"/>
                <a:sym typeface="Arial"/>
              </a:rPr>
              <a:t>. </a:t>
            </a:r>
          </a:p>
          <a:p>
            <a:pPr marL="0" lvl="0" indent="0" rtl="0">
              <a:spcBef>
                <a:spcPts val="1200"/>
              </a:spcBef>
              <a:spcAft>
                <a:spcPts val="200"/>
              </a:spcAft>
              <a:buNone/>
            </a:pPr>
            <a:r>
              <a:rPr lang="en-US" sz="3600" i="1" dirty="0" smtClean="0">
                <a:solidFill>
                  <a:srgbClr val="333333"/>
                </a:solidFill>
                <a:ea typeface="Arial"/>
                <a:cs typeface="Arial"/>
                <a:sym typeface="Arial"/>
              </a:rPr>
              <a:t>&gt; Segmentation </a:t>
            </a:r>
            <a:r>
              <a:rPr lang="en-US" sz="3600" i="1" dirty="0">
                <a:solidFill>
                  <a:srgbClr val="333333"/>
                </a:solidFill>
                <a:ea typeface="Arial"/>
                <a:cs typeface="Arial"/>
                <a:sym typeface="Arial"/>
              </a:rPr>
              <a:t>(</a:t>
            </a:r>
            <a:r>
              <a:rPr lang="en-US" sz="3600" b="1" i="1" dirty="0">
                <a:solidFill>
                  <a:srgbClr val="7030A0"/>
                </a:solidFill>
                <a:ea typeface="Arial"/>
                <a:cs typeface="Arial"/>
                <a:sym typeface="Arial"/>
              </a:rPr>
              <a:t>visual designer, UI designer </a:t>
            </a:r>
            <a:r>
              <a:rPr lang="en-US" sz="3600" i="1" dirty="0">
                <a:ea typeface="Arial"/>
                <a:cs typeface="Arial"/>
                <a:sym typeface="Arial"/>
              </a:rPr>
              <a:t>and</a:t>
            </a:r>
            <a:r>
              <a:rPr lang="en-US" sz="3600" b="1" i="1" dirty="0">
                <a:solidFill>
                  <a:srgbClr val="7030A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600" b="1" i="1" dirty="0" smtClean="0">
                <a:solidFill>
                  <a:srgbClr val="7030A0"/>
                </a:solidFill>
                <a:ea typeface="Arial"/>
                <a:cs typeface="Arial"/>
                <a:sym typeface="Arial"/>
              </a:rPr>
              <a:t/>
            </a:r>
            <a:br>
              <a:rPr lang="en-US" sz="3600" b="1" i="1" dirty="0" smtClean="0">
                <a:solidFill>
                  <a:srgbClr val="7030A0"/>
                </a:solidFill>
                <a:ea typeface="Arial"/>
                <a:cs typeface="Arial"/>
                <a:sym typeface="Arial"/>
              </a:rPr>
            </a:br>
            <a:r>
              <a:rPr lang="en-US" sz="3600" b="1" i="1" dirty="0" smtClean="0">
                <a:solidFill>
                  <a:srgbClr val="7030A0"/>
                </a:solidFill>
                <a:ea typeface="Arial"/>
                <a:cs typeface="Arial"/>
                <a:sym typeface="Arial"/>
              </a:rPr>
              <a:t>interaction </a:t>
            </a:r>
            <a:r>
              <a:rPr lang="en-US" sz="3600" b="1" i="1" dirty="0">
                <a:solidFill>
                  <a:srgbClr val="7030A0"/>
                </a:solidFill>
                <a:ea typeface="Arial"/>
                <a:cs typeface="Arial"/>
                <a:sym typeface="Arial"/>
              </a:rPr>
              <a:t>designer</a:t>
            </a:r>
            <a:r>
              <a:rPr lang="en-US" sz="3600" i="1" dirty="0">
                <a:solidFill>
                  <a:srgbClr val="333333"/>
                </a:solidFill>
                <a:ea typeface="Arial"/>
                <a:cs typeface="Arial"/>
                <a:sym typeface="Arial"/>
              </a:rPr>
              <a:t>)</a:t>
            </a:r>
            <a:endParaRPr sz="3600" i="1" dirty="0">
              <a:ea typeface="Arial"/>
              <a:cs typeface="Arial"/>
              <a:sym typeface="Arial"/>
            </a:endParaRPr>
          </a:p>
        </p:txBody>
      </p:sp>
      <p:sp>
        <p:nvSpPr>
          <p:cNvPr id="6" name="Google Shape;233;p30">
            <a:hlinkClick r:id="rId3" action="ppaction://hlinksldjump"/>
          </p:cNvPr>
          <p:cNvSpPr txBox="1"/>
          <p:nvPr/>
        </p:nvSpPr>
        <p:spPr>
          <a:xfrm>
            <a:off x="0" y="-1"/>
            <a:ext cx="693300" cy="708000"/>
          </a:xfrm>
          <a:prstGeom prst="rect">
            <a:avLst/>
          </a:prstGeom>
          <a:solidFill>
            <a:srgbClr val="202F6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000" kern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⇦</a:t>
            </a:r>
            <a:endParaRPr sz="4000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79031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21080" y="433409"/>
            <a:ext cx="4389120" cy="1737360"/>
          </a:xfrm>
        </p:spPr>
        <p:txBody>
          <a:bodyPr/>
          <a:lstStyle/>
          <a:p>
            <a:r>
              <a:rPr lang="en-US" sz="5400" dirty="0" smtClean="0"/>
              <a:t>0.6. How to do?</a:t>
            </a:r>
            <a:endParaRPr lang="en-GB" sz="5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738378" y="2500352"/>
            <a:ext cx="4538472" cy="3762294"/>
          </a:xfrm>
        </p:spPr>
        <p:txBody>
          <a:bodyPr>
            <a:noAutofit/>
          </a:bodyPr>
          <a:lstStyle/>
          <a:p>
            <a:pPr algn="just"/>
            <a:r>
              <a:rPr lang="en-US" sz="3200" i="1" dirty="0"/>
              <a:t>Researchers in the field of HCI both observe the ways in which humans interact with computers and design technologies that let humans interact with computers in novel </a:t>
            </a:r>
            <a:r>
              <a:rPr lang="en-US" sz="3200" i="1" dirty="0" smtClean="0"/>
              <a:t>ways</a:t>
            </a:r>
            <a:endParaRPr lang="en-US" sz="3200" i="1" dirty="0"/>
          </a:p>
        </p:txBody>
      </p:sp>
      <p:pic>
        <p:nvPicPr>
          <p:cNvPr id="1026" name="Picture 2" descr="https://lh6.googleusercontent.com/vwA6_40Q3ywvaV8ItUyjQBjQB-6W-a2NZY5qbXom0wjvRR9aWH_7mNIaPTOZe_BQREU9d0wr8BA5rBERa_pit9TSLlsYW2ZGogWualKraBfWpf0nSzCdJVEg16imZS2XQpUPzRlnfh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01402"/>
            <a:ext cx="6644832" cy="370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657850" y="4278042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</a:rPr>
              <a:t>The user interacts directly with hardware for the human </a:t>
            </a:r>
            <a:r>
              <a:rPr lang="en-US" i="1" dirty="0">
                <a:latin typeface="Arial" panose="020B0604020202020204" pitchFamily="34" charset="0"/>
              </a:rPr>
              <a:t>input</a:t>
            </a:r>
            <a:r>
              <a:rPr lang="en-US" dirty="0">
                <a:latin typeface="Arial" panose="020B0604020202020204" pitchFamily="34" charset="0"/>
              </a:rPr>
              <a:t> and </a:t>
            </a:r>
            <a:r>
              <a:rPr lang="en-US" i="1" dirty="0">
                <a:latin typeface="Arial" panose="020B0604020202020204" pitchFamily="34" charset="0"/>
              </a:rPr>
              <a:t>output</a:t>
            </a:r>
            <a:r>
              <a:rPr lang="en-US" dirty="0">
                <a:latin typeface="Arial" panose="020B0604020202020204" pitchFamily="34" charset="0"/>
              </a:rPr>
              <a:t> such as </a:t>
            </a:r>
            <a:r>
              <a:rPr lang="en-US" dirty="0">
                <a:latin typeface="Arial" panose="020B0604020202020204" pitchFamily="34" charset="0"/>
                <a:hlinkClick r:id="rId4"/>
              </a:rPr>
              <a:t>displays</a:t>
            </a:r>
            <a:r>
              <a:rPr lang="en-US" dirty="0">
                <a:latin typeface="Arial" panose="020B0604020202020204" pitchFamily="34" charset="0"/>
              </a:rPr>
              <a:t>, e.g. through a </a:t>
            </a:r>
            <a:r>
              <a:rPr lang="en-US" dirty="0">
                <a:latin typeface="Arial" panose="020B0604020202020204" pitchFamily="34" charset="0"/>
                <a:hlinkClick r:id="rId5"/>
              </a:rPr>
              <a:t>graphical user interface</a:t>
            </a:r>
            <a:r>
              <a:rPr lang="en-US" dirty="0">
                <a:latin typeface="Arial" panose="020B0604020202020204" pitchFamily="34" charset="0"/>
              </a:rPr>
              <a:t>. The user interacts with the computer over this software interface using the given </a:t>
            </a:r>
            <a:r>
              <a:rPr lang="en-US" dirty="0">
                <a:latin typeface="Arial" panose="020B0604020202020204" pitchFamily="34" charset="0"/>
                <a:hlinkClick r:id="rId6"/>
              </a:rPr>
              <a:t>input and output</a:t>
            </a:r>
            <a:r>
              <a:rPr lang="en-US" dirty="0">
                <a:latin typeface="Arial" panose="020B0604020202020204" pitchFamily="34" charset="0"/>
              </a:rPr>
              <a:t> (</a:t>
            </a:r>
            <a:r>
              <a:rPr lang="en-US" i="1" dirty="0">
                <a:latin typeface="Arial" panose="020B0604020202020204" pitchFamily="34" charset="0"/>
              </a:rPr>
              <a:t>I/O</a:t>
            </a:r>
            <a:r>
              <a:rPr lang="en-US" dirty="0">
                <a:latin typeface="Arial" panose="020B0604020202020204" pitchFamily="34" charset="0"/>
              </a:rPr>
              <a:t>) hardware. </a:t>
            </a:r>
            <a:endParaRPr lang="en-US" dirty="0"/>
          </a:p>
          <a:p>
            <a:pPr algn="just"/>
            <a:r>
              <a:rPr lang="en-US" dirty="0">
                <a:latin typeface="Arial" panose="020B0604020202020204" pitchFamily="34" charset="0"/>
              </a:rPr>
              <a:t>Software and hardware must be matched, so that the processing of the user input is fast enough, the </a:t>
            </a:r>
            <a:r>
              <a:rPr lang="en-US" dirty="0">
                <a:latin typeface="Arial" panose="020B0604020202020204" pitchFamily="34" charset="0"/>
                <a:hlinkClick r:id="rId7"/>
              </a:rPr>
              <a:t>latency</a:t>
            </a:r>
            <a:r>
              <a:rPr lang="en-US" dirty="0">
                <a:latin typeface="Arial" panose="020B0604020202020204" pitchFamily="34" charset="0"/>
              </a:rPr>
              <a:t> of the computer output is not disruptive to the </a:t>
            </a:r>
            <a:r>
              <a:rPr lang="en-US" dirty="0">
                <a:latin typeface="Arial" panose="020B0604020202020204" pitchFamily="34" charset="0"/>
                <a:hlinkClick r:id="rId8"/>
              </a:rPr>
              <a:t>workflow</a:t>
            </a:r>
            <a:r>
              <a:rPr lang="en-US" dirty="0">
                <a:latin typeface="Arial" panose="020B0604020202020204" pitchFamily="34" charset="0"/>
              </a:rPr>
              <a:t>.</a:t>
            </a:r>
            <a:endParaRPr lang="en-US" dirty="0">
              <a:effectLst/>
            </a:endParaRPr>
          </a:p>
        </p:txBody>
      </p:sp>
      <p:sp>
        <p:nvSpPr>
          <p:cNvPr id="10" name="Google Shape;233;p30">
            <a:hlinkClick r:id="rId9" action="ppaction://hlinksldjump"/>
          </p:cNvPr>
          <p:cNvSpPr txBox="1"/>
          <p:nvPr/>
        </p:nvSpPr>
        <p:spPr>
          <a:xfrm>
            <a:off x="0" y="-1"/>
            <a:ext cx="693300" cy="708000"/>
          </a:xfrm>
          <a:prstGeom prst="rect">
            <a:avLst/>
          </a:prstGeom>
          <a:solidFill>
            <a:srgbClr val="202F6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000" kern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⇦</a:t>
            </a:r>
            <a:endParaRPr sz="4000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154099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85216"/>
            <a:ext cx="9720072" cy="1499616"/>
          </a:xfrm>
        </p:spPr>
        <p:txBody>
          <a:bodyPr>
            <a:normAutofit/>
          </a:bodyPr>
          <a:lstStyle/>
          <a:p>
            <a:r>
              <a:rPr lang="en-US" sz="6600" dirty="0" smtClean="0"/>
              <a:t>1. UNDERSTANDING HCI</a:t>
            </a:r>
            <a:endParaRPr lang="en-GB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078" y="1924050"/>
            <a:ext cx="9720071" cy="2209800"/>
          </a:xfrm>
        </p:spPr>
        <p:txBody>
          <a:bodyPr>
            <a:normAutofit/>
          </a:bodyPr>
          <a:lstStyle/>
          <a:p>
            <a:pPr lvl="0" algn="just"/>
            <a:r>
              <a:rPr lang="en-US" sz="3600" i="1" dirty="0"/>
              <a:t>Knowledge about the interplay among users, tasks, task contexts, IT, and the environments in which the systems are used comprises the basis of human-computer interaction</a:t>
            </a:r>
            <a:r>
              <a:rPr lang="en-US" sz="3600" i="1" dirty="0" smtClean="0"/>
              <a:t>.</a:t>
            </a:r>
            <a:endParaRPr lang="en-US" sz="3600" i="1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74476062"/>
              </p:ext>
            </p:extLst>
          </p:nvPr>
        </p:nvGraphicFramePr>
        <p:xfrm>
          <a:off x="1024128" y="4267200"/>
          <a:ext cx="9720071" cy="220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4963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smtClean="0"/>
              <a:t>1.1. how fits affects performance and well-being </a:t>
            </a:r>
            <a:endParaRPr sz="54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0060907"/>
              </p:ext>
            </p:extLst>
          </p:nvPr>
        </p:nvGraphicFramePr>
        <p:xfrm>
          <a:off x="1024128" y="2084832"/>
          <a:ext cx="10272522" cy="4224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Google Shape;233;p30">
            <a:hlinkClick r:id="rId8" action="ppaction://hlinksldjump"/>
          </p:cNvPr>
          <p:cNvSpPr txBox="1"/>
          <p:nvPr/>
        </p:nvSpPr>
        <p:spPr>
          <a:xfrm>
            <a:off x="0" y="-1"/>
            <a:ext cx="693300" cy="708000"/>
          </a:xfrm>
          <a:prstGeom prst="rect">
            <a:avLst/>
          </a:prstGeom>
          <a:solidFill>
            <a:srgbClr val="202F6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000" kern="0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⇦</a:t>
            </a:r>
            <a:endParaRPr sz="4000" kern="0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233116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0">
            <a:hlinkClick r:id="rId3" action="ppaction://hlinksldjump"/>
          </p:cNvPr>
          <p:cNvSpPr txBox="1"/>
          <p:nvPr/>
        </p:nvSpPr>
        <p:spPr>
          <a:xfrm>
            <a:off x="0" y="-1"/>
            <a:ext cx="693300" cy="708000"/>
          </a:xfrm>
          <a:prstGeom prst="rect">
            <a:avLst/>
          </a:prstGeom>
          <a:solidFill>
            <a:srgbClr val="202F6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000" kern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⇦</a:t>
            </a:r>
            <a:endParaRPr sz="4000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34" name="Google Shape;234;p30"/>
          <p:cNvSpPr txBox="1">
            <a:spLocks noGrp="1"/>
          </p:cNvSpPr>
          <p:nvPr>
            <p:ph type="title"/>
          </p:nvPr>
        </p:nvSpPr>
        <p:spPr>
          <a:xfrm>
            <a:off x="914400" y="585216"/>
            <a:ext cx="9720000" cy="14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6600"/>
              <a:buFont typeface="Questrial"/>
              <a:buNone/>
            </a:pPr>
            <a:r>
              <a:rPr lang="en-US" sz="4800" dirty="0" smtClean="0"/>
              <a:t>1.1.2. Task</a:t>
            </a:r>
            <a:endParaRPr sz="4800" dirty="0"/>
          </a:p>
        </p:txBody>
      </p:sp>
      <p:sp>
        <p:nvSpPr>
          <p:cNvPr id="235" name="Google Shape;235;p30"/>
          <p:cNvSpPr txBox="1">
            <a:spLocks noGrp="1"/>
          </p:cNvSpPr>
          <p:nvPr>
            <p:ph idx="1"/>
          </p:nvPr>
        </p:nvSpPr>
        <p:spPr>
          <a:xfrm>
            <a:off x="1024128" y="2286000"/>
            <a:ext cx="10310622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730250" lvl="0" indent="-571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3600" dirty="0"/>
              <a:t>Complex tasks that require human, system, and task interaction are supported by </a:t>
            </a:r>
            <a:r>
              <a:rPr lang="en-US" sz="3600" b="1" dirty="0">
                <a:solidFill>
                  <a:srgbClr val="0070C0"/>
                </a:solidFill>
              </a:rPr>
              <a:t>ecommerce</a:t>
            </a:r>
            <a:r>
              <a:rPr lang="en-US" sz="3600" dirty="0"/>
              <a:t> and </a:t>
            </a:r>
            <a:r>
              <a:rPr lang="en-US" sz="3600" b="1" dirty="0">
                <a:solidFill>
                  <a:srgbClr val="0070C0"/>
                </a:solidFill>
              </a:rPr>
              <a:t>Web systems, ERP systems</a:t>
            </a:r>
            <a:r>
              <a:rPr lang="en-US" sz="3600" dirty="0"/>
              <a:t>, and </a:t>
            </a:r>
            <a:r>
              <a:rPr lang="en-US" sz="3600" b="1" dirty="0">
                <a:solidFill>
                  <a:srgbClr val="0070C0"/>
                </a:solidFill>
              </a:rPr>
              <a:t>wireless systems</a:t>
            </a:r>
            <a:r>
              <a:rPr lang="en-US" sz="3600" dirty="0"/>
              <a:t> inside and outside of the organization</a:t>
            </a:r>
            <a:endParaRPr sz="3600" dirty="0"/>
          </a:p>
          <a:p>
            <a:pPr marL="730250" lvl="0" indent="-571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3600" dirty="0"/>
              <a:t>Can be structured and routine or ill-defined and without apparent structure</a:t>
            </a:r>
            <a:endParaRPr sz="3600" dirty="0"/>
          </a:p>
          <a:p>
            <a:pPr marL="662940" lvl="0" indent="-571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Font typeface="Wingdings" panose="05000000000000000000" pitchFamily="2" charset="2"/>
              <a:buChar char="q"/>
            </a:pP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241741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1.1.3. Performance</a:t>
            </a:r>
            <a:endParaRPr dirty="0"/>
          </a:p>
        </p:txBody>
      </p:sp>
      <p:sp>
        <p:nvSpPr>
          <p:cNvPr id="242" name="Google Shape;242;p31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15875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3600" dirty="0"/>
              <a:t>A combination of the efficiency involved in performing a task and the quality of the work that is produced by the task</a:t>
            </a:r>
            <a:endParaRPr sz="3600" dirty="0"/>
          </a:p>
          <a:p>
            <a:pPr marL="0" indent="0" algn="just">
              <a:buNone/>
            </a:pPr>
            <a:endParaRPr sz="3600" dirty="0"/>
          </a:p>
        </p:txBody>
      </p:sp>
      <p:sp>
        <p:nvSpPr>
          <p:cNvPr id="4" name="Google Shape;233;p30">
            <a:hlinkClick r:id="rId3" action="ppaction://hlinksldjump"/>
          </p:cNvPr>
          <p:cNvSpPr txBox="1"/>
          <p:nvPr/>
        </p:nvSpPr>
        <p:spPr>
          <a:xfrm>
            <a:off x="0" y="-1"/>
            <a:ext cx="693300" cy="708000"/>
          </a:xfrm>
          <a:prstGeom prst="rect">
            <a:avLst/>
          </a:prstGeom>
          <a:solidFill>
            <a:srgbClr val="202F6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000" kern="0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⇦</a:t>
            </a:r>
            <a:endParaRPr sz="4000" kern="0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269704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65836062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val 4">
            <a:hlinkClick r:id="rId7" action="ppaction://hlinksldjump"/>
          </p:cNvPr>
          <p:cNvSpPr/>
          <p:nvPr/>
        </p:nvSpPr>
        <p:spPr>
          <a:xfrm>
            <a:off x="4748981" y="2271252"/>
            <a:ext cx="2713703" cy="2713703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HUMAN</a:t>
            </a:r>
            <a:br>
              <a:rPr lang="en-US" sz="2800" dirty="0" smtClean="0"/>
            </a:br>
            <a:r>
              <a:rPr lang="en-US" sz="2800" dirty="0" smtClean="0"/>
              <a:t>COMPUTER</a:t>
            </a:r>
            <a:br>
              <a:rPr lang="en-US" sz="2800" dirty="0" smtClean="0"/>
            </a:br>
            <a:r>
              <a:rPr lang="en-US" sz="2800" dirty="0" smtClean="0"/>
              <a:t>INTERFACE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50014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1.1.4. Well-Being</a:t>
            </a:r>
            <a:endParaRPr dirty="0"/>
          </a:p>
        </p:txBody>
      </p:sp>
      <p:sp>
        <p:nvSpPr>
          <p:cNvPr id="249" name="Google Shape;249;p32"/>
          <p:cNvSpPr txBox="1">
            <a:spLocks noGrp="1"/>
          </p:cNvSpPr>
          <p:nvPr>
            <p:ph idx="1"/>
          </p:nvPr>
        </p:nvSpPr>
        <p:spPr>
          <a:xfrm>
            <a:off x="1024128" y="2286000"/>
            <a:ext cx="9720072" cy="402336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730250" lvl="0" indent="-571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3600" dirty="0"/>
              <a:t>Concern for a human’s overall </a:t>
            </a:r>
            <a:r>
              <a:rPr lang="en-US" sz="3600" b="1" dirty="0">
                <a:solidFill>
                  <a:srgbClr val="00B050"/>
                </a:solidFill>
              </a:rPr>
              <a:t>comfort, safety, </a:t>
            </a:r>
            <a:r>
              <a:rPr lang="en-US" sz="3600" dirty="0"/>
              <a:t>and</a:t>
            </a:r>
            <a:r>
              <a:rPr lang="en-US" sz="3600" b="1" dirty="0">
                <a:solidFill>
                  <a:srgbClr val="00B050"/>
                </a:solidFill>
              </a:rPr>
              <a:t> health</a:t>
            </a:r>
            <a:endParaRPr sz="3600" b="1" dirty="0">
              <a:solidFill>
                <a:srgbClr val="00B050"/>
              </a:solidFill>
            </a:endParaRPr>
          </a:p>
          <a:p>
            <a:pPr marL="730250" lvl="0" indent="-571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00B050"/>
                </a:solidFill>
              </a:rPr>
              <a:t>Psychological attitudes</a:t>
            </a:r>
            <a:r>
              <a:rPr lang="en-US" sz="3600" dirty="0"/>
              <a:t> are also important</a:t>
            </a:r>
            <a:endParaRPr sz="3600" dirty="0"/>
          </a:p>
          <a:p>
            <a:pPr lvl="0" algn="l" rtl="0">
              <a:spcBef>
                <a:spcPts val="1200"/>
              </a:spcBef>
              <a:spcAft>
                <a:spcPts val="2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q"/>
            </a:pPr>
            <a:endParaRPr sz="3600" dirty="0"/>
          </a:p>
        </p:txBody>
      </p:sp>
      <p:sp>
        <p:nvSpPr>
          <p:cNvPr id="4" name="Google Shape;233;p30">
            <a:hlinkClick r:id="rId3" action="ppaction://hlinksldjump"/>
          </p:cNvPr>
          <p:cNvSpPr txBox="1"/>
          <p:nvPr/>
        </p:nvSpPr>
        <p:spPr>
          <a:xfrm>
            <a:off x="0" y="-1"/>
            <a:ext cx="693300" cy="708000"/>
          </a:xfrm>
          <a:prstGeom prst="rect">
            <a:avLst/>
          </a:prstGeom>
          <a:solidFill>
            <a:srgbClr val="202F6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000" kern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⇦</a:t>
            </a:r>
            <a:endParaRPr sz="4000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311882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Questrial"/>
              <a:buNone/>
            </a:pPr>
            <a:r>
              <a:rPr lang="en-US" dirty="0" smtClean="0"/>
              <a:t>1.1.1 </a:t>
            </a:r>
            <a:r>
              <a:rPr lang="en-US" dirty="0"/>
              <a:t>FIT</a:t>
            </a:r>
            <a:endParaRPr dirty="0"/>
          </a:p>
        </p:txBody>
      </p:sp>
      <p:sp>
        <p:nvSpPr>
          <p:cNvPr id="255" name="Google Shape;255;p33"/>
          <p:cNvSpPr txBox="1">
            <a:spLocks noGrp="1"/>
          </p:cNvSpPr>
          <p:nvPr>
            <p:ph idx="1"/>
          </p:nvPr>
        </p:nvSpPr>
        <p:spPr>
          <a:xfrm>
            <a:off x="1024125" y="2286000"/>
            <a:ext cx="6553376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889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4000" dirty="0">
                <a:ea typeface="Arial"/>
                <a:cs typeface="Arial"/>
                <a:sym typeface="Arial"/>
              </a:rPr>
              <a:t>The “fit” between the HCI elements of the human</a:t>
            </a:r>
            <a:r>
              <a:rPr lang="en-US" sz="4000" dirty="0" smtClean="0">
                <a:ea typeface="Arial"/>
                <a:cs typeface="Arial"/>
                <a:sym typeface="Arial"/>
              </a:rPr>
              <a:t>, the </a:t>
            </a:r>
            <a:r>
              <a:rPr lang="en-US" sz="4000" dirty="0">
                <a:ea typeface="Arial"/>
                <a:cs typeface="Arial"/>
                <a:sym typeface="Arial"/>
              </a:rPr>
              <a:t>computer, and the </a:t>
            </a:r>
            <a:r>
              <a:rPr lang="en-US" sz="4000" b="1" dirty="0">
                <a:ea typeface="Arial"/>
                <a:cs typeface="Arial"/>
                <a:sym typeface="Arial"/>
              </a:rPr>
              <a:t>task</a:t>
            </a:r>
            <a:r>
              <a:rPr lang="en-US" sz="4000" dirty="0">
                <a:ea typeface="Arial"/>
                <a:cs typeface="Arial"/>
                <a:sym typeface="Arial"/>
              </a:rPr>
              <a:t> needs to be performed </a:t>
            </a:r>
            <a:r>
              <a:rPr lang="en-US" sz="4000" dirty="0" smtClean="0">
                <a:ea typeface="Arial"/>
                <a:cs typeface="Arial"/>
                <a:sym typeface="Arial"/>
              </a:rPr>
              <a:t>leads </a:t>
            </a:r>
            <a:r>
              <a:rPr lang="en-US" sz="4000" dirty="0">
                <a:ea typeface="Arial"/>
                <a:cs typeface="Arial"/>
                <a:sym typeface="Arial"/>
              </a:rPr>
              <a:t>to </a:t>
            </a:r>
            <a:r>
              <a:rPr lang="en-US" sz="4000" b="1" dirty="0">
                <a:ea typeface="Arial"/>
                <a:cs typeface="Arial"/>
                <a:sym typeface="Arial"/>
              </a:rPr>
              <a:t>performance</a:t>
            </a:r>
            <a:r>
              <a:rPr lang="en-US" sz="4000" dirty="0">
                <a:ea typeface="Arial"/>
                <a:cs typeface="Arial"/>
                <a:sym typeface="Arial"/>
              </a:rPr>
              <a:t> and </a:t>
            </a:r>
            <a:r>
              <a:rPr lang="en-US" sz="4000" b="1" dirty="0">
                <a:ea typeface="Arial"/>
                <a:cs typeface="Arial"/>
                <a:sym typeface="Arial"/>
              </a:rPr>
              <a:t>well-being</a:t>
            </a:r>
            <a:endParaRPr sz="4000" b="1" dirty="0">
              <a:ea typeface="Arial"/>
              <a:cs typeface="Arial"/>
              <a:sym typeface="Arial"/>
            </a:endParaRPr>
          </a:p>
          <a:p>
            <a:pPr marL="9144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sz="4000" dirty="0"/>
          </a:p>
        </p:txBody>
      </p:sp>
      <p:sp>
        <p:nvSpPr>
          <p:cNvPr id="256" name="Google Shape;256;p33">
            <a:hlinkClick r:id="rId3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rgbClr val="202F6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000" kern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⇦</a:t>
            </a:r>
            <a:endParaRPr sz="4000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57" name="Google Shape;25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7501" y="2286000"/>
            <a:ext cx="4540300" cy="3865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865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Questrial"/>
              <a:buNone/>
            </a:pPr>
            <a:r>
              <a:rPr lang="en-US" dirty="0" smtClean="0"/>
              <a:t>1.1.1 </a:t>
            </a:r>
            <a:r>
              <a:rPr lang="en-US" dirty="0"/>
              <a:t>FIT</a:t>
            </a:r>
            <a:endParaRPr dirty="0"/>
          </a:p>
        </p:txBody>
      </p:sp>
      <p:sp>
        <p:nvSpPr>
          <p:cNvPr id="256" name="Google Shape;256;p33">
            <a:hlinkClick r:id="rId3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rgbClr val="202F6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000" kern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⇦</a:t>
            </a:r>
            <a:endParaRPr sz="4000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57" name="Google Shape;25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96501" y="2084832"/>
            <a:ext cx="4540300" cy="386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60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98300" y="2084832"/>
            <a:ext cx="5426350" cy="39464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61;p33"/>
          <p:cNvSpPr txBox="1"/>
          <p:nvPr/>
        </p:nvSpPr>
        <p:spPr>
          <a:xfrm>
            <a:off x="1358975" y="6091500"/>
            <a:ext cx="5365675" cy="7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highlight>
                  <a:schemeClr val="lt1"/>
                </a:highlight>
              </a:rPr>
              <a:t>PEST and PESTLE Analysis</a:t>
            </a:r>
            <a:endParaRPr sz="36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35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Questrial"/>
              <a:buNone/>
            </a:pPr>
            <a:r>
              <a:rPr lang="en-US" sz="5400" dirty="0"/>
              <a:t>1.2. TAM (TECHNOLOGY APPEARANCE MODEL)</a:t>
            </a:r>
            <a:endParaRPr sz="5400" dirty="0"/>
          </a:p>
        </p:txBody>
      </p:sp>
      <p:sp>
        <p:nvSpPr>
          <p:cNvPr id="263" name="Google Shape;263;p34"/>
          <p:cNvSpPr txBox="1">
            <a:spLocks noGrp="1"/>
          </p:cNvSpPr>
          <p:nvPr>
            <p:ph idx="1"/>
          </p:nvPr>
        </p:nvSpPr>
        <p:spPr>
          <a:xfrm>
            <a:off x="1024128" y="2286000"/>
            <a:ext cx="10672572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222222"/>
                </a:solidFill>
              </a:rPr>
              <a:t>An </a:t>
            </a:r>
            <a:r>
              <a:rPr lang="en-US" sz="4000" b="1" dirty="0" smtClean="0">
                <a:solidFill>
                  <a:srgbClr val="00B050"/>
                </a:solidFill>
              </a:rPr>
              <a:t>information system</a:t>
            </a:r>
            <a:r>
              <a:rPr lang="en-US" sz="4000" dirty="0" smtClean="0">
                <a:solidFill>
                  <a:srgbClr val="222222"/>
                </a:solidFill>
              </a:rPr>
              <a:t> theory </a:t>
            </a:r>
            <a:r>
              <a:rPr lang="en-US" sz="4000" dirty="0">
                <a:solidFill>
                  <a:srgbClr val="222222"/>
                </a:solidFill>
              </a:rPr>
              <a:t>that models how users come to accept and use a technology, suggests that when users are presented with a new technology, a number of factors influence their decision about how and when they will use it</a:t>
            </a:r>
            <a:r>
              <a:rPr lang="en-US" sz="4000" dirty="0" smtClean="0">
                <a:solidFill>
                  <a:srgbClr val="222222"/>
                </a:solidFill>
              </a:rPr>
              <a:t>.</a:t>
            </a:r>
            <a:endParaRPr lang="en-US" sz="4000" dirty="0">
              <a:solidFill>
                <a:srgbClr val="222222"/>
              </a:solidFill>
            </a:endParaRPr>
          </a:p>
        </p:txBody>
      </p:sp>
      <p:sp>
        <p:nvSpPr>
          <p:cNvPr id="264" name="Google Shape;264;p34">
            <a:hlinkClick r:id="rId3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rgbClr val="202F6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000" kern="0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⇦</a:t>
            </a:r>
            <a:endParaRPr sz="4000" kern="0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389321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Questrial"/>
              <a:buNone/>
            </a:pPr>
            <a:r>
              <a:rPr lang="en-US" sz="5400" dirty="0"/>
              <a:t>1.2. TAM (TECHNOLOGY APPEARANCE MODEL)</a:t>
            </a:r>
            <a:endParaRPr sz="5400" dirty="0"/>
          </a:p>
        </p:txBody>
      </p:sp>
      <p:sp>
        <p:nvSpPr>
          <p:cNvPr id="263" name="Google Shape;263;p34"/>
          <p:cNvSpPr txBox="1">
            <a:spLocks noGrp="1"/>
          </p:cNvSpPr>
          <p:nvPr>
            <p:ph idx="1"/>
          </p:nvPr>
        </p:nvSpPr>
        <p:spPr>
          <a:xfrm>
            <a:off x="928878" y="2286000"/>
            <a:ext cx="10348722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222222"/>
                </a:solidFill>
              </a:rPr>
              <a:t>Originated in </a:t>
            </a:r>
            <a:r>
              <a:rPr lang="en-US" sz="4000" dirty="0">
                <a:solidFill>
                  <a:schemeClr val="dk1"/>
                </a:solidFill>
                <a:highlight>
                  <a:srgbClr val="FFFFFF"/>
                </a:highlight>
              </a:rPr>
              <a:t>Theory of Reasoned Action </a:t>
            </a:r>
            <a:r>
              <a:rPr lang="en-US" sz="4000" dirty="0" smtClean="0">
                <a:solidFill>
                  <a:schemeClr val="dk1"/>
                </a:solidFill>
                <a:highlight>
                  <a:srgbClr val="FFFFFF"/>
                </a:highlight>
              </a:rPr>
              <a:t/>
            </a:r>
            <a:br>
              <a:rPr lang="en-US" sz="4000" dirty="0" smtClean="0">
                <a:solidFill>
                  <a:schemeClr val="dk1"/>
                </a:solidFill>
                <a:highlight>
                  <a:srgbClr val="FFFFFF"/>
                </a:highlight>
              </a:rPr>
            </a:br>
            <a:r>
              <a:rPr lang="en-US" sz="4000" b="1" dirty="0" smtClean="0">
                <a:solidFill>
                  <a:srgbClr val="00B050"/>
                </a:solidFill>
                <a:highlight>
                  <a:srgbClr val="FFFFFF"/>
                </a:highlight>
              </a:rPr>
              <a:t>(</a:t>
            </a:r>
            <a:r>
              <a:rPr lang="en-US" sz="4000" b="1" dirty="0">
                <a:solidFill>
                  <a:srgbClr val="00B050"/>
                </a:solidFill>
                <a:highlight>
                  <a:srgbClr val="FFFFFF"/>
                </a:highlight>
              </a:rPr>
              <a:t>TRA - socio-psychology, attitude &lt;-&gt; </a:t>
            </a:r>
            <a:r>
              <a:rPr lang="en-US" sz="4000" b="1" dirty="0">
                <a:solidFill>
                  <a:srgbClr val="00B050"/>
                </a:solidFill>
              </a:rPr>
              <a:t>PU,PEOU</a:t>
            </a:r>
            <a:r>
              <a:rPr lang="en-US" sz="4000" b="1" dirty="0">
                <a:solidFill>
                  <a:srgbClr val="00B050"/>
                </a:solidFill>
                <a:highlight>
                  <a:srgbClr val="FFFFFF"/>
                </a:highlight>
              </a:rPr>
              <a:t>)</a:t>
            </a:r>
            <a:endParaRPr lang="en-US" sz="4000" b="1" dirty="0">
              <a:solidFill>
                <a:srgbClr val="00B050"/>
              </a:solidFill>
            </a:endParaRPr>
          </a:p>
          <a:p>
            <a:pPr marL="0" lvl="0" indent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-US" sz="4000" dirty="0">
              <a:solidFill>
                <a:srgbClr val="222222"/>
              </a:solidFill>
            </a:endParaRPr>
          </a:p>
          <a:p>
            <a:pPr marL="0" lvl="0" indent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4000" dirty="0">
                <a:solidFill>
                  <a:srgbClr val="222222"/>
                </a:solidFill>
              </a:rPr>
              <a:t>Some improved versions and alternative models: </a:t>
            </a:r>
            <a:r>
              <a:rPr lang="en-US" sz="4000" b="1" dirty="0">
                <a:solidFill>
                  <a:srgbClr val="00B050"/>
                </a:solidFill>
              </a:rPr>
              <a:t>TAM 2, TAM 3, UTAUT, MPT, HMSAM</a:t>
            </a:r>
          </a:p>
        </p:txBody>
      </p:sp>
      <p:sp>
        <p:nvSpPr>
          <p:cNvPr id="264" name="Google Shape;264;p34">
            <a:hlinkClick r:id="rId3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rgbClr val="202F6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000" kern="0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⇦</a:t>
            </a:r>
            <a:endParaRPr sz="4000" kern="0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100911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Questrial"/>
              <a:buNone/>
            </a:pPr>
            <a:r>
              <a:rPr lang="en-US" sz="5400" dirty="0"/>
              <a:t>1.2. TAM (TECHNOLOGY APPEARANCE MODEL)</a:t>
            </a:r>
            <a:endParaRPr sz="5400" dirty="0"/>
          </a:p>
        </p:txBody>
      </p:sp>
      <p:sp>
        <p:nvSpPr>
          <p:cNvPr id="263" name="Google Shape;263;p34"/>
          <p:cNvSpPr txBox="1">
            <a:spLocks noGrp="1"/>
          </p:cNvSpPr>
          <p:nvPr>
            <p:ph idx="1"/>
          </p:nvPr>
        </p:nvSpPr>
        <p:spPr>
          <a:xfrm>
            <a:off x="928878" y="2286000"/>
            <a:ext cx="10348722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317500" lvl="0" indent="0" algn="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222222"/>
              </a:buClr>
              <a:buSzPts val="2200"/>
              <a:buNone/>
            </a:pPr>
            <a:r>
              <a:rPr lang="en-US" sz="4000" b="1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Perceived usefulness (PU)</a:t>
            </a:r>
            <a:r>
              <a:rPr lang="en-US" sz="4000" dirty="0">
                <a:solidFill>
                  <a:srgbClr val="222222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4000" dirty="0" smtClean="0">
                <a:solidFill>
                  <a:srgbClr val="222222"/>
                </a:solidFill>
                <a:ea typeface="Arial"/>
                <a:cs typeface="Arial"/>
                <a:sym typeface="Arial"/>
              </a:rPr>
              <a:t>– </a:t>
            </a:r>
            <a:br>
              <a:rPr lang="en-US" sz="4000" dirty="0" smtClean="0">
                <a:solidFill>
                  <a:srgbClr val="222222"/>
                </a:solidFill>
                <a:ea typeface="Arial"/>
                <a:cs typeface="Arial"/>
                <a:sym typeface="Arial"/>
              </a:rPr>
            </a:br>
            <a:r>
              <a:rPr lang="en-US" sz="4000" dirty="0" smtClean="0">
                <a:solidFill>
                  <a:srgbClr val="222222"/>
                </a:solidFill>
                <a:ea typeface="Arial"/>
                <a:cs typeface="Arial"/>
                <a:sym typeface="Arial"/>
              </a:rPr>
              <a:t>This </a:t>
            </a:r>
            <a:r>
              <a:rPr lang="en-US" sz="4000" dirty="0">
                <a:solidFill>
                  <a:srgbClr val="222222"/>
                </a:solidFill>
                <a:ea typeface="Arial"/>
                <a:cs typeface="Arial"/>
                <a:sym typeface="Arial"/>
              </a:rPr>
              <a:t>was defined by Fred Davis as </a:t>
            </a:r>
            <a:r>
              <a:rPr lang="en-US" sz="4000" dirty="0" smtClean="0">
                <a:solidFill>
                  <a:srgbClr val="222222"/>
                </a:solidFill>
                <a:ea typeface="Arial"/>
                <a:cs typeface="Arial"/>
                <a:sym typeface="Arial"/>
              </a:rPr>
              <a:t/>
            </a:r>
            <a:br>
              <a:rPr lang="en-US" sz="4000" dirty="0" smtClean="0">
                <a:solidFill>
                  <a:srgbClr val="222222"/>
                </a:solidFill>
                <a:ea typeface="Arial"/>
                <a:cs typeface="Arial"/>
                <a:sym typeface="Arial"/>
              </a:rPr>
            </a:br>
            <a:r>
              <a:rPr lang="en-US" sz="4000" dirty="0" smtClean="0">
                <a:solidFill>
                  <a:srgbClr val="222222"/>
                </a:solidFill>
                <a:ea typeface="Arial"/>
                <a:cs typeface="Arial"/>
                <a:sym typeface="Arial"/>
              </a:rPr>
              <a:t>"</a:t>
            </a:r>
            <a:r>
              <a:rPr lang="en-US" sz="4000" dirty="0">
                <a:solidFill>
                  <a:srgbClr val="222222"/>
                </a:solidFill>
                <a:ea typeface="Arial"/>
                <a:cs typeface="Arial"/>
                <a:sym typeface="Arial"/>
              </a:rPr>
              <a:t>the degree to which a person believes that using a particular system would enhance </a:t>
            </a:r>
            <a:r>
              <a:rPr lang="en-US" sz="4000" dirty="0" smtClean="0">
                <a:solidFill>
                  <a:srgbClr val="222222"/>
                </a:solidFill>
                <a:ea typeface="Arial"/>
                <a:cs typeface="Arial"/>
                <a:sym typeface="Arial"/>
              </a:rPr>
              <a:t/>
            </a:r>
            <a:br>
              <a:rPr lang="en-US" sz="4000" dirty="0" smtClean="0">
                <a:solidFill>
                  <a:srgbClr val="222222"/>
                </a:solidFill>
                <a:ea typeface="Arial"/>
                <a:cs typeface="Arial"/>
                <a:sym typeface="Arial"/>
              </a:rPr>
            </a:br>
            <a:r>
              <a:rPr lang="en-US" sz="4000" dirty="0" smtClean="0">
                <a:solidFill>
                  <a:srgbClr val="222222"/>
                </a:solidFill>
                <a:ea typeface="Arial"/>
                <a:cs typeface="Arial"/>
                <a:sym typeface="Arial"/>
              </a:rPr>
              <a:t>his </a:t>
            </a:r>
            <a:r>
              <a:rPr lang="en-US" sz="4000" dirty="0">
                <a:solidFill>
                  <a:srgbClr val="222222"/>
                </a:solidFill>
                <a:ea typeface="Arial"/>
                <a:cs typeface="Arial"/>
                <a:sym typeface="Arial"/>
              </a:rPr>
              <a:t>or </a:t>
            </a:r>
            <a:r>
              <a:rPr lang="en-US" sz="4000" dirty="0" smtClean="0">
                <a:solidFill>
                  <a:srgbClr val="222222"/>
                </a:solidFill>
                <a:ea typeface="Arial"/>
                <a:cs typeface="Arial"/>
                <a:sym typeface="Arial"/>
              </a:rPr>
              <a:t>her </a:t>
            </a:r>
            <a:r>
              <a:rPr lang="en-US" sz="4000" b="1" dirty="0" smtClean="0">
                <a:solidFill>
                  <a:srgbClr val="0070C0"/>
                </a:solidFill>
                <a:ea typeface="Arial"/>
                <a:cs typeface="Arial"/>
                <a:sym typeface="Arial"/>
              </a:rPr>
              <a:t>job performance</a:t>
            </a:r>
            <a:r>
              <a:rPr lang="en-US" sz="4000" dirty="0" smtClean="0">
                <a:solidFill>
                  <a:srgbClr val="222222"/>
                </a:solidFill>
                <a:ea typeface="Arial"/>
                <a:cs typeface="Arial"/>
                <a:sym typeface="Arial"/>
              </a:rPr>
              <a:t> ".</a:t>
            </a:r>
            <a:endParaRPr lang="en-US" sz="4000" dirty="0">
              <a:solidFill>
                <a:srgbClr val="22222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34">
            <a:hlinkClick r:id="rId3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rgbClr val="202F6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000" kern="0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⇦</a:t>
            </a:r>
            <a:endParaRPr sz="4000" kern="0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149836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Questrial"/>
              <a:buNone/>
            </a:pPr>
            <a:r>
              <a:rPr lang="en-US" sz="5400" dirty="0"/>
              <a:t>1.2. TAM (TECHNOLOGY APPEARANCE MODEL)</a:t>
            </a:r>
            <a:endParaRPr sz="5400" dirty="0"/>
          </a:p>
        </p:txBody>
      </p:sp>
      <p:sp>
        <p:nvSpPr>
          <p:cNvPr id="263" name="Google Shape;263;p34"/>
          <p:cNvSpPr txBox="1">
            <a:spLocks noGrp="1"/>
          </p:cNvSpPr>
          <p:nvPr>
            <p:ph idx="1"/>
          </p:nvPr>
        </p:nvSpPr>
        <p:spPr>
          <a:xfrm>
            <a:off x="1024128" y="1790700"/>
            <a:ext cx="10348722" cy="2782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317500" lvl="0" indent="0" algn="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222222"/>
              </a:buClr>
              <a:buSzPts val="2200"/>
              <a:buNone/>
            </a:pPr>
            <a:r>
              <a:rPr lang="en-US" sz="4000" b="1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Perceived ease-of-use (PEOU)</a:t>
            </a:r>
            <a:r>
              <a:rPr lang="en-US" sz="4000" dirty="0">
                <a:solidFill>
                  <a:srgbClr val="222222"/>
                </a:solidFill>
                <a:ea typeface="Arial"/>
                <a:cs typeface="Arial"/>
                <a:sym typeface="Arial"/>
              </a:rPr>
              <a:t> – </a:t>
            </a:r>
            <a:r>
              <a:rPr lang="en-US" sz="4000" dirty="0" smtClean="0">
                <a:solidFill>
                  <a:srgbClr val="222222"/>
                </a:solidFill>
                <a:ea typeface="Arial"/>
                <a:cs typeface="Arial"/>
                <a:sym typeface="Arial"/>
              </a:rPr>
              <a:t/>
            </a:r>
            <a:br>
              <a:rPr lang="en-US" sz="4000" dirty="0" smtClean="0">
                <a:solidFill>
                  <a:srgbClr val="222222"/>
                </a:solidFill>
                <a:ea typeface="Arial"/>
                <a:cs typeface="Arial"/>
                <a:sym typeface="Arial"/>
              </a:rPr>
            </a:br>
            <a:r>
              <a:rPr lang="en-US" sz="4000" dirty="0" smtClean="0">
                <a:solidFill>
                  <a:srgbClr val="222222"/>
                </a:solidFill>
                <a:ea typeface="Arial"/>
                <a:cs typeface="Arial"/>
                <a:sym typeface="Arial"/>
              </a:rPr>
              <a:t>Davis </a:t>
            </a:r>
            <a:r>
              <a:rPr lang="en-US" sz="4000" dirty="0">
                <a:solidFill>
                  <a:srgbClr val="222222"/>
                </a:solidFill>
                <a:ea typeface="Arial"/>
                <a:cs typeface="Arial"/>
                <a:sym typeface="Arial"/>
              </a:rPr>
              <a:t>defined this as "the degree to which </a:t>
            </a:r>
            <a:r>
              <a:rPr lang="en-US" sz="4000" dirty="0" smtClean="0">
                <a:solidFill>
                  <a:srgbClr val="222222"/>
                </a:solidFill>
                <a:ea typeface="Arial"/>
                <a:cs typeface="Arial"/>
                <a:sym typeface="Arial"/>
              </a:rPr>
              <a:t/>
            </a:r>
            <a:br>
              <a:rPr lang="en-US" sz="4000" dirty="0" smtClean="0">
                <a:solidFill>
                  <a:srgbClr val="222222"/>
                </a:solidFill>
                <a:ea typeface="Arial"/>
                <a:cs typeface="Arial"/>
                <a:sym typeface="Arial"/>
              </a:rPr>
            </a:br>
            <a:r>
              <a:rPr lang="en-US" sz="4000" dirty="0" smtClean="0">
                <a:solidFill>
                  <a:srgbClr val="222222"/>
                </a:solidFill>
                <a:ea typeface="Arial"/>
                <a:cs typeface="Arial"/>
                <a:sym typeface="Arial"/>
              </a:rPr>
              <a:t>a </a:t>
            </a:r>
            <a:r>
              <a:rPr lang="en-US" sz="4000" dirty="0">
                <a:solidFill>
                  <a:srgbClr val="222222"/>
                </a:solidFill>
                <a:ea typeface="Arial"/>
                <a:cs typeface="Arial"/>
                <a:sym typeface="Arial"/>
              </a:rPr>
              <a:t>person believes that using a particular system would be free from effort" (</a:t>
            </a:r>
            <a:r>
              <a:rPr lang="en-US" sz="4000" b="1" dirty="0">
                <a:solidFill>
                  <a:srgbClr val="00B050"/>
                </a:solidFill>
                <a:ea typeface="Arial"/>
                <a:cs typeface="Arial"/>
                <a:sym typeface="Arial"/>
              </a:rPr>
              <a:t>Davis 1989</a:t>
            </a:r>
            <a:r>
              <a:rPr lang="en-US" sz="4000" dirty="0">
                <a:solidFill>
                  <a:srgbClr val="222222"/>
                </a:solidFill>
                <a:ea typeface="Arial"/>
                <a:cs typeface="Arial"/>
                <a:sym typeface="Arial"/>
              </a:rPr>
              <a:t>).</a:t>
            </a:r>
          </a:p>
        </p:txBody>
      </p:sp>
      <p:sp>
        <p:nvSpPr>
          <p:cNvPr id="264" name="Google Shape;264;p34">
            <a:hlinkClick r:id="rId3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rgbClr val="202F6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000" kern="0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⇦</a:t>
            </a:r>
            <a:endParaRPr sz="4000" kern="0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5" name="Google Shape;27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4128" y="4573374"/>
            <a:ext cx="6178603" cy="20135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78;p35"/>
          <p:cNvSpPr txBox="1"/>
          <p:nvPr/>
        </p:nvSpPr>
        <p:spPr>
          <a:xfrm>
            <a:off x="7409625" y="4921662"/>
            <a:ext cx="4308900" cy="15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highlight>
                  <a:srgbClr val="F8F9FA"/>
                </a:highlight>
              </a:rPr>
              <a:t>The Technology Acceptance Model, version 1. (</a:t>
            </a:r>
            <a:r>
              <a:rPr lang="en-US" sz="2800" dirty="0">
                <a:solidFill>
                  <a:srgbClr val="00B050"/>
                </a:solidFill>
                <a:highlight>
                  <a:srgbClr val="F8F9FA"/>
                </a:highlight>
                <a:uFill>
                  <a:noFill/>
                </a:uFill>
                <a:hlinkClick r:id="rId5"/>
              </a:rPr>
              <a:t>Davis, </a:t>
            </a:r>
            <a:r>
              <a:rPr lang="en-US" sz="2800" dirty="0" err="1">
                <a:solidFill>
                  <a:srgbClr val="00B050"/>
                </a:solidFill>
                <a:highlight>
                  <a:srgbClr val="F8F9FA"/>
                </a:highlight>
                <a:uFill>
                  <a:noFill/>
                </a:uFill>
                <a:hlinkClick r:id="rId5"/>
              </a:rPr>
              <a:t>Bagozzi</a:t>
            </a:r>
            <a:r>
              <a:rPr lang="en-US" sz="2800" dirty="0">
                <a:solidFill>
                  <a:srgbClr val="00B050"/>
                </a:solidFill>
                <a:highlight>
                  <a:srgbClr val="F8F9FA"/>
                </a:highlight>
                <a:uFill>
                  <a:noFill/>
                </a:uFill>
                <a:hlinkClick r:id="rId5"/>
              </a:rPr>
              <a:t> &amp; </a:t>
            </a:r>
            <a:r>
              <a:rPr lang="en-US" sz="2800" dirty="0" err="1">
                <a:solidFill>
                  <a:srgbClr val="00B050"/>
                </a:solidFill>
                <a:highlight>
                  <a:srgbClr val="F8F9FA"/>
                </a:highlight>
                <a:uFill>
                  <a:noFill/>
                </a:uFill>
                <a:hlinkClick r:id="rId5"/>
              </a:rPr>
              <a:t>Warshaw</a:t>
            </a:r>
            <a:r>
              <a:rPr lang="en-US" sz="2800" dirty="0">
                <a:solidFill>
                  <a:srgbClr val="00B050"/>
                </a:solidFill>
                <a:highlight>
                  <a:srgbClr val="F8F9FA"/>
                </a:highlight>
                <a:uFill>
                  <a:noFill/>
                </a:uFill>
                <a:hlinkClick r:id="rId5"/>
              </a:rPr>
              <a:t> 1989</a:t>
            </a:r>
            <a:r>
              <a:rPr lang="en-US" sz="2800" dirty="0">
                <a:solidFill>
                  <a:schemeClr val="dk1"/>
                </a:solidFill>
                <a:highlight>
                  <a:srgbClr val="F8F9FA"/>
                </a:highlight>
              </a:rPr>
              <a:t>)</a:t>
            </a:r>
            <a:endParaRPr sz="2800" b="1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56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hlinkClick r:id="rId3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85216"/>
            <a:ext cx="9720072" cy="1499616"/>
          </a:xfrm>
        </p:spPr>
        <p:txBody>
          <a:bodyPr>
            <a:normAutofit/>
          </a:bodyPr>
          <a:lstStyle/>
          <a:p>
            <a:r>
              <a:rPr lang="en-US" sz="6600" dirty="0"/>
              <a:t>2</a:t>
            </a:r>
            <a:r>
              <a:rPr lang="en-US" sz="6600" dirty="0" smtClean="0"/>
              <a:t>. USABILITY</a:t>
            </a:r>
            <a:endParaRPr lang="en-GB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9720071" cy="1714500"/>
          </a:xfrm>
        </p:spPr>
        <p:txBody>
          <a:bodyPr>
            <a:normAutofit/>
          </a:bodyPr>
          <a:lstStyle/>
          <a:p>
            <a:pPr algn="r"/>
            <a:r>
              <a:rPr lang="en-US" altLang="en-US" sz="3600" b="1" i="1" dirty="0" smtClean="0"/>
              <a:t>“A </a:t>
            </a:r>
            <a:r>
              <a:rPr lang="en-US" altLang="en-US" sz="3600" b="1" i="1" dirty="0"/>
              <a:t>way for designers to evaluate the systems and interfaces they create with an eye toward addressing as many HCI concerns as thoroughly </a:t>
            </a:r>
            <a:r>
              <a:rPr lang="en-US" altLang="en-US" sz="3600" b="1" i="1" dirty="0" smtClean="0"/>
              <a:t>possible”</a:t>
            </a:r>
            <a:endParaRPr lang="en-GB" sz="36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657350" y="4762500"/>
            <a:ext cx="3505200" cy="92333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STANDARD</a:t>
            </a:r>
            <a:endParaRPr lang="en-GB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57950" y="4762500"/>
            <a:ext cx="3505200" cy="92333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HEURISTICS</a:t>
            </a:r>
            <a:endParaRPr lang="en-GB" sz="540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994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2.1. </a:t>
            </a:r>
            <a:r>
              <a:rPr lang="en-US" dirty="0"/>
              <a:t>Designing for cognitive styles of individual users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9" y="2286000"/>
            <a:ext cx="2084832" cy="4023360"/>
          </a:xfrm>
        </p:spPr>
        <p:txBody>
          <a:bodyPr>
            <a:normAutofit/>
          </a:bodyPr>
          <a:lstStyle/>
          <a:p>
            <a:pPr algn="r"/>
            <a:r>
              <a:rPr lang="en-US" sz="3600" b="1" i="1" dirty="0" smtClean="0"/>
              <a:t>Data are made available in different forms.</a:t>
            </a:r>
            <a:endParaRPr lang="en-GB" sz="3600" b="1" i="1" dirty="0"/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5122" name="Picture 2" descr="Image result for table for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515" y="4574690"/>
            <a:ext cx="2410279" cy="173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grap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778" y="4574690"/>
            <a:ext cx="2487343" cy="177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" descr="Related imag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28" name="Picture 8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291" y="2255245"/>
            <a:ext cx="2664487" cy="198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40279" y="3819502"/>
            <a:ext cx="1428750" cy="584775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TABLE</a:t>
            </a:r>
            <a:endParaRPr lang="en-GB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74041" y="3819502"/>
            <a:ext cx="1587822" cy="584775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</a:rPr>
              <a:t>GRAPH</a:t>
            </a:r>
            <a:endParaRPr lang="en-GB" sz="3200" b="1" dirty="0">
              <a:ln w="22225">
                <a:solidFill>
                  <a:srgbClr val="00B050"/>
                </a:solidFill>
                <a:prstDash val="solid"/>
              </a:ln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57159" y="1500057"/>
            <a:ext cx="1428750" cy="58477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TEXT</a:t>
            </a:r>
            <a:endParaRPr lang="en-GB" sz="3200" b="1" dirty="0">
              <a:ln w="222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11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2.1. </a:t>
            </a:r>
            <a:r>
              <a:rPr lang="en-US" dirty="0"/>
              <a:t>Designing for cognitive styles of individual users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3044952" cy="4320540"/>
          </a:xfrm>
        </p:spPr>
        <p:txBody>
          <a:bodyPr>
            <a:normAutofit/>
          </a:bodyPr>
          <a:lstStyle/>
          <a:p>
            <a:pPr algn="r"/>
            <a:r>
              <a:rPr lang="en-US" sz="4000" b="1" i="1" dirty="0" smtClean="0"/>
              <a:t>PIVOT TABLE</a:t>
            </a:r>
          </a:p>
          <a:p>
            <a:pPr algn="r"/>
            <a:r>
              <a:rPr lang="en-US" altLang="en-US" sz="4000" dirty="0"/>
              <a:t>Gives users greater control over how they look at data</a:t>
            </a:r>
            <a:endParaRPr lang="en-GB" sz="4000" b="1" i="1" dirty="0"/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554" y="2084832"/>
            <a:ext cx="55626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788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85216"/>
            <a:ext cx="9720072" cy="1499616"/>
          </a:xfrm>
        </p:spPr>
        <p:txBody>
          <a:bodyPr>
            <a:normAutofit/>
          </a:bodyPr>
          <a:lstStyle/>
          <a:p>
            <a:r>
              <a:rPr lang="en-US" sz="6600" dirty="0"/>
              <a:t>0</a:t>
            </a:r>
            <a:r>
              <a:rPr lang="en-US" sz="6600" dirty="0" smtClean="0"/>
              <a:t>. abstract</a:t>
            </a:r>
            <a:endParaRPr lang="en-GB" sz="6600" dirty="0"/>
          </a:p>
        </p:txBody>
      </p:sp>
      <p:sp>
        <p:nvSpPr>
          <p:cNvPr id="6" name="Rectangle 5"/>
          <p:cNvSpPr/>
          <p:nvPr/>
        </p:nvSpPr>
        <p:spPr>
          <a:xfrm>
            <a:off x="1143000" y="2084832"/>
            <a:ext cx="97200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200"/>
              </a:spcAft>
            </a:pPr>
            <a:r>
              <a:rPr lang="en-US" sz="4000" b="1" i="1" dirty="0" smtClean="0">
                <a:solidFill>
                  <a:srgbClr val="222222"/>
                </a:solidFill>
              </a:rPr>
              <a:t>Design and use</a:t>
            </a:r>
            <a:r>
              <a:rPr lang="en-US" sz="4000" i="1" dirty="0" smtClean="0">
                <a:solidFill>
                  <a:srgbClr val="222222"/>
                </a:solidFill>
              </a:rPr>
              <a:t> of computer technology, focused on the interfaces between </a:t>
            </a:r>
            <a:r>
              <a:rPr lang="en-US" sz="4000" b="1" i="1" dirty="0" smtClean="0">
                <a:solidFill>
                  <a:srgbClr val="222222"/>
                </a:solidFill>
              </a:rPr>
              <a:t>people (users)</a:t>
            </a:r>
            <a:r>
              <a:rPr lang="en-US" sz="4000" i="1" dirty="0" smtClean="0">
                <a:solidFill>
                  <a:srgbClr val="222222"/>
                </a:solidFill>
              </a:rPr>
              <a:t> and </a:t>
            </a:r>
            <a:r>
              <a:rPr lang="en-US" sz="4000" b="1" i="1" dirty="0" smtClean="0">
                <a:solidFill>
                  <a:srgbClr val="222222"/>
                </a:solidFill>
              </a:rPr>
              <a:t>computers</a:t>
            </a:r>
            <a:endParaRPr lang="en-US" sz="4000" i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8703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2.1. </a:t>
            </a:r>
            <a:r>
              <a:rPr lang="en-US" dirty="0"/>
              <a:t>Designing for cognitive styles of individual users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3044952" cy="4320540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en-US" sz="4000" b="1" i="1" dirty="0" smtClean="0"/>
              <a:t>VISUAL ANALYSIS OF DATABASES</a:t>
            </a:r>
          </a:p>
          <a:p>
            <a:pPr algn="r"/>
            <a:r>
              <a:rPr lang="en-US" altLang="en-US" sz="4000" dirty="0"/>
              <a:t>Support visual </a:t>
            </a:r>
            <a:r>
              <a:rPr lang="en-US" altLang="en-US" sz="4000" dirty="0" smtClean="0"/>
              <a:t>thinking</a:t>
            </a:r>
          </a:p>
          <a:p>
            <a:pPr algn="r"/>
            <a:r>
              <a:rPr lang="en-US" altLang="en-US" sz="4000" dirty="0"/>
              <a:t>Extend the user’s cognitive capabilities</a:t>
            </a:r>
            <a:endParaRPr lang="en-GB" sz="4000" b="1" i="1" dirty="0"/>
          </a:p>
        </p:txBody>
      </p:sp>
      <p:sp>
        <p:nvSpPr>
          <p:cNvPr id="4" name="TextBox 3">
            <a:hlinkClick r:id="rId3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688" y="1449994"/>
            <a:ext cx="5754624" cy="32225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" t="3911" r="900"/>
          <a:stretch/>
        </p:blipFill>
        <p:spPr>
          <a:xfrm>
            <a:off x="4340352" y="3279377"/>
            <a:ext cx="5815584" cy="32009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342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2.2. </a:t>
            </a:r>
            <a:r>
              <a:rPr lang="en-US" dirty="0"/>
              <a:t>Physical considerations in HCI design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1308" y="2286000"/>
            <a:ext cx="2107692" cy="685800"/>
          </a:xfrm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VISION</a:t>
            </a:r>
            <a:endParaRPr lang="en-GB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69917" y="2286000"/>
            <a:ext cx="2572512" cy="685800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Tw Cen MT" panose="020B0602020104020603" pitchFamily="34" charset="0"/>
              <a:buNone/>
            </a:pP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4">
                      <a:lumMod val="50000"/>
                    </a:schemeClr>
                  </a:outerShdw>
                </a:effectLst>
              </a:rPr>
              <a:t>HEARING</a:t>
            </a:r>
            <a:endParaRPr lang="en-GB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12700" dist="38100" dir="2700000" algn="tl" rotWithShape="0">
                  <a:schemeClr val="accent4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595360" y="2304288"/>
            <a:ext cx="2209800" cy="685800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Tw Cen MT" panose="020B0602020104020603" pitchFamily="34" charset="0"/>
              <a:buNone/>
            </a:pP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7030A0"/>
                  </a:outerShdw>
                </a:effectLst>
              </a:rPr>
              <a:t>TOUCH</a:t>
            </a:r>
            <a:endParaRPr lang="en-GB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rgbClr val="7030A0"/>
                </a:outerShdw>
              </a:effectLst>
            </a:endParaRPr>
          </a:p>
        </p:txBody>
      </p:sp>
      <p:pic>
        <p:nvPicPr>
          <p:cNvPr id="1026" name="Picture 2" descr="Image result for visi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3" r="17213"/>
          <a:stretch/>
        </p:blipFill>
        <p:spPr bwMode="auto">
          <a:xfrm>
            <a:off x="1032129" y="3468584"/>
            <a:ext cx="2686050" cy="27291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hear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1"/>
          <a:stretch/>
        </p:blipFill>
        <p:spPr bwMode="auto">
          <a:xfrm>
            <a:off x="4525898" y="3468584"/>
            <a:ext cx="2922651" cy="27221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touc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612" y="3461586"/>
            <a:ext cx="2727296" cy="27291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68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10748772" cy="1499616"/>
          </a:xfrm>
        </p:spPr>
        <p:txBody>
          <a:bodyPr/>
          <a:lstStyle/>
          <a:p>
            <a:r>
              <a:rPr lang="en-US" dirty="0" smtClean="0"/>
              <a:t>2.3. CONSIDERING HUMAN LIMITATIONS, DISABILITIES AND DESIGN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1308" y="2286000"/>
            <a:ext cx="2107692" cy="685800"/>
          </a:xfrm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VISION</a:t>
            </a:r>
            <a:endParaRPr lang="en-GB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97908" y="2286000"/>
            <a:ext cx="2572512" cy="685800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Tw Cen MT" panose="020B0602020104020603" pitchFamily="34" charset="0"/>
              <a:buNone/>
            </a:pP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4">
                      <a:lumMod val="50000"/>
                    </a:schemeClr>
                  </a:outerShdw>
                </a:effectLst>
              </a:rPr>
              <a:t>HEARING</a:t>
            </a:r>
            <a:endParaRPr lang="en-GB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12700" dist="38100" dir="2700000" algn="tl" rotWithShape="0">
                  <a:schemeClr val="accent4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595360" y="2304288"/>
            <a:ext cx="2209800" cy="685800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Tw Cen MT" panose="020B0602020104020603" pitchFamily="34" charset="0"/>
              <a:buNone/>
            </a:pP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7030A0"/>
                  </a:outerShdw>
                </a:effectLst>
              </a:rPr>
              <a:t>TOUCH</a:t>
            </a:r>
            <a:endParaRPr lang="en-GB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rgbClr val="7030A0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49618" y="3756302"/>
            <a:ext cx="28506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 smtClean="0"/>
              <a:t>Physical or mental impairment </a:t>
            </a:r>
            <a:endParaRPr lang="en-GB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1747266" y="3863340"/>
            <a:ext cx="2850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i="1" dirty="0" smtClean="0"/>
              <a:t>RECORDS</a:t>
            </a:r>
            <a:endParaRPr lang="en-GB" sz="44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1747266" y="4925169"/>
            <a:ext cx="2850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i="1" dirty="0" smtClean="0"/>
              <a:t>REGARDED</a:t>
            </a:r>
            <a:endParaRPr lang="en-GB" sz="4400" b="1" i="1" dirty="0"/>
          </a:p>
        </p:txBody>
      </p:sp>
      <p:sp>
        <p:nvSpPr>
          <p:cNvPr id="11" name="Right Arrow 10"/>
          <p:cNvSpPr/>
          <p:nvPr/>
        </p:nvSpPr>
        <p:spPr>
          <a:xfrm>
            <a:off x="4872228" y="4055699"/>
            <a:ext cx="2054352" cy="384721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Arrow 11"/>
          <p:cNvSpPr/>
          <p:nvPr/>
        </p:nvSpPr>
        <p:spPr>
          <a:xfrm>
            <a:off x="4872228" y="5117528"/>
            <a:ext cx="2054352" cy="384721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76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2.4. </a:t>
            </a:r>
            <a:r>
              <a:rPr lang="en-US" dirty="0"/>
              <a:t>Physical considerations in HCI design</a:t>
            </a:r>
            <a:endParaRPr lang="en-GB" dirty="0"/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37" y="2460568"/>
            <a:ext cx="11687695" cy="3906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201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2.4. </a:t>
            </a:r>
            <a:r>
              <a:rPr lang="en-US" dirty="0"/>
              <a:t>Physical considerations in HCI design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52000" algn="r">
              <a:buFont typeface="Wingdings" panose="05000000000000000000" pitchFamily="2" charset="2"/>
              <a:buChar char="Ø"/>
            </a:pPr>
            <a:r>
              <a:rPr lang="en-US" altLang="en-US" sz="4400" b="1" i="1" dirty="0"/>
              <a:t>Match the </a:t>
            </a:r>
            <a:r>
              <a:rPr lang="en-US" altLang="en-US" sz="4400" b="1" i="1" dirty="0" smtClean="0"/>
              <a:t>UI </a:t>
            </a:r>
            <a:r>
              <a:rPr lang="en-US" altLang="en-US" sz="4400" b="1" i="1" dirty="0"/>
              <a:t>to the task</a:t>
            </a:r>
          </a:p>
          <a:p>
            <a:pPr marL="252000" algn="r">
              <a:buFont typeface="Wingdings" panose="05000000000000000000" pitchFamily="2" charset="2"/>
              <a:buChar char="Ø"/>
            </a:pPr>
            <a:r>
              <a:rPr lang="en-US" altLang="en-US" sz="4400" b="1" i="1" dirty="0"/>
              <a:t>Make the </a:t>
            </a:r>
            <a:r>
              <a:rPr lang="en-US" altLang="en-US" sz="4400" b="1" i="1" dirty="0" smtClean="0"/>
              <a:t>UI </a:t>
            </a:r>
            <a:r>
              <a:rPr lang="en-US" altLang="en-US" sz="4400" b="1" i="1" dirty="0"/>
              <a:t>efficient</a:t>
            </a:r>
          </a:p>
          <a:p>
            <a:pPr marL="252000" algn="r">
              <a:buFont typeface="Wingdings" panose="05000000000000000000" pitchFamily="2" charset="2"/>
              <a:buChar char="Ø"/>
            </a:pPr>
            <a:r>
              <a:rPr lang="en-US" altLang="en-US" sz="4400" b="1" i="1" dirty="0"/>
              <a:t>Provide appropriate feedback to users</a:t>
            </a:r>
          </a:p>
          <a:p>
            <a:pPr marL="252000" algn="r">
              <a:buFont typeface="Wingdings" panose="05000000000000000000" pitchFamily="2" charset="2"/>
              <a:buChar char="Ø"/>
            </a:pPr>
            <a:r>
              <a:rPr lang="en-US" altLang="en-US" sz="4400" b="1" i="1" dirty="0"/>
              <a:t>Generate usable queries</a:t>
            </a:r>
          </a:p>
          <a:p>
            <a:pPr marL="252000" algn="r">
              <a:buFont typeface="Wingdings" panose="05000000000000000000" pitchFamily="2" charset="2"/>
              <a:buChar char="Ø"/>
            </a:pPr>
            <a:r>
              <a:rPr lang="en-US" altLang="en-US" sz="4400" b="1" i="1" dirty="0"/>
              <a:t>Improve productivity of computer users</a:t>
            </a:r>
            <a:endParaRPr lang="en-GB" sz="4400" b="1" i="1" dirty="0"/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27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3</a:t>
            </a:r>
            <a:r>
              <a:rPr lang="en-US" sz="6600" dirty="0" smtClean="0"/>
              <a:t>. UI (USER INTERFACE)</a:t>
            </a:r>
            <a:endParaRPr lang="en-GB" sz="66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904821"/>
              </p:ext>
            </p:extLst>
          </p:nvPr>
        </p:nvGraphicFramePr>
        <p:xfrm>
          <a:off x="1195578" y="1932432"/>
          <a:ext cx="10405872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hlinkClick r:id="rId7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98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50" y="2471458"/>
            <a:ext cx="6534150" cy="36524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3.1. NATURAL-LANGUAGE INTERFACE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9" y="2286000"/>
            <a:ext cx="5910072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</a:t>
            </a:r>
            <a:r>
              <a:rPr lang="en-US" sz="3600" b="1" i="1" dirty="0" smtClean="0"/>
              <a:t> Interact with the computer in “natural” language</a:t>
            </a:r>
          </a:p>
          <a:p>
            <a:endParaRPr lang="en-US" sz="3600" b="1" i="1" dirty="0" smtClean="0"/>
          </a:p>
          <a:p>
            <a:r>
              <a:rPr lang="en-US" sz="3600" b="1" i="1" dirty="0" smtClean="0">
                <a:solidFill>
                  <a:schemeClr val="accent4">
                    <a:lumMod val="75000"/>
                  </a:schemeClr>
                </a:solidFill>
              </a:rPr>
              <a:t>!!! </a:t>
            </a:r>
            <a:r>
              <a:rPr lang="en-US" sz="3600" dirty="0" smtClean="0"/>
              <a:t>Implementation problem</a:t>
            </a:r>
          </a:p>
          <a:p>
            <a:r>
              <a:rPr lang="en-US" sz="3600" b="1" i="1" dirty="0">
                <a:solidFill>
                  <a:schemeClr val="accent4">
                    <a:lumMod val="75000"/>
                  </a:schemeClr>
                </a:solidFill>
              </a:rPr>
              <a:t>!!!</a:t>
            </a:r>
            <a:r>
              <a:rPr lang="en-US" sz="3600" b="1" i="1" dirty="0"/>
              <a:t> </a:t>
            </a:r>
            <a:r>
              <a:rPr lang="en-US" sz="3600" dirty="0" smtClean="0"/>
              <a:t>Extraordinary demand on computing resources</a:t>
            </a:r>
            <a:endParaRPr lang="en-US" sz="3600" dirty="0"/>
          </a:p>
          <a:p>
            <a:endParaRPr lang="en-GB" sz="3600" b="1" i="1" dirty="0"/>
          </a:p>
        </p:txBody>
      </p:sp>
      <p:sp>
        <p:nvSpPr>
          <p:cNvPr id="6" name="TextBox 5">
            <a:hlinkClick r:id="rId4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75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55"/>
          <a:stretch/>
        </p:blipFill>
        <p:spPr>
          <a:xfrm>
            <a:off x="7200901" y="2744207"/>
            <a:ext cx="4840986" cy="35222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3.2. Q&amp;A INTERFACE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7" y="2171700"/>
            <a:ext cx="5929123" cy="428625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400" b="1" dirty="0">
                <a:solidFill>
                  <a:srgbClr val="53D680"/>
                </a:solidFill>
                <a:sym typeface="Wingdings" panose="05000000000000000000" pitchFamily="2" charset="2"/>
              </a:rPr>
              <a:t></a:t>
            </a:r>
            <a:r>
              <a:rPr lang="en-US" sz="3600" b="1" i="1" dirty="0"/>
              <a:t> Users unfamiliar with applications may find </a:t>
            </a:r>
            <a:r>
              <a:rPr lang="en-US" sz="3600" b="1" i="1" dirty="0" smtClean="0"/>
              <a:t>Q&amp;A </a:t>
            </a:r>
            <a:r>
              <a:rPr lang="en-US" sz="3600" b="1" i="1" dirty="0"/>
              <a:t>interfaces most comfortable</a:t>
            </a:r>
            <a:endParaRPr lang="en-US" sz="3600" b="1" i="1" dirty="0" smtClean="0"/>
          </a:p>
          <a:p>
            <a:endParaRPr lang="en-US" sz="3600" b="1" i="1" dirty="0" smtClean="0"/>
          </a:p>
          <a:p>
            <a:r>
              <a:rPr lang="en-US" sz="3600" b="1" i="1" dirty="0" smtClean="0">
                <a:solidFill>
                  <a:srgbClr val="53D680"/>
                </a:solidFill>
              </a:rPr>
              <a:t>!!!</a:t>
            </a:r>
            <a:r>
              <a:rPr lang="en-US" sz="3600" b="1" i="1" dirty="0" smtClean="0"/>
              <a:t> </a:t>
            </a:r>
            <a:r>
              <a:rPr lang="en-US" sz="3600" dirty="0" smtClean="0"/>
              <a:t>Computer displays questions and user answers</a:t>
            </a:r>
          </a:p>
          <a:p>
            <a:r>
              <a:rPr lang="en-US" sz="3600" b="1" i="1" dirty="0">
                <a:solidFill>
                  <a:srgbClr val="53D680"/>
                </a:solidFill>
              </a:rPr>
              <a:t>!!!</a:t>
            </a:r>
            <a:r>
              <a:rPr lang="en-US" sz="3600" b="1" i="1" dirty="0"/>
              <a:t> </a:t>
            </a:r>
            <a:r>
              <a:rPr lang="en-US" sz="3600" dirty="0" smtClean="0"/>
              <a:t>Computer acts on each input</a:t>
            </a:r>
            <a:endParaRPr lang="en-US" sz="3600" dirty="0"/>
          </a:p>
          <a:p>
            <a:endParaRPr lang="en-GB" sz="3600" b="1" i="1" dirty="0"/>
          </a:p>
        </p:txBody>
      </p:sp>
      <p:sp>
        <p:nvSpPr>
          <p:cNvPr id="6" name="TextBox 5">
            <a:hlinkClick r:id="rId3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62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3.3.MENUS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9" y="2171700"/>
            <a:ext cx="5948171" cy="428625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400" b="1" dirty="0">
                <a:solidFill>
                  <a:srgbClr val="50DE4A"/>
                </a:solidFill>
                <a:sym typeface="Wingdings" panose="05000000000000000000" pitchFamily="2" charset="2"/>
              </a:rPr>
              <a:t></a:t>
            </a:r>
            <a:r>
              <a:rPr lang="en-US" sz="3600" b="1" i="1" dirty="0"/>
              <a:t> Provides </a:t>
            </a:r>
            <a:r>
              <a:rPr lang="en-US" sz="3600" b="1" i="1" dirty="0" smtClean="0"/>
              <a:t>an </a:t>
            </a:r>
            <a:r>
              <a:rPr lang="en-US" sz="3600" b="1" i="1" dirty="0"/>
              <a:t>onscreen list of available selections</a:t>
            </a:r>
            <a:endParaRPr lang="en-US" sz="3600" b="1" i="1" dirty="0" smtClean="0"/>
          </a:p>
          <a:p>
            <a:endParaRPr lang="en-US" sz="3600" b="1" i="1" dirty="0" smtClean="0"/>
          </a:p>
          <a:p>
            <a:r>
              <a:rPr lang="en-US" sz="3600" b="1" i="1" dirty="0" smtClean="0">
                <a:solidFill>
                  <a:srgbClr val="50DE4A"/>
                </a:solidFill>
              </a:rPr>
              <a:t>!!!</a:t>
            </a:r>
            <a:r>
              <a:rPr lang="en-US" sz="3600" b="1" i="1" dirty="0" smtClean="0"/>
              <a:t> </a:t>
            </a:r>
            <a:r>
              <a:rPr lang="en-US" sz="3600" dirty="0" smtClean="0"/>
              <a:t>NOT hardware dependent</a:t>
            </a:r>
          </a:p>
          <a:p>
            <a:r>
              <a:rPr lang="en-US" sz="3600" b="1" i="1" dirty="0">
                <a:solidFill>
                  <a:srgbClr val="50DE4A"/>
                </a:solidFill>
              </a:rPr>
              <a:t>!!!</a:t>
            </a:r>
            <a:r>
              <a:rPr lang="en-US" sz="3600" b="1" i="1" dirty="0"/>
              <a:t> </a:t>
            </a:r>
            <a:r>
              <a:rPr lang="en-US" sz="3600" dirty="0" smtClean="0"/>
              <a:t>Can be put aside and nested</a:t>
            </a:r>
            <a:endParaRPr lang="en-US" sz="3600" dirty="0"/>
          </a:p>
          <a:p>
            <a:endParaRPr lang="en-GB" sz="3600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752" y="2373518"/>
            <a:ext cx="4762698" cy="3208132"/>
          </a:xfrm>
          <a:prstGeom prst="rect">
            <a:avLst/>
          </a:prstGeom>
        </p:spPr>
      </p:pic>
      <p:sp>
        <p:nvSpPr>
          <p:cNvPr id="6" name="TextBox 5">
            <a:hlinkClick r:id="rId3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74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3.4. FORM-FILL INTERFACE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9" y="2171700"/>
            <a:ext cx="5643371" cy="428625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sz="4400" b="1" dirty="0">
                <a:solidFill>
                  <a:srgbClr val="86E640"/>
                </a:solidFill>
                <a:sym typeface="Wingdings" panose="05000000000000000000" pitchFamily="2" charset="2"/>
              </a:rPr>
              <a:t></a:t>
            </a:r>
            <a:r>
              <a:rPr lang="en-US" sz="3600" b="1" i="1" dirty="0"/>
              <a:t> </a:t>
            </a:r>
            <a:r>
              <a:rPr lang="en-US" sz="3600" b="1" i="1" dirty="0" smtClean="0"/>
              <a:t>Displaying </a:t>
            </a:r>
            <a:r>
              <a:rPr lang="en-US" sz="3600" b="1" i="1" dirty="0"/>
              <a:t>fields containing data items or parameters</a:t>
            </a:r>
            <a:endParaRPr lang="en-US" sz="3600" b="1" i="1" dirty="0" smtClean="0"/>
          </a:p>
          <a:p>
            <a:endParaRPr lang="en-US" sz="3600" b="1" i="1" dirty="0" smtClean="0"/>
          </a:p>
          <a:p>
            <a:r>
              <a:rPr lang="en-US" sz="3600" b="1" i="1" dirty="0" smtClean="0">
                <a:solidFill>
                  <a:srgbClr val="86E640"/>
                </a:solidFill>
              </a:rPr>
              <a:t>!!!</a:t>
            </a:r>
            <a:r>
              <a:rPr lang="en-US" sz="3600" b="1" i="1" dirty="0" smtClean="0"/>
              <a:t> </a:t>
            </a:r>
            <a:r>
              <a:rPr lang="en-US" sz="3600" dirty="0" smtClean="0"/>
              <a:t>Provides </a:t>
            </a:r>
            <a:r>
              <a:rPr lang="en-US" sz="3600" dirty="0"/>
              <a:t>excellent </a:t>
            </a:r>
            <a:r>
              <a:rPr lang="en-US" sz="3600" dirty="0" smtClean="0"/>
              <a:t>documentation</a:t>
            </a:r>
          </a:p>
          <a:p>
            <a:r>
              <a:rPr lang="en-US" sz="3600" b="1" i="1" dirty="0">
                <a:solidFill>
                  <a:srgbClr val="86E640"/>
                </a:solidFill>
              </a:rPr>
              <a:t>!!!</a:t>
            </a:r>
            <a:r>
              <a:rPr lang="en-US" sz="3600" b="1" i="1" dirty="0"/>
              <a:t> </a:t>
            </a:r>
            <a:r>
              <a:rPr lang="en-US" sz="3600" dirty="0"/>
              <a:t>Users experienced with the system or application may become </a:t>
            </a:r>
            <a:r>
              <a:rPr lang="en-US" sz="3600" dirty="0" smtClean="0"/>
              <a:t>impatient</a:t>
            </a:r>
            <a:endParaRPr lang="en-GB" sz="3600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50" y="2496236"/>
            <a:ext cx="5152396" cy="3657347"/>
          </a:xfrm>
          <a:prstGeom prst="rect">
            <a:avLst/>
          </a:prstGeom>
        </p:spPr>
      </p:pic>
      <p:sp>
        <p:nvSpPr>
          <p:cNvPr id="6" name="TextBox 5">
            <a:hlinkClick r:id="rId3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31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5900" y="361950"/>
            <a:ext cx="9658350" cy="62102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33;p30">
            <a:hlinkClick r:id="rId4" action="ppaction://hlinksldjump"/>
          </p:cNvPr>
          <p:cNvSpPr txBox="1"/>
          <p:nvPr/>
        </p:nvSpPr>
        <p:spPr>
          <a:xfrm>
            <a:off x="0" y="-1"/>
            <a:ext cx="693300" cy="708000"/>
          </a:xfrm>
          <a:prstGeom prst="rect">
            <a:avLst/>
          </a:prstGeom>
          <a:solidFill>
            <a:srgbClr val="202F6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000" kern="0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⇦</a:t>
            </a:r>
            <a:endParaRPr sz="4000" kern="0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160618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3.5. COMMAND-LANGUAGE INTERFACE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9" y="2171700"/>
            <a:ext cx="6348221" cy="428625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400" b="1" dirty="0">
                <a:solidFill>
                  <a:srgbClr val="CAEE36"/>
                </a:solidFill>
                <a:sym typeface="Wingdings" panose="05000000000000000000" pitchFamily="2" charset="2"/>
              </a:rPr>
              <a:t></a:t>
            </a:r>
            <a:r>
              <a:rPr lang="en-US" sz="3600" b="1" i="1" dirty="0"/>
              <a:t> </a:t>
            </a:r>
            <a:r>
              <a:rPr lang="en-US" sz="3600" b="1" i="1" dirty="0" smtClean="0"/>
              <a:t>Control </a:t>
            </a:r>
            <a:r>
              <a:rPr lang="en-US" sz="3600" b="1" i="1" dirty="0"/>
              <a:t>the application with a series of keystrokes, commands, phrases, or some sequence of these</a:t>
            </a:r>
            <a:endParaRPr lang="en-US" sz="3600" b="1" i="1" dirty="0" smtClean="0"/>
          </a:p>
          <a:p>
            <a:endParaRPr lang="en-US" sz="3600" b="1" i="1" dirty="0" smtClean="0"/>
          </a:p>
          <a:p>
            <a:r>
              <a:rPr lang="en-US" sz="3600" b="1" i="1" dirty="0" smtClean="0">
                <a:solidFill>
                  <a:srgbClr val="CAEE36"/>
                </a:solidFill>
              </a:rPr>
              <a:t>!!!</a:t>
            </a:r>
            <a:r>
              <a:rPr lang="en-US" sz="3600" b="1" i="1" dirty="0" smtClean="0"/>
              <a:t> </a:t>
            </a:r>
            <a:r>
              <a:rPr lang="en-US" sz="3600" dirty="0" smtClean="0"/>
              <a:t>M</a:t>
            </a:r>
            <a:r>
              <a:rPr lang="en-US" altLang="en-US" sz="3600" dirty="0" smtClean="0"/>
              <a:t>ore </a:t>
            </a:r>
            <a:r>
              <a:rPr lang="en-US" altLang="en-US" sz="3600" dirty="0"/>
              <a:t>flexibility and control</a:t>
            </a:r>
            <a:endParaRPr lang="en-US" sz="3600" dirty="0" smtClean="0"/>
          </a:p>
          <a:p>
            <a:r>
              <a:rPr lang="en-US" sz="3600" b="1" i="1" dirty="0">
                <a:solidFill>
                  <a:srgbClr val="CAEE36"/>
                </a:solidFill>
              </a:rPr>
              <a:t>!!!</a:t>
            </a:r>
            <a:r>
              <a:rPr lang="en-US" sz="3600" b="1" i="1" dirty="0"/>
              <a:t> </a:t>
            </a:r>
            <a:r>
              <a:rPr lang="en-US" sz="3600" dirty="0" smtClean="0"/>
              <a:t>O</a:t>
            </a:r>
            <a:r>
              <a:rPr lang="en-US" altLang="en-US" sz="3600" dirty="0" smtClean="0"/>
              <a:t>bstacles </a:t>
            </a:r>
            <a:r>
              <a:rPr lang="en-US" altLang="en-US" sz="3600" dirty="0"/>
              <a:t>for inexperienced users</a:t>
            </a:r>
            <a:endParaRPr lang="en-US" sz="3600" dirty="0"/>
          </a:p>
          <a:p>
            <a:endParaRPr lang="en-GB" sz="3600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700" y="2557462"/>
            <a:ext cx="4352924" cy="3514725"/>
          </a:xfrm>
          <a:prstGeom prst="rect">
            <a:avLst/>
          </a:prstGeom>
        </p:spPr>
      </p:pic>
      <p:sp>
        <p:nvSpPr>
          <p:cNvPr id="6" name="TextBox 5">
            <a:hlinkClick r:id="rId3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79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3.6. GRAPHICAL USER INTERFACE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6979" y="2247900"/>
            <a:ext cx="6100571" cy="428625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400" b="1" dirty="0">
                <a:solidFill>
                  <a:srgbClr val="FFC000"/>
                </a:solidFill>
                <a:sym typeface="Wingdings" panose="05000000000000000000" pitchFamily="2" charset="2"/>
              </a:rPr>
              <a:t></a:t>
            </a:r>
            <a:r>
              <a:rPr lang="en-US" sz="3600" b="1" i="1" dirty="0"/>
              <a:t> Provide users constant feedback on task accomplishment</a:t>
            </a:r>
            <a:endParaRPr lang="en-US" sz="3600" b="1" i="1" dirty="0" smtClean="0"/>
          </a:p>
          <a:p>
            <a:endParaRPr lang="en-US" sz="3600" b="1" i="1" dirty="0" smtClean="0"/>
          </a:p>
          <a:p>
            <a:r>
              <a:rPr lang="en-US" sz="3600" b="1" i="1" dirty="0" smtClean="0">
                <a:solidFill>
                  <a:srgbClr val="FFC000"/>
                </a:solidFill>
              </a:rPr>
              <a:t>!!!</a:t>
            </a:r>
            <a:r>
              <a:rPr lang="en-US" sz="3600" b="1" i="1" dirty="0" smtClean="0"/>
              <a:t> </a:t>
            </a:r>
            <a:r>
              <a:rPr lang="en-US" sz="3600" dirty="0" smtClean="0"/>
              <a:t>NOT hardware dependent</a:t>
            </a:r>
          </a:p>
          <a:p>
            <a:r>
              <a:rPr lang="en-US" sz="3600" b="1" i="1" dirty="0">
                <a:solidFill>
                  <a:srgbClr val="FFC000"/>
                </a:solidFill>
              </a:rPr>
              <a:t>!!!</a:t>
            </a:r>
            <a:r>
              <a:rPr lang="en-US" sz="3600" b="1" i="1" dirty="0"/>
              <a:t> </a:t>
            </a:r>
            <a:r>
              <a:rPr lang="en-US" altLang="en-US" sz="3600" dirty="0" smtClean="0"/>
              <a:t>Appropriate </a:t>
            </a:r>
            <a:r>
              <a:rPr lang="en-US" altLang="en-US" sz="3600" dirty="0"/>
              <a:t>model of </a:t>
            </a:r>
            <a:r>
              <a:rPr lang="en-US" altLang="en-US" sz="3600" dirty="0" smtClean="0"/>
              <a:t>reality </a:t>
            </a:r>
            <a:r>
              <a:rPr lang="en-US" altLang="en-US" sz="3600" dirty="0"/>
              <a:t>or an acceptable conceptual model</a:t>
            </a:r>
            <a:endParaRPr lang="en-US" sz="3600" dirty="0"/>
          </a:p>
          <a:p>
            <a:endParaRPr lang="en-GB" sz="3600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2819400"/>
            <a:ext cx="4874559" cy="3314700"/>
          </a:xfrm>
          <a:prstGeom prst="rect">
            <a:avLst/>
          </a:prstGeom>
        </p:spPr>
      </p:pic>
      <p:sp>
        <p:nvSpPr>
          <p:cNvPr id="6" name="TextBox 5">
            <a:hlinkClick r:id="rId4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59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3.7. OTHER USER INTERFACE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9" y="2171700"/>
            <a:ext cx="5776721" cy="4286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r>
              <a:rPr lang="en-US" sz="3600" b="1" i="1" dirty="0" smtClean="0"/>
              <a:t> </a:t>
            </a:r>
            <a:r>
              <a:rPr lang="en-US" altLang="en-US" sz="3600" b="1" i="1" dirty="0" smtClean="0"/>
              <a:t>Pointing devices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b="1" i="1" dirty="0" smtClean="0"/>
              <a:t>Touch-sensitive </a:t>
            </a:r>
            <a:r>
              <a:rPr lang="en-US" altLang="en-US" sz="3600" b="1" i="1" dirty="0"/>
              <a:t>screens</a:t>
            </a:r>
          </a:p>
          <a:p>
            <a:r>
              <a:rPr lang="en-US" sz="3600" b="1" i="1" dirty="0" smtClean="0">
                <a:solidFill>
                  <a:srgbClr val="FF0000"/>
                </a:solidFill>
              </a:rPr>
              <a:t>!!!</a:t>
            </a:r>
            <a:r>
              <a:rPr lang="en-GB" sz="3600" b="1" i="1" dirty="0" smtClean="0"/>
              <a:t> </a:t>
            </a:r>
            <a:r>
              <a:rPr lang="en-US" altLang="en-US" sz="3600" b="1" i="1" dirty="0" smtClean="0"/>
              <a:t>Speech </a:t>
            </a:r>
            <a:r>
              <a:rPr lang="en-US" altLang="en-US" sz="3600" b="1" i="1" dirty="0"/>
              <a:t>recognition and </a:t>
            </a:r>
            <a:r>
              <a:rPr lang="en-US" altLang="en-US" sz="3600" b="1" i="1" dirty="0" smtClean="0"/>
              <a:t>synthesis</a:t>
            </a:r>
            <a:r>
              <a:rPr lang="en-US" altLang="en-US" sz="3600" dirty="0" smtClean="0"/>
              <a:t> </a:t>
            </a:r>
            <a:r>
              <a:rPr lang="en-US" altLang="en-US" sz="3600" dirty="0" smtClean="0">
                <a:sym typeface="Wingdings" panose="05000000000000000000" pitchFamily="2" charset="2"/>
              </a:rPr>
              <a:t></a:t>
            </a:r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600" i="1" dirty="0">
                <a:sym typeface="Wingdings" panose="05000000000000000000" pitchFamily="2" charset="2"/>
              </a:rPr>
              <a:t>recognize an individual’s vocal signals, convert them, and store the </a:t>
            </a:r>
            <a:r>
              <a:rPr lang="en-US" sz="3600" i="1" dirty="0" smtClean="0">
                <a:sym typeface="Wingdings" panose="05000000000000000000" pitchFamily="2" charset="2"/>
              </a:rPr>
              <a:t>input – SPEED DATA ENTRY</a:t>
            </a:r>
            <a:endParaRPr lang="en-US" altLang="en-US" sz="36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5" r="23864"/>
          <a:stretch/>
        </p:blipFill>
        <p:spPr>
          <a:xfrm>
            <a:off x="6305550" y="904875"/>
            <a:ext cx="5314950" cy="5280660"/>
          </a:xfrm>
          <a:prstGeom prst="rect">
            <a:avLst/>
          </a:prstGeom>
        </p:spPr>
      </p:pic>
      <p:sp>
        <p:nvSpPr>
          <p:cNvPr id="6" name="TextBox 5">
            <a:hlinkClick r:id="rId4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28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dirty="0" smtClean="0"/>
              <a:t>4. </a:t>
            </a:r>
            <a:r>
              <a:rPr lang="en-US" altLang="en-US" sz="6600" dirty="0"/>
              <a:t>Guidelines for Dialog Design</a:t>
            </a:r>
            <a:endParaRPr lang="en-GB" sz="66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6764137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hlinkClick r:id="rId7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16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4.1 </a:t>
            </a:r>
            <a:r>
              <a:rPr lang="en-US" altLang="en-US" dirty="0"/>
              <a:t>Meaningful Communication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/>
              <a:t>The system should present information clearly to the user</a:t>
            </a:r>
          </a:p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Users </a:t>
            </a:r>
            <a:r>
              <a:rPr lang="en-US" altLang="en-US" sz="3600" dirty="0"/>
              <a:t>with less skill with a computer require more communication</a:t>
            </a:r>
          </a:p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Easy </a:t>
            </a:r>
            <a:r>
              <a:rPr lang="en-US" altLang="en-US" sz="3600" dirty="0"/>
              <a:t>to use help screens </a:t>
            </a:r>
          </a:p>
          <a:p>
            <a:endParaRPr lang="en-GB" sz="3600" dirty="0"/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15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4.1 </a:t>
            </a:r>
            <a:r>
              <a:rPr lang="en-US" altLang="en-US" dirty="0"/>
              <a:t>Meaningful Communication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38" y="2426651"/>
            <a:ext cx="4410551" cy="3284453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163" y="2571218"/>
            <a:ext cx="5252515" cy="2766592"/>
          </a:xfrm>
          <a:prstGeom prst="rect">
            <a:avLst/>
          </a:prstGeom>
        </p:spPr>
      </p:pic>
      <p:sp>
        <p:nvSpPr>
          <p:cNvPr id="6" name="TextBox 5">
            <a:hlinkClick r:id="rId4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9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4.1 </a:t>
            </a:r>
            <a:r>
              <a:rPr lang="en-US" altLang="en-US" dirty="0"/>
              <a:t>Meaningful Communication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8" y="1794510"/>
            <a:ext cx="3855717" cy="493776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040" y="1672914"/>
            <a:ext cx="5047619" cy="5180952"/>
          </a:xfrm>
          <a:prstGeom prst="rect">
            <a:avLst/>
          </a:prstGeom>
        </p:spPr>
      </p:pic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8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4.1 </a:t>
            </a:r>
            <a:r>
              <a:rPr lang="en-US" altLang="en-US" dirty="0"/>
              <a:t>Meaningful Communication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066" y="2926715"/>
            <a:ext cx="3708322" cy="166814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342" y="1916706"/>
            <a:ext cx="5282539" cy="4419047"/>
          </a:xfrm>
          <a:prstGeom prst="rect">
            <a:avLst/>
          </a:prstGeom>
        </p:spPr>
      </p:pic>
      <p:sp>
        <p:nvSpPr>
          <p:cNvPr id="6" name="TextBox 5">
            <a:hlinkClick r:id="rId4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80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4.1 </a:t>
            </a:r>
            <a:r>
              <a:rPr lang="en-US" altLang="en-US" dirty="0"/>
              <a:t>Meaningful Communication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509" y="2280672"/>
            <a:ext cx="5268060" cy="355332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462" y="2280672"/>
            <a:ext cx="3587298" cy="3443284"/>
          </a:xfrm>
          <a:prstGeom prst="rect">
            <a:avLst/>
          </a:prstGeom>
        </p:spPr>
      </p:pic>
      <p:sp>
        <p:nvSpPr>
          <p:cNvPr id="6" name="TextBox 5">
            <a:hlinkClick r:id="rId4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26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4.2 </a:t>
            </a:r>
            <a:r>
              <a:rPr lang="en-US" altLang="en-US" dirty="0"/>
              <a:t>Minimal User Action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/>
              <a:t>Keying codes instead of whole words</a:t>
            </a:r>
          </a:p>
          <a:p>
            <a:pPr>
              <a:lnSpc>
                <a:spcPct val="80000"/>
              </a:lnSpc>
            </a:pPr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Entering </a:t>
            </a:r>
            <a:r>
              <a:rPr lang="en-US" altLang="en-US" sz="3600" dirty="0"/>
              <a:t>data that are not already stored on files</a:t>
            </a:r>
          </a:p>
          <a:p>
            <a:pPr>
              <a:lnSpc>
                <a:spcPct val="80000"/>
              </a:lnSpc>
            </a:pPr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Supplying </a:t>
            </a:r>
            <a:r>
              <a:rPr lang="en-US" altLang="en-US" sz="3600" dirty="0"/>
              <a:t>the editing characters</a:t>
            </a:r>
          </a:p>
          <a:p>
            <a:pPr>
              <a:lnSpc>
                <a:spcPct val="80000"/>
              </a:lnSpc>
            </a:pPr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Using </a:t>
            </a:r>
            <a:r>
              <a:rPr lang="en-US" altLang="en-US" sz="3600" dirty="0"/>
              <a:t>default values for fields on entry screens</a:t>
            </a:r>
          </a:p>
          <a:p>
            <a:pPr>
              <a:lnSpc>
                <a:spcPct val="80000"/>
              </a:lnSpc>
            </a:pPr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Designing </a:t>
            </a:r>
            <a:r>
              <a:rPr lang="en-US" altLang="en-US" sz="3600" dirty="0"/>
              <a:t>an inquiry, change, or delete program so that the user needs to enter only the first few characters of a name or item description</a:t>
            </a:r>
          </a:p>
          <a:p>
            <a:endParaRPr lang="en-GB" sz="3600" dirty="0"/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46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5334387"/>
              </p:ext>
            </p:extLst>
          </p:nvPr>
        </p:nvGraphicFramePr>
        <p:xfrm>
          <a:off x="0" y="0"/>
          <a:ext cx="12192000" cy="670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Google Shape;233;p30">
            <a:hlinkClick r:id="rId8" action="ppaction://hlinksldjump"/>
          </p:cNvPr>
          <p:cNvSpPr txBox="1"/>
          <p:nvPr/>
        </p:nvSpPr>
        <p:spPr>
          <a:xfrm>
            <a:off x="0" y="-1"/>
            <a:ext cx="693300" cy="708000"/>
          </a:xfrm>
          <a:prstGeom prst="rect">
            <a:avLst/>
          </a:prstGeom>
          <a:solidFill>
            <a:srgbClr val="202F6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000" kern="0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⇦</a:t>
            </a:r>
            <a:endParaRPr sz="4000" kern="0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107979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4.2 </a:t>
            </a:r>
            <a:r>
              <a:rPr lang="en-US" altLang="en-US" sz="5400" dirty="0"/>
              <a:t>Minimal User </a:t>
            </a:r>
            <a:r>
              <a:rPr lang="en-US" altLang="en-US" sz="5400" dirty="0" smtClean="0"/>
              <a:t>Action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/>
              <a:t>Providing keystrokes for selecting pull-down menu options</a:t>
            </a:r>
          </a:p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Use </a:t>
            </a:r>
            <a:r>
              <a:rPr lang="en-US" altLang="en-US" sz="3600" dirty="0"/>
              <a:t>radio buttons and drop-down lists to control displays of new Web pages or to change Web forms</a:t>
            </a:r>
          </a:p>
          <a:p>
            <a:pPr>
              <a:buClr>
                <a:srgbClr val="CC0000"/>
              </a:buClr>
            </a:pPr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Provide </a:t>
            </a:r>
            <a:r>
              <a:rPr lang="en-US" altLang="en-US" sz="3600" dirty="0"/>
              <a:t>cursor control for Web forms and other displays so the cursor moves to the next field when the right number of characters has been entered</a:t>
            </a:r>
          </a:p>
          <a:p>
            <a:endParaRPr lang="en-GB" sz="3600" dirty="0"/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86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4.2 </a:t>
            </a:r>
            <a:r>
              <a:rPr lang="en-US" altLang="en-US" dirty="0"/>
              <a:t>Minimal User Action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/>
              <a:t>Keying codes instead of whole words</a:t>
            </a:r>
          </a:p>
          <a:p>
            <a:endParaRPr lang="en-GB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33" y="2937509"/>
            <a:ext cx="4903930" cy="31775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903" y="3097530"/>
            <a:ext cx="5120565" cy="3310128"/>
          </a:xfrm>
          <a:prstGeom prst="rect">
            <a:avLst/>
          </a:prstGeom>
        </p:spPr>
      </p:pic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0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4.2 </a:t>
            </a:r>
            <a:r>
              <a:rPr lang="en-US" altLang="en-US" dirty="0"/>
              <a:t>Minimal User Action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6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Entering </a:t>
            </a:r>
            <a:r>
              <a:rPr lang="en-US" altLang="en-US" sz="3600" dirty="0"/>
              <a:t>data that are not already stored on files</a:t>
            </a:r>
          </a:p>
          <a:p>
            <a:endParaRPr lang="en-GB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478" y="3143250"/>
            <a:ext cx="5650918" cy="3367278"/>
          </a:xfrm>
          <a:prstGeom prst="rect">
            <a:avLst/>
          </a:prstGeom>
        </p:spPr>
      </p:pic>
      <p:sp>
        <p:nvSpPr>
          <p:cNvPr id="6" name="TextBox 5">
            <a:hlinkClick r:id="rId3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92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4.2 </a:t>
            </a:r>
            <a:r>
              <a:rPr lang="en-US" altLang="en-US" dirty="0"/>
              <a:t>Minimal User Action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6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Supplying </a:t>
            </a:r>
            <a:r>
              <a:rPr lang="en-US" altLang="en-US" sz="3600" dirty="0"/>
              <a:t>the editing characters</a:t>
            </a:r>
          </a:p>
          <a:p>
            <a:endParaRPr lang="en-GB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739" y="3079187"/>
            <a:ext cx="4638291" cy="31089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313" y="3712979"/>
            <a:ext cx="5836816" cy="3019291"/>
          </a:xfrm>
          <a:prstGeom prst="rect">
            <a:avLst/>
          </a:prstGeom>
        </p:spPr>
      </p:pic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3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4.2 </a:t>
            </a:r>
            <a:r>
              <a:rPr lang="en-US" altLang="en-US" dirty="0"/>
              <a:t>Minimal User Action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6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Using </a:t>
            </a:r>
            <a:r>
              <a:rPr lang="en-US" altLang="en-US" sz="3600" dirty="0"/>
              <a:t>default values for fields on entry screens</a:t>
            </a:r>
          </a:p>
          <a:p>
            <a:endParaRPr lang="en-GB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390" y="2991883"/>
            <a:ext cx="4741545" cy="3203177"/>
          </a:xfrm>
          <a:prstGeom prst="rect">
            <a:avLst/>
          </a:prstGeom>
        </p:spPr>
      </p:pic>
      <p:sp>
        <p:nvSpPr>
          <p:cNvPr id="6" name="TextBox 5">
            <a:hlinkClick r:id="rId3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47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4.2 </a:t>
            </a:r>
            <a:r>
              <a:rPr lang="en-US" altLang="en-US" dirty="0"/>
              <a:t>Minimal User Action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6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Designing </a:t>
            </a:r>
            <a:r>
              <a:rPr lang="en-US" altLang="en-US" sz="3600" dirty="0"/>
              <a:t>an inquiry, change, or delete program so that the user needs to enter only the first few characters of a name or item description</a:t>
            </a:r>
          </a:p>
          <a:p>
            <a:endParaRPr lang="en-GB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7" y="3917933"/>
            <a:ext cx="6728727" cy="23914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537" y="3636319"/>
            <a:ext cx="3843293" cy="2981651"/>
          </a:xfrm>
          <a:prstGeom prst="rect">
            <a:avLst/>
          </a:prstGeom>
        </p:spPr>
      </p:pic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77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4.2 </a:t>
            </a:r>
            <a:r>
              <a:rPr lang="en-US" altLang="en-US" sz="5400" dirty="0"/>
              <a:t>Minimal User </a:t>
            </a:r>
            <a:r>
              <a:rPr lang="en-US" altLang="en-US" sz="5400" dirty="0" smtClean="0"/>
              <a:t>Action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/>
              <a:t>Providing keystrokes for selecting pull-down menu </a:t>
            </a:r>
            <a:r>
              <a:rPr lang="en-US" altLang="en-US" sz="3600" dirty="0" smtClean="0"/>
              <a:t>options</a:t>
            </a:r>
          </a:p>
          <a:p>
            <a:endParaRPr lang="en-US" altLang="en-US" sz="3600" dirty="0"/>
          </a:p>
          <a:p>
            <a:endParaRPr lang="en-GB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105" y="3355657"/>
            <a:ext cx="3719918" cy="27822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718" y="3207067"/>
            <a:ext cx="5724468" cy="2571750"/>
          </a:xfrm>
          <a:prstGeom prst="rect">
            <a:avLst/>
          </a:prstGeom>
        </p:spPr>
      </p:pic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89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4.2 </a:t>
            </a:r>
            <a:r>
              <a:rPr lang="en-US" altLang="en-US" sz="5400" dirty="0"/>
              <a:t>Minimal User </a:t>
            </a:r>
            <a:r>
              <a:rPr lang="en-US" altLang="en-US" sz="5400" dirty="0" smtClean="0"/>
              <a:t>Action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Use </a:t>
            </a:r>
            <a:r>
              <a:rPr lang="en-US" altLang="en-US" sz="3600" dirty="0"/>
              <a:t>radio buttons and drop-down lists to control displays of new Web pages or to change Web </a:t>
            </a:r>
            <a:r>
              <a:rPr lang="en-US" altLang="en-US" sz="3600" dirty="0" smtClean="0"/>
              <a:t>forms</a:t>
            </a:r>
          </a:p>
          <a:p>
            <a:endParaRPr lang="en-US" alt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16" y="3832039"/>
            <a:ext cx="6401284" cy="26784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4151782"/>
            <a:ext cx="5328631" cy="2039001"/>
          </a:xfrm>
          <a:prstGeom prst="rect">
            <a:avLst/>
          </a:prstGeom>
        </p:spPr>
      </p:pic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46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4.2 </a:t>
            </a:r>
            <a:r>
              <a:rPr lang="en-US" altLang="en-US" sz="5400" dirty="0"/>
              <a:t>Minimal User </a:t>
            </a:r>
            <a:r>
              <a:rPr lang="en-US" altLang="en-US" sz="5400" dirty="0" smtClean="0"/>
              <a:t>Action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1258" y="1938480"/>
            <a:ext cx="9720071" cy="4023360"/>
          </a:xfrm>
        </p:spPr>
        <p:txBody>
          <a:bodyPr>
            <a:normAutofit/>
          </a:bodyPr>
          <a:lstStyle/>
          <a:p>
            <a:pPr>
              <a:buClr>
                <a:srgbClr val="CC0000"/>
              </a:buClr>
            </a:pPr>
            <a:r>
              <a:rPr lang="en-US" sz="36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Provide </a:t>
            </a:r>
            <a:r>
              <a:rPr lang="en-US" altLang="en-US" sz="3600" dirty="0"/>
              <a:t>cursor control for Web forms and other displays so the cursor moves to the next field when the right number of characters has been </a:t>
            </a:r>
            <a:r>
              <a:rPr lang="en-US" altLang="en-US" sz="3600" dirty="0" smtClean="0"/>
              <a:t>entered</a:t>
            </a:r>
          </a:p>
          <a:p>
            <a:pPr>
              <a:buClr>
                <a:srgbClr val="CC0000"/>
              </a:buClr>
            </a:pPr>
            <a:endParaRPr lang="en-US" altLang="en-US" sz="3600" dirty="0"/>
          </a:p>
          <a:p>
            <a:endParaRPr lang="en-GB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263" y="3641550"/>
            <a:ext cx="4035126" cy="3102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552" y="3580624"/>
            <a:ext cx="4315777" cy="3163076"/>
          </a:xfrm>
          <a:prstGeom prst="rect">
            <a:avLst/>
          </a:prstGeom>
        </p:spPr>
      </p:pic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73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4.3 </a:t>
            </a:r>
            <a:r>
              <a:rPr lang="en-US" altLang="en-US" sz="5400" dirty="0"/>
              <a:t>Standard Operation and Consistency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/>
              <a:t>Locating titles, date, time, and operator and feedback messages in the same places on all displays</a:t>
            </a:r>
          </a:p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Exiting </a:t>
            </a:r>
            <a:r>
              <a:rPr lang="en-US" altLang="en-US" sz="3600" dirty="0"/>
              <a:t>each program by the same key or menu option</a:t>
            </a:r>
          </a:p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Canceling </a:t>
            </a:r>
            <a:r>
              <a:rPr lang="en-US" altLang="en-US" sz="3600" dirty="0"/>
              <a:t>a transaction in a consistent way</a:t>
            </a:r>
          </a:p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Obtaining </a:t>
            </a:r>
            <a:r>
              <a:rPr lang="en-US" altLang="en-US" sz="3600" dirty="0"/>
              <a:t>help in a standardized way</a:t>
            </a:r>
          </a:p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Standardizing </a:t>
            </a:r>
            <a:r>
              <a:rPr lang="en-US" altLang="en-US" sz="3600" dirty="0"/>
              <a:t>the colors used for all displays or Web pages</a:t>
            </a:r>
          </a:p>
          <a:p>
            <a:endParaRPr lang="en-US" altLang="en-US" sz="3600" dirty="0"/>
          </a:p>
          <a:p>
            <a:endParaRPr lang="en-GB" sz="3600" dirty="0"/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08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smtClean="0">
                <a:latin typeface="Tw Cen MT Condensed" panose="020B0606020104020203" pitchFamily="34" charset="0"/>
              </a:rPr>
              <a:t>0.1. PROTOTYPING</a:t>
            </a:r>
            <a:endParaRPr lang="en-US" sz="5400" dirty="0">
              <a:latin typeface="Tw Cen MT Condensed" panose="020B0606020104020203" pitchFamily="34" charset="0"/>
            </a:endParaRPr>
          </a:p>
        </p:txBody>
      </p:sp>
      <p:sp>
        <p:nvSpPr>
          <p:cNvPr id="163" name="Google Shape;163;p20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4800" i="1" dirty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What </a:t>
            </a:r>
            <a:r>
              <a:rPr lang="en-US" sz="4800" i="1" dirty="0" smtClean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are prototypes </a:t>
            </a:r>
            <a:r>
              <a:rPr lang="en-US" sz="4800" i="1" dirty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prototyping?</a:t>
            </a:r>
            <a:endParaRPr sz="4800" i="1" dirty="0">
              <a:solidFill>
                <a:srgbClr val="222222"/>
              </a:solidFill>
              <a:highlight>
                <a:srgbClr val="FFFFFF"/>
              </a:highlight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600" dirty="0">
              <a:solidFill>
                <a:srgbClr val="222222"/>
              </a:solidFill>
              <a:highlight>
                <a:srgbClr val="FFFFFF"/>
              </a:highlight>
              <a:ea typeface="Arial"/>
              <a:cs typeface="Arial"/>
              <a:sym typeface="Arial"/>
            </a:endParaRP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Feel:</a:t>
            </a:r>
            <a:r>
              <a:rPr lang="en-US" sz="3600" dirty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 What might it look like?</a:t>
            </a:r>
            <a:endParaRPr sz="3600" dirty="0">
              <a:solidFill>
                <a:srgbClr val="222222"/>
              </a:solidFill>
              <a:highlight>
                <a:srgbClr val="FFFFFF"/>
              </a:highlight>
              <a:ea typeface="Arial"/>
              <a:cs typeface="Arial"/>
              <a:sym typeface="Arial"/>
            </a:endParaRP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Implementation:</a:t>
            </a:r>
            <a:r>
              <a:rPr lang="en-US" sz="3600" dirty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 What might it work like?</a:t>
            </a:r>
            <a:endParaRPr sz="3600" dirty="0">
              <a:solidFill>
                <a:srgbClr val="222222"/>
              </a:solidFill>
              <a:highlight>
                <a:srgbClr val="FFFFFF"/>
              </a:highlight>
              <a:ea typeface="Arial"/>
              <a:cs typeface="Arial"/>
              <a:sym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Role:</a:t>
            </a:r>
            <a:r>
              <a:rPr lang="en-US" sz="3600" dirty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 What might the experience be like?</a:t>
            </a:r>
            <a:endParaRPr sz="3600" dirty="0">
              <a:solidFill>
                <a:srgbClr val="222222"/>
              </a:solidFill>
              <a:highlight>
                <a:srgbClr val="FFFFFF"/>
              </a:highlight>
              <a:ea typeface="Arial"/>
              <a:cs typeface="Arial"/>
              <a:sym typeface="Arial"/>
            </a:endParaRPr>
          </a:p>
        </p:txBody>
      </p:sp>
      <p:sp>
        <p:nvSpPr>
          <p:cNvPr id="4" name="Google Shape;233;p30">
            <a:hlinkClick r:id="rId3" action="ppaction://hlinksldjump"/>
          </p:cNvPr>
          <p:cNvSpPr txBox="1"/>
          <p:nvPr/>
        </p:nvSpPr>
        <p:spPr>
          <a:xfrm>
            <a:off x="0" y="-1"/>
            <a:ext cx="693300" cy="708000"/>
          </a:xfrm>
          <a:prstGeom prst="rect">
            <a:avLst/>
          </a:prstGeom>
          <a:solidFill>
            <a:srgbClr val="202F6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000" kern="0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⇦</a:t>
            </a:r>
            <a:endParaRPr sz="4000" kern="0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105201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4.3 </a:t>
            </a:r>
            <a:r>
              <a:rPr lang="en-US" altLang="en-US" sz="5400" dirty="0"/>
              <a:t>Standard Operation and </a:t>
            </a:r>
            <a:r>
              <a:rPr lang="en-US" altLang="en-US" sz="5400" dirty="0" smtClean="0"/>
              <a:t>Consistency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/>
              <a:t>Standardizing the use of icons for similar operations when using graphical user interface</a:t>
            </a:r>
          </a:p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Using </a:t>
            </a:r>
            <a:r>
              <a:rPr lang="en-US" altLang="en-US" sz="3600" dirty="0"/>
              <a:t>consistent terminology in a display or Web site</a:t>
            </a:r>
          </a:p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Providing </a:t>
            </a:r>
            <a:r>
              <a:rPr lang="en-US" altLang="en-US" sz="3600" dirty="0"/>
              <a:t>a consistent way to navigate through the dialog</a:t>
            </a:r>
          </a:p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Using </a:t>
            </a:r>
            <a:r>
              <a:rPr lang="en-US" altLang="en-US" sz="3600" dirty="0"/>
              <a:t>consistent font alignment, size, and color on a Web page</a:t>
            </a:r>
          </a:p>
          <a:p>
            <a:endParaRPr lang="en-GB" sz="3600" dirty="0"/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66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4.3 </a:t>
            </a:r>
            <a:r>
              <a:rPr lang="en-US" altLang="en-US" sz="5400" dirty="0"/>
              <a:t>Standard Operation and </a:t>
            </a:r>
            <a:r>
              <a:rPr lang="en-US" altLang="en-US" sz="5400" dirty="0" smtClean="0"/>
              <a:t>Consistency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8" y="2335851"/>
            <a:ext cx="5719762" cy="3923022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450" y="2335851"/>
            <a:ext cx="4960620" cy="3487374"/>
          </a:xfrm>
          <a:prstGeom prst="rect">
            <a:avLst/>
          </a:prstGeom>
        </p:spPr>
      </p:pic>
      <p:sp>
        <p:nvSpPr>
          <p:cNvPr id="6" name="TextBox 5">
            <a:hlinkClick r:id="rId4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46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dirty="0" smtClean="0"/>
              <a:t>5. </a:t>
            </a:r>
            <a:r>
              <a:rPr lang="en-US" sz="6600" dirty="0"/>
              <a:t>FEEDBACK</a:t>
            </a:r>
            <a:endParaRPr lang="en-GB" sz="66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4550372"/>
              </p:ext>
            </p:extLst>
          </p:nvPr>
        </p:nvGraphicFramePr>
        <p:xfrm>
          <a:off x="1024128" y="1771650"/>
          <a:ext cx="10405872" cy="5086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hlinkClick r:id="rId7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49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5.1 FEEDBACK for users</a:t>
            </a: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All </a:t>
            </a:r>
            <a:r>
              <a:rPr lang="en-US" altLang="en-US" sz="3600" dirty="0"/>
              <a:t>systems require feedback to monitor and change </a:t>
            </a:r>
            <a:r>
              <a:rPr lang="en-US" altLang="en-US" sz="3600" dirty="0" smtClean="0"/>
              <a:t>behavior.</a:t>
            </a:r>
            <a:endParaRPr lang="en-US" altLang="en-US" sz="3600" dirty="0"/>
          </a:p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Feedback </a:t>
            </a:r>
            <a:r>
              <a:rPr lang="en-US" altLang="en-US" sz="3600" dirty="0"/>
              <a:t>compares current behavior with predetermined goals and gives back information describing the gap between actual and intended performance</a:t>
            </a:r>
          </a:p>
          <a:p>
            <a:endParaRPr lang="en-GB" sz="3600" dirty="0"/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00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5.2 Types of feedback</a:t>
            </a: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959429"/>
            <a:ext cx="9720071" cy="4349931"/>
          </a:xfrm>
        </p:spPr>
        <p:txBody>
          <a:bodyPr>
            <a:normAutofit fontScale="92500" lnSpcReduction="10000"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Acknowledging </a:t>
            </a:r>
            <a:r>
              <a:rPr lang="en-US" altLang="en-US" sz="3600" dirty="0"/>
              <a:t>acceptance of input</a:t>
            </a:r>
          </a:p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Recognizing that input is in the correct form</a:t>
            </a:r>
          </a:p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Notifying that input is not in the correct form</a:t>
            </a:r>
          </a:p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Explaining </a:t>
            </a:r>
            <a:r>
              <a:rPr lang="en-US" altLang="en-US" sz="3600" dirty="0"/>
              <a:t>a delay in processing</a:t>
            </a:r>
          </a:p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Acknowledging </a:t>
            </a:r>
            <a:r>
              <a:rPr lang="en-US" altLang="en-US" sz="3600" dirty="0"/>
              <a:t>that a request is completed</a:t>
            </a:r>
          </a:p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Notifying </a:t>
            </a:r>
            <a:r>
              <a:rPr lang="en-US" altLang="en-US" sz="3600" dirty="0"/>
              <a:t>that a request was not completed</a:t>
            </a:r>
          </a:p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Offering </a:t>
            </a:r>
            <a:r>
              <a:rPr lang="en-US" altLang="en-US" sz="3600" dirty="0"/>
              <a:t>the user more detailed feedback </a:t>
            </a:r>
          </a:p>
          <a:p>
            <a:endParaRPr lang="en-GB" sz="3600" dirty="0"/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43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5.2 Types of feedback</a:t>
            </a: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959429"/>
            <a:ext cx="9720071" cy="434993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Acknowledging </a:t>
            </a:r>
            <a:r>
              <a:rPr lang="en-US" altLang="en-US" sz="3600" dirty="0"/>
              <a:t>acceptance of </a:t>
            </a:r>
            <a:r>
              <a:rPr lang="en-US" altLang="en-US" sz="3600" dirty="0" smtClean="0"/>
              <a:t>input:</a:t>
            </a:r>
          </a:p>
          <a:p>
            <a:r>
              <a:rPr lang="en-US" sz="3600" dirty="0"/>
              <a:t>The first situation in which users need feedback is </a:t>
            </a:r>
            <a:r>
              <a:rPr lang="en-US" sz="3600" dirty="0" smtClean="0"/>
              <a:t>to learn </a:t>
            </a:r>
            <a:r>
              <a:rPr lang="en-US" sz="3600" dirty="0"/>
              <a:t>that the computer has accepted the </a:t>
            </a:r>
            <a:r>
              <a:rPr lang="en-US" sz="3600" dirty="0" smtClean="0"/>
              <a:t>input.</a:t>
            </a:r>
            <a:r>
              <a:rPr lang="en-US" sz="3600" dirty="0"/>
              <a:t/>
            </a:r>
            <a:br>
              <a:rPr lang="en-US" sz="3600" dirty="0"/>
            </a:br>
            <a:endParaRPr lang="en-US" altLang="en-US" sz="3600" dirty="0"/>
          </a:p>
          <a:p>
            <a:endParaRPr lang="en-US" altLang="en-US" sz="3600" dirty="0"/>
          </a:p>
          <a:p>
            <a:endParaRPr lang="en-GB" sz="3600" dirty="0"/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40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5.2 Types of feedback</a:t>
            </a: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959429"/>
            <a:ext cx="9720071" cy="434993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Acknowledging </a:t>
            </a:r>
            <a:r>
              <a:rPr lang="en-US" altLang="en-US" sz="3600" dirty="0"/>
              <a:t>acceptance of </a:t>
            </a:r>
            <a:r>
              <a:rPr lang="en-US" altLang="en-US" sz="3600" dirty="0" smtClean="0"/>
              <a:t>input:</a:t>
            </a:r>
          </a:p>
          <a:p>
            <a:r>
              <a:rPr lang="en-US" sz="3600" dirty="0"/>
              <a:t/>
            </a:r>
            <a:br>
              <a:rPr lang="en-US" sz="3600" dirty="0"/>
            </a:br>
            <a:endParaRPr lang="en-US" altLang="en-US" sz="3600" dirty="0"/>
          </a:p>
          <a:p>
            <a:endParaRPr lang="en-US" altLang="en-US" sz="3600" dirty="0"/>
          </a:p>
          <a:p>
            <a:endParaRPr lang="en-GB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409" y="2554361"/>
            <a:ext cx="5088638" cy="41478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757" y="2717824"/>
            <a:ext cx="4946527" cy="3984381"/>
          </a:xfrm>
          <a:prstGeom prst="rect">
            <a:avLst/>
          </a:prstGeom>
        </p:spPr>
      </p:pic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34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5.2 Types of feedback</a:t>
            </a: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959429"/>
            <a:ext cx="9720071" cy="434993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Acknowledging </a:t>
            </a:r>
            <a:r>
              <a:rPr lang="en-US" altLang="en-US" sz="3600" dirty="0"/>
              <a:t>acceptance of </a:t>
            </a:r>
            <a:r>
              <a:rPr lang="en-US" altLang="en-US" sz="3600" dirty="0" smtClean="0"/>
              <a:t>input:</a:t>
            </a:r>
          </a:p>
          <a:p>
            <a:r>
              <a:rPr lang="en-US" sz="3600" dirty="0"/>
              <a:t/>
            </a:r>
            <a:br>
              <a:rPr lang="en-US" sz="3600" dirty="0"/>
            </a:br>
            <a:endParaRPr lang="en-US" altLang="en-US" sz="3600" dirty="0"/>
          </a:p>
          <a:p>
            <a:endParaRPr lang="en-US" altLang="en-US" sz="3600" dirty="0"/>
          </a:p>
          <a:p>
            <a:endParaRPr lang="en-GB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912" y="2578585"/>
            <a:ext cx="7005515" cy="3981450"/>
          </a:xfrm>
          <a:prstGeom prst="rect">
            <a:avLst/>
          </a:prstGeom>
        </p:spPr>
      </p:pic>
      <p:sp>
        <p:nvSpPr>
          <p:cNvPr id="6" name="TextBox 5">
            <a:hlinkClick r:id="rId3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49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5.2 Types of feedback</a:t>
            </a: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9" y="1959429"/>
            <a:ext cx="6039612" cy="4349931"/>
          </a:xfrm>
        </p:spPr>
        <p:txBody>
          <a:bodyPr>
            <a:normAutofit lnSpcReduction="10000"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/>
              <a:t>Recognizing that input is in the correct form </a:t>
            </a:r>
            <a:endParaRPr lang="en-US" altLang="en-US" sz="3600" dirty="0" smtClean="0"/>
          </a:p>
          <a:p>
            <a:r>
              <a:rPr lang="en-US" sz="3600" dirty="0"/>
              <a:t>Users need feedback to tell them that </a:t>
            </a:r>
            <a:r>
              <a:rPr lang="en-US" sz="3600" dirty="0" smtClean="0"/>
              <a:t>the input </a:t>
            </a:r>
            <a:r>
              <a:rPr lang="en-US" sz="3600" dirty="0"/>
              <a:t>is in the correct </a:t>
            </a:r>
            <a:r>
              <a:rPr lang="en-US" sz="3600" dirty="0" smtClean="0"/>
              <a:t>form.</a:t>
            </a:r>
          </a:p>
          <a:p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endParaRPr lang="en-US" altLang="en-US" sz="3600" dirty="0"/>
          </a:p>
          <a:p>
            <a:endParaRPr lang="en-US" altLang="en-US" sz="3600" dirty="0"/>
          </a:p>
          <a:p>
            <a:endParaRPr lang="en-GB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77" y="1959429"/>
            <a:ext cx="3292435" cy="4524993"/>
          </a:xfrm>
          <a:prstGeom prst="rect">
            <a:avLst/>
          </a:prstGeom>
        </p:spPr>
      </p:pic>
      <p:sp>
        <p:nvSpPr>
          <p:cNvPr id="6" name="TextBox 5">
            <a:hlinkClick r:id="rId3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41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5.2 Types of feedback</a:t>
            </a: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959429"/>
            <a:ext cx="9720071" cy="434993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/>
              <a:t>Recognizing that input is in the correct form </a:t>
            </a:r>
            <a:endParaRPr lang="en-US" altLang="en-US" sz="3600" dirty="0" smtClean="0"/>
          </a:p>
          <a:p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endParaRPr lang="en-US" altLang="en-US" sz="3600" dirty="0"/>
          </a:p>
          <a:p>
            <a:endParaRPr lang="en-US" altLang="en-US" sz="3600" dirty="0"/>
          </a:p>
          <a:p>
            <a:endParaRPr lang="en-GB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537" y="2697479"/>
            <a:ext cx="5847802" cy="4133415"/>
          </a:xfrm>
          <a:prstGeom prst="rect">
            <a:avLst/>
          </a:prstGeom>
        </p:spPr>
      </p:pic>
      <p:sp>
        <p:nvSpPr>
          <p:cNvPr id="6" name="TextBox 5">
            <a:hlinkClick r:id="rId3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10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3100" y="171450"/>
            <a:ext cx="7772400" cy="5181599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1"/>
          <p:cNvSpPr txBox="1"/>
          <p:nvPr/>
        </p:nvSpPr>
        <p:spPr>
          <a:xfrm>
            <a:off x="1790700" y="5486400"/>
            <a:ext cx="9791699" cy="1142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999999"/>
                </a:solidFill>
                <a:highlight>
                  <a:srgbClr val="FFFFFF"/>
                </a:highlight>
                <a:cs typeface="Arial"/>
                <a:sym typeface="Arial"/>
              </a:rPr>
              <a:t>The cone of uncertainty shows the best case accuracy of estimates made at different times in the projects life</a:t>
            </a:r>
            <a:endParaRPr sz="28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Google Shape;233;p30">
            <a:hlinkClick r:id="rId4" action="ppaction://hlinksldjump"/>
          </p:cNvPr>
          <p:cNvSpPr txBox="1"/>
          <p:nvPr/>
        </p:nvSpPr>
        <p:spPr>
          <a:xfrm>
            <a:off x="0" y="-1"/>
            <a:ext cx="693300" cy="708000"/>
          </a:xfrm>
          <a:prstGeom prst="rect">
            <a:avLst/>
          </a:prstGeom>
          <a:solidFill>
            <a:srgbClr val="202F6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000" kern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⇦</a:t>
            </a:r>
            <a:endParaRPr sz="4000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281688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5.2 Types of feedback</a:t>
            </a: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959429"/>
            <a:ext cx="9720071" cy="434993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/>
              <a:t>Recognizing that input is in the correct form </a:t>
            </a:r>
            <a:endParaRPr lang="en-US" altLang="en-US" sz="3600" dirty="0" smtClean="0"/>
          </a:p>
          <a:p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endParaRPr lang="en-US" altLang="en-US" sz="3600" dirty="0"/>
          </a:p>
          <a:p>
            <a:endParaRPr lang="en-US" altLang="en-US" sz="3600" dirty="0"/>
          </a:p>
          <a:p>
            <a:endParaRPr lang="en-GB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917" y="2599182"/>
            <a:ext cx="3770941" cy="38730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833" y="3118104"/>
            <a:ext cx="6051826" cy="2505456"/>
          </a:xfrm>
          <a:prstGeom prst="rect">
            <a:avLst/>
          </a:prstGeom>
        </p:spPr>
      </p:pic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49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5.2 Types of feedback</a:t>
            </a: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959429"/>
            <a:ext cx="9720071" cy="4349931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Notifying that input is not in the correct form</a:t>
            </a:r>
          </a:p>
          <a:p>
            <a:r>
              <a:rPr lang="en-US" altLang="en-US" sz="3600" dirty="0"/>
              <a:t>Feedback is necessary to warn users </a:t>
            </a:r>
            <a:r>
              <a:rPr lang="en-US" altLang="en-US" sz="3600" dirty="0" smtClean="0"/>
              <a:t>that input </a:t>
            </a:r>
            <a:r>
              <a:rPr lang="en-US" altLang="en-US" sz="3600" dirty="0"/>
              <a:t>is not in the correct form. When data are incorrect, </a:t>
            </a:r>
            <a:r>
              <a:rPr lang="en-US" altLang="en-US" sz="3600" dirty="0" smtClean="0"/>
              <a:t>one way </a:t>
            </a:r>
            <a:r>
              <a:rPr lang="en-US" altLang="en-US" sz="3600" dirty="0"/>
              <a:t>to inform the user is to </a:t>
            </a:r>
            <a:r>
              <a:rPr lang="en-US" altLang="en-US" sz="3600" dirty="0" smtClean="0"/>
              <a:t>generate a </a:t>
            </a:r>
            <a:r>
              <a:rPr lang="en-US" altLang="en-US" sz="3600" dirty="0"/>
              <a:t>window that briefly describes the problem with the input </a:t>
            </a:r>
            <a:r>
              <a:rPr lang="en-US" altLang="en-US" sz="3600" dirty="0" smtClean="0"/>
              <a:t>and explains </a:t>
            </a:r>
            <a:r>
              <a:rPr lang="en-US" altLang="en-US" sz="3600" dirty="0"/>
              <a:t>how the user can </a:t>
            </a:r>
            <a:r>
              <a:rPr lang="en-US" altLang="en-US" sz="3600" dirty="0" smtClean="0"/>
              <a:t>correct it.</a:t>
            </a:r>
          </a:p>
          <a:p>
            <a:endParaRPr lang="en-US" altLang="en-US" sz="3600" dirty="0" smtClean="0"/>
          </a:p>
          <a:p>
            <a:endParaRPr lang="en-GB" sz="3600" dirty="0"/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79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5.2 Types of feedback</a:t>
            </a: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959429"/>
            <a:ext cx="9720071" cy="4349931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Notifying that input is not in the correct form</a:t>
            </a:r>
          </a:p>
          <a:p>
            <a:endParaRPr lang="en-US" altLang="en-US" sz="3600" dirty="0" smtClean="0"/>
          </a:p>
          <a:p>
            <a:endParaRPr lang="en-GB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280" y="2567102"/>
            <a:ext cx="4233160" cy="4115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163" y="2492843"/>
            <a:ext cx="4313936" cy="4365157"/>
          </a:xfrm>
          <a:prstGeom prst="rect">
            <a:avLst/>
          </a:prstGeom>
        </p:spPr>
      </p:pic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8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7" y="546739"/>
            <a:ext cx="9720072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5.2 Types of feedback</a:t>
            </a: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959429"/>
            <a:ext cx="9720071" cy="4349931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Notifying that input is not in the correct form</a:t>
            </a:r>
          </a:p>
          <a:p>
            <a:endParaRPr lang="en-US" altLang="en-US" sz="3600" dirty="0" smtClean="0"/>
          </a:p>
          <a:p>
            <a:endParaRPr lang="en-GB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927" y="2514600"/>
            <a:ext cx="5495925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651" y="2514600"/>
            <a:ext cx="4842399" cy="4050239"/>
          </a:xfrm>
          <a:prstGeom prst="rect">
            <a:avLst/>
          </a:prstGeom>
        </p:spPr>
      </p:pic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67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7" y="546739"/>
            <a:ext cx="9720072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5.2 Types of feedback</a:t>
            </a: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959429"/>
            <a:ext cx="9720071" cy="4349931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Notifying that input is not in the correct form</a:t>
            </a:r>
          </a:p>
          <a:p>
            <a:endParaRPr lang="en-US" altLang="en-US" sz="3600" dirty="0" smtClean="0"/>
          </a:p>
          <a:p>
            <a:endParaRPr lang="en-GB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271" y="2602030"/>
            <a:ext cx="5293784" cy="4130240"/>
          </a:xfrm>
          <a:prstGeom prst="rect">
            <a:avLst/>
          </a:prstGeom>
        </p:spPr>
      </p:pic>
      <p:sp>
        <p:nvSpPr>
          <p:cNvPr id="6" name="TextBox 5">
            <a:hlinkClick r:id="rId3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33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5.2 Types of feedback</a:t>
            </a: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959429"/>
            <a:ext cx="9720071" cy="434993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/>
              <a:t>Explaining a delay in </a:t>
            </a:r>
            <a:r>
              <a:rPr lang="en-US" altLang="en-US" sz="3600" dirty="0" smtClean="0"/>
              <a:t>processing</a:t>
            </a:r>
          </a:p>
          <a:p>
            <a:r>
              <a:rPr lang="en-US" altLang="en-US" sz="3600" dirty="0"/>
              <a:t>One of the most important kinds of feedback informs </a:t>
            </a:r>
            <a:r>
              <a:rPr lang="en-US" altLang="en-US" sz="3600" dirty="0" smtClean="0"/>
              <a:t>the user </a:t>
            </a:r>
            <a:r>
              <a:rPr lang="en-US" altLang="en-US" sz="3600" dirty="0"/>
              <a:t>that there will be a delay in processing his or her request. Delays longer than 10 seconds </a:t>
            </a:r>
            <a:r>
              <a:rPr lang="en-US" altLang="en-US" sz="3600" dirty="0" smtClean="0"/>
              <a:t>or so </a:t>
            </a:r>
            <a:r>
              <a:rPr lang="en-US" altLang="en-US" sz="3600" dirty="0"/>
              <a:t>require feedback so that the user knows the system is still working.</a:t>
            </a:r>
          </a:p>
          <a:p>
            <a:endParaRPr lang="en-US" altLang="en-US" sz="3600" dirty="0" smtClean="0"/>
          </a:p>
          <a:p>
            <a:endParaRPr lang="en-GB" sz="3600" dirty="0"/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1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5.2 Types of feedback</a:t>
            </a: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959429"/>
            <a:ext cx="9720071" cy="434993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/>
              <a:t>Explaining a delay in </a:t>
            </a:r>
            <a:r>
              <a:rPr lang="en-US" altLang="en-US" sz="3600" dirty="0" smtClean="0"/>
              <a:t>processing</a:t>
            </a:r>
          </a:p>
          <a:p>
            <a:endParaRPr lang="en-US" altLang="en-US" sz="3600" dirty="0" smtClean="0"/>
          </a:p>
          <a:p>
            <a:endParaRPr lang="en-GB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74" y="2526030"/>
            <a:ext cx="5307465" cy="39740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128" y="2720340"/>
            <a:ext cx="4652744" cy="3497580"/>
          </a:xfrm>
          <a:prstGeom prst="rect">
            <a:avLst/>
          </a:prstGeom>
        </p:spPr>
      </p:pic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19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5.2 Types of feedback</a:t>
            </a: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959429"/>
            <a:ext cx="9720071" cy="434993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/>
              <a:t>Explaining a delay in </a:t>
            </a:r>
            <a:r>
              <a:rPr lang="en-US" altLang="en-US" sz="3600" dirty="0" smtClean="0"/>
              <a:t>processing</a:t>
            </a:r>
          </a:p>
          <a:p>
            <a:endParaRPr lang="en-US" altLang="en-US" sz="3600" dirty="0" smtClean="0"/>
          </a:p>
          <a:p>
            <a:endParaRPr lang="en-GB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7" y="2670912"/>
            <a:ext cx="5669280" cy="3919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301" y="3072552"/>
            <a:ext cx="5248259" cy="3116154"/>
          </a:xfrm>
          <a:prstGeom prst="rect">
            <a:avLst/>
          </a:prstGeom>
        </p:spPr>
      </p:pic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86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5.2 Types of feedback</a:t>
            </a: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959429"/>
            <a:ext cx="9720071" cy="434993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/>
              <a:t>Explaining a delay in </a:t>
            </a:r>
            <a:r>
              <a:rPr lang="en-US" altLang="en-US" sz="3600" dirty="0" smtClean="0"/>
              <a:t>processing</a:t>
            </a:r>
          </a:p>
          <a:p>
            <a:endParaRPr lang="en-US" altLang="en-US" sz="3600" dirty="0" smtClean="0"/>
          </a:p>
          <a:p>
            <a:endParaRPr lang="en-GB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005" y="2964064"/>
            <a:ext cx="4724809" cy="26672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396" y="2701174"/>
            <a:ext cx="4262680" cy="3893936"/>
          </a:xfrm>
          <a:prstGeom prst="rect">
            <a:avLst/>
          </a:prstGeom>
        </p:spPr>
      </p:pic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56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5.2 Types of feedback</a:t>
            </a: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959429"/>
            <a:ext cx="9720071" cy="434993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/>
              <a:t>Acknowledging that a request is completed</a:t>
            </a:r>
          </a:p>
          <a:p>
            <a:r>
              <a:rPr lang="en-US" altLang="en-US" sz="3600" dirty="0"/>
              <a:t>Users need to know when their request </a:t>
            </a:r>
            <a:r>
              <a:rPr lang="en-US" altLang="en-US" sz="3600" dirty="0" smtClean="0"/>
              <a:t>has been </a:t>
            </a:r>
            <a:r>
              <a:rPr lang="en-US" altLang="en-US" sz="3600" dirty="0"/>
              <a:t>completed and new requests may be input. Often </a:t>
            </a:r>
            <a:r>
              <a:rPr lang="en-US" altLang="en-US" sz="3600" dirty="0" smtClean="0"/>
              <a:t>a specific </a:t>
            </a:r>
            <a:r>
              <a:rPr lang="en-US" altLang="en-US" sz="3600" dirty="0"/>
              <a:t>feedback message is </a:t>
            </a:r>
            <a:r>
              <a:rPr lang="en-US" altLang="en-US" sz="3600" dirty="0" smtClean="0"/>
              <a:t>displayed when </a:t>
            </a:r>
            <a:r>
              <a:rPr lang="en-US" altLang="en-US" sz="3600" dirty="0"/>
              <a:t>an action has been completed by a </a:t>
            </a:r>
            <a:r>
              <a:rPr lang="en-US" altLang="en-US" sz="3600" dirty="0" smtClean="0"/>
              <a:t>user.</a:t>
            </a:r>
          </a:p>
          <a:p>
            <a:endParaRPr lang="en-GB" sz="3600" dirty="0"/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49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5400" dirty="0" smtClean="0">
                <a:latin typeface="Tw Cen MT Condensed" panose="020B0606020104020203" pitchFamily="34" charset="0"/>
              </a:rPr>
              <a:t>0.1. PROTOTYPING</a:t>
            </a:r>
            <a:endParaRPr lang="en-US" sz="5400" dirty="0">
              <a:latin typeface="Tw Cen MT Condensed" panose="020B0606020104020203" pitchFamily="34" charset="0"/>
            </a:endParaRPr>
          </a:p>
        </p:txBody>
      </p:sp>
      <p:sp>
        <p:nvSpPr>
          <p:cNvPr id="177" name="Google Shape;177;p22"/>
          <p:cNvSpPr txBox="1">
            <a:spLocks noGrp="1"/>
          </p:cNvSpPr>
          <p:nvPr>
            <p:ph idx="1"/>
          </p:nvPr>
        </p:nvSpPr>
        <p:spPr>
          <a:xfrm>
            <a:off x="1024129" y="2286000"/>
            <a:ext cx="9720071" cy="402336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r" rtl="0">
              <a:spcBef>
                <a:spcPts val="1200"/>
              </a:spcBef>
              <a:spcAft>
                <a:spcPts val="200"/>
              </a:spcAft>
              <a:buNone/>
            </a:pPr>
            <a:r>
              <a:rPr lang="en-US" sz="4000" i="1" dirty="0" smtClean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Researchers </a:t>
            </a:r>
            <a:r>
              <a:rPr lang="en-US" sz="4000" i="1" dirty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in the field of HCI both observe the ways in which humans interact with computers and design technologies that let humans interact with computers in novel ways</a:t>
            </a:r>
            <a:endParaRPr sz="4000" i="1" dirty="0">
              <a:solidFill>
                <a:srgbClr val="222222"/>
              </a:solidFill>
              <a:highlight>
                <a:srgbClr val="FFFFFF"/>
              </a:highlight>
              <a:ea typeface="Arial"/>
              <a:cs typeface="Arial"/>
              <a:sym typeface="Arial"/>
            </a:endParaRPr>
          </a:p>
        </p:txBody>
      </p:sp>
      <p:sp>
        <p:nvSpPr>
          <p:cNvPr id="4" name="Google Shape;233;p30">
            <a:hlinkClick r:id="rId3" action="ppaction://hlinksldjump"/>
          </p:cNvPr>
          <p:cNvSpPr txBox="1"/>
          <p:nvPr/>
        </p:nvSpPr>
        <p:spPr>
          <a:xfrm>
            <a:off x="0" y="-1"/>
            <a:ext cx="693300" cy="708000"/>
          </a:xfrm>
          <a:prstGeom prst="rect">
            <a:avLst/>
          </a:prstGeom>
          <a:solidFill>
            <a:srgbClr val="202F6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000" kern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⇦</a:t>
            </a:r>
            <a:endParaRPr sz="4000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406837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5.2 Types of feedback</a:t>
            </a: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959429"/>
            <a:ext cx="9720071" cy="434993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/>
              <a:t>Acknowledging that a request is completed</a:t>
            </a:r>
          </a:p>
          <a:p>
            <a:endParaRPr lang="en-GB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40" y="2886479"/>
            <a:ext cx="4972050" cy="32504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208" y="2601384"/>
            <a:ext cx="2336482" cy="4153746"/>
          </a:xfrm>
          <a:prstGeom prst="rect">
            <a:avLst/>
          </a:prstGeom>
        </p:spPr>
      </p:pic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96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5.2 Types of feedback</a:t>
            </a: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959429"/>
            <a:ext cx="9720071" cy="434993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/>
              <a:t>Acknowledging that a request is completed</a:t>
            </a:r>
          </a:p>
          <a:p>
            <a:endParaRPr lang="en-GB" sz="3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74" y="3040280"/>
            <a:ext cx="10313916" cy="3269080"/>
          </a:xfrm>
          <a:prstGeom prst="rect">
            <a:avLst/>
          </a:prstGeom>
        </p:spPr>
      </p:pic>
      <p:sp>
        <p:nvSpPr>
          <p:cNvPr id="6" name="TextBox 5">
            <a:hlinkClick r:id="rId3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19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5.2 Types of feedback</a:t>
            </a: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959429"/>
            <a:ext cx="9720071" cy="434993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/>
              <a:t>Acknowledging that a request is completed</a:t>
            </a:r>
          </a:p>
          <a:p>
            <a:endParaRPr lang="en-GB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789" y="2775204"/>
            <a:ext cx="7349435" cy="3042666"/>
          </a:xfrm>
          <a:prstGeom prst="rect">
            <a:avLst/>
          </a:prstGeom>
        </p:spPr>
      </p:pic>
      <p:sp>
        <p:nvSpPr>
          <p:cNvPr id="7" name="TextBox 6">
            <a:hlinkClick r:id="rId3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21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5.2 Types of feedback</a:t>
            </a: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959429"/>
            <a:ext cx="9720071" cy="434993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/>
              <a:t>Notifying that a request was not </a:t>
            </a:r>
            <a:r>
              <a:rPr lang="en-US" altLang="en-US" sz="3600" dirty="0" smtClean="0"/>
              <a:t>completed</a:t>
            </a:r>
          </a:p>
          <a:p>
            <a:r>
              <a:rPr lang="en-US" sz="3600" dirty="0"/>
              <a:t>Feedback is also needed to let the </a:t>
            </a:r>
            <a:r>
              <a:rPr lang="en-US" sz="3600" dirty="0" smtClean="0"/>
              <a:t>user know </a:t>
            </a:r>
            <a:r>
              <a:rPr lang="en-US" sz="3600" dirty="0"/>
              <a:t>that the computer is unable to complete a </a:t>
            </a:r>
            <a:r>
              <a:rPr lang="en-US" sz="3600" dirty="0" smtClean="0"/>
              <a:t>request.</a:t>
            </a:r>
            <a:endParaRPr lang="en-GB" sz="3600" dirty="0"/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78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5.2 Types of feedback</a:t>
            </a: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959429"/>
            <a:ext cx="9720071" cy="434993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Notifying </a:t>
            </a:r>
            <a:r>
              <a:rPr lang="en-US" altLang="en-US" sz="3600" dirty="0"/>
              <a:t>that a request was not </a:t>
            </a:r>
            <a:r>
              <a:rPr lang="en-US" altLang="en-US" sz="3600" dirty="0" smtClean="0"/>
              <a:t>completed</a:t>
            </a:r>
          </a:p>
          <a:p>
            <a:endParaRPr lang="en-US" altLang="en-US" sz="3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5" y="2725102"/>
            <a:ext cx="5149698" cy="35842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697" y="2533014"/>
            <a:ext cx="2048344" cy="4164966"/>
          </a:xfrm>
          <a:prstGeom prst="rect">
            <a:avLst/>
          </a:prstGeom>
        </p:spPr>
      </p:pic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46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5.2 Types of feedback</a:t>
            </a: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959429"/>
            <a:ext cx="9720071" cy="434993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Notifying </a:t>
            </a:r>
            <a:r>
              <a:rPr lang="en-US" altLang="en-US" sz="3600" dirty="0"/>
              <a:t>that a request was not </a:t>
            </a:r>
            <a:r>
              <a:rPr lang="en-US" altLang="en-US" sz="3600" dirty="0" smtClean="0"/>
              <a:t>completed</a:t>
            </a:r>
          </a:p>
          <a:p>
            <a:endParaRPr lang="en-US" altLang="en-US" sz="36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952" y="3348990"/>
            <a:ext cx="7728498" cy="2411730"/>
          </a:xfrm>
          <a:prstGeom prst="rect">
            <a:avLst/>
          </a:prstGeom>
        </p:spPr>
      </p:pic>
      <p:sp>
        <p:nvSpPr>
          <p:cNvPr id="6" name="TextBox 5">
            <a:hlinkClick r:id="rId3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86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5.2 Types of feedback</a:t>
            </a: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959429"/>
            <a:ext cx="9720071" cy="434993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/>
              <a:t>Offering the user more detailed </a:t>
            </a:r>
            <a:r>
              <a:rPr lang="en-US" altLang="en-US" sz="3600" dirty="0" smtClean="0"/>
              <a:t>feedback</a:t>
            </a:r>
          </a:p>
          <a:p>
            <a:r>
              <a:rPr lang="en-US" altLang="en-US" sz="3600" dirty="0" smtClean="0"/>
              <a:t>Users </a:t>
            </a:r>
            <a:r>
              <a:rPr lang="en-US" altLang="en-US" sz="3600" dirty="0"/>
              <a:t>need to be reassured that more </a:t>
            </a:r>
            <a:r>
              <a:rPr lang="en-US" altLang="en-US" sz="3600" dirty="0" smtClean="0"/>
              <a:t>detailed feedback </a:t>
            </a:r>
            <a:r>
              <a:rPr lang="en-US" altLang="en-US" sz="3600" dirty="0"/>
              <a:t>is available, and they should be </a:t>
            </a:r>
            <a:r>
              <a:rPr lang="en-US" altLang="en-US" sz="3600" dirty="0" smtClean="0"/>
              <a:t>shown how </a:t>
            </a:r>
            <a:r>
              <a:rPr lang="en-US" altLang="en-US" sz="3600" dirty="0"/>
              <a:t>they can get it </a:t>
            </a:r>
            <a:r>
              <a:rPr lang="en-US" altLang="en-US" sz="3600" dirty="0" smtClean="0"/>
              <a:t>.</a:t>
            </a:r>
            <a:endParaRPr lang="en-US" altLang="en-US" sz="3600" dirty="0"/>
          </a:p>
          <a:p>
            <a:endParaRPr lang="en-GB" sz="3600" dirty="0"/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61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5.2 Types of feedback</a:t>
            </a: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959429"/>
            <a:ext cx="9720071" cy="434993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/>
              <a:t>Offering the user more detailed </a:t>
            </a:r>
            <a:r>
              <a:rPr lang="en-US" altLang="en-US" sz="3600" dirty="0" smtClean="0"/>
              <a:t>feedback</a:t>
            </a:r>
          </a:p>
          <a:p>
            <a:endParaRPr lang="en-GB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35" y="3040380"/>
            <a:ext cx="5115871" cy="2788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704" y="2995983"/>
            <a:ext cx="5955532" cy="2877713"/>
          </a:xfrm>
          <a:prstGeom prst="rect">
            <a:avLst/>
          </a:prstGeom>
        </p:spPr>
      </p:pic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53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5.2 Types of feedback</a:t>
            </a: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959429"/>
            <a:ext cx="9720071" cy="434993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/>
              <a:t>Offering the user more detailed </a:t>
            </a:r>
            <a:r>
              <a:rPr lang="en-US" altLang="en-US" sz="3600" dirty="0" smtClean="0"/>
              <a:t>feedback</a:t>
            </a:r>
          </a:p>
          <a:p>
            <a:endParaRPr lang="en-GB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7" y="2733608"/>
            <a:ext cx="6356892" cy="35757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701" y="3459045"/>
            <a:ext cx="4956841" cy="2598855"/>
          </a:xfrm>
          <a:prstGeom prst="rect">
            <a:avLst/>
          </a:prstGeom>
        </p:spPr>
      </p:pic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61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5.2 Types of feedback</a:t>
            </a: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959429"/>
            <a:ext cx="9720071" cy="434993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/>
              <a:t>Offering the user more detailed </a:t>
            </a:r>
            <a:r>
              <a:rPr lang="en-US" altLang="en-US" sz="3600" dirty="0" smtClean="0"/>
              <a:t>feedback</a:t>
            </a:r>
          </a:p>
          <a:p>
            <a:endParaRPr lang="en-GB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22" y="2880360"/>
            <a:ext cx="5238094" cy="342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481" y="2877282"/>
            <a:ext cx="3997630" cy="3344171"/>
          </a:xfrm>
          <a:prstGeom prst="rect">
            <a:avLst/>
          </a:prstGeom>
        </p:spPr>
      </p:pic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24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smtClean="0">
                <a:latin typeface="Tw Cen MT Condensed" panose="020B0606020104020203" pitchFamily="34" charset="0"/>
              </a:rPr>
              <a:t>0.2. PEOPLE AND COMPUTERS</a:t>
            </a:r>
            <a:endParaRPr lang="en-US" sz="5400" dirty="0">
              <a:latin typeface="Tw Cen MT Condensed" panose="020B0606020104020203" pitchFamily="34" charset="0"/>
            </a:endParaRPr>
          </a:p>
        </p:txBody>
      </p:sp>
      <p:sp>
        <p:nvSpPr>
          <p:cNvPr id="184" name="Google Shape;184;p23"/>
          <p:cNvSpPr txBox="1">
            <a:spLocks noGrp="1"/>
          </p:cNvSpPr>
          <p:nvPr>
            <p:ph idx="1"/>
          </p:nvPr>
        </p:nvSpPr>
        <p:spPr>
          <a:xfrm>
            <a:off x="1024125" y="2084832"/>
            <a:ext cx="10520175" cy="4392168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ea typeface="Arial"/>
                <a:cs typeface="Arial"/>
                <a:sym typeface="Arial"/>
              </a:rPr>
              <a:t>What is people (human)? </a:t>
            </a:r>
            <a:endParaRPr sz="4000" b="1" i="1" dirty="0">
              <a:solidFill>
                <a:schemeClr val="accent6">
                  <a:lumMod val="75000"/>
                </a:schemeClr>
              </a:solidFill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3600" dirty="0" smtClean="0">
                <a:ea typeface="Arial"/>
                <a:cs typeface="Arial"/>
                <a:sym typeface="Arial"/>
              </a:rPr>
              <a:t>- (</a:t>
            </a:r>
            <a:r>
              <a:rPr lang="en-US" sz="3600" dirty="0">
                <a:ea typeface="Arial"/>
                <a:cs typeface="Arial"/>
                <a:sym typeface="Arial"/>
              </a:rPr>
              <a:t>hard to concisely say - human factors of computers (system) - psychology, </a:t>
            </a:r>
            <a:r>
              <a:rPr lang="en-US" sz="3600" dirty="0" smtClean="0">
                <a:ea typeface="Arial"/>
                <a:cs typeface="Arial"/>
                <a:sym typeface="Arial"/>
              </a:rPr>
              <a:t>behaviors</a:t>
            </a:r>
            <a:r>
              <a:rPr lang="en-US" sz="3600" dirty="0">
                <a:ea typeface="Arial"/>
                <a:cs typeface="Arial"/>
                <a:sym typeface="Arial"/>
              </a:rPr>
              <a:t>)</a:t>
            </a:r>
            <a:endParaRPr sz="3600" dirty="0"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1200"/>
              </a:spcBef>
              <a:spcAft>
                <a:spcPts val="200"/>
              </a:spcAft>
              <a:buNone/>
            </a:pPr>
            <a:endParaRPr lang="en-US" sz="3600" b="1" dirty="0" smtClean="0"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1200"/>
              </a:spcBef>
              <a:spcAft>
                <a:spcPts val="200"/>
              </a:spcAft>
              <a:buNone/>
            </a:pPr>
            <a:r>
              <a:rPr lang="en-US" sz="4000" b="1" i="1" dirty="0" smtClean="0">
                <a:solidFill>
                  <a:schemeClr val="accent6">
                    <a:lumMod val="75000"/>
                  </a:schemeClr>
                </a:solidFill>
                <a:ea typeface="Arial"/>
                <a:cs typeface="Arial"/>
                <a:sym typeface="Arial"/>
              </a:rPr>
              <a:t>What 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ea typeface="Arial"/>
                <a:cs typeface="Arial"/>
                <a:sym typeface="Arial"/>
              </a:rPr>
              <a:t>is computers? </a:t>
            </a:r>
            <a:endParaRPr lang="en-US" sz="4000" b="1" i="1" dirty="0" smtClean="0">
              <a:solidFill>
                <a:schemeClr val="accent6">
                  <a:lumMod val="75000"/>
                </a:schemeClr>
              </a:solidFill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1200"/>
              </a:spcBef>
              <a:spcAft>
                <a:spcPts val="200"/>
              </a:spcAft>
              <a:buNone/>
            </a:pPr>
            <a:r>
              <a:rPr lang="en-US" sz="3600" dirty="0" smtClean="0">
                <a:ea typeface="Arial"/>
                <a:cs typeface="Arial"/>
                <a:sym typeface="Arial"/>
              </a:rPr>
              <a:t>- (</a:t>
            </a:r>
            <a:r>
              <a:rPr lang="en-US" sz="3600" dirty="0">
                <a:ea typeface="Arial"/>
                <a:cs typeface="Arial"/>
                <a:sym typeface="Arial"/>
              </a:rPr>
              <a:t>computing - </a:t>
            </a:r>
            <a:r>
              <a:rPr lang="en-US" sz="3600" dirty="0">
                <a:solidFill>
                  <a:srgbClr val="222222"/>
                </a:solidFill>
                <a:highlight>
                  <a:srgbClr val="FFFFFF"/>
                </a:highlight>
                <a:ea typeface="Arial"/>
                <a:cs typeface="Arial"/>
                <a:sym typeface="Arial"/>
              </a:rPr>
              <a:t>computer software and hardware mechanisms to support human–computer interaction)</a:t>
            </a:r>
            <a:endParaRPr sz="3600" dirty="0">
              <a:ea typeface="Arial"/>
              <a:cs typeface="Arial"/>
              <a:sym typeface="Arial"/>
            </a:endParaRPr>
          </a:p>
        </p:txBody>
      </p:sp>
      <p:sp>
        <p:nvSpPr>
          <p:cNvPr id="4" name="Google Shape;233;p30">
            <a:hlinkClick r:id="rId3" action="ppaction://hlinksldjump"/>
          </p:cNvPr>
          <p:cNvSpPr txBox="1"/>
          <p:nvPr/>
        </p:nvSpPr>
        <p:spPr>
          <a:xfrm>
            <a:off x="0" y="-1"/>
            <a:ext cx="693300" cy="708000"/>
          </a:xfrm>
          <a:prstGeom prst="rect">
            <a:avLst/>
          </a:prstGeom>
          <a:solidFill>
            <a:srgbClr val="202F6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000" kern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⇦</a:t>
            </a:r>
            <a:endParaRPr sz="4000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170926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5.3 Including feedback in design</a:t>
            </a: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959429"/>
            <a:ext cx="9720071" cy="434993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/>
              <a:t>Can be a powerful </a:t>
            </a:r>
            <a:r>
              <a:rPr lang="en-US" altLang="en-US" sz="3600" dirty="0" err="1"/>
              <a:t>reinforcer</a:t>
            </a:r>
            <a:r>
              <a:rPr lang="en-US" altLang="en-US" sz="3600" dirty="0"/>
              <a:t> of users’ learning </a:t>
            </a:r>
            <a:r>
              <a:rPr lang="en-US" altLang="en-US" sz="3600" dirty="0" smtClean="0"/>
              <a:t>processes.</a:t>
            </a:r>
            <a:endParaRPr lang="en-US" altLang="en-US" sz="3600" dirty="0"/>
          </a:p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Serve </a:t>
            </a:r>
            <a:r>
              <a:rPr lang="en-US" altLang="en-US" sz="3600" dirty="0"/>
              <a:t>to improve user performance with the </a:t>
            </a:r>
            <a:r>
              <a:rPr lang="en-US" altLang="en-US" sz="3600" dirty="0" smtClean="0"/>
              <a:t>system.</a:t>
            </a:r>
            <a:endParaRPr lang="en-US" altLang="en-US" sz="3600" dirty="0"/>
          </a:p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Increase </a:t>
            </a:r>
            <a:r>
              <a:rPr lang="en-US" altLang="en-US" sz="3600" dirty="0"/>
              <a:t>their motivation to </a:t>
            </a:r>
            <a:r>
              <a:rPr lang="en-US" altLang="en-US" sz="3600" dirty="0" smtClean="0"/>
              <a:t>produce.</a:t>
            </a:r>
            <a:endParaRPr lang="en-US" altLang="en-US" sz="3600" dirty="0"/>
          </a:p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Improve </a:t>
            </a:r>
            <a:r>
              <a:rPr lang="en-US" altLang="en-US" sz="3600" dirty="0"/>
              <a:t>the fit among the user, task and the </a:t>
            </a:r>
            <a:r>
              <a:rPr lang="en-US" altLang="en-US" sz="3600" dirty="0" smtClean="0"/>
              <a:t>technology.</a:t>
            </a:r>
            <a:endParaRPr lang="en-US" altLang="en-US" sz="3600" dirty="0"/>
          </a:p>
          <a:p>
            <a:endParaRPr lang="en-GB" sz="3600" dirty="0"/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62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5.4. a variety of help options</a:t>
            </a: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959429"/>
            <a:ext cx="9720071" cy="4349931"/>
          </a:xfrm>
        </p:spPr>
        <p:txBody>
          <a:bodyPr>
            <a:normAutofit fontScale="92500" lnSpcReduction="10000"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Pressing </a:t>
            </a:r>
            <a:r>
              <a:rPr lang="en-US" altLang="en-US" sz="3600" dirty="0"/>
              <a:t>a function key, such as F1</a:t>
            </a:r>
          </a:p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A </a:t>
            </a:r>
            <a:r>
              <a:rPr lang="en-US" altLang="en-US" sz="3600" dirty="0"/>
              <a:t>GUI pull-down menu</a:t>
            </a:r>
          </a:p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Context-sensitive </a:t>
            </a:r>
            <a:r>
              <a:rPr lang="en-US" altLang="en-US" sz="3600" dirty="0"/>
              <a:t>help</a:t>
            </a:r>
          </a:p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Icon </a:t>
            </a:r>
            <a:r>
              <a:rPr lang="en-US" altLang="en-US" sz="3600" dirty="0"/>
              <a:t>tips</a:t>
            </a:r>
          </a:p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Wizards</a:t>
            </a:r>
            <a:endParaRPr lang="en-US" altLang="en-US" sz="3600" dirty="0"/>
          </a:p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Online </a:t>
            </a:r>
            <a:r>
              <a:rPr lang="en-US" altLang="en-US" sz="3600" dirty="0"/>
              <a:t>help or help lines</a:t>
            </a:r>
          </a:p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Software </a:t>
            </a:r>
            <a:r>
              <a:rPr lang="en-US" altLang="en-US" sz="3600" dirty="0"/>
              <a:t>forums</a:t>
            </a:r>
          </a:p>
          <a:p>
            <a:endParaRPr lang="en-GB" sz="3600" dirty="0"/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88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5.4 a variety of help options</a:t>
            </a:r>
            <a:endParaRPr lang="en-GB" sz="5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74" y="2297276"/>
            <a:ext cx="5658713" cy="348630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197" y="2084832"/>
            <a:ext cx="4886325" cy="3486150"/>
          </a:xfrm>
          <a:prstGeom prst="rect">
            <a:avLst/>
          </a:prstGeom>
        </p:spPr>
      </p:pic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21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5.4 a variety of help options</a:t>
            </a:r>
            <a:endParaRPr lang="en-GB" sz="5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04" y="2566670"/>
            <a:ext cx="5243036" cy="294775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940" y="1931670"/>
            <a:ext cx="5090160" cy="3817620"/>
          </a:xfrm>
          <a:prstGeom prst="rect">
            <a:avLst/>
          </a:prstGeom>
        </p:spPr>
      </p:pic>
      <p:sp>
        <p:nvSpPr>
          <p:cNvPr id="6" name="TextBox 5">
            <a:hlinkClick r:id="rId4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13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5.5 </a:t>
            </a:r>
            <a:r>
              <a:rPr lang="en-US" altLang="en-US" sz="5400" dirty="0"/>
              <a:t>Special Design Considerations for Ecommerce</a:t>
            </a:r>
            <a:endParaRPr lang="en-GB" sz="54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1844434"/>
              </p:ext>
            </p:extLst>
          </p:nvPr>
        </p:nvGraphicFramePr>
        <p:xfrm>
          <a:off x="2357628" y="1730829"/>
          <a:ext cx="11167872" cy="4898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hlinkClick r:id="rId7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31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967722" cy="149961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5.5.1 </a:t>
            </a:r>
            <a:r>
              <a:rPr lang="en-US" altLang="en-US" dirty="0"/>
              <a:t>Soliciting Feedback from Ecommerce Web Site Customers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959429"/>
            <a:ext cx="9720071" cy="434993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/>
              <a:t>Launch the user’s email program</a:t>
            </a:r>
          </a:p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Take </a:t>
            </a:r>
            <a:r>
              <a:rPr lang="en-US" altLang="en-US" sz="3600" dirty="0"/>
              <a:t>users to a blank message template when they click on “feedback</a:t>
            </a:r>
            <a:r>
              <a:rPr lang="en-US" altLang="en-US" sz="3600" dirty="0" smtClean="0"/>
              <a:t>”</a:t>
            </a:r>
          </a:p>
          <a:p>
            <a:endParaRPr lang="en-US" altLang="en-US" sz="3600" dirty="0"/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540" y="3565025"/>
            <a:ext cx="4008547" cy="30100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0" y="3909059"/>
            <a:ext cx="4857750" cy="215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3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5.5.2. </a:t>
            </a:r>
            <a:r>
              <a:rPr lang="en-US" altLang="en-US" sz="5400" dirty="0"/>
              <a:t>Easy Navigation for Ecommerce Web Sites (One-Click Navigation)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959429"/>
            <a:ext cx="9720071" cy="434993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/>
              <a:t>Creating a rollover menu</a:t>
            </a:r>
          </a:p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Building </a:t>
            </a:r>
            <a:r>
              <a:rPr lang="en-US" altLang="en-US" sz="3600" dirty="0"/>
              <a:t>a collection of hierarchical links</a:t>
            </a:r>
          </a:p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Placing </a:t>
            </a:r>
            <a:r>
              <a:rPr lang="en-US" altLang="en-US" sz="3600" dirty="0"/>
              <a:t>a site map on the home page and emphasizing the link to it</a:t>
            </a:r>
          </a:p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Placing </a:t>
            </a:r>
            <a:r>
              <a:rPr lang="en-US" altLang="en-US" sz="3600" dirty="0"/>
              <a:t>a navigational bar on every inside page that repeats the categories used on the entry screen</a:t>
            </a:r>
          </a:p>
          <a:p>
            <a:endParaRPr lang="en-GB" sz="3600" dirty="0"/>
          </a:p>
        </p:txBody>
      </p:sp>
      <p:sp>
        <p:nvSpPr>
          <p:cNvPr id="4" name="TextBox 3">
            <a:hlinkClick r:id="rId3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85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5.5.2. </a:t>
            </a:r>
            <a:r>
              <a:rPr lang="en-US" altLang="en-US" sz="5400" dirty="0"/>
              <a:t>Easy Navigation for Ecommerce Web Sites (One-Click Navigation)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746" y="2286000"/>
            <a:ext cx="4564646" cy="4022725"/>
          </a:xfrm>
        </p:spPr>
      </p:pic>
      <p:sp>
        <p:nvSpPr>
          <p:cNvPr id="4" name="TextBox 3">
            <a:hlinkClick r:id="rId3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8" y="2842386"/>
            <a:ext cx="4876397" cy="304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0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5.5.2. </a:t>
            </a:r>
            <a:r>
              <a:rPr lang="en-US" altLang="en-US" dirty="0"/>
              <a:t>Easy Navigation for Ecommerce Web Sites (One-Click Navigation</a:t>
            </a:r>
            <a:r>
              <a:rPr lang="en-US" altLang="en-US" dirty="0" smtClean="0"/>
              <a:t>)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98" y="2377440"/>
            <a:ext cx="6288792" cy="4022725"/>
          </a:xfrm>
        </p:spPr>
      </p:pic>
      <p:sp>
        <p:nvSpPr>
          <p:cNvPr id="4" name="TextBox 3">
            <a:hlinkClick r:id="rId3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290" y="2483802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10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5.5.3. </a:t>
            </a:r>
            <a:r>
              <a:rPr lang="en-US" altLang="en-US" sz="5400" dirty="0"/>
              <a:t>Easy Navigation for Ecommerce Web Sites (Other Considerations)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959429"/>
            <a:ext cx="9720071" cy="434993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/>
              <a:t>Search function</a:t>
            </a:r>
          </a:p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Creating </a:t>
            </a:r>
            <a:r>
              <a:rPr lang="en-US" altLang="en-US" sz="3600" dirty="0"/>
              <a:t>flexibility</a:t>
            </a:r>
          </a:p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Creating </a:t>
            </a:r>
            <a:r>
              <a:rPr lang="en-US" altLang="en-US" sz="3600" dirty="0"/>
              <a:t>for users with different cognitive processing , or interests</a:t>
            </a:r>
          </a:p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r>
              <a:rPr lang="en-US" altLang="en-US" sz="3600" dirty="0" smtClean="0"/>
              <a:t>Keeping </a:t>
            </a:r>
            <a:r>
              <a:rPr lang="en-US" altLang="en-US" sz="3600" dirty="0"/>
              <a:t>the customers on the Web site</a:t>
            </a:r>
          </a:p>
          <a:p>
            <a:endParaRPr lang="en-GB" sz="3600" dirty="0"/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0" y="-1"/>
            <a:ext cx="69317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</a:t>
            </a:r>
            <a:endParaRPr lang="en-GB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62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125000"/>
              </a:schemeClr>
              <a:schemeClr val="phClr">
                <a:tint val="92000"/>
                <a:shade val="70000"/>
                <a:satMod val="110000"/>
              </a:schemeClr>
            </a:duotone>
          </a:blip>
          <a:tile tx="0" ty="0" sx="22000" sy="2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E736489A-00C3-4E0A-AAA8-D4D3127BA5B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1417</TotalTime>
  <Words>3084</Words>
  <Application>Microsoft Office PowerPoint</Application>
  <PresentationFormat>Widescreen</PresentationFormat>
  <Paragraphs>574</Paragraphs>
  <Slides>110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110</vt:i4>
      </vt:variant>
    </vt:vector>
  </HeadingPairs>
  <TitlesOfParts>
    <vt:vector size="118" baseType="lpstr">
      <vt:lpstr>Questrial</vt:lpstr>
      <vt:lpstr>Arial</vt:lpstr>
      <vt:lpstr>Calibri</vt:lpstr>
      <vt:lpstr>Tw Cen MT</vt:lpstr>
      <vt:lpstr>Tw Cen MT Condensed</vt:lpstr>
      <vt:lpstr>Wingdings</vt:lpstr>
      <vt:lpstr>Wingdings 3</vt:lpstr>
      <vt:lpstr>Integral</vt:lpstr>
      <vt:lpstr>HUMAN COMPUTER INTERFACE</vt:lpstr>
      <vt:lpstr>PowerPoint Presentation</vt:lpstr>
      <vt:lpstr>0. abstract</vt:lpstr>
      <vt:lpstr>PowerPoint Presentation</vt:lpstr>
      <vt:lpstr>PowerPoint Presentation</vt:lpstr>
      <vt:lpstr>0.1. PROTOTYPING</vt:lpstr>
      <vt:lpstr>PowerPoint Presentation</vt:lpstr>
      <vt:lpstr>0.1. PROTOTYPING</vt:lpstr>
      <vt:lpstr>0.2. PEOPLE AND COMPUTERS</vt:lpstr>
      <vt:lpstr>0.3. The areas of hci</vt:lpstr>
      <vt:lpstr>0.4. THE EVOLUTION OF HCI</vt:lpstr>
      <vt:lpstr>PowerPoint Presentation</vt:lpstr>
      <vt:lpstr>0.5. HCI AND UI/UX (USER INTERFACE,  USER EXPERIENCE)</vt:lpstr>
      <vt:lpstr>0.5. HCI AND UI/UX (USER INTERFACE,  USER EXPERIENCE)</vt:lpstr>
      <vt:lpstr>0.6. How to do?</vt:lpstr>
      <vt:lpstr>1. UNDERSTANDING HCI</vt:lpstr>
      <vt:lpstr>1.1. how fits affects performance and well-being </vt:lpstr>
      <vt:lpstr>1.1.2. Task</vt:lpstr>
      <vt:lpstr>1.1.3. Performance</vt:lpstr>
      <vt:lpstr>1.1.4. Well-Being</vt:lpstr>
      <vt:lpstr>1.1.1 FIT</vt:lpstr>
      <vt:lpstr>1.1.1 FIT</vt:lpstr>
      <vt:lpstr>1.2. TAM (TECHNOLOGY APPEARANCE MODEL)</vt:lpstr>
      <vt:lpstr>1.2. TAM (TECHNOLOGY APPEARANCE MODEL)</vt:lpstr>
      <vt:lpstr>1.2. TAM (TECHNOLOGY APPEARANCE MODEL)</vt:lpstr>
      <vt:lpstr>1.2. TAM (TECHNOLOGY APPEARANCE MODEL)</vt:lpstr>
      <vt:lpstr>2. USABILITY</vt:lpstr>
      <vt:lpstr>2.1. Designing for cognitive styles of individual users</vt:lpstr>
      <vt:lpstr>2.1. Designing for cognitive styles of individual users</vt:lpstr>
      <vt:lpstr>2.1. Designing for cognitive styles of individual users</vt:lpstr>
      <vt:lpstr>2.2. Physical considerations in HCI design</vt:lpstr>
      <vt:lpstr>2.3. CONSIDERING HUMAN LIMITATIONS, DISABILITIES AND DESIGN</vt:lpstr>
      <vt:lpstr>2.4. Physical considerations in HCI design</vt:lpstr>
      <vt:lpstr>2.4. Physical considerations in HCI design</vt:lpstr>
      <vt:lpstr>3. UI (USER INTERFACE)</vt:lpstr>
      <vt:lpstr>3.1. NATURAL-LANGUAGE INTERFACE</vt:lpstr>
      <vt:lpstr>3.2. Q&amp;A INTERFACE</vt:lpstr>
      <vt:lpstr>3.3.MENUS</vt:lpstr>
      <vt:lpstr>3.4. FORM-FILL INTERFACE</vt:lpstr>
      <vt:lpstr>3.5. COMMAND-LANGUAGE INTERFACE</vt:lpstr>
      <vt:lpstr>3.6. GRAPHICAL USER INTERFACE</vt:lpstr>
      <vt:lpstr>3.7. OTHER USER INTERFACE</vt:lpstr>
      <vt:lpstr>4. Guidelines for Dialog Design</vt:lpstr>
      <vt:lpstr>4.1 Meaningful Communication</vt:lpstr>
      <vt:lpstr>4.1 Meaningful Communication</vt:lpstr>
      <vt:lpstr>4.1 Meaningful Communication</vt:lpstr>
      <vt:lpstr>4.1 Meaningful Communication</vt:lpstr>
      <vt:lpstr>4.1 Meaningful Communication</vt:lpstr>
      <vt:lpstr>4.2 Minimal User Action</vt:lpstr>
      <vt:lpstr>4.2 Minimal User Action</vt:lpstr>
      <vt:lpstr>4.2 Minimal User Action</vt:lpstr>
      <vt:lpstr>4.2 Minimal User Action</vt:lpstr>
      <vt:lpstr>4.2 Minimal User Action</vt:lpstr>
      <vt:lpstr>4.2 Minimal User Action</vt:lpstr>
      <vt:lpstr>4.2 Minimal User Action</vt:lpstr>
      <vt:lpstr>4.2 Minimal User Action</vt:lpstr>
      <vt:lpstr>4.2 Minimal User Action</vt:lpstr>
      <vt:lpstr>4.2 Minimal User Action</vt:lpstr>
      <vt:lpstr>4.3 Standard Operation and Consistency</vt:lpstr>
      <vt:lpstr>4.3 Standard Operation and Consistency</vt:lpstr>
      <vt:lpstr>4.3 Standard Operation and Consistency</vt:lpstr>
      <vt:lpstr>5. FEEDBACK</vt:lpstr>
      <vt:lpstr>5.1 FEEDBACK for users</vt:lpstr>
      <vt:lpstr>5.2 Types of feedback</vt:lpstr>
      <vt:lpstr>5.2 Types of feedback</vt:lpstr>
      <vt:lpstr>5.2 Types of feedback</vt:lpstr>
      <vt:lpstr>5.2 Types of feedback</vt:lpstr>
      <vt:lpstr>5.2 Types of feedback</vt:lpstr>
      <vt:lpstr>5.2 Types of feedback</vt:lpstr>
      <vt:lpstr>5.2 Types of feedback</vt:lpstr>
      <vt:lpstr>5.2 Types of feedback</vt:lpstr>
      <vt:lpstr>5.2 Types of feedback</vt:lpstr>
      <vt:lpstr>5.2 Types of feedback</vt:lpstr>
      <vt:lpstr>5.2 Types of feedback</vt:lpstr>
      <vt:lpstr>5.2 Types of feedback</vt:lpstr>
      <vt:lpstr>5.2 Types of feedback</vt:lpstr>
      <vt:lpstr>5.2 Types of feedback</vt:lpstr>
      <vt:lpstr>5.2 Types of feedback</vt:lpstr>
      <vt:lpstr>5.2 Types of feedback</vt:lpstr>
      <vt:lpstr>5.2 Types of feedback</vt:lpstr>
      <vt:lpstr>5.2 Types of feedback</vt:lpstr>
      <vt:lpstr>5.2 Types of feedback</vt:lpstr>
      <vt:lpstr>5.2 Types of feedback</vt:lpstr>
      <vt:lpstr>5.2 Types of feedback</vt:lpstr>
      <vt:lpstr>5.2 Types of feedback</vt:lpstr>
      <vt:lpstr>5.2 Types of feedback</vt:lpstr>
      <vt:lpstr>5.2 Types of feedback</vt:lpstr>
      <vt:lpstr>5.2 Types of feedback</vt:lpstr>
      <vt:lpstr>5.2 Types of feedback</vt:lpstr>
      <vt:lpstr>5.3 Including feedback in design</vt:lpstr>
      <vt:lpstr>5.4. a variety of help options</vt:lpstr>
      <vt:lpstr>5.4 a variety of help options</vt:lpstr>
      <vt:lpstr>5.4 a variety of help options</vt:lpstr>
      <vt:lpstr>5.5 Special Design Considerations for Ecommerce</vt:lpstr>
      <vt:lpstr>5.5.1 Soliciting Feedback from Ecommerce Web Site Customers</vt:lpstr>
      <vt:lpstr>5.5.2. Easy Navigation for Ecommerce Web Sites (One-Click Navigation)</vt:lpstr>
      <vt:lpstr>5.5.2. Easy Navigation for Ecommerce Web Sites (One-Click Navigation)</vt:lpstr>
      <vt:lpstr>5.5.2. Easy Navigation for Ecommerce Web Sites (One-Click Navigation)</vt:lpstr>
      <vt:lpstr>5.5.3. Easy Navigation for Ecommerce Web Sites (Other Considerations)</vt:lpstr>
      <vt:lpstr>5.5.3 Easy Navigation for Ecommerce Web Sites (Other Considerations)</vt:lpstr>
      <vt:lpstr>6. QUERIES</vt:lpstr>
      <vt:lpstr>6.1. QUERY TYPES</vt:lpstr>
      <vt:lpstr>6.1. QUERY TYPES</vt:lpstr>
      <vt:lpstr>6.2. BUILDING MORE COMPLEX QUERIES</vt:lpstr>
      <vt:lpstr>6.3. QUERY METHODS</vt:lpstr>
      <vt:lpstr>6.3. QUERY METHODS</vt:lpstr>
      <vt:lpstr>SUMMARY</vt:lpstr>
      <vt:lpstr>SUMMARY</vt:lpstr>
      <vt:lpstr>SUMMARY</vt:lpstr>
      <vt:lpstr>SUMMARY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COMPUTER INTERFACE</dc:title>
  <dc:creator>JOSEPH</dc:creator>
  <cp:lastModifiedBy>JOSEPH</cp:lastModifiedBy>
  <cp:revision>63</cp:revision>
  <dcterms:created xsi:type="dcterms:W3CDTF">2018-09-19T23:59:31Z</dcterms:created>
  <dcterms:modified xsi:type="dcterms:W3CDTF">2018-11-15T01:33:46Z</dcterms:modified>
</cp:coreProperties>
</file>