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 id="2147483661" r:id="rId2"/>
    <p:sldMasterId id="2147483662" r:id="rId3"/>
  </p:sldMasterIdLst>
  <p:notesMasterIdLst>
    <p:notesMasterId r:id="rId61"/>
  </p:notesMasterIdLst>
  <p:handoutMasterIdLst>
    <p:handoutMasterId r:id="rId62"/>
  </p:handout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 id="311" r:id="rId59"/>
    <p:sldId id="312" r:id="rId60"/>
  </p:sldIdLst>
  <p:sldSz cx="9144000" cy="6858000" type="screen4x3"/>
  <p:notesSz cx="6858000" cy="9144000"/>
  <p:embeddedFontLst>
    <p:embeddedFont>
      <p:font typeface="Calibri Light" panose="020F0302020204030204" pitchFamily="34" charset="0"/>
      <p:regular r:id="rId63"/>
      <p:italic r:id="rId64"/>
    </p:embeddedFont>
    <p:embeddedFont>
      <p:font typeface="Verdana" panose="020B0604030504040204" pitchFamily="34" charset="0"/>
      <p:regular r:id="rId65"/>
      <p:bold r:id="rId66"/>
      <p:italic r:id="rId67"/>
      <p:boldItalic r:id="rId68"/>
    </p:embeddedFont>
    <p:embeddedFont>
      <p:font typeface="Calibri" panose="020F0502020204030204" pitchFamily="34" charset="0"/>
      <p:regular r:id="rId69"/>
      <p:bold r:id="rId70"/>
      <p:italic r:id="rId71"/>
      <p:boldItalic r:id="rId7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533" autoAdjust="0"/>
  </p:normalViewPr>
  <p:slideViewPr>
    <p:cSldViewPr snapToGrid="0">
      <p:cViewPr varScale="1">
        <p:scale>
          <a:sx n="72" d="100"/>
          <a:sy n="72" d="100"/>
        </p:scale>
        <p:origin x="1326" y="5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8" d="100"/>
          <a:sy n="58" d="100"/>
        </p:scale>
        <p:origin x="2808" y="7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font" Target="fonts/font1.fntdata"/><Relationship Id="rId68" Type="http://schemas.openxmlformats.org/officeDocument/2006/relationships/font" Target="fonts/font6.fntdata"/><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font" Target="fonts/font4.fntdata"/><Relationship Id="rId74" Type="http://schemas.openxmlformats.org/officeDocument/2006/relationships/viewProps" Target="viewProps.xml"/><Relationship Id="rId5" Type="http://schemas.openxmlformats.org/officeDocument/2006/relationships/slide" Target="slides/slide2.xml"/><Relationship Id="rId61" Type="http://schemas.openxmlformats.org/officeDocument/2006/relationships/notesMaster" Target="notesMasters/notesMaster1.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font" Target="fonts/font2.fntdata"/><Relationship Id="rId69" Type="http://schemas.openxmlformats.org/officeDocument/2006/relationships/font" Target="fonts/font7.fntdata"/><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font" Target="fonts/font10.fnt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font" Target="fonts/font5.fntdata"/><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handoutMaster" Target="handoutMasters/handoutMaster1.xml"/><Relationship Id="rId70" Type="http://schemas.openxmlformats.org/officeDocument/2006/relationships/font" Target="fonts/font8.fntdata"/><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font" Target="fonts/font3.fntdata"/><Relationship Id="rId73"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tableStyles" Target="tableStyles.xml"/><Relationship Id="rId7" Type="http://schemas.openxmlformats.org/officeDocument/2006/relationships/slide" Target="slides/slide4.xml"/><Relationship Id="rId71" Type="http://schemas.openxmlformats.org/officeDocument/2006/relationships/font" Target="fonts/font9.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59463CE-0988-4517-8142-DB98536D7868}" type="datetimeFigureOut">
              <a:rPr lang="en-US" smtClean="0"/>
              <a:t>12/1/2018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5BC4F2B-BEBA-46C3-BF6A-2B4BC501C0F9}" type="slidenum">
              <a:rPr lang="en-US" smtClean="0"/>
              <a:t>‹#›</a:t>
            </a:fld>
            <a:endParaRPr lang="en-US"/>
          </a:p>
        </p:txBody>
      </p:sp>
    </p:spTree>
    <p:extLst>
      <p:ext uri="{BB962C8B-B14F-4D97-AF65-F5344CB8AC3E}">
        <p14:creationId xmlns:p14="http://schemas.microsoft.com/office/powerpoint/2010/main" val="111201697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7"/>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2" y="0"/>
            <a:ext cx="2971800" cy="458787"/>
          </a:xfrm>
          <a:prstGeom prst="rect">
            <a:avLst/>
          </a:prstGeom>
          <a:noFill/>
          <a:ln>
            <a:noFill/>
          </a:ln>
        </p:spPr>
        <p:txBody>
          <a:bodyPr spcFirstLastPara="1" wrap="square" lIns="91425" tIns="45700" rIns="91425" bIns="45700" anchor="t" anchorCtr="0"/>
          <a:lstStyle>
            <a:lvl1pPr marR="0" lvl="0" algn="r" rtl="0">
              <a:lnSpc>
                <a:spcPct val="100000"/>
              </a:lnSpc>
              <a:spcBef>
                <a:spcPts val="0"/>
              </a:spcBef>
              <a:spcAft>
                <a:spcPts val="0"/>
              </a:spcAft>
              <a:buSzPts val="1400"/>
              <a:buNone/>
              <a:defRPr sz="1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7" name="Google Shape;7;n"/>
          <p:cNvSpPr txBox="1">
            <a:spLocks noGrp="1"/>
          </p:cNvSpPr>
          <p:nvPr>
            <p:ph type="ftr" idx="11"/>
          </p:nvPr>
        </p:nvSpPr>
        <p:spPr>
          <a:xfrm>
            <a:off x="0" y="8685212"/>
            <a:ext cx="2971800" cy="458787"/>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2" y="8685212"/>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a:t>
            </a:fld>
            <a:endParaRPr/>
          </a:p>
        </p:txBody>
      </p:sp>
    </p:spTree>
    <p:extLst>
      <p:ext uri="{BB962C8B-B14F-4D97-AF65-F5344CB8AC3E}">
        <p14:creationId xmlns:p14="http://schemas.microsoft.com/office/powerpoint/2010/main" val="2197712843"/>
      </p:ext>
    </p:extLst>
  </p:cSld>
  <p:clrMap bg1="lt1" tx1="dk1" bg2="dk2" tx2="lt2" accent1="accent1" accent2="accent2" accent3="accent3" accent4="accent4" accent5="accent5" accent6="accent6" hlink="hlink" folHlink="folHlink"/>
  <p:hf sldNum="0" hdr="0" ftr="0" dt="0"/>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8" name="Google Shape;98;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527599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4868ea619a_0_10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3" name="Google Shape;183;g4868ea619a_0_10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784308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4868ea619a_0_5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0" name="Google Shape;190;g4868ea619a_0_5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508644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4868ea619a_0_6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7" name="Google Shape;197;g4868ea619a_0_6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840583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4868ea619a_0_7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4" name="Google Shape;204;g4868ea619a_0_7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534360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4868ea619a_0_8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1" name="Google Shape;211;g4868ea619a_0_8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97929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4868ea619a_0_9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8" name="Google Shape;218;g4868ea619a_0_9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734872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4868ea619a_0_11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5" name="Google Shape;225;g4868ea619a_0_1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14275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4868ea619a_0_11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2" name="Google Shape;232;g4868ea619a_0_1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427770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4868ea619a_0_14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9" name="Google Shape;239;g4868ea619a_0_14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987447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4868ea619a_0_12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7" name="Google Shape;247;g4868ea619a_0_12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022839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6" name="Google Shape;126;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809766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4868ea619a_0_18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4" name="Google Shape;254;g4868ea619a_0_18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462989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4868ea619a_0_20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1" name="Google Shape;261;g4868ea619a_0_20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745477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4868ea619a_0_21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8" name="Google Shape;268;g4868ea619a_0_2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664535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4868ea619a_0_15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5" name="Google Shape;275;g4868ea619a_0_15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754757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4868ea619a_0_15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2" name="Google Shape;282;g4868ea619a_0_15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63951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4868ea619a_0_17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9" name="Google Shape;289;g4868ea619a_0_17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406801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4868ea619a_0_18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6" name="Google Shape;296;g4868ea619a_0_18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77344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4868ea619a_0_22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3" name="Google Shape;303;g4868ea619a_0_22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852170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4868ea619a_1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0" name="Google Shape;310;g4868ea619a_1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302048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4868ea619a_1_1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7" name="Google Shape;317;g4868ea619a_1_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894206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496fe82148_1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3" name="Google Shape;133;g496fe82148_1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996483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4868ea619a_1_1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4" name="Google Shape;324;g4868ea619a_1_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108602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4868ea619a_1_2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1" name="Google Shape;331;g4868ea619a_1_2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087655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4868ea619a_1_3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8" name="Google Shape;338;g4868ea619a_1_3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411837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4868ea619a_1_5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5" name="Google Shape;345;g4868ea619a_1_5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433655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4868ea619a_1_5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2" name="Google Shape;352;g4868ea619a_1_5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9250166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g4868ea619a_1_7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9" name="Google Shape;359;g4868ea619a_1_7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2350957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4868ea619a_1_7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6" name="Google Shape;366;g4868ea619a_1_7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4693755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4868ea619a_1_8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3" name="Google Shape;373;g4868ea619a_1_8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217063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4868ea619a_0_22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0" name="Google Shape;380;g4868ea619a_0_22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7100363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4868ea619a_0_24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7" name="Google Shape;387;g4868ea619a_0_24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318234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4868ea619a_0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0" name="Google Shape;140;g4868ea619a_0_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0604078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4868ea619a_0_26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5" name="Google Shape;395;g4868ea619a_0_26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3378096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4868ea619a_0_28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2" name="Google Shape;402;g4868ea619a_0_28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2963900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g4868ea619a_0_29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0" name="Google Shape;410;g4868ea619a_0_29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9469632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g4868ea619a_0_30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7" name="Google Shape;417;g4868ea619a_0_30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138027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g4868ea619a_0_31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5" name="Google Shape;425;g4868ea619a_0_3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1554043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g4868ea619a_0_24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2" name="Google Shape;432;g4868ea619a_0_24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0440160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g4868ea619a_1_9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0" name="Google Shape;440;g4868ea619a_1_9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6467600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g4868ea619a_0_25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8" name="Google Shape;448;g4868ea619a_0_25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2675194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g4868ea619a_0_32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5" name="Google Shape;455;g4868ea619a_0_32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0808787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g4868ea619a_0_33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3" name="Google Shape;463;g4868ea619a_0_33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695562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4868ea619a_0_1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7" name="Google Shape;147;g4868ea619a_0_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8298437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g4868ea619a_0_25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0" name="Google Shape;470;g4868ea619a_0_25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6567788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g4868ea619a_1_10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8" name="Google Shape;478;g4868ea619a_1_10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0562725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g4868ea619a_1_11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6" name="Google Shape;486;g4868ea619a_1_1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8684299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g4868ea619a_1_12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4" name="Google Shape;494;g4868ea619a_1_12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6602732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g4868ea619a_1_13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2" name="Google Shape;502;g4868ea619a_1_13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0648682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g4868ea619a_1_14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0" name="Google Shape;510;g4868ea619a_1_14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2973732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g4868ea619a_1_15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8" name="Google Shape;518;g4868ea619a_1_15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4296176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p6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6" name="Google Shape;526;p6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15958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4868ea619a_0_2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4" name="Google Shape;154;g4868ea619a_0_2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081926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4868ea619a_0_3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1" name="Google Shape;161;g4868ea619a_0_3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37855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4868ea619a_0_3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9" name="Google Shape;169;g4868ea619a_0_3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150428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4868ea619a_0_4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g4868ea619a_0_4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580044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mpletely blank">
  <p:cSld name="Completely blank">
    <p:spTree>
      <p:nvGrpSpPr>
        <p:cNvPr id="1" name="Shape 13"/>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83"/>
        <p:cNvGrpSpPr/>
        <p:nvPr/>
      </p:nvGrpSpPr>
      <p:grpSpPr>
        <a:xfrm>
          <a:off x="0" y="0"/>
          <a:ext cx="0" cy="0"/>
          <a:chOff x="0" y="0"/>
          <a:chExt cx="0" cy="0"/>
        </a:xfrm>
      </p:grpSpPr>
      <p:sp>
        <p:nvSpPr>
          <p:cNvPr id="84" name="Google Shape;84;p13"/>
          <p:cNvSpPr txBox="1">
            <a:spLocks noGrp="1"/>
          </p:cNvSpPr>
          <p:nvPr>
            <p:ph type="title"/>
          </p:nvPr>
        </p:nvSpPr>
        <p:spPr>
          <a:xfrm>
            <a:off x="533400" y="457200"/>
            <a:ext cx="7391400" cy="563562"/>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85" name="Google Shape;85;p13"/>
          <p:cNvSpPr txBox="1">
            <a:spLocks noGrp="1"/>
          </p:cNvSpPr>
          <p:nvPr>
            <p:ph type="body" idx="1"/>
          </p:nvPr>
        </p:nvSpPr>
        <p:spPr>
          <a:xfrm>
            <a:off x="457200" y="1366838"/>
            <a:ext cx="4038600" cy="4919662"/>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6" name="Google Shape;86;p13"/>
          <p:cNvSpPr txBox="1">
            <a:spLocks noGrp="1"/>
          </p:cNvSpPr>
          <p:nvPr>
            <p:ph type="body" idx="2"/>
          </p:nvPr>
        </p:nvSpPr>
        <p:spPr>
          <a:xfrm>
            <a:off x="4648200" y="1366838"/>
            <a:ext cx="4038600" cy="4919662"/>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7" name="Google Shape;87;p13"/>
          <p:cNvSpPr txBox="1">
            <a:spLocks noGrp="1"/>
          </p:cNvSpPr>
          <p:nvPr>
            <p:ph type="ftr" idx="11"/>
          </p:nvPr>
        </p:nvSpPr>
        <p:spPr>
          <a:xfrm>
            <a:off x="5791200" y="6502400"/>
            <a:ext cx="2895600" cy="228600"/>
          </a:xfrm>
          <a:prstGeom prst="rect">
            <a:avLst/>
          </a:prstGeom>
          <a:noFill/>
          <a:ln>
            <a:noFill/>
          </a:ln>
        </p:spPr>
        <p:txBody>
          <a:bodyPr spcFirstLastPara="1" wrap="square" lIns="91425" tIns="45700" rIns="91425" bIns="45700" anchor="t" anchorCtr="0"/>
          <a:lstStyle>
            <a:lvl1pPr lvl="0" algn="r">
              <a:lnSpc>
                <a:spcPct val="100000"/>
              </a:lnSpc>
              <a:spcBef>
                <a:spcPts val="0"/>
              </a:spcBef>
              <a:spcAft>
                <a:spcPts val="0"/>
              </a:spcAft>
              <a:buSzPts val="1400"/>
              <a:buNone/>
              <a:defRPr sz="1000" b="1">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90"/>
        <p:cNvGrpSpPr/>
        <p:nvPr/>
      </p:nvGrpSpPr>
      <p:grpSpPr>
        <a:xfrm>
          <a:off x="0" y="0"/>
          <a:ext cx="0" cy="0"/>
          <a:chOff x="0" y="0"/>
          <a:chExt cx="0" cy="0"/>
        </a:xfrm>
      </p:grpSpPr>
      <p:sp>
        <p:nvSpPr>
          <p:cNvPr id="91" name="Google Shape;91;p14"/>
          <p:cNvSpPr txBox="1">
            <a:spLocks noGrp="1"/>
          </p:cNvSpPr>
          <p:nvPr>
            <p:ph type="title"/>
          </p:nvPr>
        </p:nvSpPr>
        <p:spPr>
          <a:xfrm>
            <a:off x="623888" y="1709738"/>
            <a:ext cx="7886700" cy="2852737"/>
          </a:xfrm>
          <a:prstGeom prst="rect">
            <a:avLst/>
          </a:prstGeom>
          <a:noFill/>
          <a:ln>
            <a:noFill/>
          </a:ln>
        </p:spPr>
        <p:txBody>
          <a:bodyPr spcFirstLastPara="1" wrap="square" lIns="91425" tIns="45700" rIns="91425" bIns="45700" anchor="b" anchorCtr="0"/>
          <a:lstStyle>
            <a:lvl1pPr lvl="0" algn="ctr">
              <a:spcBef>
                <a:spcPts val="0"/>
              </a:spcBef>
              <a:spcAft>
                <a:spcPts val="0"/>
              </a:spcAft>
              <a:buSzPts val="1400"/>
              <a:buNone/>
              <a:defRPr sz="6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92" name="Google Shape;92;p14"/>
          <p:cNvSpPr txBox="1">
            <a:spLocks noGrp="1"/>
          </p:cNvSpPr>
          <p:nvPr>
            <p:ph type="body" idx="1"/>
          </p:nvPr>
        </p:nvSpPr>
        <p:spPr>
          <a:xfrm>
            <a:off x="623888" y="4589463"/>
            <a:ext cx="7886700" cy="1500187"/>
          </a:xfrm>
          <a:prstGeom prst="rect">
            <a:avLst/>
          </a:prstGeom>
          <a:noFill/>
          <a:ln>
            <a:noFill/>
          </a:ln>
        </p:spPr>
        <p:txBody>
          <a:bodyPr spcFirstLastPara="1" wrap="square" lIns="91425" tIns="45700" rIns="91425" bIns="45700" anchor="t" anchorCtr="0"/>
          <a:lstStyle>
            <a:lvl1pPr marL="457200" lvl="0" indent="-228600" algn="l">
              <a:spcBef>
                <a:spcPts val="480"/>
              </a:spcBef>
              <a:spcAft>
                <a:spcPts val="0"/>
              </a:spcAft>
              <a:buSzPts val="2400"/>
              <a:buNone/>
              <a:defRPr sz="2400"/>
            </a:lvl1pPr>
            <a:lvl2pPr marL="914400" lvl="1" indent="-228600" algn="l">
              <a:spcBef>
                <a:spcPts val="400"/>
              </a:spcBef>
              <a:spcAft>
                <a:spcPts val="0"/>
              </a:spcAft>
              <a:buSzPts val="2000"/>
              <a:buNone/>
              <a:defRPr sz="2000"/>
            </a:lvl2pPr>
            <a:lvl3pPr marL="1371600" lvl="2" indent="-228600" algn="l">
              <a:spcBef>
                <a:spcPts val="360"/>
              </a:spcBef>
              <a:spcAft>
                <a:spcPts val="0"/>
              </a:spcAft>
              <a:buSzPts val="1800"/>
              <a:buFont typeface="Arial"/>
              <a:buNone/>
              <a:defRPr sz="1800"/>
            </a:lvl3pPr>
            <a:lvl4pPr marL="1828800" lvl="3" indent="-228600" algn="l">
              <a:spcBef>
                <a:spcPts val="320"/>
              </a:spcBef>
              <a:spcAft>
                <a:spcPts val="0"/>
              </a:spcAft>
              <a:buClr>
                <a:schemeClr val="dk1"/>
              </a:buClr>
              <a:buSzPts val="1600"/>
              <a:buFont typeface="Arial"/>
              <a:buNone/>
              <a:defRPr sz="1600"/>
            </a:lvl4pPr>
            <a:lvl5pPr marL="2286000" lvl="4" indent="-228600" algn="l">
              <a:spcBef>
                <a:spcPts val="320"/>
              </a:spcBef>
              <a:spcAft>
                <a:spcPts val="0"/>
              </a:spcAft>
              <a:buClr>
                <a:schemeClr val="dk1"/>
              </a:buClr>
              <a:buSzPts val="1600"/>
              <a:buFont typeface="Arial"/>
              <a:buNone/>
              <a:defRPr sz="1600"/>
            </a:lvl5pPr>
            <a:lvl6pPr marL="2743200" lvl="5" indent="-228600" algn="l">
              <a:lnSpc>
                <a:spcPct val="90000"/>
              </a:lnSpc>
              <a:spcBef>
                <a:spcPts val="500"/>
              </a:spcBef>
              <a:spcAft>
                <a:spcPts val="0"/>
              </a:spcAft>
              <a:buClr>
                <a:schemeClr val="dk1"/>
              </a:buClr>
              <a:buSzPts val="1600"/>
              <a:buNone/>
              <a:defRPr sz="1600"/>
            </a:lvl6pPr>
            <a:lvl7pPr marL="3200400" lvl="6" indent="-228600" algn="l">
              <a:lnSpc>
                <a:spcPct val="90000"/>
              </a:lnSpc>
              <a:spcBef>
                <a:spcPts val="500"/>
              </a:spcBef>
              <a:spcAft>
                <a:spcPts val="0"/>
              </a:spcAft>
              <a:buClr>
                <a:schemeClr val="dk1"/>
              </a:buClr>
              <a:buSzPts val="1600"/>
              <a:buNone/>
              <a:defRPr sz="1600"/>
            </a:lvl7pPr>
            <a:lvl8pPr marL="3657600" lvl="7" indent="-228600" algn="l">
              <a:lnSpc>
                <a:spcPct val="90000"/>
              </a:lnSpc>
              <a:spcBef>
                <a:spcPts val="500"/>
              </a:spcBef>
              <a:spcAft>
                <a:spcPts val="0"/>
              </a:spcAft>
              <a:buClr>
                <a:schemeClr val="dk1"/>
              </a:buClr>
              <a:buSzPts val="1600"/>
              <a:buNone/>
              <a:defRPr sz="1600"/>
            </a:lvl8pPr>
            <a:lvl9pPr marL="4114800" lvl="8" indent="-228600" algn="l">
              <a:lnSpc>
                <a:spcPct val="90000"/>
              </a:lnSpc>
              <a:spcBef>
                <a:spcPts val="500"/>
              </a:spcBef>
              <a:spcAft>
                <a:spcPts val="0"/>
              </a:spcAft>
              <a:buClr>
                <a:schemeClr val="dk1"/>
              </a:buClr>
              <a:buSzPts val="1600"/>
              <a:buNone/>
              <a:defRPr sz="1600"/>
            </a:lvl9pPr>
          </a:lstStyle>
          <a:p>
            <a:endParaRPr/>
          </a:p>
        </p:txBody>
      </p:sp>
      <p:sp>
        <p:nvSpPr>
          <p:cNvPr id="93" name="Google Shape;93;p14"/>
          <p:cNvSpPr txBox="1">
            <a:spLocks noGrp="1"/>
          </p:cNvSpPr>
          <p:nvPr>
            <p:ph type="ftr" idx="11"/>
          </p:nvPr>
        </p:nvSpPr>
        <p:spPr>
          <a:xfrm>
            <a:off x="5791200" y="6502400"/>
            <a:ext cx="2895600" cy="228600"/>
          </a:xfrm>
          <a:prstGeom prst="rect">
            <a:avLst/>
          </a:prstGeom>
          <a:noFill/>
          <a:ln>
            <a:noFill/>
          </a:ln>
        </p:spPr>
        <p:txBody>
          <a:bodyPr spcFirstLastPara="1" wrap="square" lIns="91425" tIns="45700" rIns="91425" bIns="45700" anchor="t" anchorCtr="0"/>
          <a:lstStyle>
            <a:lvl1pPr lvl="0" algn="r">
              <a:lnSpc>
                <a:spcPct val="100000"/>
              </a:lnSpc>
              <a:spcBef>
                <a:spcPts val="0"/>
              </a:spcBef>
              <a:spcAft>
                <a:spcPts val="0"/>
              </a:spcAft>
              <a:buSzPts val="1400"/>
              <a:buNone/>
              <a:defRPr sz="1000" b="1">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27AEE7-67CA-40C1-B84D-EDF1529F0FED}" type="slidenum">
              <a:rPr lang="en-US" smtClean="0"/>
              <a:t>‹#›</a:t>
            </a:fld>
            <a:endParaRPr lang="en-US"/>
          </a:p>
        </p:txBody>
      </p:sp>
    </p:spTree>
    <p:extLst>
      <p:ext uri="{BB962C8B-B14F-4D97-AF65-F5344CB8AC3E}">
        <p14:creationId xmlns:p14="http://schemas.microsoft.com/office/powerpoint/2010/main" val="8479211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27AEE7-67CA-40C1-B84D-EDF1529F0FED}" type="slidenum">
              <a:rPr lang="en-US" smtClean="0"/>
              <a:t>‹#›</a:t>
            </a:fld>
            <a:endParaRPr lang="en-US"/>
          </a:p>
        </p:txBody>
      </p:sp>
    </p:spTree>
    <p:extLst>
      <p:ext uri="{BB962C8B-B14F-4D97-AF65-F5344CB8AC3E}">
        <p14:creationId xmlns:p14="http://schemas.microsoft.com/office/powerpoint/2010/main" val="9774124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27AEE7-67CA-40C1-B84D-EDF1529F0FED}" type="slidenum">
              <a:rPr lang="en-US" smtClean="0"/>
              <a:t>‹#›</a:t>
            </a:fld>
            <a:endParaRPr lang="en-US"/>
          </a:p>
        </p:txBody>
      </p:sp>
    </p:spTree>
    <p:extLst>
      <p:ext uri="{BB962C8B-B14F-4D97-AF65-F5344CB8AC3E}">
        <p14:creationId xmlns:p14="http://schemas.microsoft.com/office/powerpoint/2010/main" val="8638606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27AEE7-67CA-40C1-B84D-EDF1529F0FED}" type="slidenum">
              <a:rPr lang="en-US" smtClean="0"/>
              <a:t>‹#›</a:t>
            </a:fld>
            <a:endParaRPr lang="en-US"/>
          </a:p>
        </p:txBody>
      </p:sp>
    </p:spTree>
    <p:extLst>
      <p:ext uri="{BB962C8B-B14F-4D97-AF65-F5344CB8AC3E}">
        <p14:creationId xmlns:p14="http://schemas.microsoft.com/office/powerpoint/2010/main" val="13407417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27AEE7-67CA-40C1-B84D-EDF1529F0FED}" type="slidenum">
              <a:rPr lang="en-US" smtClean="0"/>
              <a:t>‹#›</a:t>
            </a:fld>
            <a:endParaRPr lang="en-US"/>
          </a:p>
        </p:txBody>
      </p:sp>
    </p:spTree>
    <p:extLst>
      <p:ext uri="{BB962C8B-B14F-4D97-AF65-F5344CB8AC3E}">
        <p14:creationId xmlns:p14="http://schemas.microsoft.com/office/powerpoint/2010/main" val="3493916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27AEE7-67CA-40C1-B84D-EDF1529F0FED}" type="slidenum">
              <a:rPr lang="en-US" smtClean="0"/>
              <a:t>‹#›</a:t>
            </a:fld>
            <a:endParaRPr lang="en-US"/>
          </a:p>
        </p:txBody>
      </p:sp>
    </p:spTree>
    <p:extLst>
      <p:ext uri="{BB962C8B-B14F-4D97-AF65-F5344CB8AC3E}">
        <p14:creationId xmlns:p14="http://schemas.microsoft.com/office/powerpoint/2010/main" val="32495151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27AEE7-67CA-40C1-B84D-EDF1529F0FED}" type="slidenum">
              <a:rPr lang="en-US" smtClean="0"/>
              <a:t>‹#›</a:t>
            </a:fld>
            <a:endParaRPr lang="en-US"/>
          </a:p>
        </p:txBody>
      </p:sp>
    </p:spTree>
    <p:extLst>
      <p:ext uri="{BB962C8B-B14F-4D97-AF65-F5344CB8AC3E}">
        <p14:creationId xmlns:p14="http://schemas.microsoft.com/office/powerpoint/2010/main" val="34246294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27AEE7-67CA-40C1-B84D-EDF1529F0FED}" type="slidenum">
              <a:rPr lang="en-US" smtClean="0"/>
              <a:t>‹#›</a:t>
            </a:fld>
            <a:endParaRPr lang="en-US"/>
          </a:p>
        </p:txBody>
      </p:sp>
    </p:spTree>
    <p:extLst>
      <p:ext uri="{BB962C8B-B14F-4D97-AF65-F5344CB8AC3E}">
        <p14:creationId xmlns:p14="http://schemas.microsoft.com/office/powerpoint/2010/main" val="4244763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8"/>
        <p:cNvGrpSpPr/>
        <p:nvPr/>
      </p:nvGrpSpPr>
      <p:grpSpPr>
        <a:xfrm>
          <a:off x="0" y="0"/>
          <a:ext cx="0" cy="0"/>
          <a:chOff x="0" y="0"/>
          <a:chExt cx="0" cy="0"/>
        </a:xfrm>
      </p:grpSpPr>
      <p:sp>
        <p:nvSpPr>
          <p:cNvPr id="29" name="Google Shape;29;p4"/>
          <p:cNvSpPr txBox="1">
            <a:spLocks noGrp="1"/>
          </p:cNvSpPr>
          <p:nvPr>
            <p:ph type="title"/>
          </p:nvPr>
        </p:nvSpPr>
        <p:spPr>
          <a:xfrm>
            <a:off x="533400" y="457200"/>
            <a:ext cx="7391400" cy="563562"/>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0" name="Google Shape;30;p4"/>
          <p:cNvSpPr txBox="1">
            <a:spLocks noGrp="1"/>
          </p:cNvSpPr>
          <p:nvPr>
            <p:ph type="body" idx="1"/>
          </p:nvPr>
        </p:nvSpPr>
        <p:spPr>
          <a:xfrm>
            <a:off x="457200" y="1366837"/>
            <a:ext cx="8229600" cy="4919662"/>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2" name="TextBox 1"/>
          <p:cNvSpPr txBox="1"/>
          <p:nvPr userDrawn="1"/>
        </p:nvSpPr>
        <p:spPr>
          <a:xfrm>
            <a:off x="6841299" y="37578"/>
            <a:ext cx="1371600" cy="307777"/>
          </a:xfrm>
          <a:prstGeom prst="rect">
            <a:avLst/>
          </a:prstGeom>
          <a:noFill/>
        </p:spPr>
        <p:txBody>
          <a:bodyPr wrap="square" rtlCol="0">
            <a:spAutoFit/>
          </a:bodyPr>
          <a:lstStyle/>
          <a:p>
            <a:r>
              <a:rPr lang="en-US" b="1" dirty="0" err="1" smtClean="0">
                <a:solidFill>
                  <a:schemeClr val="bg2"/>
                </a:solidFill>
                <a:latin typeface="Times New Roman" panose="02020603050405020304" pitchFamily="18" charset="0"/>
                <a:cs typeface="Times New Roman" panose="02020603050405020304" pitchFamily="18" charset="0"/>
              </a:rPr>
              <a:t>Nhóm</a:t>
            </a:r>
            <a:r>
              <a:rPr lang="en-US" b="1" baseline="0" dirty="0" smtClean="0">
                <a:solidFill>
                  <a:schemeClr val="bg2"/>
                </a:solidFill>
                <a:latin typeface="Times New Roman" panose="02020603050405020304" pitchFamily="18" charset="0"/>
                <a:cs typeface="Times New Roman" panose="02020603050405020304" pitchFamily="18" charset="0"/>
              </a:rPr>
              <a:t> 10 - </a:t>
            </a:r>
            <a:fld id="{E1472B6C-3552-482A-8165-8B58E1DB098D}" type="slidenum">
              <a:rPr lang="en-US" b="1" smtClean="0">
                <a:solidFill>
                  <a:schemeClr val="bg2"/>
                </a:solidFill>
                <a:latin typeface="Times New Roman" panose="02020603050405020304" pitchFamily="18" charset="0"/>
                <a:cs typeface="Times New Roman" panose="02020603050405020304" pitchFamily="18" charset="0"/>
              </a:rPr>
              <a:t>‹#›</a:t>
            </a:fld>
            <a:endParaRPr lang="en-US" b="1" dirty="0">
              <a:solidFill>
                <a:schemeClr val="bg2"/>
              </a:solidFill>
              <a:latin typeface="Times New Roman" panose="02020603050405020304" pitchFamily="18" charset="0"/>
              <a:cs typeface="Times New Roman" panose="02020603050405020304" pitchFamily="18"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27AEE7-67CA-40C1-B84D-EDF1529F0FED}" type="slidenum">
              <a:rPr lang="en-US" smtClean="0"/>
              <a:t>‹#›</a:t>
            </a:fld>
            <a:endParaRPr lang="en-US"/>
          </a:p>
        </p:txBody>
      </p:sp>
    </p:spTree>
    <p:extLst>
      <p:ext uri="{BB962C8B-B14F-4D97-AF65-F5344CB8AC3E}">
        <p14:creationId xmlns:p14="http://schemas.microsoft.com/office/powerpoint/2010/main" val="21307950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27AEE7-67CA-40C1-B84D-EDF1529F0FED}" type="slidenum">
              <a:rPr lang="en-US" smtClean="0"/>
              <a:t>‹#›</a:t>
            </a:fld>
            <a:endParaRPr lang="en-US"/>
          </a:p>
        </p:txBody>
      </p:sp>
    </p:spTree>
    <p:extLst>
      <p:ext uri="{BB962C8B-B14F-4D97-AF65-F5344CB8AC3E}">
        <p14:creationId xmlns:p14="http://schemas.microsoft.com/office/powerpoint/2010/main" val="5980156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27AEE7-67CA-40C1-B84D-EDF1529F0FED}" type="slidenum">
              <a:rPr lang="en-US" smtClean="0"/>
              <a:t>‹#›</a:t>
            </a:fld>
            <a:endParaRPr lang="en-US"/>
          </a:p>
        </p:txBody>
      </p:sp>
    </p:spTree>
    <p:extLst>
      <p:ext uri="{BB962C8B-B14F-4D97-AF65-F5344CB8AC3E}">
        <p14:creationId xmlns:p14="http://schemas.microsoft.com/office/powerpoint/2010/main" val="18673082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39"/>
        <p:cNvGrpSpPr/>
        <p:nvPr/>
      </p:nvGrpSpPr>
      <p:grpSpPr>
        <a:xfrm>
          <a:off x="0" y="0"/>
          <a:ext cx="0" cy="0"/>
          <a:chOff x="0" y="0"/>
          <a:chExt cx="0" cy="0"/>
        </a:xfrm>
      </p:grpSpPr>
      <p:sp>
        <p:nvSpPr>
          <p:cNvPr id="40" name="Google Shape;40;p6"/>
          <p:cNvSpPr txBox="1">
            <a:spLocks noGrp="1"/>
          </p:cNvSpPr>
          <p:nvPr>
            <p:ph type="title"/>
          </p:nvPr>
        </p:nvSpPr>
        <p:spPr>
          <a:xfrm rot="5400000">
            <a:off x="4743450" y="2343150"/>
            <a:ext cx="5829300" cy="2057400"/>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1" name="Google Shape;41;p6"/>
          <p:cNvSpPr txBox="1">
            <a:spLocks noGrp="1"/>
          </p:cNvSpPr>
          <p:nvPr>
            <p:ph type="body" idx="1"/>
          </p:nvPr>
        </p:nvSpPr>
        <p:spPr>
          <a:xfrm rot="5400000">
            <a:off x="552450" y="361950"/>
            <a:ext cx="5829300" cy="6019800"/>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6"/>
          <p:cNvSpPr txBox="1">
            <a:spLocks noGrp="1"/>
          </p:cNvSpPr>
          <p:nvPr>
            <p:ph type="ftr" idx="11"/>
          </p:nvPr>
        </p:nvSpPr>
        <p:spPr>
          <a:xfrm>
            <a:off x="5791200" y="6502400"/>
            <a:ext cx="2895600" cy="228600"/>
          </a:xfrm>
          <a:prstGeom prst="rect">
            <a:avLst/>
          </a:prstGeom>
          <a:noFill/>
          <a:ln>
            <a:noFill/>
          </a:ln>
        </p:spPr>
        <p:txBody>
          <a:bodyPr spcFirstLastPara="1" wrap="square" lIns="91425" tIns="45700" rIns="91425" bIns="45700" anchor="t" anchorCtr="0"/>
          <a:lstStyle>
            <a:lvl1pPr lvl="0" algn="r">
              <a:lnSpc>
                <a:spcPct val="100000"/>
              </a:lnSpc>
              <a:spcBef>
                <a:spcPts val="0"/>
              </a:spcBef>
              <a:spcAft>
                <a:spcPts val="0"/>
              </a:spcAft>
              <a:buSzPts val="1400"/>
              <a:buNone/>
              <a:defRPr sz="1000" b="1">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533400" y="457200"/>
            <a:ext cx="7391400" cy="563562"/>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7" name="Google Shape;47;p7"/>
          <p:cNvSpPr txBox="1">
            <a:spLocks noGrp="1"/>
          </p:cNvSpPr>
          <p:nvPr>
            <p:ph type="body" idx="1"/>
          </p:nvPr>
        </p:nvSpPr>
        <p:spPr>
          <a:xfrm rot="5400000">
            <a:off x="2112169" y="-288132"/>
            <a:ext cx="4919662" cy="8229600"/>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48" name="Google Shape;48;p7"/>
          <p:cNvSpPr txBox="1">
            <a:spLocks noGrp="1"/>
          </p:cNvSpPr>
          <p:nvPr>
            <p:ph type="ftr" idx="11"/>
          </p:nvPr>
        </p:nvSpPr>
        <p:spPr>
          <a:xfrm>
            <a:off x="5791200" y="6502400"/>
            <a:ext cx="2895600" cy="228600"/>
          </a:xfrm>
          <a:prstGeom prst="rect">
            <a:avLst/>
          </a:prstGeom>
          <a:noFill/>
          <a:ln>
            <a:noFill/>
          </a:ln>
        </p:spPr>
        <p:txBody>
          <a:bodyPr spcFirstLastPara="1" wrap="square" lIns="91425" tIns="45700" rIns="91425" bIns="45700" anchor="t" anchorCtr="0"/>
          <a:lstStyle>
            <a:lvl1pPr lvl="0" algn="r">
              <a:lnSpc>
                <a:spcPct val="100000"/>
              </a:lnSpc>
              <a:spcBef>
                <a:spcPts val="0"/>
              </a:spcBef>
              <a:spcAft>
                <a:spcPts val="0"/>
              </a:spcAft>
              <a:buSzPts val="1400"/>
              <a:buNone/>
              <a:defRPr sz="1000" b="1">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1"/>
        <p:cNvGrpSpPr/>
        <p:nvPr/>
      </p:nvGrpSpPr>
      <p:grpSpPr>
        <a:xfrm>
          <a:off x="0" y="0"/>
          <a:ext cx="0" cy="0"/>
          <a:chOff x="0" y="0"/>
          <a:chExt cx="0" cy="0"/>
        </a:xfrm>
      </p:grpSpPr>
      <p:sp>
        <p:nvSpPr>
          <p:cNvPr id="52" name="Google Shape;52;p8"/>
          <p:cNvSpPr txBox="1">
            <a:spLocks noGrp="1"/>
          </p:cNvSpPr>
          <p:nvPr>
            <p:ph type="title"/>
          </p:nvPr>
        </p:nvSpPr>
        <p:spPr>
          <a:xfrm>
            <a:off x="630238" y="457200"/>
            <a:ext cx="2949575" cy="1600200"/>
          </a:xfrm>
          <a:prstGeom prst="rect">
            <a:avLst/>
          </a:prstGeom>
          <a:noFill/>
          <a:ln>
            <a:noFill/>
          </a:ln>
        </p:spPr>
        <p:txBody>
          <a:bodyPr spcFirstLastPara="1" wrap="square" lIns="91425" tIns="45700" rIns="91425" bIns="45700" anchor="b" anchorCtr="0"/>
          <a:lstStyle>
            <a:lvl1pPr lvl="0" algn="ctr">
              <a:spcBef>
                <a:spcPts val="0"/>
              </a:spcBef>
              <a:spcAft>
                <a:spcPts val="0"/>
              </a:spcAft>
              <a:buSzPts val="1400"/>
              <a:buNone/>
              <a:defRPr sz="32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3" name="Google Shape;53;p8"/>
          <p:cNvSpPr>
            <a:spLocks noGrp="1"/>
          </p:cNvSpPr>
          <p:nvPr>
            <p:ph type="pic" idx="2"/>
          </p:nvPr>
        </p:nvSpPr>
        <p:spPr>
          <a:xfrm>
            <a:off x="3887788" y="987425"/>
            <a:ext cx="4629150" cy="4873625"/>
          </a:xfrm>
          <a:prstGeom prst="rect">
            <a:avLst/>
          </a:prstGeom>
          <a:noFill/>
          <a:ln>
            <a:noFill/>
          </a:ln>
        </p:spPr>
        <p:txBody>
          <a:bodyPr spcFirstLastPara="1" wrap="square" lIns="91425" tIns="45700" rIns="91425" bIns="45700" anchor="t" anchorCtr="0"/>
          <a:lstStyle>
            <a:lvl1pPr marR="0" lvl="0" algn="l" rtl="0">
              <a:spcBef>
                <a:spcPts val="640"/>
              </a:spcBef>
              <a:spcAft>
                <a:spcPts val="0"/>
              </a:spcAft>
              <a:buClr>
                <a:schemeClr val="hlink"/>
              </a:buClr>
              <a:buSzPts val="3200"/>
              <a:buFont typeface="Noto Sans Symbols"/>
              <a:buNone/>
              <a:defRPr sz="3200" b="0" i="0" u="none" strike="noStrike" cap="none">
                <a:solidFill>
                  <a:schemeClr val="dk1"/>
                </a:solidFill>
                <a:latin typeface="Arial"/>
                <a:ea typeface="Arial"/>
                <a:cs typeface="Arial"/>
                <a:sym typeface="Arial"/>
              </a:defRPr>
            </a:lvl1pPr>
            <a:lvl2pPr marR="0" lvl="1" algn="l" rtl="0">
              <a:spcBef>
                <a:spcPts val="560"/>
              </a:spcBef>
              <a:spcAft>
                <a:spcPts val="0"/>
              </a:spcAft>
              <a:buClr>
                <a:schemeClr val="accent1"/>
              </a:buClr>
              <a:buSzPts val="2800"/>
              <a:buFont typeface="Noto Sans Symbols"/>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54" name="Google Shape;54;p8"/>
          <p:cNvSpPr txBox="1">
            <a:spLocks noGrp="1"/>
          </p:cNvSpPr>
          <p:nvPr>
            <p:ph type="body" idx="1"/>
          </p:nvPr>
        </p:nvSpPr>
        <p:spPr>
          <a:xfrm>
            <a:off x="630238" y="2057400"/>
            <a:ext cx="2949575" cy="3811588"/>
          </a:xfrm>
          <a:prstGeom prst="rect">
            <a:avLst/>
          </a:prstGeom>
          <a:noFill/>
          <a:ln>
            <a:noFill/>
          </a:ln>
        </p:spPr>
        <p:txBody>
          <a:bodyPr spcFirstLastPara="1" wrap="square" lIns="91425" tIns="45700" rIns="91425" bIns="45700" anchor="t" anchorCtr="0"/>
          <a:lstStyle>
            <a:lvl1pPr marL="457200" lvl="0" indent="-228600" algn="l">
              <a:spcBef>
                <a:spcPts val="320"/>
              </a:spcBef>
              <a:spcAft>
                <a:spcPts val="0"/>
              </a:spcAft>
              <a:buSzPts val="1600"/>
              <a:buNone/>
              <a:defRPr sz="1600"/>
            </a:lvl1pPr>
            <a:lvl2pPr marL="914400" lvl="1" indent="-228600" algn="l">
              <a:spcBef>
                <a:spcPts val="280"/>
              </a:spcBef>
              <a:spcAft>
                <a:spcPts val="0"/>
              </a:spcAft>
              <a:buSzPts val="1400"/>
              <a:buNone/>
              <a:defRPr sz="1400"/>
            </a:lvl2pPr>
            <a:lvl3pPr marL="1371600" lvl="2" indent="-228600" algn="l">
              <a:spcBef>
                <a:spcPts val="240"/>
              </a:spcBef>
              <a:spcAft>
                <a:spcPts val="0"/>
              </a:spcAft>
              <a:buSzPts val="1200"/>
              <a:buFont typeface="Arial"/>
              <a:buNone/>
              <a:defRPr sz="1200"/>
            </a:lvl3pPr>
            <a:lvl4pPr marL="1828800" lvl="3" indent="-228600" algn="l">
              <a:spcBef>
                <a:spcPts val="200"/>
              </a:spcBef>
              <a:spcAft>
                <a:spcPts val="0"/>
              </a:spcAft>
              <a:buClr>
                <a:schemeClr val="dk1"/>
              </a:buClr>
              <a:buSzPts val="1000"/>
              <a:buFont typeface="Arial"/>
              <a:buNone/>
              <a:defRPr sz="1000"/>
            </a:lvl4pPr>
            <a:lvl5pPr marL="2286000" lvl="4" indent="-228600" algn="l">
              <a:spcBef>
                <a:spcPts val="200"/>
              </a:spcBef>
              <a:spcAft>
                <a:spcPts val="0"/>
              </a:spcAft>
              <a:buClr>
                <a:schemeClr val="dk1"/>
              </a:buClr>
              <a:buSzPts val="1000"/>
              <a:buFont typeface="Arial"/>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5" name="Google Shape;55;p8"/>
          <p:cNvSpPr txBox="1">
            <a:spLocks noGrp="1"/>
          </p:cNvSpPr>
          <p:nvPr>
            <p:ph type="ftr" idx="11"/>
          </p:nvPr>
        </p:nvSpPr>
        <p:spPr>
          <a:xfrm>
            <a:off x="5791200" y="6502400"/>
            <a:ext cx="2895600" cy="228600"/>
          </a:xfrm>
          <a:prstGeom prst="rect">
            <a:avLst/>
          </a:prstGeom>
          <a:noFill/>
          <a:ln>
            <a:noFill/>
          </a:ln>
        </p:spPr>
        <p:txBody>
          <a:bodyPr spcFirstLastPara="1" wrap="square" lIns="91425" tIns="45700" rIns="91425" bIns="45700" anchor="t" anchorCtr="0"/>
          <a:lstStyle>
            <a:lvl1pPr lvl="0" algn="r">
              <a:lnSpc>
                <a:spcPct val="100000"/>
              </a:lnSpc>
              <a:spcBef>
                <a:spcPts val="0"/>
              </a:spcBef>
              <a:spcAft>
                <a:spcPts val="0"/>
              </a:spcAft>
              <a:buSzPts val="1400"/>
              <a:buNone/>
              <a:defRPr sz="1000" b="1">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630238" y="457200"/>
            <a:ext cx="2949575" cy="1600200"/>
          </a:xfrm>
          <a:prstGeom prst="rect">
            <a:avLst/>
          </a:prstGeom>
          <a:noFill/>
          <a:ln>
            <a:noFill/>
          </a:ln>
        </p:spPr>
        <p:txBody>
          <a:bodyPr spcFirstLastPara="1" wrap="square" lIns="91425" tIns="45700" rIns="91425" bIns="45700" anchor="b" anchorCtr="0"/>
          <a:lstStyle>
            <a:lvl1pPr lvl="0" algn="ctr">
              <a:spcBef>
                <a:spcPts val="0"/>
              </a:spcBef>
              <a:spcAft>
                <a:spcPts val="0"/>
              </a:spcAft>
              <a:buSzPts val="1400"/>
              <a:buNone/>
              <a:defRPr sz="32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887788" y="987425"/>
            <a:ext cx="4629150" cy="4873625"/>
          </a:xfrm>
          <a:prstGeom prst="rect">
            <a:avLst/>
          </a:prstGeom>
          <a:noFill/>
          <a:ln>
            <a:noFill/>
          </a:ln>
        </p:spPr>
        <p:txBody>
          <a:bodyPr spcFirstLastPara="1" wrap="square" lIns="91425" tIns="45700" rIns="91425" bIns="45700" anchor="t" anchorCtr="0"/>
          <a:lstStyle>
            <a:lvl1pPr marL="457200" lvl="0" indent="-431800" algn="l">
              <a:spcBef>
                <a:spcPts val="640"/>
              </a:spcBef>
              <a:spcAft>
                <a:spcPts val="0"/>
              </a:spcAft>
              <a:buSzPts val="3200"/>
              <a:buChar char="❖"/>
              <a:defRPr sz="3200"/>
            </a:lvl1pPr>
            <a:lvl2pPr marL="914400" lvl="1" indent="-406400" algn="l">
              <a:spcBef>
                <a:spcPts val="560"/>
              </a:spcBef>
              <a:spcAft>
                <a:spcPts val="0"/>
              </a:spcAft>
              <a:buSzPts val="2800"/>
              <a:buChar char="▪"/>
              <a:defRPr sz="2800"/>
            </a:lvl2pPr>
            <a:lvl3pPr marL="1371600" lvl="2" indent="-381000" algn="l">
              <a:spcBef>
                <a:spcPts val="480"/>
              </a:spcBef>
              <a:spcAft>
                <a:spcPts val="0"/>
              </a:spcAft>
              <a:buSzPts val="2400"/>
              <a:buFont typeface="Arial"/>
              <a:buChar char="•"/>
              <a:defRPr sz="2400"/>
            </a:lvl3pPr>
            <a:lvl4pPr marL="1828800" lvl="3" indent="-355600" algn="l">
              <a:spcBef>
                <a:spcPts val="400"/>
              </a:spcBef>
              <a:spcAft>
                <a:spcPts val="0"/>
              </a:spcAft>
              <a:buClr>
                <a:schemeClr val="dk1"/>
              </a:buClr>
              <a:buSzPts val="2000"/>
              <a:buFont typeface="Arial"/>
              <a:buChar char="–"/>
              <a:defRPr sz="2000"/>
            </a:lvl4pPr>
            <a:lvl5pPr marL="2286000" lvl="4" indent="-355600" algn="l">
              <a:spcBef>
                <a:spcPts val="400"/>
              </a:spcBef>
              <a:spcAft>
                <a:spcPts val="0"/>
              </a:spcAft>
              <a:buClr>
                <a:schemeClr val="dk1"/>
              </a:buClr>
              <a:buSzPts val="2000"/>
              <a:buFont typeface="Arial"/>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630238" y="2057400"/>
            <a:ext cx="2949575" cy="3811588"/>
          </a:xfrm>
          <a:prstGeom prst="rect">
            <a:avLst/>
          </a:prstGeom>
          <a:noFill/>
          <a:ln>
            <a:noFill/>
          </a:ln>
        </p:spPr>
        <p:txBody>
          <a:bodyPr spcFirstLastPara="1" wrap="square" lIns="91425" tIns="45700" rIns="91425" bIns="45700" anchor="t" anchorCtr="0"/>
          <a:lstStyle>
            <a:lvl1pPr marL="457200" lvl="0" indent="-228600" algn="l">
              <a:spcBef>
                <a:spcPts val="320"/>
              </a:spcBef>
              <a:spcAft>
                <a:spcPts val="0"/>
              </a:spcAft>
              <a:buSzPts val="1600"/>
              <a:buNone/>
              <a:defRPr sz="1600"/>
            </a:lvl1pPr>
            <a:lvl2pPr marL="914400" lvl="1" indent="-228600" algn="l">
              <a:spcBef>
                <a:spcPts val="280"/>
              </a:spcBef>
              <a:spcAft>
                <a:spcPts val="0"/>
              </a:spcAft>
              <a:buSzPts val="1400"/>
              <a:buNone/>
              <a:defRPr sz="1400"/>
            </a:lvl2pPr>
            <a:lvl3pPr marL="1371600" lvl="2" indent="-228600" algn="l">
              <a:spcBef>
                <a:spcPts val="240"/>
              </a:spcBef>
              <a:spcAft>
                <a:spcPts val="0"/>
              </a:spcAft>
              <a:buSzPts val="1200"/>
              <a:buFont typeface="Arial"/>
              <a:buNone/>
              <a:defRPr sz="1200"/>
            </a:lvl3pPr>
            <a:lvl4pPr marL="1828800" lvl="3" indent="-228600" algn="l">
              <a:spcBef>
                <a:spcPts val="200"/>
              </a:spcBef>
              <a:spcAft>
                <a:spcPts val="0"/>
              </a:spcAft>
              <a:buClr>
                <a:schemeClr val="dk1"/>
              </a:buClr>
              <a:buSzPts val="1000"/>
              <a:buFont typeface="Arial"/>
              <a:buNone/>
              <a:defRPr sz="1000"/>
            </a:lvl4pPr>
            <a:lvl5pPr marL="2286000" lvl="4" indent="-228600" algn="l">
              <a:spcBef>
                <a:spcPts val="200"/>
              </a:spcBef>
              <a:spcAft>
                <a:spcPts val="0"/>
              </a:spcAft>
              <a:buClr>
                <a:schemeClr val="dk1"/>
              </a:buClr>
              <a:buSzPts val="1000"/>
              <a:buFont typeface="Arial"/>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9"/>
          <p:cNvSpPr txBox="1">
            <a:spLocks noGrp="1"/>
          </p:cNvSpPr>
          <p:nvPr>
            <p:ph type="ftr" idx="11"/>
          </p:nvPr>
        </p:nvSpPr>
        <p:spPr>
          <a:xfrm>
            <a:off x="5791200" y="6502400"/>
            <a:ext cx="2895600" cy="228600"/>
          </a:xfrm>
          <a:prstGeom prst="rect">
            <a:avLst/>
          </a:prstGeom>
          <a:noFill/>
          <a:ln>
            <a:noFill/>
          </a:ln>
        </p:spPr>
        <p:txBody>
          <a:bodyPr spcFirstLastPara="1" wrap="square" lIns="91425" tIns="45700" rIns="91425" bIns="45700" anchor="t" anchorCtr="0"/>
          <a:lstStyle>
            <a:lvl1pPr lvl="0" algn="r">
              <a:lnSpc>
                <a:spcPct val="100000"/>
              </a:lnSpc>
              <a:spcBef>
                <a:spcPts val="0"/>
              </a:spcBef>
              <a:spcAft>
                <a:spcPts val="0"/>
              </a:spcAft>
              <a:buSzPts val="1400"/>
              <a:buNone/>
              <a:defRPr sz="1000" b="1">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5"/>
        <p:cNvGrpSpPr/>
        <p:nvPr/>
      </p:nvGrpSpPr>
      <p:grpSpPr>
        <a:xfrm>
          <a:off x="0" y="0"/>
          <a:ext cx="0" cy="0"/>
          <a:chOff x="0" y="0"/>
          <a:chExt cx="0" cy="0"/>
        </a:xfrm>
      </p:grpSpPr>
      <p:sp>
        <p:nvSpPr>
          <p:cNvPr id="66" name="Google Shape;66;p10"/>
          <p:cNvSpPr txBox="1">
            <a:spLocks noGrp="1"/>
          </p:cNvSpPr>
          <p:nvPr>
            <p:ph type="ftr" idx="11"/>
          </p:nvPr>
        </p:nvSpPr>
        <p:spPr>
          <a:xfrm>
            <a:off x="5791200" y="6502400"/>
            <a:ext cx="2895600" cy="228600"/>
          </a:xfrm>
          <a:prstGeom prst="rect">
            <a:avLst/>
          </a:prstGeom>
          <a:noFill/>
          <a:ln>
            <a:noFill/>
          </a:ln>
        </p:spPr>
        <p:txBody>
          <a:bodyPr spcFirstLastPara="1" wrap="square" lIns="91425" tIns="45700" rIns="91425" bIns="45700" anchor="t" anchorCtr="0"/>
          <a:lstStyle>
            <a:lvl1pPr lvl="0" algn="r">
              <a:lnSpc>
                <a:spcPct val="100000"/>
              </a:lnSpc>
              <a:spcBef>
                <a:spcPts val="0"/>
              </a:spcBef>
              <a:spcAft>
                <a:spcPts val="0"/>
              </a:spcAft>
              <a:buSzPts val="1400"/>
              <a:buNone/>
              <a:defRPr sz="1000" b="1">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9"/>
        <p:cNvGrpSpPr/>
        <p:nvPr/>
      </p:nvGrpSpPr>
      <p:grpSpPr>
        <a:xfrm>
          <a:off x="0" y="0"/>
          <a:ext cx="0" cy="0"/>
          <a:chOff x="0" y="0"/>
          <a:chExt cx="0" cy="0"/>
        </a:xfrm>
      </p:grpSpPr>
      <p:sp>
        <p:nvSpPr>
          <p:cNvPr id="70" name="Google Shape;70;p11"/>
          <p:cNvSpPr txBox="1">
            <a:spLocks noGrp="1"/>
          </p:cNvSpPr>
          <p:nvPr>
            <p:ph type="title"/>
          </p:nvPr>
        </p:nvSpPr>
        <p:spPr>
          <a:xfrm>
            <a:off x="533400" y="457200"/>
            <a:ext cx="7391400" cy="563562"/>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1" name="Google Shape;71;p11"/>
          <p:cNvSpPr txBox="1">
            <a:spLocks noGrp="1"/>
          </p:cNvSpPr>
          <p:nvPr>
            <p:ph type="ftr" idx="11"/>
          </p:nvPr>
        </p:nvSpPr>
        <p:spPr>
          <a:xfrm>
            <a:off x="5791200" y="6502400"/>
            <a:ext cx="2895600" cy="228600"/>
          </a:xfrm>
          <a:prstGeom prst="rect">
            <a:avLst/>
          </a:prstGeom>
          <a:noFill/>
          <a:ln>
            <a:noFill/>
          </a:ln>
        </p:spPr>
        <p:txBody>
          <a:bodyPr spcFirstLastPara="1" wrap="square" lIns="91425" tIns="45700" rIns="91425" bIns="45700" anchor="t" anchorCtr="0"/>
          <a:lstStyle>
            <a:lvl1pPr lvl="0" algn="r">
              <a:lnSpc>
                <a:spcPct val="100000"/>
              </a:lnSpc>
              <a:spcBef>
                <a:spcPts val="0"/>
              </a:spcBef>
              <a:spcAft>
                <a:spcPts val="0"/>
              </a:spcAft>
              <a:buSzPts val="1400"/>
              <a:buNone/>
              <a:defRPr sz="1000" b="1">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a:off x="630238" y="365125"/>
            <a:ext cx="7886700" cy="1325563"/>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6" name="Google Shape;76;p12"/>
          <p:cNvSpPr txBox="1">
            <a:spLocks noGrp="1"/>
          </p:cNvSpPr>
          <p:nvPr>
            <p:ph type="body" idx="1"/>
          </p:nvPr>
        </p:nvSpPr>
        <p:spPr>
          <a:xfrm>
            <a:off x="630238" y="1681163"/>
            <a:ext cx="3868737" cy="823912"/>
          </a:xfrm>
          <a:prstGeom prst="rect">
            <a:avLst/>
          </a:prstGeom>
          <a:noFill/>
          <a:ln>
            <a:noFill/>
          </a:ln>
        </p:spPr>
        <p:txBody>
          <a:bodyPr spcFirstLastPara="1" wrap="square" lIns="91425" tIns="45700" rIns="91425" bIns="45700" anchor="b" anchorCtr="0"/>
          <a:lstStyle>
            <a:lvl1pPr marL="457200" lvl="0" indent="-228600" algn="l">
              <a:spcBef>
                <a:spcPts val="480"/>
              </a:spcBef>
              <a:spcAft>
                <a:spcPts val="0"/>
              </a:spcAft>
              <a:buSzPts val="2400"/>
              <a:buNone/>
              <a:defRPr sz="2400" b="1"/>
            </a:lvl1pPr>
            <a:lvl2pPr marL="914400" lvl="1" indent="-228600" algn="l">
              <a:spcBef>
                <a:spcPts val="400"/>
              </a:spcBef>
              <a:spcAft>
                <a:spcPts val="0"/>
              </a:spcAft>
              <a:buSzPts val="2000"/>
              <a:buNone/>
              <a:defRPr sz="2000" b="1"/>
            </a:lvl2pPr>
            <a:lvl3pPr marL="1371600" lvl="2" indent="-228600" algn="l">
              <a:spcBef>
                <a:spcPts val="360"/>
              </a:spcBef>
              <a:spcAft>
                <a:spcPts val="0"/>
              </a:spcAft>
              <a:buSzPts val="1800"/>
              <a:buFont typeface="Arial"/>
              <a:buNone/>
              <a:defRPr sz="1800" b="1"/>
            </a:lvl3pPr>
            <a:lvl4pPr marL="1828800" lvl="3" indent="-228600" algn="l">
              <a:spcBef>
                <a:spcPts val="320"/>
              </a:spcBef>
              <a:spcAft>
                <a:spcPts val="0"/>
              </a:spcAft>
              <a:buClr>
                <a:schemeClr val="dk1"/>
              </a:buClr>
              <a:buSzPts val="1600"/>
              <a:buFont typeface="Arial"/>
              <a:buNone/>
              <a:defRPr sz="1600" b="1"/>
            </a:lvl4pPr>
            <a:lvl5pPr marL="2286000" lvl="4" indent="-228600" algn="l">
              <a:spcBef>
                <a:spcPts val="320"/>
              </a:spcBef>
              <a:spcAft>
                <a:spcPts val="0"/>
              </a:spcAft>
              <a:buClr>
                <a:schemeClr val="dk1"/>
              </a:buClr>
              <a:buSzPts val="1600"/>
              <a:buFont typeface="Arial"/>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7" name="Google Shape;77;p12"/>
          <p:cNvSpPr txBox="1">
            <a:spLocks noGrp="1"/>
          </p:cNvSpPr>
          <p:nvPr>
            <p:ph type="body" idx="2"/>
          </p:nvPr>
        </p:nvSpPr>
        <p:spPr>
          <a:xfrm>
            <a:off x="630238" y="2505075"/>
            <a:ext cx="3868737" cy="3684588"/>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8" name="Google Shape;78;p12"/>
          <p:cNvSpPr txBox="1">
            <a:spLocks noGrp="1"/>
          </p:cNvSpPr>
          <p:nvPr>
            <p:ph type="body" idx="3"/>
          </p:nvPr>
        </p:nvSpPr>
        <p:spPr>
          <a:xfrm>
            <a:off x="4629150" y="1681163"/>
            <a:ext cx="3887788" cy="823912"/>
          </a:xfrm>
          <a:prstGeom prst="rect">
            <a:avLst/>
          </a:prstGeom>
          <a:noFill/>
          <a:ln>
            <a:noFill/>
          </a:ln>
        </p:spPr>
        <p:txBody>
          <a:bodyPr spcFirstLastPara="1" wrap="square" lIns="91425" tIns="45700" rIns="91425" bIns="45700" anchor="b" anchorCtr="0"/>
          <a:lstStyle>
            <a:lvl1pPr marL="457200" lvl="0" indent="-228600" algn="l">
              <a:spcBef>
                <a:spcPts val="480"/>
              </a:spcBef>
              <a:spcAft>
                <a:spcPts val="0"/>
              </a:spcAft>
              <a:buSzPts val="2400"/>
              <a:buNone/>
              <a:defRPr sz="2400" b="1"/>
            </a:lvl1pPr>
            <a:lvl2pPr marL="914400" lvl="1" indent="-228600" algn="l">
              <a:spcBef>
                <a:spcPts val="400"/>
              </a:spcBef>
              <a:spcAft>
                <a:spcPts val="0"/>
              </a:spcAft>
              <a:buSzPts val="2000"/>
              <a:buNone/>
              <a:defRPr sz="2000" b="1"/>
            </a:lvl2pPr>
            <a:lvl3pPr marL="1371600" lvl="2" indent="-228600" algn="l">
              <a:spcBef>
                <a:spcPts val="360"/>
              </a:spcBef>
              <a:spcAft>
                <a:spcPts val="0"/>
              </a:spcAft>
              <a:buSzPts val="1800"/>
              <a:buFont typeface="Arial"/>
              <a:buNone/>
              <a:defRPr sz="1800" b="1"/>
            </a:lvl3pPr>
            <a:lvl4pPr marL="1828800" lvl="3" indent="-228600" algn="l">
              <a:spcBef>
                <a:spcPts val="320"/>
              </a:spcBef>
              <a:spcAft>
                <a:spcPts val="0"/>
              </a:spcAft>
              <a:buClr>
                <a:schemeClr val="dk1"/>
              </a:buClr>
              <a:buSzPts val="1600"/>
              <a:buFont typeface="Arial"/>
              <a:buNone/>
              <a:defRPr sz="1600" b="1"/>
            </a:lvl4pPr>
            <a:lvl5pPr marL="2286000" lvl="4" indent="-228600" algn="l">
              <a:spcBef>
                <a:spcPts val="320"/>
              </a:spcBef>
              <a:spcAft>
                <a:spcPts val="0"/>
              </a:spcAft>
              <a:buClr>
                <a:schemeClr val="dk1"/>
              </a:buClr>
              <a:buSzPts val="1600"/>
              <a:buFont typeface="Arial"/>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9" name="Google Shape;79;p12"/>
          <p:cNvSpPr txBox="1">
            <a:spLocks noGrp="1"/>
          </p:cNvSpPr>
          <p:nvPr>
            <p:ph type="body" idx="4"/>
          </p:nvPr>
        </p:nvSpPr>
        <p:spPr>
          <a:xfrm>
            <a:off x="4629150" y="2505075"/>
            <a:ext cx="3887788" cy="3684588"/>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0" name="Google Shape;80;p12"/>
          <p:cNvSpPr txBox="1">
            <a:spLocks noGrp="1"/>
          </p:cNvSpPr>
          <p:nvPr>
            <p:ph type="ftr" idx="11"/>
          </p:nvPr>
        </p:nvSpPr>
        <p:spPr>
          <a:xfrm>
            <a:off x="5791200" y="6502400"/>
            <a:ext cx="2895600" cy="228600"/>
          </a:xfrm>
          <a:prstGeom prst="rect">
            <a:avLst/>
          </a:prstGeom>
          <a:noFill/>
          <a:ln>
            <a:noFill/>
          </a:ln>
        </p:spPr>
        <p:txBody>
          <a:bodyPr spcFirstLastPara="1" wrap="square" lIns="91425" tIns="45700" rIns="91425" bIns="45700" anchor="t" anchorCtr="0"/>
          <a:lstStyle>
            <a:lvl1pPr lvl="0" algn="r">
              <a:lnSpc>
                <a:spcPct val="100000"/>
              </a:lnSpc>
              <a:spcBef>
                <a:spcPts val="0"/>
              </a:spcBef>
              <a:spcAft>
                <a:spcPts val="0"/>
              </a:spcAft>
              <a:buSzPts val="1400"/>
              <a:buNone/>
              <a:defRPr sz="1000" b="1">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image" Target="../media/image2.gif"/><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theme" Target="../theme/theme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2097087" y="893762"/>
            <a:ext cx="6686550" cy="523875"/>
          </a:xfrm>
          <a:prstGeom prst="rect">
            <a:avLst/>
          </a:prstGeom>
          <a:noFill/>
          <a:ln>
            <a:noFill/>
          </a:ln>
        </p:spPr>
        <p:txBody>
          <a:bodyPr spcFirstLastPara="1" wrap="square" lIns="0" tIns="0" rIns="0" bIns="0" anchor="b" anchorCtr="0"/>
          <a:lstStyle>
            <a:lvl1pPr marR="0" lvl="0" algn="l" rtl="0">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2097087" y="1565275"/>
            <a:ext cx="6686550" cy="4333875"/>
          </a:xfrm>
          <a:prstGeom prst="rect">
            <a:avLst/>
          </a:prstGeom>
          <a:noFill/>
          <a:ln>
            <a:noFill/>
          </a:ln>
        </p:spPr>
        <p:txBody>
          <a:bodyPr spcFirstLastPara="1" wrap="square" lIns="0" tIns="0" rIns="0" bIns="0" anchor="t" anchorCtr="0"/>
          <a:lstStyle>
            <a:lvl1pPr marL="457200" marR="0" lvl="0" indent="-228600" algn="l" rtl="0">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L="914400" marR="0" lvl="1" indent="-228600" algn="l" rtl="0">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l" rtl="0">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l" rtl="0">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l" rtl="0">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Lst>
  <p:transition spd="slow">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
        <p:cNvGrpSpPr/>
        <p:nvPr/>
      </p:nvGrpSpPr>
      <p:grpSpPr>
        <a:xfrm>
          <a:off x="0" y="0"/>
          <a:ext cx="0" cy="0"/>
          <a:chOff x="0" y="0"/>
          <a:chExt cx="0" cy="0"/>
        </a:xfrm>
      </p:grpSpPr>
      <p:sp>
        <p:nvSpPr>
          <p:cNvPr id="16" name="Google Shape;16;p3"/>
          <p:cNvSpPr txBox="1"/>
          <p:nvPr/>
        </p:nvSpPr>
        <p:spPr>
          <a:xfrm>
            <a:off x="0" y="404812"/>
            <a:ext cx="9144000" cy="72072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7" name="Google Shape;17;p3"/>
          <p:cNvSpPr txBox="1">
            <a:spLocks noGrp="1"/>
          </p:cNvSpPr>
          <p:nvPr>
            <p:ph type="body" idx="1"/>
          </p:nvPr>
        </p:nvSpPr>
        <p:spPr>
          <a:xfrm>
            <a:off x="457200" y="1366837"/>
            <a:ext cx="8229600" cy="4919662"/>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hlink"/>
              </a:buClr>
              <a:buSzPts val="3200"/>
              <a:buFont typeface="Noto Sans Symbols"/>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accent1"/>
              </a:buClr>
              <a:buSzPts val="2800"/>
              <a:buFont typeface="Noto Sans Symbols"/>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dirty="0"/>
          </a:p>
        </p:txBody>
      </p:sp>
      <p:sp>
        <p:nvSpPr>
          <p:cNvPr id="18" name="Google Shape;18;p3"/>
          <p:cNvSpPr txBox="1">
            <a:spLocks noGrp="1"/>
          </p:cNvSpPr>
          <p:nvPr>
            <p:ph type="ftr" idx="11"/>
          </p:nvPr>
        </p:nvSpPr>
        <p:spPr>
          <a:xfrm>
            <a:off x="5791200" y="6502400"/>
            <a:ext cx="2895600" cy="228600"/>
          </a:xfrm>
          <a:prstGeom prst="rect">
            <a:avLst/>
          </a:prstGeom>
          <a:noFill/>
          <a:ln>
            <a:noFill/>
          </a:ln>
        </p:spPr>
        <p:txBody>
          <a:bodyPr spcFirstLastPara="1" wrap="square" lIns="91425" tIns="45700" rIns="91425" bIns="45700" anchor="t" anchorCtr="0"/>
          <a:lstStyle>
            <a:lvl1pPr marR="0" lvl="0" algn="r" rtl="0">
              <a:lnSpc>
                <a:spcPct val="100000"/>
              </a:lnSpc>
              <a:spcBef>
                <a:spcPts val="0"/>
              </a:spcBef>
              <a:spcAft>
                <a:spcPts val="0"/>
              </a:spcAft>
              <a:buSzPts val="1400"/>
              <a:buNone/>
              <a:defRPr sz="1000" b="1" i="0" u="none">
                <a:solidFill>
                  <a:schemeClr val="dk1"/>
                </a:solidFill>
                <a:latin typeface="Verdana"/>
                <a:ea typeface="Verdana"/>
                <a:cs typeface="Verdana"/>
                <a:sym typeface="Verdana"/>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0" name="Google Shape;20;p3"/>
          <p:cNvSpPr txBox="1">
            <a:spLocks noGrp="1"/>
          </p:cNvSpPr>
          <p:nvPr>
            <p:ph type="title"/>
          </p:nvPr>
        </p:nvSpPr>
        <p:spPr>
          <a:xfrm>
            <a:off x="533400" y="457200"/>
            <a:ext cx="7391400" cy="563562"/>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3200" b="0" i="0" u="none" strike="noStrike" cap="none">
                <a:solidFill>
                  <a:schemeClr val="lt1"/>
                </a:solidFill>
                <a:latin typeface="Verdana"/>
                <a:ea typeface="Verdana"/>
                <a:cs typeface="Verdana"/>
                <a:sym typeface="Verdana"/>
              </a:defRPr>
            </a:lvl1pPr>
            <a:lvl2pPr marR="0" lvl="1" algn="ctr" rtl="0">
              <a:spcBef>
                <a:spcPts val="0"/>
              </a:spcBef>
              <a:spcAft>
                <a:spcPts val="0"/>
              </a:spcAft>
              <a:buSzPts val="1400"/>
              <a:buNone/>
              <a:defRPr sz="3200" b="0" i="0" u="none" strike="noStrike" cap="none">
                <a:solidFill>
                  <a:schemeClr val="lt1"/>
                </a:solidFill>
                <a:latin typeface="Verdana"/>
                <a:ea typeface="Verdana"/>
                <a:cs typeface="Verdana"/>
                <a:sym typeface="Verdana"/>
              </a:defRPr>
            </a:lvl2pPr>
            <a:lvl3pPr marR="0" lvl="2" algn="ctr" rtl="0">
              <a:spcBef>
                <a:spcPts val="0"/>
              </a:spcBef>
              <a:spcAft>
                <a:spcPts val="0"/>
              </a:spcAft>
              <a:buSzPts val="1400"/>
              <a:buNone/>
              <a:defRPr sz="3200" b="0" i="0" u="none" strike="noStrike" cap="none">
                <a:solidFill>
                  <a:schemeClr val="lt1"/>
                </a:solidFill>
                <a:latin typeface="Verdana"/>
                <a:ea typeface="Verdana"/>
                <a:cs typeface="Verdana"/>
                <a:sym typeface="Verdana"/>
              </a:defRPr>
            </a:lvl3pPr>
            <a:lvl4pPr marR="0" lvl="3" algn="ctr" rtl="0">
              <a:spcBef>
                <a:spcPts val="0"/>
              </a:spcBef>
              <a:spcAft>
                <a:spcPts val="0"/>
              </a:spcAft>
              <a:buSzPts val="1400"/>
              <a:buNone/>
              <a:defRPr sz="3200" b="0" i="0" u="none" strike="noStrike" cap="none">
                <a:solidFill>
                  <a:schemeClr val="lt1"/>
                </a:solidFill>
                <a:latin typeface="Verdana"/>
                <a:ea typeface="Verdana"/>
                <a:cs typeface="Verdana"/>
                <a:sym typeface="Verdana"/>
              </a:defRPr>
            </a:lvl4pPr>
            <a:lvl5pPr marR="0" lvl="4" algn="ctr" rtl="0">
              <a:spcBef>
                <a:spcPts val="0"/>
              </a:spcBef>
              <a:spcAft>
                <a:spcPts val="0"/>
              </a:spcAft>
              <a:buSzPts val="1400"/>
              <a:buNone/>
              <a:defRPr sz="3200" b="0" i="0" u="none" strike="noStrike" cap="none">
                <a:solidFill>
                  <a:schemeClr val="lt1"/>
                </a:solidFill>
                <a:latin typeface="Verdana"/>
                <a:ea typeface="Verdana"/>
                <a:cs typeface="Verdana"/>
                <a:sym typeface="Verdana"/>
              </a:defRPr>
            </a:lvl5pPr>
            <a:lvl6pPr marR="0" lvl="5" algn="ctr" rtl="0">
              <a:spcBef>
                <a:spcPts val="0"/>
              </a:spcBef>
              <a:spcAft>
                <a:spcPts val="0"/>
              </a:spcAft>
              <a:buSzPts val="1400"/>
              <a:buNone/>
              <a:defRPr sz="3200" b="0" i="0" u="none" strike="noStrike" cap="none">
                <a:solidFill>
                  <a:schemeClr val="lt1"/>
                </a:solidFill>
                <a:latin typeface="Verdana"/>
                <a:ea typeface="Verdana"/>
                <a:cs typeface="Verdana"/>
                <a:sym typeface="Verdana"/>
              </a:defRPr>
            </a:lvl6pPr>
            <a:lvl7pPr marR="0" lvl="6" algn="ctr" rtl="0">
              <a:spcBef>
                <a:spcPts val="0"/>
              </a:spcBef>
              <a:spcAft>
                <a:spcPts val="0"/>
              </a:spcAft>
              <a:buSzPts val="1400"/>
              <a:buNone/>
              <a:defRPr sz="3200" b="0" i="0" u="none" strike="noStrike" cap="none">
                <a:solidFill>
                  <a:schemeClr val="lt1"/>
                </a:solidFill>
                <a:latin typeface="Verdana"/>
                <a:ea typeface="Verdana"/>
                <a:cs typeface="Verdana"/>
                <a:sym typeface="Verdana"/>
              </a:defRPr>
            </a:lvl7pPr>
            <a:lvl8pPr marR="0" lvl="7" algn="ctr" rtl="0">
              <a:spcBef>
                <a:spcPts val="0"/>
              </a:spcBef>
              <a:spcAft>
                <a:spcPts val="0"/>
              </a:spcAft>
              <a:buSzPts val="1400"/>
              <a:buNone/>
              <a:defRPr sz="3200" b="0" i="0" u="none" strike="noStrike" cap="none">
                <a:solidFill>
                  <a:schemeClr val="lt1"/>
                </a:solidFill>
                <a:latin typeface="Verdana"/>
                <a:ea typeface="Verdana"/>
                <a:cs typeface="Verdana"/>
                <a:sym typeface="Verdana"/>
              </a:defRPr>
            </a:lvl8pPr>
            <a:lvl9pPr marR="0" lvl="8" algn="ctr" rtl="0">
              <a:spcBef>
                <a:spcPts val="0"/>
              </a:spcBef>
              <a:spcAft>
                <a:spcPts val="0"/>
              </a:spcAft>
              <a:buSzPts val="1400"/>
              <a:buNone/>
              <a:defRPr sz="3200" b="0" i="0" u="none" strike="noStrike" cap="none">
                <a:solidFill>
                  <a:schemeClr val="lt1"/>
                </a:solidFill>
                <a:latin typeface="Verdana"/>
                <a:ea typeface="Verdana"/>
                <a:cs typeface="Verdana"/>
                <a:sym typeface="Verdana"/>
              </a:defRPr>
            </a:lvl9pPr>
          </a:lstStyle>
          <a:p>
            <a:endParaRPr/>
          </a:p>
        </p:txBody>
      </p:sp>
      <p:sp>
        <p:nvSpPr>
          <p:cNvPr id="21" name="Google Shape;21;p3"/>
          <p:cNvSpPr txBox="1"/>
          <p:nvPr/>
        </p:nvSpPr>
        <p:spPr>
          <a:xfrm>
            <a:off x="-9525" y="0"/>
            <a:ext cx="188912" cy="6858000"/>
          </a:xfrm>
          <a:prstGeom prst="rect">
            <a:avLst/>
          </a:prstGeom>
          <a:solidFill>
            <a:srgbClr val="BABAB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2" name="Google Shape;22;p3"/>
          <p:cNvSpPr txBox="1"/>
          <p:nvPr/>
        </p:nvSpPr>
        <p:spPr>
          <a:xfrm>
            <a:off x="0" y="404812"/>
            <a:ext cx="184150" cy="720725"/>
          </a:xfrm>
          <a:prstGeom prst="rect">
            <a:avLst/>
          </a:pr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3" name="Google Shape;23;p3"/>
          <p:cNvSpPr txBox="1"/>
          <p:nvPr/>
        </p:nvSpPr>
        <p:spPr>
          <a:xfrm>
            <a:off x="-14287" y="1128712"/>
            <a:ext cx="184150" cy="720725"/>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4" name="Google Shape;24;p3"/>
          <p:cNvSpPr txBox="1"/>
          <p:nvPr/>
        </p:nvSpPr>
        <p:spPr>
          <a:xfrm>
            <a:off x="-14287" y="1847850"/>
            <a:ext cx="184150" cy="72072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5" name="Google Shape;25;p3"/>
          <p:cNvSpPr txBox="1"/>
          <p:nvPr/>
        </p:nvSpPr>
        <p:spPr>
          <a:xfrm>
            <a:off x="-14287" y="2552700"/>
            <a:ext cx="184150" cy="720725"/>
          </a:xfrm>
          <a:prstGeom prst="rect">
            <a:avLst/>
          </a:pr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6" name="Google Shape;26;p3" descr="biz"/>
          <p:cNvSpPr/>
          <p:nvPr/>
        </p:nvSpPr>
        <p:spPr>
          <a:xfrm>
            <a:off x="7740650" y="188912"/>
            <a:ext cx="1223962" cy="1265237"/>
          </a:xfrm>
          <a:prstGeom prst="ellipse">
            <a:avLst/>
          </a:prstGeom>
          <a:blipFill rotWithShape="1">
            <a:blip r:embed="rId12">
              <a:alphaModFix/>
            </a:blip>
            <a:stretch>
              <a:fillRect/>
            </a:stretch>
          </a:blipFill>
          <a:ln w="381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4" name="Slide Number Placeholder 5"/>
          <p:cNvSpPr>
            <a:spLocks noGrp="1"/>
          </p:cNvSpPr>
          <p:nvPr>
            <p:ph type="sldNum" sz="quarter" idx="4"/>
          </p:nvPr>
        </p:nvSpPr>
        <p:spPr>
          <a:xfrm>
            <a:off x="6520580" y="5921374"/>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27AEE7-67CA-40C1-B84D-EDF1529F0FED}" type="slidenum">
              <a:rPr lang="en-US" smtClean="0"/>
              <a:t>‹#›</a:t>
            </a:fld>
            <a:endParaRPr lang="en-US" dirty="0"/>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27AEE7-67CA-40C1-B84D-EDF1529F0FED}" type="slidenum">
              <a:rPr lang="en-US" smtClean="0"/>
              <a:t>‹#›</a:t>
            </a:fld>
            <a:endParaRPr lang="en-US" dirty="0"/>
          </a:p>
        </p:txBody>
      </p:sp>
    </p:spTree>
    <p:extLst>
      <p:ext uri="{BB962C8B-B14F-4D97-AF65-F5344CB8AC3E}">
        <p14:creationId xmlns:p14="http://schemas.microsoft.com/office/powerpoint/2010/main" val="3670230961"/>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5"/>
          <p:cNvSpPr txBox="1">
            <a:spLocks noGrp="1"/>
          </p:cNvSpPr>
          <p:nvPr>
            <p:ph type="ctrTitle" idx="4294967295"/>
          </p:nvPr>
        </p:nvSpPr>
        <p:spPr>
          <a:xfrm>
            <a:off x="471487" y="935037"/>
            <a:ext cx="7772400" cy="717550"/>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AD0B2D"/>
                </a:solidFill>
                <a:latin typeface="Times New Roman"/>
                <a:ea typeface="Times New Roman"/>
                <a:cs typeface="Times New Roman"/>
                <a:sym typeface="Times New Roman"/>
              </a:rPr>
              <a:t>TRƯỜNG ĐẠI HỌC BÁCH KHOA</a:t>
            </a:r>
            <a:br>
              <a:rPr lang="en-US" sz="2000" b="1" i="0" u="none" strike="noStrike" cap="none">
                <a:solidFill>
                  <a:srgbClr val="AD0B2D"/>
                </a:solidFill>
                <a:latin typeface="Times New Roman"/>
                <a:ea typeface="Times New Roman"/>
                <a:cs typeface="Times New Roman"/>
                <a:sym typeface="Times New Roman"/>
              </a:rPr>
            </a:br>
            <a:r>
              <a:rPr lang="en-US" sz="2000" b="1" i="0" u="none" strike="noStrike" cap="none">
                <a:solidFill>
                  <a:srgbClr val="AD0B2D"/>
                </a:solidFill>
                <a:latin typeface="Times New Roman"/>
                <a:ea typeface="Times New Roman"/>
                <a:cs typeface="Times New Roman"/>
                <a:sym typeface="Times New Roman"/>
              </a:rPr>
              <a:t>KHOA KHOA HỌC VÀ KĨ THUẬT MÁY TÍNH</a:t>
            </a:r>
            <a:endParaRPr/>
          </a:p>
        </p:txBody>
      </p:sp>
      <p:sp>
        <p:nvSpPr>
          <p:cNvPr id="101" name="Google Shape;101;p15"/>
          <p:cNvSpPr txBox="1">
            <a:spLocks noGrp="1"/>
          </p:cNvSpPr>
          <p:nvPr>
            <p:ph type="subTitle" idx="4294967295"/>
          </p:nvPr>
        </p:nvSpPr>
        <p:spPr>
          <a:xfrm>
            <a:off x="-103187" y="3786187"/>
            <a:ext cx="8037512" cy="784225"/>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2600"/>
              <a:buFont typeface="Arial"/>
              <a:buNone/>
            </a:pPr>
            <a:r>
              <a:rPr lang="en-US" sz="2600" b="0" i="0" u="none" strike="noStrike" cap="none">
                <a:solidFill>
                  <a:srgbClr val="272A35"/>
                </a:solidFill>
                <a:latin typeface="Times New Roman"/>
                <a:ea typeface="Times New Roman"/>
                <a:cs typeface="Times New Roman"/>
                <a:sym typeface="Times New Roman"/>
              </a:rPr>
              <a:t> </a:t>
            </a:r>
            <a:r>
              <a:rPr lang="en-US" sz="2000" b="0" i="0" u="sng" strike="noStrike" cap="none">
                <a:solidFill>
                  <a:srgbClr val="272A35"/>
                </a:solidFill>
                <a:latin typeface="Times New Roman"/>
                <a:ea typeface="Times New Roman"/>
                <a:cs typeface="Times New Roman"/>
                <a:sym typeface="Times New Roman"/>
              </a:rPr>
              <a:t>Giáo viên hướng dẫn </a:t>
            </a:r>
            <a:r>
              <a:rPr lang="en-US" sz="2000" b="0" i="0" u="none" strike="noStrike" cap="none">
                <a:solidFill>
                  <a:srgbClr val="272A35"/>
                </a:solidFill>
                <a:latin typeface="Times New Roman"/>
                <a:ea typeface="Times New Roman"/>
                <a:cs typeface="Times New Roman"/>
                <a:sym typeface="Times New Roman"/>
              </a:rPr>
              <a:t>: </a:t>
            </a:r>
            <a:r>
              <a:rPr lang="en-US" sz="1800" b="0" i="0" u="none" strike="noStrike" cap="none">
                <a:solidFill>
                  <a:srgbClr val="272A35"/>
                </a:solidFill>
                <a:latin typeface="Times New Roman"/>
                <a:ea typeface="Times New Roman"/>
                <a:cs typeface="Times New Roman"/>
                <a:sym typeface="Times New Roman"/>
              </a:rPr>
              <a:t>ThS. NGUYỄN THANH TÙNG</a:t>
            </a:r>
            <a:endParaRPr/>
          </a:p>
          <a:p>
            <a:pPr marL="0" marR="0" lvl="0" indent="0" algn="l" rtl="0">
              <a:spcBef>
                <a:spcPts val="0"/>
              </a:spcBef>
              <a:spcAft>
                <a:spcPts val="0"/>
              </a:spcAft>
              <a:buNone/>
            </a:pPr>
            <a:endParaRPr sz="1800" b="0" i="0" u="none">
              <a:solidFill>
                <a:srgbClr val="272A35"/>
              </a:solidFill>
              <a:latin typeface="Times New Roman"/>
              <a:ea typeface="Times New Roman"/>
              <a:cs typeface="Times New Roman"/>
              <a:sym typeface="Times New Roman"/>
            </a:endParaRPr>
          </a:p>
        </p:txBody>
      </p:sp>
      <p:sp>
        <p:nvSpPr>
          <p:cNvPr id="102" name="Google Shape;102;p15"/>
          <p:cNvSpPr/>
          <p:nvPr/>
        </p:nvSpPr>
        <p:spPr>
          <a:xfrm>
            <a:off x="7246937" y="1290637"/>
            <a:ext cx="244475" cy="234950"/>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2F0411">
              <a:alpha val="2901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nvGrpSpPr>
          <p:cNvPr id="103" name="Google Shape;103;p15"/>
          <p:cNvGrpSpPr/>
          <p:nvPr/>
        </p:nvGrpSpPr>
        <p:grpSpPr>
          <a:xfrm>
            <a:off x="7934326" y="3008312"/>
            <a:ext cx="1052512" cy="1052512"/>
            <a:chOff x="0" y="0"/>
            <a:chExt cx="2147483647" cy="2147483647"/>
          </a:xfrm>
        </p:grpSpPr>
        <p:sp>
          <p:nvSpPr>
            <p:cNvPr id="104" name="Google Shape;104;p15"/>
            <p:cNvSpPr/>
            <p:nvPr/>
          </p:nvSpPr>
          <p:spPr>
            <a:xfrm>
              <a:off x="806520751" y="806519079"/>
              <a:ext cx="1114229555" cy="1114229730"/>
            </a:xfrm>
            <a:custGeom>
              <a:avLst/>
              <a:gdLst/>
              <a:ahLst/>
              <a:cxnLst/>
              <a:rect l="l" t="t" r="r" b="b"/>
              <a:pathLst>
                <a:path w="8475" h="8476" extrusionOk="0">
                  <a:moveTo>
                    <a:pt x="8157" y="0"/>
                  </a:moveTo>
                  <a:lnTo>
                    <a:pt x="7327" y="1075"/>
                  </a:lnTo>
                  <a:lnTo>
                    <a:pt x="6399" y="2150"/>
                  </a:lnTo>
                  <a:lnTo>
                    <a:pt x="5422" y="3249"/>
                  </a:lnTo>
                  <a:lnTo>
                    <a:pt x="4347" y="4348"/>
                  </a:lnTo>
                  <a:lnTo>
                    <a:pt x="3248" y="5422"/>
                  </a:lnTo>
                  <a:lnTo>
                    <a:pt x="2149" y="6399"/>
                  </a:lnTo>
                  <a:lnTo>
                    <a:pt x="1075" y="7327"/>
                  </a:lnTo>
                  <a:lnTo>
                    <a:pt x="0" y="8158"/>
                  </a:lnTo>
                  <a:lnTo>
                    <a:pt x="440" y="8280"/>
                  </a:lnTo>
                  <a:lnTo>
                    <a:pt x="855" y="8377"/>
                  </a:lnTo>
                  <a:lnTo>
                    <a:pt x="1294" y="8426"/>
                  </a:lnTo>
                  <a:lnTo>
                    <a:pt x="1734" y="8475"/>
                  </a:lnTo>
                  <a:lnTo>
                    <a:pt x="2174" y="8475"/>
                  </a:lnTo>
                  <a:lnTo>
                    <a:pt x="2613" y="8451"/>
                  </a:lnTo>
                  <a:lnTo>
                    <a:pt x="3028" y="8402"/>
                  </a:lnTo>
                  <a:lnTo>
                    <a:pt x="3468" y="8304"/>
                  </a:lnTo>
                  <a:lnTo>
                    <a:pt x="3883" y="8207"/>
                  </a:lnTo>
                  <a:lnTo>
                    <a:pt x="4323" y="8060"/>
                  </a:lnTo>
                  <a:lnTo>
                    <a:pt x="4714" y="7889"/>
                  </a:lnTo>
                  <a:lnTo>
                    <a:pt x="5129" y="7694"/>
                  </a:lnTo>
                  <a:lnTo>
                    <a:pt x="5520" y="7449"/>
                  </a:lnTo>
                  <a:lnTo>
                    <a:pt x="5886" y="7205"/>
                  </a:lnTo>
                  <a:lnTo>
                    <a:pt x="6252" y="6912"/>
                  </a:lnTo>
                  <a:lnTo>
                    <a:pt x="6594" y="6595"/>
                  </a:lnTo>
                  <a:lnTo>
                    <a:pt x="6912" y="6253"/>
                  </a:lnTo>
                  <a:lnTo>
                    <a:pt x="7205" y="5886"/>
                  </a:lnTo>
                  <a:lnTo>
                    <a:pt x="7449" y="5520"/>
                  </a:lnTo>
                  <a:lnTo>
                    <a:pt x="7693" y="5129"/>
                  </a:lnTo>
                  <a:lnTo>
                    <a:pt x="7889" y="4714"/>
                  </a:lnTo>
                  <a:lnTo>
                    <a:pt x="8060" y="4323"/>
                  </a:lnTo>
                  <a:lnTo>
                    <a:pt x="8206" y="3884"/>
                  </a:lnTo>
                  <a:lnTo>
                    <a:pt x="8304" y="3468"/>
                  </a:lnTo>
                  <a:lnTo>
                    <a:pt x="8402" y="3029"/>
                  </a:lnTo>
                  <a:lnTo>
                    <a:pt x="8450" y="2614"/>
                  </a:lnTo>
                  <a:lnTo>
                    <a:pt x="8475" y="2174"/>
                  </a:lnTo>
                  <a:lnTo>
                    <a:pt x="8475" y="1734"/>
                  </a:lnTo>
                  <a:lnTo>
                    <a:pt x="8426" y="1295"/>
                  </a:lnTo>
                  <a:lnTo>
                    <a:pt x="8377" y="855"/>
                  </a:lnTo>
                  <a:lnTo>
                    <a:pt x="8279" y="440"/>
                  </a:lnTo>
                  <a:lnTo>
                    <a:pt x="8157" y="0"/>
                  </a:lnTo>
                  <a:close/>
                </a:path>
              </a:pathLst>
            </a:custGeom>
            <a:solidFill>
              <a:srgbClr val="2F0411">
                <a:alpha val="2901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05" name="Google Shape;105;p15"/>
            <p:cNvSpPr/>
            <p:nvPr/>
          </p:nvSpPr>
          <p:spPr>
            <a:xfrm>
              <a:off x="0" y="0"/>
              <a:ext cx="2147483647" cy="2147483647"/>
            </a:xfrm>
            <a:custGeom>
              <a:avLst/>
              <a:gdLst/>
              <a:ahLst/>
              <a:cxnLst/>
              <a:rect l="l" t="t" r="r" b="b"/>
              <a:pathLst>
                <a:path w="16364" h="16365" extrusionOk="0">
                  <a:moveTo>
                    <a:pt x="13580" y="1686"/>
                  </a:moveTo>
                  <a:lnTo>
                    <a:pt x="13677" y="1735"/>
                  </a:lnTo>
                  <a:lnTo>
                    <a:pt x="13775" y="1759"/>
                  </a:lnTo>
                  <a:lnTo>
                    <a:pt x="13848" y="1832"/>
                  </a:lnTo>
                  <a:lnTo>
                    <a:pt x="13897" y="1906"/>
                  </a:lnTo>
                  <a:lnTo>
                    <a:pt x="13946" y="1979"/>
                  </a:lnTo>
                  <a:lnTo>
                    <a:pt x="13970" y="2077"/>
                  </a:lnTo>
                  <a:lnTo>
                    <a:pt x="13995" y="2174"/>
                  </a:lnTo>
                  <a:lnTo>
                    <a:pt x="13995" y="2419"/>
                  </a:lnTo>
                  <a:lnTo>
                    <a:pt x="13922" y="2687"/>
                  </a:lnTo>
                  <a:lnTo>
                    <a:pt x="13824" y="3029"/>
                  </a:lnTo>
                  <a:lnTo>
                    <a:pt x="13677" y="3371"/>
                  </a:lnTo>
                  <a:lnTo>
                    <a:pt x="13482" y="3762"/>
                  </a:lnTo>
                  <a:lnTo>
                    <a:pt x="13238" y="4177"/>
                  </a:lnTo>
                  <a:lnTo>
                    <a:pt x="12993" y="3908"/>
                  </a:lnTo>
                  <a:lnTo>
                    <a:pt x="12749" y="3615"/>
                  </a:lnTo>
                  <a:lnTo>
                    <a:pt x="12407" y="3298"/>
                  </a:lnTo>
                  <a:lnTo>
                    <a:pt x="12041" y="3029"/>
                  </a:lnTo>
                  <a:lnTo>
                    <a:pt x="11675" y="2761"/>
                  </a:lnTo>
                  <a:lnTo>
                    <a:pt x="11308" y="2541"/>
                  </a:lnTo>
                  <a:lnTo>
                    <a:pt x="11748" y="2272"/>
                  </a:lnTo>
                  <a:lnTo>
                    <a:pt x="12187" y="2052"/>
                  </a:lnTo>
                  <a:lnTo>
                    <a:pt x="12554" y="1881"/>
                  </a:lnTo>
                  <a:lnTo>
                    <a:pt x="12920" y="1759"/>
                  </a:lnTo>
                  <a:lnTo>
                    <a:pt x="13213" y="1686"/>
                  </a:lnTo>
                  <a:lnTo>
                    <a:pt x="13580" y="1686"/>
                  </a:lnTo>
                  <a:close/>
                  <a:moveTo>
                    <a:pt x="9721" y="3591"/>
                  </a:moveTo>
                  <a:lnTo>
                    <a:pt x="9794" y="3615"/>
                  </a:lnTo>
                  <a:lnTo>
                    <a:pt x="9916" y="3713"/>
                  </a:lnTo>
                  <a:lnTo>
                    <a:pt x="10014" y="3835"/>
                  </a:lnTo>
                  <a:lnTo>
                    <a:pt x="10038" y="3908"/>
                  </a:lnTo>
                  <a:lnTo>
                    <a:pt x="10038" y="3982"/>
                  </a:lnTo>
                  <a:lnTo>
                    <a:pt x="10038" y="4055"/>
                  </a:lnTo>
                  <a:lnTo>
                    <a:pt x="10014" y="4128"/>
                  </a:lnTo>
                  <a:lnTo>
                    <a:pt x="9916" y="4250"/>
                  </a:lnTo>
                  <a:lnTo>
                    <a:pt x="9794" y="4348"/>
                  </a:lnTo>
                  <a:lnTo>
                    <a:pt x="9721" y="4372"/>
                  </a:lnTo>
                  <a:lnTo>
                    <a:pt x="9574" y="4372"/>
                  </a:lnTo>
                  <a:lnTo>
                    <a:pt x="9501" y="4348"/>
                  </a:lnTo>
                  <a:lnTo>
                    <a:pt x="9379" y="4250"/>
                  </a:lnTo>
                  <a:lnTo>
                    <a:pt x="9281" y="4128"/>
                  </a:lnTo>
                  <a:lnTo>
                    <a:pt x="9257" y="4055"/>
                  </a:lnTo>
                  <a:lnTo>
                    <a:pt x="9257" y="3982"/>
                  </a:lnTo>
                  <a:lnTo>
                    <a:pt x="9257" y="3908"/>
                  </a:lnTo>
                  <a:lnTo>
                    <a:pt x="9281" y="3835"/>
                  </a:lnTo>
                  <a:lnTo>
                    <a:pt x="9379" y="3713"/>
                  </a:lnTo>
                  <a:lnTo>
                    <a:pt x="9501" y="3615"/>
                  </a:lnTo>
                  <a:lnTo>
                    <a:pt x="9574" y="3591"/>
                  </a:lnTo>
                  <a:lnTo>
                    <a:pt x="9721" y="3591"/>
                  </a:lnTo>
                  <a:close/>
                  <a:moveTo>
                    <a:pt x="8182" y="3322"/>
                  </a:moveTo>
                  <a:lnTo>
                    <a:pt x="8304" y="3347"/>
                  </a:lnTo>
                  <a:lnTo>
                    <a:pt x="8402" y="3371"/>
                  </a:lnTo>
                  <a:lnTo>
                    <a:pt x="8500" y="3420"/>
                  </a:lnTo>
                  <a:lnTo>
                    <a:pt x="8597" y="3493"/>
                  </a:lnTo>
                  <a:lnTo>
                    <a:pt x="8671" y="3591"/>
                  </a:lnTo>
                  <a:lnTo>
                    <a:pt x="8719" y="3689"/>
                  </a:lnTo>
                  <a:lnTo>
                    <a:pt x="8768" y="3786"/>
                  </a:lnTo>
                  <a:lnTo>
                    <a:pt x="8768" y="3908"/>
                  </a:lnTo>
                  <a:lnTo>
                    <a:pt x="8768" y="4031"/>
                  </a:lnTo>
                  <a:lnTo>
                    <a:pt x="8719" y="4153"/>
                  </a:lnTo>
                  <a:lnTo>
                    <a:pt x="8671" y="4250"/>
                  </a:lnTo>
                  <a:lnTo>
                    <a:pt x="8597" y="4324"/>
                  </a:lnTo>
                  <a:lnTo>
                    <a:pt x="8500" y="4397"/>
                  </a:lnTo>
                  <a:lnTo>
                    <a:pt x="8402" y="4446"/>
                  </a:lnTo>
                  <a:lnTo>
                    <a:pt x="8304" y="4495"/>
                  </a:lnTo>
                  <a:lnTo>
                    <a:pt x="8060" y="4495"/>
                  </a:lnTo>
                  <a:lnTo>
                    <a:pt x="7962" y="4446"/>
                  </a:lnTo>
                  <a:lnTo>
                    <a:pt x="7865" y="4397"/>
                  </a:lnTo>
                  <a:lnTo>
                    <a:pt x="7767" y="4324"/>
                  </a:lnTo>
                  <a:lnTo>
                    <a:pt x="7694" y="4250"/>
                  </a:lnTo>
                  <a:lnTo>
                    <a:pt x="7645" y="4153"/>
                  </a:lnTo>
                  <a:lnTo>
                    <a:pt x="7596" y="4031"/>
                  </a:lnTo>
                  <a:lnTo>
                    <a:pt x="7596" y="3908"/>
                  </a:lnTo>
                  <a:lnTo>
                    <a:pt x="7596" y="3786"/>
                  </a:lnTo>
                  <a:lnTo>
                    <a:pt x="7645" y="3689"/>
                  </a:lnTo>
                  <a:lnTo>
                    <a:pt x="7694" y="3591"/>
                  </a:lnTo>
                  <a:lnTo>
                    <a:pt x="7767" y="3493"/>
                  </a:lnTo>
                  <a:lnTo>
                    <a:pt x="7865" y="3420"/>
                  </a:lnTo>
                  <a:lnTo>
                    <a:pt x="7962" y="3371"/>
                  </a:lnTo>
                  <a:lnTo>
                    <a:pt x="8060" y="3347"/>
                  </a:lnTo>
                  <a:lnTo>
                    <a:pt x="8182" y="3322"/>
                  </a:lnTo>
                  <a:close/>
                  <a:moveTo>
                    <a:pt x="9086" y="4763"/>
                  </a:moveTo>
                  <a:lnTo>
                    <a:pt x="9159" y="4788"/>
                  </a:lnTo>
                  <a:lnTo>
                    <a:pt x="9281" y="4885"/>
                  </a:lnTo>
                  <a:lnTo>
                    <a:pt x="9354" y="5007"/>
                  </a:lnTo>
                  <a:lnTo>
                    <a:pt x="9379" y="5081"/>
                  </a:lnTo>
                  <a:lnTo>
                    <a:pt x="9379" y="5154"/>
                  </a:lnTo>
                  <a:lnTo>
                    <a:pt x="9379" y="5227"/>
                  </a:lnTo>
                  <a:lnTo>
                    <a:pt x="9354" y="5301"/>
                  </a:lnTo>
                  <a:lnTo>
                    <a:pt x="9281" y="5423"/>
                  </a:lnTo>
                  <a:lnTo>
                    <a:pt x="9159" y="5520"/>
                  </a:lnTo>
                  <a:lnTo>
                    <a:pt x="9086" y="5545"/>
                  </a:lnTo>
                  <a:lnTo>
                    <a:pt x="8915" y="5545"/>
                  </a:lnTo>
                  <a:lnTo>
                    <a:pt x="8842" y="5520"/>
                  </a:lnTo>
                  <a:lnTo>
                    <a:pt x="8719" y="5423"/>
                  </a:lnTo>
                  <a:lnTo>
                    <a:pt x="8646" y="5301"/>
                  </a:lnTo>
                  <a:lnTo>
                    <a:pt x="8622" y="5227"/>
                  </a:lnTo>
                  <a:lnTo>
                    <a:pt x="8597" y="5154"/>
                  </a:lnTo>
                  <a:lnTo>
                    <a:pt x="8622" y="5081"/>
                  </a:lnTo>
                  <a:lnTo>
                    <a:pt x="8646" y="5007"/>
                  </a:lnTo>
                  <a:lnTo>
                    <a:pt x="8719" y="4885"/>
                  </a:lnTo>
                  <a:lnTo>
                    <a:pt x="8842" y="4788"/>
                  </a:lnTo>
                  <a:lnTo>
                    <a:pt x="8915" y="4763"/>
                  </a:lnTo>
                  <a:lnTo>
                    <a:pt x="9086" y="4763"/>
                  </a:lnTo>
                  <a:close/>
                  <a:moveTo>
                    <a:pt x="2540" y="11309"/>
                  </a:moveTo>
                  <a:lnTo>
                    <a:pt x="2760" y="11675"/>
                  </a:lnTo>
                  <a:lnTo>
                    <a:pt x="3029" y="12041"/>
                  </a:lnTo>
                  <a:lnTo>
                    <a:pt x="3298" y="12408"/>
                  </a:lnTo>
                  <a:lnTo>
                    <a:pt x="3615" y="12750"/>
                  </a:lnTo>
                  <a:lnTo>
                    <a:pt x="3908" y="12994"/>
                  </a:lnTo>
                  <a:lnTo>
                    <a:pt x="4177" y="13238"/>
                  </a:lnTo>
                  <a:lnTo>
                    <a:pt x="3762" y="13482"/>
                  </a:lnTo>
                  <a:lnTo>
                    <a:pt x="3371" y="13678"/>
                  </a:lnTo>
                  <a:lnTo>
                    <a:pt x="3029" y="13824"/>
                  </a:lnTo>
                  <a:lnTo>
                    <a:pt x="2687" y="13922"/>
                  </a:lnTo>
                  <a:lnTo>
                    <a:pt x="2418" y="13995"/>
                  </a:lnTo>
                  <a:lnTo>
                    <a:pt x="2174" y="13995"/>
                  </a:lnTo>
                  <a:lnTo>
                    <a:pt x="2076" y="13971"/>
                  </a:lnTo>
                  <a:lnTo>
                    <a:pt x="1979" y="13946"/>
                  </a:lnTo>
                  <a:lnTo>
                    <a:pt x="1905" y="13897"/>
                  </a:lnTo>
                  <a:lnTo>
                    <a:pt x="1832" y="13849"/>
                  </a:lnTo>
                  <a:lnTo>
                    <a:pt x="1759" y="13775"/>
                  </a:lnTo>
                  <a:lnTo>
                    <a:pt x="1734" y="13678"/>
                  </a:lnTo>
                  <a:lnTo>
                    <a:pt x="1686" y="13580"/>
                  </a:lnTo>
                  <a:lnTo>
                    <a:pt x="1686" y="13482"/>
                  </a:lnTo>
                  <a:lnTo>
                    <a:pt x="1686" y="13214"/>
                  </a:lnTo>
                  <a:lnTo>
                    <a:pt x="1759" y="12921"/>
                  </a:lnTo>
                  <a:lnTo>
                    <a:pt x="1881" y="12554"/>
                  </a:lnTo>
                  <a:lnTo>
                    <a:pt x="2052" y="12188"/>
                  </a:lnTo>
                  <a:lnTo>
                    <a:pt x="2272" y="11748"/>
                  </a:lnTo>
                  <a:lnTo>
                    <a:pt x="2540" y="11309"/>
                  </a:lnTo>
                  <a:close/>
                  <a:moveTo>
                    <a:pt x="15362" y="1"/>
                  </a:moveTo>
                  <a:lnTo>
                    <a:pt x="15094" y="25"/>
                  </a:lnTo>
                  <a:lnTo>
                    <a:pt x="14801" y="74"/>
                  </a:lnTo>
                  <a:lnTo>
                    <a:pt x="14483" y="172"/>
                  </a:lnTo>
                  <a:lnTo>
                    <a:pt x="14141" y="294"/>
                  </a:lnTo>
                  <a:lnTo>
                    <a:pt x="13775" y="440"/>
                  </a:lnTo>
                  <a:lnTo>
                    <a:pt x="13384" y="611"/>
                  </a:lnTo>
                  <a:lnTo>
                    <a:pt x="12993" y="831"/>
                  </a:lnTo>
                  <a:lnTo>
                    <a:pt x="12578" y="1051"/>
                  </a:lnTo>
                  <a:lnTo>
                    <a:pt x="11699" y="1613"/>
                  </a:lnTo>
                  <a:lnTo>
                    <a:pt x="10747" y="2272"/>
                  </a:lnTo>
                  <a:lnTo>
                    <a:pt x="10307" y="2101"/>
                  </a:lnTo>
                  <a:lnTo>
                    <a:pt x="9843" y="1955"/>
                  </a:lnTo>
                  <a:lnTo>
                    <a:pt x="9379" y="1857"/>
                  </a:lnTo>
                  <a:lnTo>
                    <a:pt x="8915" y="1784"/>
                  </a:lnTo>
                  <a:lnTo>
                    <a:pt x="8451" y="1735"/>
                  </a:lnTo>
                  <a:lnTo>
                    <a:pt x="7962" y="1735"/>
                  </a:lnTo>
                  <a:lnTo>
                    <a:pt x="7498" y="1784"/>
                  </a:lnTo>
                  <a:lnTo>
                    <a:pt x="7034" y="1832"/>
                  </a:lnTo>
                  <a:lnTo>
                    <a:pt x="6570" y="1930"/>
                  </a:lnTo>
                  <a:lnTo>
                    <a:pt x="6106" y="2077"/>
                  </a:lnTo>
                  <a:lnTo>
                    <a:pt x="5667" y="2248"/>
                  </a:lnTo>
                  <a:lnTo>
                    <a:pt x="5227" y="2443"/>
                  </a:lnTo>
                  <a:lnTo>
                    <a:pt x="4787" y="2687"/>
                  </a:lnTo>
                  <a:lnTo>
                    <a:pt x="4397" y="2980"/>
                  </a:lnTo>
                  <a:lnTo>
                    <a:pt x="4006" y="3273"/>
                  </a:lnTo>
                  <a:lnTo>
                    <a:pt x="3615" y="3615"/>
                  </a:lnTo>
                  <a:lnTo>
                    <a:pt x="3273" y="4006"/>
                  </a:lnTo>
                  <a:lnTo>
                    <a:pt x="2980" y="4397"/>
                  </a:lnTo>
                  <a:lnTo>
                    <a:pt x="2687" y="4788"/>
                  </a:lnTo>
                  <a:lnTo>
                    <a:pt x="2443" y="5227"/>
                  </a:lnTo>
                  <a:lnTo>
                    <a:pt x="2247" y="5667"/>
                  </a:lnTo>
                  <a:lnTo>
                    <a:pt x="2076" y="6107"/>
                  </a:lnTo>
                  <a:lnTo>
                    <a:pt x="1930" y="6571"/>
                  </a:lnTo>
                  <a:lnTo>
                    <a:pt x="1832" y="7035"/>
                  </a:lnTo>
                  <a:lnTo>
                    <a:pt x="1783" y="7499"/>
                  </a:lnTo>
                  <a:lnTo>
                    <a:pt x="1734" y="7963"/>
                  </a:lnTo>
                  <a:lnTo>
                    <a:pt x="1734" y="8451"/>
                  </a:lnTo>
                  <a:lnTo>
                    <a:pt x="1783" y="8915"/>
                  </a:lnTo>
                  <a:lnTo>
                    <a:pt x="1857" y="9379"/>
                  </a:lnTo>
                  <a:lnTo>
                    <a:pt x="1954" y="9843"/>
                  </a:lnTo>
                  <a:lnTo>
                    <a:pt x="2101" y="10307"/>
                  </a:lnTo>
                  <a:lnTo>
                    <a:pt x="2272" y="10747"/>
                  </a:lnTo>
                  <a:lnTo>
                    <a:pt x="1612" y="11699"/>
                  </a:lnTo>
                  <a:lnTo>
                    <a:pt x="1051" y="12579"/>
                  </a:lnTo>
                  <a:lnTo>
                    <a:pt x="831" y="12994"/>
                  </a:lnTo>
                  <a:lnTo>
                    <a:pt x="611" y="13385"/>
                  </a:lnTo>
                  <a:lnTo>
                    <a:pt x="440" y="13775"/>
                  </a:lnTo>
                  <a:lnTo>
                    <a:pt x="293" y="14142"/>
                  </a:lnTo>
                  <a:lnTo>
                    <a:pt x="171" y="14484"/>
                  </a:lnTo>
                  <a:lnTo>
                    <a:pt x="74" y="14801"/>
                  </a:lnTo>
                  <a:lnTo>
                    <a:pt x="25" y="15094"/>
                  </a:lnTo>
                  <a:lnTo>
                    <a:pt x="0" y="15363"/>
                  </a:lnTo>
                  <a:lnTo>
                    <a:pt x="0" y="15583"/>
                  </a:lnTo>
                  <a:lnTo>
                    <a:pt x="49" y="15802"/>
                  </a:lnTo>
                  <a:lnTo>
                    <a:pt x="123" y="15973"/>
                  </a:lnTo>
                  <a:lnTo>
                    <a:pt x="245" y="16120"/>
                  </a:lnTo>
                  <a:lnTo>
                    <a:pt x="342" y="16218"/>
                  </a:lnTo>
                  <a:lnTo>
                    <a:pt x="489" y="16291"/>
                  </a:lnTo>
                  <a:lnTo>
                    <a:pt x="635" y="16340"/>
                  </a:lnTo>
                  <a:lnTo>
                    <a:pt x="806" y="16364"/>
                  </a:lnTo>
                  <a:lnTo>
                    <a:pt x="1173" y="16364"/>
                  </a:lnTo>
                  <a:lnTo>
                    <a:pt x="1393" y="16315"/>
                  </a:lnTo>
                  <a:lnTo>
                    <a:pt x="1637" y="16267"/>
                  </a:lnTo>
                  <a:lnTo>
                    <a:pt x="2150" y="16120"/>
                  </a:lnTo>
                  <a:lnTo>
                    <a:pt x="2711" y="15876"/>
                  </a:lnTo>
                  <a:lnTo>
                    <a:pt x="3322" y="15583"/>
                  </a:lnTo>
                  <a:lnTo>
                    <a:pt x="3957" y="15192"/>
                  </a:lnTo>
                  <a:lnTo>
                    <a:pt x="4665" y="14752"/>
                  </a:lnTo>
                  <a:lnTo>
                    <a:pt x="5373" y="14264"/>
                  </a:lnTo>
                  <a:lnTo>
                    <a:pt x="6131" y="13702"/>
                  </a:lnTo>
                  <a:lnTo>
                    <a:pt x="6912" y="13092"/>
                  </a:lnTo>
                  <a:lnTo>
                    <a:pt x="7718" y="12432"/>
                  </a:lnTo>
                  <a:lnTo>
                    <a:pt x="8524" y="11724"/>
                  </a:lnTo>
                  <a:lnTo>
                    <a:pt x="9330" y="10967"/>
                  </a:lnTo>
                  <a:lnTo>
                    <a:pt x="10160" y="10161"/>
                  </a:lnTo>
                  <a:lnTo>
                    <a:pt x="10966" y="9330"/>
                  </a:lnTo>
                  <a:lnTo>
                    <a:pt x="11723" y="8524"/>
                  </a:lnTo>
                  <a:lnTo>
                    <a:pt x="12432" y="7718"/>
                  </a:lnTo>
                  <a:lnTo>
                    <a:pt x="13091" y="6912"/>
                  </a:lnTo>
                  <a:lnTo>
                    <a:pt x="13702" y="6131"/>
                  </a:lnTo>
                  <a:lnTo>
                    <a:pt x="14263" y="5374"/>
                  </a:lnTo>
                  <a:lnTo>
                    <a:pt x="14752" y="4666"/>
                  </a:lnTo>
                  <a:lnTo>
                    <a:pt x="15192" y="3957"/>
                  </a:lnTo>
                  <a:lnTo>
                    <a:pt x="15582" y="3322"/>
                  </a:lnTo>
                  <a:lnTo>
                    <a:pt x="15875" y="2712"/>
                  </a:lnTo>
                  <a:lnTo>
                    <a:pt x="16120" y="2150"/>
                  </a:lnTo>
                  <a:lnTo>
                    <a:pt x="16266" y="1637"/>
                  </a:lnTo>
                  <a:lnTo>
                    <a:pt x="16315" y="1393"/>
                  </a:lnTo>
                  <a:lnTo>
                    <a:pt x="16364" y="1173"/>
                  </a:lnTo>
                  <a:lnTo>
                    <a:pt x="16364" y="978"/>
                  </a:lnTo>
                  <a:lnTo>
                    <a:pt x="16364" y="807"/>
                  </a:lnTo>
                  <a:lnTo>
                    <a:pt x="16339" y="636"/>
                  </a:lnTo>
                  <a:lnTo>
                    <a:pt x="16291" y="489"/>
                  </a:lnTo>
                  <a:lnTo>
                    <a:pt x="16217" y="343"/>
                  </a:lnTo>
                  <a:lnTo>
                    <a:pt x="16120" y="245"/>
                  </a:lnTo>
                  <a:lnTo>
                    <a:pt x="15973" y="123"/>
                  </a:lnTo>
                  <a:lnTo>
                    <a:pt x="15802" y="50"/>
                  </a:lnTo>
                  <a:lnTo>
                    <a:pt x="15582" y="1"/>
                  </a:lnTo>
                  <a:lnTo>
                    <a:pt x="15362" y="1"/>
                  </a:lnTo>
                  <a:close/>
                </a:path>
              </a:pathLst>
            </a:custGeom>
            <a:solidFill>
              <a:srgbClr val="2F0411">
                <a:alpha val="2901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grpSp>
        <p:nvGrpSpPr>
          <p:cNvPr id="106" name="Google Shape;106;p15"/>
          <p:cNvGrpSpPr/>
          <p:nvPr/>
        </p:nvGrpSpPr>
        <p:grpSpPr>
          <a:xfrm rot="1020000">
            <a:off x="139700" y="2768600"/>
            <a:ext cx="695325" cy="695325"/>
            <a:chOff x="0" y="0"/>
            <a:chExt cx="2147483647" cy="2147483647"/>
          </a:xfrm>
        </p:grpSpPr>
        <p:sp>
          <p:nvSpPr>
            <p:cNvPr id="107" name="Google Shape;107;p15"/>
            <p:cNvSpPr/>
            <p:nvPr/>
          </p:nvSpPr>
          <p:spPr>
            <a:xfrm>
              <a:off x="0" y="0"/>
              <a:ext cx="2147483647" cy="2147483647"/>
            </a:xfrm>
            <a:custGeom>
              <a:avLst/>
              <a:gdLst/>
              <a:ahLst/>
              <a:cxnLst/>
              <a:rect l="l" t="t" r="r" b="b"/>
              <a:pathLst>
                <a:path w="17732" h="17733" extrusionOk="0">
                  <a:moveTo>
                    <a:pt x="13091" y="2712"/>
                  </a:moveTo>
                  <a:lnTo>
                    <a:pt x="13286" y="2736"/>
                  </a:lnTo>
                  <a:lnTo>
                    <a:pt x="13506" y="2785"/>
                  </a:lnTo>
                  <a:lnTo>
                    <a:pt x="13702" y="2858"/>
                  </a:lnTo>
                  <a:lnTo>
                    <a:pt x="13873" y="2956"/>
                  </a:lnTo>
                  <a:lnTo>
                    <a:pt x="14068" y="3054"/>
                  </a:lnTo>
                  <a:lnTo>
                    <a:pt x="14239" y="3176"/>
                  </a:lnTo>
                  <a:lnTo>
                    <a:pt x="14410" y="3323"/>
                  </a:lnTo>
                  <a:lnTo>
                    <a:pt x="14556" y="3493"/>
                  </a:lnTo>
                  <a:lnTo>
                    <a:pt x="14679" y="3664"/>
                  </a:lnTo>
                  <a:lnTo>
                    <a:pt x="14776" y="3860"/>
                  </a:lnTo>
                  <a:lnTo>
                    <a:pt x="14874" y="4031"/>
                  </a:lnTo>
                  <a:lnTo>
                    <a:pt x="14947" y="4226"/>
                  </a:lnTo>
                  <a:lnTo>
                    <a:pt x="14996" y="4446"/>
                  </a:lnTo>
                  <a:lnTo>
                    <a:pt x="15021" y="4641"/>
                  </a:lnTo>
                  <a:lnTo>
                    <a:pt x="15021" y="4861"/>
                  </a:lnTo>
                  <a:lnTo>
                    <a:pt x="15021" y="5057"/>
                  </a:lnTo>
                  <a:lnTo>
                    <a:pt x="14996" y="5252"/>
                  </a:lnTo>
                  <a:lnTo>
                    <a:pt x="14947" y="5472"/>
                  </a:lnTo>
                  <a:lnTo>
                    <a:pt x="14874" y="5667"/>
                  </a:lnTo>
                  <a:lnTo>
                    <a:pt x="14776" y="5838"/>
                  </a:lnTo>
                  <a:lnTo>
                    <a:pt x="14679" y="6033"/>
                  </a:lnTo>
                  <a:lnTo>
                    <a:pt x="14556" y="6204"/>
                  </a:lnTo>
                  <a:lnTo>
                    <a:pt x="14410" y="6375"/>
                  </a:lnTo>
                  <a:lnTo>
                    <a:pt x="13433" y="7328"/>
                  </a:lnTo>
                  <a:lnTo>
                    <a:pt x="13311" y="7426"/>
                  </a:lnTo>
                  <a:lnTo>
                    <a:pt x="13189" y="7499"/>
                  </a:lnTo>
                  <a:lnTo>
                    <a:pt x="13042" y="7548"/>
                  </a:lnTo>
                  <a:lnTo>
                    <a:pt x="12871" y="7572"/>
                  </a:lnTo>
                  <a:lnTo>
                    <a:pt x="12725" y="7548"/>
                  </a:lnTo>
                  <a:lnTo>
                    <a:pt x="12578" y="7499"/>
                  </a:lnTo>
                  <a:lnTo>
                    <a:pt x="12456" y="7426"/>
                  </a:lnTo>
                  <a:lnTo>
                    <a:pt x="12334" y="7328"/>
                  </a:lnTo>
                  <a:lnTo>
                    <a:pt x="10405" y="5398"/>
                  </a:lnTo>
                  <a:lnTo>
                    <a:pt x="10307" y="5276"/>
                  </a:lnTo>
                  <a:lnTo>
                    <a:pt x="10234" y="5154"/>
                  </a:lnTo>
                  <a:lnTo>
                    <a:pt x="10185" y="5008"/>
                  </a:lnTo>
                  <a:lnTo>
                    <a:pt x="10160" y="4861"/>
                  </a:lnTo>
                  <a:lnTo>
                    <a:pt x="10185" y="4690"/>
                  </a:lnTo>
                  <a:lnTo>
                    <a:pt x="10234" y="4544"/>
                  </a:lnTo>
                  <a:lnTo>
                    <a:pt x="10307" y="4422"/>
                  </a:lnTo>
                  <a:lnTo>
                    <a:pt x="10405" y="4299"/>
                  </a:lnTo>
                  <a:lnTo>
                    <a:pt x="11357" y="3323"/>
                  </a:lnTo>
                  <a:lnTo>
                    <a:pt x="11528" y="3176"/>
                  </a:lnTo>
                  <a:lnTo>
                    <a:pt x="11699" y="3054"/>
                  </a:lnTo>
                  <a:lnTo>
                    <a:pt x="11894" y="2956"/>
                  </a:lnTo>
                  <a:lnTo>
                    <a:pt x="12065" y="2858"/>
                  </a:lnTo>
                  <a:lnTo>
                    <a:pt x="12261" y="2785"/>
                  </a:lnTo>
                  <a:lnTo>
                    <a:pt x="12481" y="2736"/>
                  </a:lnTo>
                  <a:lnTo>
                    <a:pt x="12676" y="2712"/>
                  </a:lnTo>
                  <a:lnTo>
                    <a:pt x="13091" y="2712"/>
                  </a:lnTo>
                  <a:close/>
                  <a:moveTo>
                    <a:pt x="8377" y="8867"/>
                  </a:moveTo>
                  <a:lnTo>
                    <a:pt x="8475" y="8891"/>
                  </a:lnTo>
                  <a:lnTo>
                    <a:pt x="8548" y="8915"/>
                  </a:lnTo>
                  <a:lnTo>
                    <a:pt x="8646" y="8964"/>
                  </a:lnTo>
                  <a:lnTo>
                    <a:pt x="8719" y="9013"/>
                  </a:lnTo>
                  <a:lnTo>
                    <a:pt x="8768" y="9086"/>
                  </a:lnTo>
                  <a:lnTo>
                    <a:pt x="8817" y="9184"/>
                  </a:lnTo>
                  <a:lnTo>
                    <a:pt x="8841" y="9257"/>
                  </a:lnTo>
                  <a:lnTo>
                    <a:pt x="8866" y="9355"/>
                  </a:lnTo>
                  <a:lnTo>
                    <a:pt x="8841" y="9453"/>
                  </a:lnTo>
                  <a:lnTo>
                    <a:pt x="8817" y="9550"/>
                  </a:lnTo>
                  <a:lnTo>
                    <a:pt x="8768" y="9624"/>
                  </a:lnTo>
                  <a:lnTo>
                    <a:pt x="8719" y="9697"/>
                  </a:lnTo>
                  <a:lnTo>
                    <a:pt x="6179" y="12237"/>
                  </a:lnTo>
                  <a:lnTo>
                    <a:pt x="6106" y="12310"/>
                  </a:lnTo>
                  <a:lnTo>
                    <a:pt x="6033" y="12359"/>
                  </a:lnTo>
                  <a:lnTo>
                    <a:pt x="5935" y="12383"/>
                  </a:lnTo>
                  <a:lnTo>
                    <a:pt x="5740" y="12383"/>
                  </a:lnTo>
                  <a:lnTo>
                    <a:pt x="5642" y="12359"/>
                  </a:lnTo>
                  <a:lnTo>
                    <a:pt x="5569" y="12310"/>
                  </a:lnTo>
                  <a:lnTo>
                    <a:pt x="5496" y="12237"/>
                  </a:lnTo>
                  <a:lnTo>
                    <a:pt x="5422" y="12164"/>
                  </a:lnTo>
                  <a:lnTo>
                    <a:pt x="5373" y="12090"/>
                  </a:lnTo>
                  <a:lnTo>
                    <a:pt x="5349" y="11993"/>
                  </a:lnTo>
                  <a:lnTo>
                    <a:pt x="5349" y="11895"/>
                  </a:lnTo>
                  <a:lnTo>
                    <a:pt x="5349" y="11797"/>
                  </a:lnTo>
                  <a:lnTo>
                    <a:pt x="5373" y="11700"/>
                  </a:lnTo>
                  <a:lnTo>
                    <a:pt x="5422" y="11626"/>
                  </a:lnTo>
                  <a:lnTo>
                    <a:pt x="5496" y="11553"/>
                  </a:lnTo>
                  <a:lnTo>
                    <a:pt x="8036" y="9013"/>
                  </a:lnTo>
                  <a:lnTo>
                    <a:pt x="8109" y="8964"/>
                  </a:lnTo>
                  <a:lnTo>
                    <a:pt x="8182" y="8915"/>
                  </a:lnTo>
                  <a:lnTo>
                    <a:pt x="8280" y="8891"/>
                  </a:lnTo>
                  <a:lnTo>
                    <a:pt x="8377" y="8867"/>
                  </a:lnTo>
                  <a:close/>
                  <a:moveTo>
                    <a:pt x="14825" y="1"/>
                  </a:moveTo>
                  <a:lnTo>
                    <a:pt x="14288" y="25"/>
                  </a:lnTo>
                  <a:lnTo>
                    <a:pt x="13751" y="50"/>
                  </a:lnTo>
                  <a:lnTo>
                    <a:pt x="13213" y="123"/>
                  </a:lnTo>
                  <a:lnTo>
                    <a:pt x="12676" y="245"/>
                  </a:lnTo>
                  <a:lnTo>
                    <a:pt x="12163" y="367"/>
                  </a:lnTo>
                  <a:lnTo>
                    <a:pt x="11675" y="538"/>
                  </a:lnTo>
                  <a:lnTo>
                    <a:pt x="11235" y="758"/>
                  </a:lnTo>
                  <a:lnTo>
                    <a:pt x="11015" y="856"/>
                  </a:lnTo>
                  <a:lnTo>
                    <a:pt x="10844" y="1002"/>
                  </a:lnTo>
                  <a:lnTo>
                    <a:pt x="10649" y="1124"/>
                  </a:lnTo>
                  <a:lnTo>
                    <a:pt x="10502" y="1271"/>
                  </a:lnTo>
                  <a:lnTo>
                    <a:pt x="5544" y="6229"/>
                  </a:lnTo>
                  <a:lnTo>
                    <a:pt x="391" y="6229"/>
                  </a:lnTo>
                  <a:lnTo>
                    <a:pt x="245" y="6253"/>
                  </a:lnTo>
                  <a:lnTo>
                    <a:pt x="147" y="6278"/>
                  </a:lnTo>
                  <a:lnTo>
                    <a:pt x="49" y="6327"/>
                  </a:lnTo>
                  <a:lnTo>
                    <a:pt x="0" y="6400"/>
                  </a:lnTo>
                  <a:lnTo>
                    <a:pt x="0" y="6473"/>
                  </a:lnTo>
                  <a:lnTo>
                    <a:pt x="25" y="6571"/>
                  </a:lnTo>
                  <a:lnTo>
                    <a:pt x="74" y="6668"/>
                  </a:lnTo>
                  <a:lnTo>
                    <a:pt x="171" y="6791"/>
                  </a:lnTo>
                  <a:lnTo>
                    <a:pt x="2589" y="9184"/>
                  </a:lnTo>
                  <a:lnTo>
                    <a:pt x="2272" y="9502"/>
                  </a:lnTo>
                  <a:lnTo>
                    <a:pt x="953" y="9746"/>
                  </a:lnTo>
                  <a:lnTo>
                    <a:pt x="806" y="9795"/>
                  </a:lnTo>
                  <a:lnTo>
                    <a:pt x="684" y="9843"/>
                  </a:lnTo>
                  <a:lnTo>
                    <a:pt x="611" y="9941"/>
                  </a:lnTo>
                  <a:lnTo>
                    <a:pt x="562" y="10014"/>
                  </a:lnTo>
                  <a:lnTo>
                    <a:pt x="562" y="10112"/>
                  </a:lnTo>
                  <a:lnTo>
                    <a:pt x="586" y="10234"/>
                  </a:lnTo>
                  <a:lnTo>
                    <a:pt x="635" y="10332"/>
                  </a:lnTo>
                  <a:lnTo>
                    <a:pt x="733" y="10454"/>
                  </a:lnTo>
                  <a:lnTo>
                    <a:pt x="7278" y="16999"/>
                  </a:lnTo>
                  <a:lnTo>
                    <a:pt x="7401" y="17097"/>
                  </a:lnTo>
                  <a:lnTo>
                    <a:pt x="7498" y="17146"/>
                  </a:lnTo>
                  <a:lnTo>
                    <a:pt x="7620" y="17170"/>
                  </a:lnTo>
                  <a:lnTo>
                    <a:pt x="7718" y="17170"/>
                  </a:lnTo>
                  <a:lnTo>
                    <a:pt x="7791" y="17122"/>
                  </a:lnTo>
                  <a:lnTo>
                    <a:pt x="7889" y="17048"/>
                  </a:lnTo>
                  <a:lnTo>
                    <a:pt x="7938" y="16926"/>
                  </a:lnTo>
                  <a:lnTo>
                    <a:pt x="7987" y="16780"/>
                  </a:lnTo>
                  <a:lnTo>
                    <a:pt x="8231" y="15461"/>
                  </a:lnTo>
                  <a:lnTo>
                    <a:pt x="8548" y="15143"/>
                  </a:lnTo>
                  <a:lnTo>
                    <a:pt x="10942" y="17561"/>
                  </a:lnTo>
                  <a:lnTo>
                    <a:pt x="11064" y="17659"/>
                  </a:lnTo>
                  <a:lnTo>
                    <a:pt x="11162" y="17708"/>
                  </a:lnTo>
                  <a:lnTo>
                    <a:pt x="11259" y="17732"/>
                  </a:lnTo>
                  <a:lnTo>
                    <a:pt x="11333" y="17732"/>
                  </a:lnTo>
                  <a:lnTo>
                    <a:pt x="11406" y="17683"/>
                  </a:lnTo>
                  <a:lnTo>
                    <a:pt x="11455" y="17586"/>
                  </a:lnTo>
                  <a:lnTo>
                    <a:pt x="11479" y="17488"/>
                  </a:lnTo>
                  <a:lnTo>
                    <a:pt x="11504" y="17341"/>
                  </a:lnTo>
                  <a:lnTo>
                    <a:pt x="11504" y="12188"/>
                  </a:lnTo>
                  <a:lnTo>
                    <a:pt x="16461" y="7230"/>
                  </a:lnTo>
                  <a:lnTo>
                    <a:pt x="16608" y="7084"/>
                  </a:lnTo>
                  <a:lnTo>
                    <a:pt x="16730" y="6888"/>
                  </a:lnTo>
                  <a:lnTo>
                    <a:pt x="16877" y="6693"/>
                  </a:lnTo>
                  <a:lnTo>
                    <a:pt x="16974" y="6498"/>
                  </a:lnTo>
                  <a:lnTo>
                    <a:pt x="17194" y="6058"/>
                  </a:lnTo>
                  <a:lnTo>
                    <a:pt x="17365" y="5569"/>
                  </a:lnTo>
                  <a:lnTo>
                    <a:pt x="17487" y="5057"/>
                  </a:lnTo>
                  <a:lnTo>
                    <a:pt x="17609" y="4519"/>
                  </a:lnTo>
                  <a:lnTo>
                    <a:pt x="17683" y="3982"/>
                  </a:lnTo>
                  <a:lnTo>
                    <a:pt x="17707" y="3445"/>
                  </a:lnTo>
                  <a:lnTo>
                    <a:pt x="17731" y="2907"/>
                  </a:lnTo>
                  <a:lnTo>
                    <a:pt x="17731" y="2419"/>
                  </a:lnTo>
                  <a:lnTo>
                    <a:pt x="17707" y="1955"/>
                  </a:lnTo>
                  <a:lnTo>
                    <a:pt x="17658" y="1515"/>
                  </a:lnTo>
                  <a:lnTo>
                    <a:pt x="17585" y="1149"/>
                  </a:lnTo>
                  <a:lnTo>
                    <a:pt x="17512" y="831"/>
                  </a:lnTo>
                  <a:lnTo>
                    <a:pt x="17414" y="587"/>
                  </a:lnTo>
                  <a:lnTo>
                    <a:pt x="17341" y="489"/>
                  </a:lnTo>
                  <a:lnTo>
                    <a:pt x="17292" y="441"/>
                  </a:lnTo>
                  <a:lnTo>
                    <a:pt x="17243" y="392"/>
                  </a:lnTo>
                  <a:lnTo>
                    <a:pt x="17145" y="318"/>
                  </a:lnTo>
                  <a:lnTo>
                    <a:pt x="16901" y="221"/>
                  </a:lnTo>
                  <a:lnTo>
                    <a:pt x="16584" y="148"/>
                  </a:lnTo>
                  <a:lnTo>
                    <a:pt x="16217" y="74"/>
                  </a:lnTo>
                  <a:lnTo>
                    <a:pt x="15778" y="25"/>
                  </a:lnTo>
                  <a:lnTo>
                    <a:pt x="15314" y="1"/>
                  </a:lnTo>
                  <a:lnTo>
                    <a:pt x="14825" y="1"/>
                  </a:lnTo>
                  <a:close/>
                </a:path>
              </a:pathLst>
            </a:custGeom>
            <a:solidFill>
              <a:srgbClr val="2F0411">
                <a:alpha val="2901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08" name="Google Shape;108;p15"/>
            <p:cNvSpPr/>
            <p:nvPr/>
          </p:nvSpPr>
          <p:spPr>
            <a:xfrm>
              <a:off x="131174212" y="1660017270"/>
              <a:ext cx="353009874" cy="353009352"/>
            </a:xfrm>
            <a:custGeom>
              <a:avLst/>
              <a:gdLst/>
              <a:ahLst/>
              <a:cxnLst/>
              <a:rect l="l" t="t" r="r" b="b"/>
              <a:pathLst>
                <a:path w="2932" h="2932" extrusionOk="0">
                  <a:moveTo>
                    <a:pt x="2028" y="1"/>
                  </a:moveTo>
                  <a:lnTo>
                    <a:pt x="1857" y="25"/>
                  </a:lnTo>
                  <a:lnTo>
                    <a:pt x="1686" y="74"/>
                  </a:lnTo>
                  <a:lnTo>
                    <a:pt x="1515" y="147"/>
                  </a:lnTo>
                  <a:lnTo>
                    <a:pt x="1369" y="269"/>
                  </a:lnTo>
                  <a:lnTo>
                    <a:pt x="1222" y="489"/>
                  </a:lnTo>
                  <a:lnTo>
                    <a:pt x="1002" y="831"/>
                  </a:lnTo>
                  <a:lnTo>
                    <a:pt x="563" y="1735"/>
                  </a:lnTo>
                  <a:lnTo>
                    <a:pt x="172" y="2565"/>
                  </a:lnTo>
                  <a:lnTo>
                    <a:pt x="1" y="2932"/>
                  </a:lnTo>
                  <a:lnTo>
                    <a:pt x="1" y="2932"/>
                  </a:lnTo>
                  <a:lnTo>
                    <a:pt x="367" y="2761"/>
                  </a:lnTo>
                  <a:lnTo>
                    <a:pt x="1198" y="2370"/>
                  </a:lnTo>
                  <a:lnTo>
                    <a:pt x="2101" y="1930"/>
                  </a:lnTo>
                  <a:lnTo>
                    <a:pt x="2443" y="1710"/>
                  </a:lnTo>
                  <a:lnTo>
                    <a:pt x="2663" y="1564"/>
                  </a:lnTo>
                  <a:lnTo>
                    <a:pt x="2785" y="1417"/>
                  </a:lnTo>
                  <a:lnTo>
                    <a:pt x="2858" y="1246"/>
                  </a:lnTo>
                  <a:lnTo>
                    <a:pt x="2907" y="1075"/>
                  </a:lnTo>
                  <a:lnTo>
                    <a:pt x="2932" y="904"/>
                  </a:lnTo>
                  <a:lnTo>
                    <a:pt x="2907" y="733"/>
                  </a:lnTo>
                  <a:lnTo>
                    <a:pt x="2858" y="562"/>
                  </a:lnTo>
                  <a:lnTo>
                    <a:pt x="2785" y="416"/>
                  </a:lnTo>
                  <a:lnTo>
                    <a:pt x="2663" y="269"/>
                  </a:lnTo>
                  <a:lnTo>
                    <a:pt x="2517" y="147"/>
                  </a:lnTo>
                  <a:lnTo>
                    <a:pt x="2370" y="74"/>
                  </a:lnTo>
                  <a:lnTo>
                    <a:pt x="2199" y="25"/>
                  </a:lnTo>
                  <a:lnTo>
                    <a:pt x="2028" y="1"/>
                  </a:lnTo>
                  <a:close/>
                </a:path>
              </a:pathLst>
            </a:custGeom>
            <a:solidFill>
              <a:srgbClr val="2F0411">
                <a:alpha val="2901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09" name="Google Shape;109;p15"/>
            <p:cNvSpPr/>
            <p:nvPr/>
          </p:nvSpPr>
          <p:spPr>
            <a:xfrm>
              <a:off x="406025998" y="1867758961"/>
              <a:ext cx="225536643" cy="230440623"/>
            </a:xfrm>
            <a:custGeom>
              <a:avLst/>
              <a:gdLst/>
              <a:ahLst/>
              <a:cxnLst/>
              <a:rect l="l" t="t" r="r" b="b"/>
              <a:pathLst>
                <a:path w="1881" h="1881" extrusionOk="0">
                  <a:moveTo>
                    <a:pt x="1124" y="0"/>
                  </a:moveTo>
                  <a:lnTo>
                    <a:pt x="977" y="25"/>
                  </a:lnTo>
                  <a:lnTo>
                    <a:pt x="831" y="74"/>
                  </a:lnTo>
                  <a:lnTo>
                    <a:pt x="709" y="147"/>
                  </a:lnTo>
                  <a:lnTo>
                    <a:pt x="586" y="245"/>
                  </a:lnTo>
                  <a:lnTo>
                    <a:pt x="464" y="391"/>
                  </a:lnTo>
                  <a:lnTo>
                    <a:pt x="367" y="611"/>
                  </a:lnTo>
                  <a:lnTo>
                    <a:pt x="269" y="880"/>
                  </a:lnTo>
                  <a:lnTo>
                    <a:pt x="171" y="1173"/>
                  </a:lnTo>
                  <a:lnTo>
                    <a:pt x="49" y="1686"/>
                  </a:lnTo>
                  <a:lnTo>
                    <a:pt x="0" y="1881"/>
                  </a:lnTo>
                  <a:lnTo>
                    <a:pt x="0" y="1881"/>
                  </a:lnTo>
                  <a:lnTo>
                    <a:pt x="220" y="1857"/>
                  </a:lnTo>
                  <a:lnTo>
                    <a:pt x="733" y="1710"/>
                  </a:lnTo>
                  <a:lnTo>
                    <a:pt x="1002" y="1637"/>
                  </a:lnTo>
                  <a:lnTo>
                    <a:pt x="1270" y="1539"/>
                  </a:lnTo>
                  <a:lnTo>
                    <a:pt x="1515" y="1417"/>
                  </a:lnTo>
                  <a:lnTo>
                    <a:pt x="1661" y="1319"/>
                  </a:lnTo>
                  <a:lnTo>
                    <a:pt x="1759" y="1197"/>
                  </a:lnTo>
                  <a:lnTo>
                    <a:pt x="1832" y="1051"/>
                  </a:lnTo>
                  <a:lnTo>
                    <a:pt x="1881" y="928"/>
                  </a:lnTo>
                  <a:lnTo>
                    <a:pt x="1881" y="782"/>
                  </a:lnTo>
                  <a:lnTo>
                    <a:pt x="1881" y="635"/>
                  </a:lnTo>
                  <a:lnTo>
                    <a:pt x="1832" y="489"/>
                  </a:lnTo>
                  <a:lnTo>
                    <a:pt x="1759" y="367"/>
                  </a:lnTo>
                  <a:lnTo>
                    <a:pt x="1661" y="245"/>
                  </a:lnTo>
                  <a:lnTo>
                    <a:pt x="1539" y="147"/>
                  </a:lnTo>
                  <a:lnTo>
                    <a:pt x="1417" y="74"/>
                  </a:lnTo>
                  <a:lnTo>
                    <a:pt x="1270" y="25"/>
                  </a:lnTo>
                  <a:lnTo>
                    <a:pt x="1124" y="0"/>
                  </a:lnTo>
                  <a:close/>
                </a:path>
              </a:pathLst>
            </a:custGeom>
            <a:solidFill>
              <a:srgbClr val="2F0411">
                <a:alpha val="2901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10" name="Google Shape;110;p15"/>
            <p:cNvSpPr/>
            <p:nvPr/>
          </p:nvSpPr>
          <p:spPr>
            <a:xfrm>
              <a:off x="36496972" y="1516073481"/>
              <a:ext cx="230439081" cy="225533622"/>
            </a:xfrm>
            <a:custGeom>
              <a:avLst/>
              <a:gdLst/>
              <a:ahLst/>
              <a:cxnLst/>
              <a:rect l="l" t="t" r="r" b="b"/>
              <a:pathLst>
                <a:path w="1882" h="1882" extrusionOk="0">
                  <a:moveTo>
                    <a:pt x="953" y="1"/>
                  </a:moveTo>
                  <a:lnTo>
                    <a:pt x="831" y="49"/>
                  </a:lnTo>
                  <a:lnTo>
                    <a:pt x="684" y="123"/>
                  </a:lnTo>
                  <a:lnTo>
                    <a:pt x="562" y="220"/>
                  </a:lnTo>
                  <a:lnTo>
                    <a:pt x="465" y="367"/>
                  </a:lnTo>
                  <a:lnTo>
                    <a:pt x="342" y="611"/>
                  </a:lnTo>
                  <a:lnTo>
                    <a:pt x="245" y="880"/>
                  </a:lnTo>
                  <a:lnTo>
                    <a:pt x="171" y="1148"/>
                  </a:lnTo>
                  <a:lnTo>
                    <a:pt x="25" y="1661"/>
                  </a:lnTo>
                  <a:lnTo>
                    <a:pt x="1" y="1881"/>
                  </a:lnTo>
                  <a:lnTo>
                    <a:pt x="196" y="1832"/>
                  </a:lnTo>
                  <a:lnTo>
                    <a:pt x="709" y="1710"/>
                  </a:lnTo>
                  <a:lnTo>
                    <a:pt x="1002" y="1613"/>
                  </a:lnTo>
                  <a:lnTo>
                    <a:pt x="1271" y="1515"/>
                  </a:lnTo>
                  <a:lnTo>
                    <a:pt x="1490" y="1417"/>
                  </a:lnTo>
                  <a:lnTo>
                    <a:pt x="1637" y="1295"/>
                  </a:lnTo>
                  <a:lnTo>
                    <a:pt x="1735" y="1173"/>
                  </a:lnTo>
                  <a:lnTo>
                    <a:pt x="1808" y="1051"/>
                  </a:lnTo>
                  <a:lnTo>
                    <a:pt x="1857" y="904"/>
                  </a:lnTo>
                  <a:lnTo>
                    <a:pt x="1881" y="758"/>
                  </a:lnTo>
                  <a:lnTo>
                    <a:pt x="1857" y="611"/>
                  </a:lnTo>
                  <a:lnTo>
                    <a:pt x="1808" y="465"/>
                  </a:lnTo>
                  <a:lnTo>
                    <a:pt x="1735" y="343"/>
                  </a:lnTo>
                  <a:lnTo>
                    <a:pt x="1637" y="220"/>
                  </a:lnTo>
                  <a:lnTo>
                    <a:pt x="1515" y="123"/>
                  </a:lnTo>
                  <a:lnTo>
                    <a:pt x="1393" y="49"/>
                  </a:lnTo>
                  <a:lnTo>
                    <a:pt x="1246" y="1"/>
                  </a:lnTo>
                  <a:lnTo>
                    <a:pt x="953" y="1"/>
                  </a:lnTo>
                  <a:close/>
                </a:path>
              </a:pathLst>
            </a:custGeom>
            <a:solidFill>
              <a:srgbClr val="2F0411">
                <a:alpha val="2901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sp>
        <p:nvSpPr>
          <p:cNvPr id="111" name="Google Shape;111;p15"/>
          <p:cNvSpPr/>
          <p:nvPr/>
        </p:nvSpPr>
        <p:spPr>
          <a:xfrm rot="2460000">
            <a:off x="652462" y="1281112"/>
            <a:ext cx="341312" cy="325437"/>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2F0411">
              <a:alpha val="2901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12" name="Google Shape;112;p15"/>
          <p:cNvSpPr/>
          <p:nvPr/>
        </p:nvSpPr>
        <p:spPr>
          <a:xfrm rot="-1620000">
            <a:off x="6584950" y="2149475"/>
            <a:ext cx="246062" cy="234950"/>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2F0411">
              <a:alpha val="2901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13" name="Google Shape;113;p15"/>
          <p:cNvSpPr/>
          <p:nvPr/>
        </p:nvSpPr>
        <p:spPr>
          <a:xfrm rot="2880000">
            <a:off x="2101056" y="2153443"/>
            <a:ext cx="184150" cy="176212"/>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2F0411">
              <a:alpha val="2901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14" name="Google Shape;114;p15"/>
          <p:cNvSpPr/>
          <p:nvPr/>
        </p:nvSpPr>
        <p:spPr>
          <a:xfrm rot="-1620000">
            <a:off x="4164012" y="952500"/>
            <a:ext cx="166687" cy="157162"/>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2F0411">
              <a:alpha val="2901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pic>
        <p:nvPicPr>
          <p:cNvPr id="116" name="Google Shape;116;p15"/>
          <p:cNvPicPr preferRelativeResize="0"/>
          <p:nvPr/>
        </p:nvPicPr>
        <p:blipFill rotWithShape="1">
          <a:blip r:embed="rId3">
            <a:alphaModFix/>
          </a:blip>
          <a:srcRect/>
          <a:stretch/>
        </p:blipFill>
        <p:spPr>
          <a:xfrm>
            <a:off x="3638550" y="1704975"/>
            <a:ext cx="1219200" cy="1243012"/>
          </a:xfrm>
          <a:prstGeom prst="rect">
            <a:avLst/>
          </a:prstGeom>
          <a:noFill/>
          <a:ln>
            <a:noFill/>
          </a:ln>
        </p:spPr>
      </p:pic>
      <p:sp>
        <p:nvSpPr>
          <p:cNvPr id="117" name="Google Shape;117;p15"/>
          <p:cNvSpPr txBox="1"/>
          <p:nvPr/>
        </p:nvSpPr>
        <p:spPr>
          <a:xfrm>
            <a:off x="615950" y="2844800"/>
            <a:ext cx="7772400" cy="717550"/>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Clr>
                <a:srgbClr val="0070C0"/>
              </a:buClr>
              <a:buSzPts val="2800"/>
              <a:buFont typeface="Times New Roman"/>
              <a:buNone/>
            </a:pPr>
            <a:r>
              <a:rPr lang="en-US" sz="3200" b="1" i="0" u="none">
                <a:solidFill>
                  <a:schemeClr val="accent1"/>
                </a:solidFill>
                <a:latin typeface="Times New Roman"/>
                <a:ea typeface="Times New Roman"/>
                <a:cs typeface="Times New Roman"/>
                <a:sym typeface="Times New Roman"/>
              </a:rPr>
              <a:t>Đề tài 10 : </a:t>
            </a:r>
            <a:r>
              <a:rPr lang="en-US" sz="3200" b="1">
                <a:solidFill>
                  <a:schemeClr val="accent1"/>
                </a:solidFill>
                <a:latin typeface="Times New Roman"/>
                <a:ea typeface="Times New Roman"/>
                <a:cs typeface="Times New Roman"/>
                <a:sym typeface="Times New Roman"/>
              </a:rPr>
              <a:t>Designing Database and Big Data</a:t>
            </a:r>
            <a:endParaRPr sz="3200">
              <a:solidFill>
                <a:schemeClr val="accent1"/>
              </a:solidFill>
            </a:endParaRPr>
          </a:p>
        </p:txBody>
      </p:sp>
      <p:sp>
        <p:nvSpPr>
          <p:cNvPr id="118" name="Google Shape;118;p15"/>
          <p:cNvSpPr txBox="1"/>
          <p:nvPr/>
        </p:nvSpPr>
        <p:spPr>
          <a:xfrm>
            <a:off x="0" y="4146550"/>
            <a:ext cx="4640262" cy="784225"/>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272A35"/>
              </a:buClr>
              <a:buSzPts val="2600"/>
              <a:buFont typeface="Times New Roman"/>
              <a:buNone/>
            </a:pPr>
            <a:r>
              <a:rPr lang="en-US" sz="2600" b="0" i="0" u="none">
                <a:solidFill>
                  <a:srgbClr val="272A35"/>
                </a:solidFill>
                <a:latin typeface="Times New Roman"/>
                <a:ea typeface="Times New Roman"/>
                <a:cs typeface="Times New Roman"/>
                <a:sym typeface="Times New Roman"/>
              </a:rPr>
              <a:t> </a:t>
            </a:r>
            <a:r>
              <a:rPr lang="en-US" sz="2000" b="0" i="0" u="none">
                <a:solidFill>
                  <a:srgbClr val="272A35"/>
                </a:solidFill>
                <a:latin typeface="Times New Roman"/>
                <a:ea typeface="Times New Roman"/>
                <a:cs typeface="Times New Roman"/>
                <a:sym typeface="Times New Roman"/>
              </a:rPr>
              <a:t>Sinh viên thực hiện : </a:t>
            </a:r>
            <a:endParaRPr/>
          </a:p>
          <a:p>
            <a:pPr marL="0" marR="0" lvl="0" indent="0" algn="l" rtl="0">
              <a:lnSpc>
                <a:spcPct val="100000"/>
              </a:lnSpc>
              <a:spcBef>
                <a:spcPts val="0"/>
              </a:spcBef>
              <a:spcAft>
                <a:spcPts val="0"/>
              </a:spcAft>
              <a:buNone/>
            </a:pPr>
            <a:endParaRPr sz="2000" b="0" i="0" u="none">
              <a:solidFill>
                <a:srgbClr val="272A35"/>
              </a:solidFill>
              <a:latin typeface="Times New Roman"/>
              <a:ea typeface="Times New Roman"/>
              <a:cs typeface="Times New Roman"/>
              <a:sym typeface="Times New Roman"/>
            </a:endParaRPr>
          </a:p>
        </p:txBody>
      </p:sp>
      <p:sp>
        <p:nvSpPr>
          <p:cNvPr id="119" name="Google Shape;119;p15"/>
          <p:cNvSpPr txBox="1"/>
          <p:nvPr/>
        </p:nvSpPr>
        <p:spPr>
          <a:xfrm>
            <a:off x="3605212" y="4242456"/>
            <a:ext cx="4638675" cy="165893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272A35"/>
              </a:buClr>
              <a:buSzPts val="1800"/>
              <a:buFont typeface="Times New Roman"/>
              <a:buNone/>
            </a:pPr>
            <a:r>
              <a:rPr lang="en-US" sz="1800" b="0" i="0" u="none" dirty="0" err="1">
                <a:solidFill>
                  <a:srgbClr val="272A35"/>
                </a:solidFill>
                <a:latin typeface="Times New Roman"/>
                <a:ea typeface="Times New Roman"/>
                <a:cs typeface="Times New Roman"/>
                <a:sym typeface="Times New Roman"/>
              </a:rPr>
              <a:t>Vũ</a:t>
            </a:r>
            <a:r>
              <a:rPr lang="en-US" sz="1800" b="0" i="0" u="none" dirty="0">
                <a:solidFill>
                  <a:srgbClr val="272A35"/>
                </a:solidFill>
                <a:latin typeface="Times New Roman"/>
                <a:ea typeface="Times New Roman"/>
                <a:cs typeface="Times New Roman"/>
                <a:sym typeface="Times New Roman"/>
              </a:rPr>
              <a:t> </a:t>
            </a:r>
            <a:r>
              <a:rPr lang="en-US" sz="1800" b="0" i="0" u="none" dirty="0" err="1">
                <a:solidFill>
                  <a:srgbClr val="272A35"/>
                </a:solidFill>
                <a:latin typeface="Times New Roman"/>
                <a:ea typeface="Times New Roman"/>
                <a:cs typeface="Times New Roman"/>
                <a:sym typeface="Times New Roman"/>
              </a:rPr>
              <a:t>Văn</a:t>
            </a:r>
            <a:r>
              <a:rPr lang="en-US" sz="1800" b="0" i="0" u="none" dirty="0">
                <a:solidFill>
                  <a:srgbClr val="272A35"/>
                </a:solidFill>
                <a:latin typeface="Times New Roman"/>
                <a:ea typeface="Times New Roman"/>
                <a:cs typeface="Times New Roman"/>
                <a:sym typeface="Times New Roman"/>
              </a:rPr>
              <a:t> </a:t>
            </a:r>
            <a:r>
              <a:rPr lang="en-US" sz="1800" b="0" i="0" u="none" dirty="0" err="1">
                <a:solidFill>
                  <a:srgbClr val="272A35"/>
                </a:solidFill>
                <a:latin typeface="Times New Roman"/>
                <a:ea typeface="Times New Roman"/>
                <a:cs typeface="Times New Roman"/>
                <a:sym typeface="Times New Roman"/>
              </a:rPr>
              <a:t>Sáng</a:t>
            </a:r>
            <a:r>
              <a:rPr lang="en-US" sz="1800" b="0" i="0" u="none" dirty="0">
                <a:solidFill>
                  <a:srgbClr val="272A35"/>
                </a:solidFill>
                <a:latin typeface="Times New Roman"/>
                <a:ea typeface="Times New Roman"/>
                <a:cs typeface="Times New Roman"/>
                <a:sym typeface="Times New Roman"/>
              </a:rPr>
              <a:t>  	– 1512816 </a:t>
            </a:r>
            <a:endParaRPr dirty="0"/>
          </a:p>
          <a:p>
            <a:pPr marL="0" marR="0" lvl="0" indent="0" algn="l" rtl="0">
              <a:lnSpc>
                <a:spcPct val="100000"/>
              </a:lnSpc>
              <a:spcBef>
                <a:spcPts val="600"/>
              </a:spcBef>
              <a:spcAft>
                <a:spcPts val="0"/>
              </a:spcAft>
              <a:buClr>
                <a:srgbClr val="272A35"/>
              </a:buClr>
              <a:buSzPts val="1800"/>
              <a:buFont typeface="Times New Roman"/>
              <a:buNone/>
            </a:pPr>
            <a:r>
              <a:rPr lang="en-US" sz="1800" b="0" i="0" u="none" dirty="0">
                <a:solidFill>
                  <a:srgbClr val="272A35"/>
                </a:solidFill>
                <a:latin typeface="Times New Roman"/>
                <a:ea typeface="Times New Roman"/>
                <a:cs typeface="Times New Roman"/>
                <a:sym typeface="Times New Roman"/>
              </a:rPr>
              <a:t>Nguyễn Hữu Khoa	 – 1511590</a:t>
            </a:r>
            <a:endParaRPr dirty="0"/>
          </a:p>
        </p:txBody>
      </p:sp>
      <p:sp>
        <p:nvSpPr>
          <p:cNvPr id="120" name="Google Shape;120;p15"/>
          <p:cNvSpPr/>
          <p:nvPr/>
        </p:nvSpPr>
        <p:spPr>
          <a:xfrm rot="-1620000">
            <a:off x="514350" y="5438775"/>
            <a:ext cx="246062" cy="234950"/>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2F0411">
              <a:alpha val="2901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21" name="Google Shape;121;p15"/>
          <p:cNvSpPr/>
          <p:nvPr/>
        </p:nvSpPr>
        <p:spPr>
          <a:xfrm rot="-1620000">
            <a:off x="8416925" y="5364162"/>
            <a:ext cx="246062" cy="233362"/>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2F0411">
              <a:alpha val="2901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22" name="Google Shape;122;p15"/>
          <p:cNvSpPr/>
          <p:nvPr/>
        </p:nvSpPr>
        <p:spPr>
          <a:xfrm rot="-1620000">
            <a:off x="7185025" y="3944937"/>
            <a:ext cx="246062" cy="233362"/>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2F0411">
              <a:alpha val="2901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23" name="Google Shape;123;p15"/>
          <p:cNvSpPr/>
          <p:nvPr/>
        </p:nvSpPr>
        <p:spPr>
          <a:xfrm rot="-1620000">
            <a:off x="539750" y="4029075"/>
            <a:ext cx="244475" cy="234950"/>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2F0411">
              <a:alpha val="2901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6" name="Google Shape;186;p24"/>
          <p:cNvSpPr txBox="1">
            <a:spLocks noGrp="1"/>
          </p:cNvSpPr>
          <p:nvPr>
            <p:ph type="title"/>
          </p:nvPr>
        </p:nvSpPr>
        <p:spPr>
          <a:xfrm>
            <a:off x="533400" y="457200"/>
            <a:ext cx="7391400" cy="5637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3200"/>
              <a:buFont typeface="Verdana"/>
              <a:buNone/>
            </a:pPr>
            <a:r>
              <a:rPr lang="en-US"/>
              <a:t>Đặc trưng của Big Data - 5V</a:t>
            </a:r>
            <a:endParaRPr/>
          </a:p>
        </p:txBody>
      </p:sp>
      <p:pic>
        <p:nvPicPr>
          <p:cNvPr id="187" name="Google Shape;187;p24"/>
          <p:cNvPicPr preferRelativeResize="0"/>
          <p:nvPr/>
        </p:nvPicPr>
        <p:blipFill>
          <a:blip r:embed="rId3">
            <a:alphaModFix/>
          </a:blip>
          <a:stretch>
            <a:fillRect/>
          </a:stretch>
        </p:blipFill>
        <p:spPr>
          <a:xfrm>
            <a:off x="733650" y="1757300"/>
            <a:ext cx="8210125" cy="3515500"/>
          </a:xfrm>
          <a:prstGeom prst="rect">
            <a:avLst/>
          </a:prstGeom>
          <a:noFill/>
          <a:ln>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3" name="Google Shape;193;p25"/>
          <p:cNvSpPr txBox="1">
            <a:spLocks noGrp="1"/>
          </p:cNvSpPr>
          <p:nvPr>
            <p:ph type="title"/>
          </p:nvPr>
        </p:nvSpPr>
        <p:spPr>
          <a:xfrm>
            <a:off x="533400" y="457200"/>
            <a:ext cx="7391400" cy="5637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3200"/>
              <a:buFont typeface="Verdana"/>
              <a:buNone/>
            </a:pPr>
            <a:r>
              <a:rPr lang="en-US"/>
              <a:t>Khối lượng dữ liệu (Volume)</a:t>
            </a:r>
            <a:endParaRPr/>
          </a:p>
        </p:txBody>
      </p:sp>
      <p:sp>
        <p:nvSpPr>
          <p:cNvPr id="194" name="Google Shape;194;p25"/>
          <p:cNvSpPr txBox="1">
            <a:spLocks noGrp="1"/>
          </p:cNvSpPr>
          <p:nvPr>
            <p:ph type="body" idx="1"/>
          </p:nvPr>
        </p:nvSpPr>
        <p:spPr>
          <a:xfrm>
            <a:off x="457200" y="1366837"/>
            <a:ext cx="8229600" cy="491970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640"/>
              </a:spcBef>
              <a:spcAft>
                <a:spcPts val="0"/>
              </a:spcAft>
              <a:buClr>
                <a:schemeClr val="dk1"/>
              </a:buClr>
              <a:buSzPts val="3200"/>
              <a:buFont typeface="Noto Sans Symbols"/>
              <a:buChar char="❖"/>
            </a:pPr>
            <a:r>
              <a:rPr lang="en-US" dirty="0">
                <a:latin typeface="Times New Roman"/>
                <a:ea typeface="Times New Roman"/>
                <a:cs typeface="Times New Roman"/>
                <a:sym typeface="Times New Roman"/>
              </a:rPr>
              <a:t> </a:t>
            </a:r>
            <a:r>
              <a:rPr lang="en-US" dirty="0" err="1" smtClean="0">
                <a:latin typeface="Times New Roman"/>
                <a:ea typeface="Times New Roman"/>
                <a:cs typeface="Times New Roman"/>
                <a:sym typeface="Times New Roman"/>
              </a:rPr>
              <a:t>Đây</a:t>
            </a:r>
            <a:r>
              <a:rPr lang="en-US" dirty="0" smtClean="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là</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đặc</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điểm</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tiêu</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biểu</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nhất</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của</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dữ</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liệu</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lớn</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khối</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lượng</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dữ</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liệu</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rất</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lớn</a:t>
            </a:r>
            <a:r>
              <a:rPr lang="en-US" dirty="0">
                <a:latin typeface="Times New Roman"/>
                <a:ea typeface="Times New Roman"/>
                <a:cs typeface="Times New Roman"/>
                <a:sym typeface="Times New Roman"/>
              </a:rPr>
              <a:t>.</a:t>
            </a:r>
            <a:endParaRPr dirty="0"/>
          </a:p>
          <a:p>
            <a:pPr marL="342900" lvl="0" indent="-342900" algn="l" rtl="0">
              <a:lnSpc>
                <a:spcPct val="90000"/>
              </a:lnSpc>
              <a:spcBef>
                <a:spcPts val="640"/>
              </a:spcBef>
              <a:spcAft>
                <a:spcPts val="0"/>
              </a:spcAft>
              <a:buClr>
                <a:schemeClr val="dk1"/>
              </a:buClr>
              <a:buSzPts val="3200"/>
              <a:buChar char="❖"/>
            </a:pPr>
            <a:r>
              <a:rPr lang="en-US" dirty="0" smtClean="0">
                <a:latin typeface="Times New Roman"/>
                <a:ea typeface="Times New Roman"/>
                <a:cs typeface="Times New Roman"/>
                <a:sym typeface="Times New Roman"/>
              </a:rPr>
              <a:t> </a:t>
            </a:r>
            <a:r>
              <a:rPr lang="en-US" dirty="0" err="1" smtClean="0">
                <a:latin typeface="Times New Roman"/>
                <a:ea typeface="Times New Roman"/>
                <a:cs typeface="Times New Roman"/>
                <a:sym typeface="Times New Roman"/>
              </a:rPr>
              <a:t>Kích</a:t>
            </a:r>
            <a:r>
              <a:rPr lang="en-US" dirty="0" smtClean="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cỡ</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của</a:t>
            </a:r>
            <a:r>
              <a:rPr lang="en-US" dirty="0">
                <a:latin typeface="Times New Roman"/>
                <a:ea typeface="Times New Roman"/>
                <a:cs typeface="Times New Roman"/>
                <a:sym typeface="Times New Roman"/>
              </a:rPr>
              <a:t> Big data </a:t>
            </a:r>
            <a:r>
              <a:rPr lang="en-US" dirty="0" err="1">
                <a:latin typeface="Times New Roman"/>
                <a:ea typeface="Times New Roman"/>
                <a:cs typeface="Times New Roman"/>
                <a:sym typeface="Times New Roman"/>
              </a:rPr>
              <a:t>đang</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từng</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ngày</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tăng</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lên</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và</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tính</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đến</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năm</a:t>
            </a:r>
            <a:r>
              <a:rPr lang="en-US" dirty="0">
                <a:latin typeface="Times New Roman"/>
                <a:ea typeface="Times New Roman"/>
                <a:cs typeface="Times New Roman"/>
                <a:sym typeface="Times New Roman"/>
              </a:rPr>
              <a:t> 2012 </a:t>
            </a:r>
            <a:r>
              <a:rPr lang="en-US" dirty="0" err="1">
                <a:latin typeface="Times New Roman"/>
                <a:ea typeface="Times New Roman"/>
                <a:cs typeface="Times New Roman"/>
                <a:sym typeface="Times New Roman"/>
              </a:rPr>
              <a:t>thì</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nó</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có</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thể</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nằm</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trong</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khoảng</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vài</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chục</a:t>
            </a:r>
            <a:r>
              <a:rPr lang="en-US" dirty="0">
                <a:latin typeface="Times New Roman"/>
                <a:ea typeface="Times New Roman"/>
                <a:cs typeface="Times New Roman"/>
                <a:sym typeface="Times New Roman"/>
              </a:rPr>
              <a:t> terabyte </a:t>
            </a:r>
            <a:r>
              <a:rPr lang="en-US" dirty="0" err="1">
                <a:latin typeface="Times New Roman"/>
                <a:ea typeface="Times New Roman"/>
                <a:cs typeface="Times New Roman"/>
                <a:sym typeface="Times New Roman"/>
              </a:rPr>
              <a:t>cho</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đến</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nhiều</a:t>
            </a:r>
            <a:r>
              <a:rPr lang="en-US" dirty="0">
                <a:latin typeface="Times New Roman"/>
                <a:ea typeface="Times New Roman"/>
                <a:cs typeface="Times New Roman"/>
                <a:sym typeface="Times New Roman"/>
              </a:rPr>
              <a:t> petabyte /</a:t>
            </a:r>
            <a:r>
              <a:rPr lang="en-US" dirty="0" err="1">
                <a:latin typeface="Times New Roman"/>
                <a:ea typeface="Times New Roman"/>
                <a:cs typeface="Times New Roman"/>
                <a:sym typeface="Times New Roman"/>
              </a:rPr>
              <a:t>tập</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hợp</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dữ</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liệu</a:t>
            </a:r>
            <a:r>
              <a:rPr lang="en-US" dirty="0">
                <a:latin typeface="Times New Roman"/>
                <a:ea typeface="Times New Roman"/>
                <a:cs typeface="Times New Roman"/>
                <a:sym typeface="Times New Roman"/>
              </a:rPr>
              <a:t>.</a:t>
            </a:r>
            <a:endParaRPr dirty="0">
              <a:latin typeface="Times New Roman"/>
              <a:ea typeface="Times New Roman"/>
              <a:cs typeface="Times New Roman"/>
              <a:sym typeface="Times New Roman"/>
            </a:endParaRPr>
          </a:p>
          <a:p>
            <a:pPr marL="342900" lvl="0" indent="-342900" algn="l" rtl="0">
              <a:lnSpc>
                <a:spcPct val="90000"/>
              </a:lnSpc>
              <a:spcBef>
                <a:spcPts val="640"/>
              </a:spcBef>
              <a:spcAft>
                <a:spcPts val="0"/>
              </a:spcAft>
              <a:buClr>
                <a:schemeClr val="dk1"/>
              </a:buClr>
              <a:buSzPts val="3200"/>
              <a:buFont typeface="Times New Roman"/>
              <a:buChar char="❖"/>
            </a:pPr>
            <a:r>
              <a:rPr lang="en-US" dirty="0" smtClean="0">
                <a:latin typeface="Times New Roman"/>
                <a:ea typeface="Times New Roman"/>
                <a:cs typeface="Times New Roman"/>
                <a:sym typeface="Times New Roman"/>
              </a:rPr>
              <a:t> </a:t>
            </a:r>
            <a:r>
              <a:rPr lang="en-US" dirty="0" err="1" smtClean="0">
                <a:latin typeface="Times New Roman"/>
                <a:ea typeface="Times New Roman"/>
                <a:cs typeface="Times New Roman"/>
                <a:sym typeface="Times New Roman"/>
              </a:rPr>
              <a:t>Với</a:t>
            </a:r>
            <a:r>
              <a:rPr lang="en-US" dirty="0" smtClean="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dữ</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liệu</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lớn</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chúng</a:t>
            </a:r>
            <a:r>
              <a:rPr lang="en-US" dirty="0">
                <a:latin typeface="Times New Roman"/>
                <a:ea typeface="Times New Roman"/>
                <a:cs typeface="Times New Roman"/>
                <a:sym typeface="Times New Roman"/>
              </a:rPr>
              <a:t> ta </a:t>
            </a:r>
            <a:r>
              <a:rPr lang="en-US" dirty="0" err="1">
                <a:latin typeface="Times New Roman"/>
                <a:ea typeface="Times New Roman"/>
                <a:cs typeface="Times New Roman"/>
                <a:sym typeface="Times New Roman"/>
              </a:rPr>
              <a:t>sẽ</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sử</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dụng</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công</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nghệ</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đám</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mây</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mới</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đáp</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ứng</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khả</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năng</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lưu</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trữ</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được</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dữ</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liệu</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lớn</a:t>
            </a:r>
            <a:r>
              <a:rPr lang="en-US" dirty="0">
                <a:latin typeface="Times New Roman"/>
                <a:ea typeface="Times New Roman"/>
                <a:cs typeface="Times New Roman"/>
                <a:sym typeface="Times New Roman"/>
              </a:rPr>
              <a:t>.</a:t>
            </a:r>
            <a:endParaRPr dirty="0">
              <a:latin typeface="Times New Roman"/>
              <a:ea typeface="Times New Roman"/>
              <a:cs typeface="Times New Roman"/>
              <a:sym typeface="Times New Roman"/>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200" name="Google Shape;200;p26"/>
          <p:cNvSpPr txBox="1">
            <a:spLocks noGrp="1"/>
          </p:cNvSpPr>
          <p:nvPr>
            <p:ph type="title"/>
          </p:nvPr>
        </p:nvSpPr>
        <p:spPr>
          <a:xfrm>
            <a:off x="533400" y="457200"/>
            <a:ext cx="7391400" cy="5637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3200"/>
              <a:buFont typeface="Verdana"/>
              <a:buNone/>
            </a:pPr>
            <a:r>
              <a:rPr lang="en-US"/>
              <a:t>Tốc độ (Velocity)</a:t>
            </a:r>
            <a:endParaRPr/>
          </a:p>
        </p:txBody>
      </p:sp>
      <p:sp>
        <p:nvSpPr>
          <p:cNvPr id="201" name="Google Shape;201;p26"/>
          <p:cNvSpPr txBox="1">
            <a:spLocks noGrp="1"/>
          </p:cNvSpPr>
          <p:nvPr>
            <p:ph type="body" idx="1"/>
          </p:nvPr>
        </p:nvSpPr>
        <p:spPr>
          <a:xfrm>
            <a:off x="457200" y="1366824"/>
            <a:ext cx="8229600" cy="539100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640"/>
              </a:spcBef>
              <a:spcAft>
                <a:spcPts val="0"/>
              </a:spcAft>
              <a:buClr>
                <a:schemeClr val="dk1"/>
              </a:buClr>
              <a:buSzPts val="3200"/>
              <a:buFont typeface="Noto Sans Symbols"/>
              <a:buChar char="❖"/>
            </a:pPr>
            <a:r>
              <a:rPr lang="en-US" dirty="0" smtClean="0">
                <a:latin typeface="Times New Roman"/>
                <a:ea typeface="Times New Roman"/>
                <a:cs typeface="Times New Roman"/>
                <a:sym typeface="Times New Roman"/>
              </a:rPr>
              <a:t> </a:t>
            </a:r>
            <a:r>
              <a:rPr lang="en-US" dirty="0" err="1" smtClean="0">
                <a:latin typeface="Times New Roman"/>
                <a:ea typeface="Times New Roman"/>
                <a:cs typeface="Times New Roman"/>
                <a:sym typeface="Times New Roman"/>
              </a:rPr>
              <a:t>Tốc</a:t>
            </a:r>
            <a:r>
              <a:rPr lang="en-US" dirty="0" smtClean="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độ</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có</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thể</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hiểu</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theo</a:t>
            </a:r>
            <a:r>
              <a:rPr lang="en-US" dirty="0">
                <a:latin typeface="Times New Roman"/>
                <a:ea typeface="Times New Roman"/>
                <a:cs typeface="Times New Roman"/>
                <a:sym typeface="Times New Roman"/>
              </a:rPr>
              <a:t> 2 </a:t>
            </a:r>
            <a:r>
              <a:rPr lang="en-US" dirty="0" err="1">
                <a:latin typeface="Times New Roman"/>
                <a:ea typeface="Times New Roman"/>
                <a:cs typeface="Times New Roman"/>
                <a:sym typeface="Times New Roman"/>
              </a:rPr>
              <a:t>khía</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cạnh</a:t>
            </a:r>
            <a:endParaRPr dirty="0">
              <a:latin typeface="Times New Roman"/>
              <a:ea typeface="Times New Roman"/>
              <a:cs typeface="Times New Roman"/>
              <a:sym typeface="Times New Roman"/>
            </a:endParaRPr>
          </a:p>
          <a:p>
            <a:pPr marL="742950" lvl="1" indent="-374650" algn="l" rtl="0">
              <a:lnSpc>
                <a:spcPct val="90000"/>
              </a:lnSpc>
              <a:spcBef>
                <a:spcPts val="640"/>
              </a:spcBef>
              <a:spcAft>
                <a:spcPts val="0"/>
              </a:spcAft>
              <a:buClr>
                <a:schemeClr val="dk1"/>
              </a:buClr>
              <a:buSzPts val="3200"/>
              <a:buFont typeface="Times New Roman"/>
              <a:buChar char="▪"/>
            </a:pPr>
            <a:r>
              <a:rPr lang="en-US" sz="3200" dirty="0" err="1">
                <a:latin typeface="Times New Roman"/>
                <a:ea typeface="Times New Roman"/>
                <a:cs typeface="Times New Roman"/>
                <a:sym typeface="Times New Roman"/>
              </a:rPr>
              <a:t>Khối</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lượng</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dữ</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liệu</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gia</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tăng</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rất</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nhanh</a:t>
            </a:r>
            <a:r>
              <a:rPr lang="en-US" sz="3200" dirty="0">
                <a:latin typeface="Times New Roman"/>
                <a:ea typeface="Times New Roman"/>
                <a:cs typeface="Times New Roman"/>
                <a:sym typeface="Times New Roman"/>
              </a:rPr>
              <a:t>.</a:t>
            </a:r>
            <a:endParaRPr sz="3200" dirty="0">
              <a:latin typeface="Times New Roman"/>
              <a:ea typeface="Times New Roman"/>
              <a:cs typeface="Times New Roman"/>
              <a:sym typeface="Times New Roman"/>
            </a:endParaRPr>
          </a:p>
          <a:p>
            <a:pPr marL="1143000" lvl="2" indent="-317500" algn="l" rtl="0">
              <a:lnSpc>
                <a:spcPct val="90000"/>
              </a:lnSpc>
              <a:spcBef>
                <a:spcPts val="640"/>
              </a:spcBef>
              <a:spcAft>
                <a:spcPts val="0"/>
              </a:spcAft>
              <a:buSzPts val="3200"/>
              <a:buFont typeface="Times New Roman"/>
              <a:buChar char="•"/>
            </a:pPr>
            <a:r>
              <a:rPr lang="en-US" sz="3200" dirty="0" err="1">
                <a:latin typeface="Times New Roman"/>
                <a:ea typeface="Times New Roman"/>
                <a:cs typeface="Times New Roman"/>
                <a:sym typeface="Times New Roman"/>
              </a:rPr>
              <a:t>Ví</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dụ</a:t>
            </a:r>
            <a:r>
              <a:rPr lang="en-US" sz="3200" dirty="0">
                <a:latin typeface="Times New Roman"/>
                <a:ea typeface="Times New Roman"/>
                <a:cs typeface="Times New Roman"/>
                <a:sym typeface="Times New Roman"/>
              </a:rPr>
              <a:t> : </a:t>
            </a:r>
            <a:r>
              <a:rPr lang="en-US" sz="3200" dirty="0" err="1">
                <a:latin typeface="Times New Roman"/>
                <a:ea typeface="Times New Roman"/>
                <a:cs typeface="Times New Roman"/>
                <a:sym typeface="Times New Roman"/>
              </a:rPr>
              <a:t>mỗi</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giây</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có</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tới</a:t>
            </a:r>
            <a:r>
              <a:rPr lang="en-US" sz="3200" dirty="0">
                <a:latin typeface="Times New Roman"/>
                <a:ea typeface="Times New Roman"/>
                <a:cs typeface="Times New Roman"/>
                <a:sym typeface="Times New Roman"/>
              </a:rPr>
              <a:t> 72.9 </a:t>
            </a:r>
            <a:r>
              <a:rPr lang="en-US" sz="3200" dirty="0" err="1">
                <a:latin typeface="Times New Roman"/>
                <a:ea typeface="Times New Roman"/>
                <a:cs typeface="Times New Roman"/>
                <a:sym typeface="Times New Roman"/>
              </a:rPr>
              <a:t>triệu</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các</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yêu</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cầu</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truy</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cập</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tìm</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kiếm</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trên</a:t>
            </a:r>
            <a:r>
              <a:rPr lang="en-US" sz="3200" dirty="0">
                <a:latin typeface="Times New Roman"/>
                <a:ea typeface="Times New Roman"/>
                <a:cs typeface="Times New Roman"/>
                <a:sym typeface="Times New Roman"/>
              </a:rPr>
              <a:t> web </a:t>
            </a:r>
            <a:r>
              <a:rPr lang="en-US" sz="3200" dirty="0" err="1">
                <a:latin typeface="Times New Roman"/>
                <a:ea typeface="Times New Roman"/>
                <a:cs typeface="Times New Roman"/>
                <a:sym typeface="Times New Roman"/>
              </a:rPr>
              <a:t>bán</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hàng</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của</a:t>
            </a:r>
            <a:r>
              <a:rPr lang="en-US" sz="3200" dirty="0">
                <a:latin typeface="Times New Roman"/>
                <a:ea typeface="Times New Roman"/>
                <a:cs typeface="Times New Roman"/>
                <a:sym typeface="Times New Roman"/>
              </a:rPr>
              <a:t> Amazon.</a:t>
            </a:r>
            <a:endParaRPr sz="3200" dirty="0">
              <a:latin typeface="Times New Roman"/>
              <a:ea typeface="Times New Roman"/>
              <a:cs typeface="Times New Roman"/>
              <a:sym typeface="Times New Roman"/>
            </a:endParaRPr>
          </a:p>
          <a:p>
            <a:pPr marL="742950" lvl="1" indent="-374650" algn="l" rtl="0">
              <a:lnSpc>
                <a:spcPct val="90000"/>
              </a:lnSpc>
              <a:spcBef>
                <a:spcPts val="640"/>
              </a:spcBef>
              <a:spcAft>
                <a:spcPts val="0"/>
              </a:spcAft>
              <a:buClr>
                <a:schemeClr val="dk1"/>
              </a:buClr>
              <a:buSzPts val="3200"/>
              <a:buFont typeface="Times New Roman"/>
              <a:buChar char="▪"/>
            </a:pPr>
            <a:r>
              <a:rPr lang="en-US" sz="3200" dirty="0" err="1">
                <a:latin typeface="Times New Roman"/>
                <a:ea typeface="Times New Roman"/>
                <a:cs typeface="Times New Roman"/>
                <a:sym typeface="Times New Roman"/>
              </a:rPr>
              <a:t>Xử</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lý</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dữ</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liệu</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nhanh</a:t>
            </a:r>
            <a:r>
              <a:rPr lang="en-US" sz="3200" dirty="0">
                <a:latin typeface="Times New Roman"/>
                <a:ea typeface="Times New Roman"/>
                <a:cs typeface="Times New Roman"/>
                <a:sym typeface="Times New Roman"/>
              </a:rPr>
              <a:t> ở </a:t>
            </a:r>
            <a:r>
              <a:rPr lang="en-US" sz="3200" dirty="0" err="1">
                <a:latin typeface="Times New Roman"/>
                <a:ea typeface="Times New Roman"/>
                <a:cs typeface="Times New Roman"/>
                <a:sym typeface="Times New Roman"/>
              </a:rPr>
              <a:t>mức</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thời</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gian</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thực</a:t>
            </a:r>
            <a:r>
              <a:rPr lang="en-US" sz="3200" dirty="0">
                <a:latin typeface="Times New Roman"/>
                <a:ea typeface="Times New Roman"/>
                <a:cs typeface="Times New Roman"/>
                <a:sym typeface="Times New Roman"/>
              </a:rPr>
              <a:t> (real-time).</a:t>
            </a:r>
            <a:endParaRPr sz="3200" dirty="0">
              <a:latin typeface="Times New Roman"/>
              <a:ea typeface="Times New Roman"/>
              <a:cs typeface="Times New Roman"/>
              <a:sym typeface="Times New Roman"/>
            </a:endParaRPr>
          </a:p>
          <a:p>
            <a:pPr marL="1143000" lvl="2" indent="-317500" algn="l" rtl="0">
              <a:lnSpc>
                <a:spcPct val="90000"/>
              </a:lnSpc>
              <a:spcBef>
                <a:spcPts val="640"/>
              </a:spcBef>
              <a:spcAft>
                <a:spcPts val="0"/>
              </a:spcAft>
              <a:buSzPts val="3200"/>
              <a:buFont typeface="Times New Roman"/>
              <a:buChar char="•"/>
            </a:pPr>
            <a:r>
              <a:rPr lang="en-US" sz="3200" dirty="0" err="1">
                <a:latin typeface="Times New Roman"/>
                <a:ea typeface="Times New Roman"/>
                <a:cs typeface="Times New Roman"/>
                <a:sym typeface="Times New Roman"/>
              </a:rPr>
              <a:t>Ví</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dụ</a:t>
            </a:r>
            <a:r>
              <a:rPr lang="en-US" sz="3200" dirty="0">
                <a:latin typeface="Times New Roman"/>
                <a:ea typeface="Times New Roman"/>
                <a:cs typeface="Times New Roman"/>
                <a:sym typeface="Times New Roman"/>
              </a:rPr>
              <a:t> : </a:t>
            </a:r>
            <a:r>
              <a:rPr lang="en-US" sz="3200" dirty="0" err="1">
                <a:latin typeface="Times New Roman"/>
                <a:ea typeface="Times New Roman"/>
                <a:cs typeface="Times New Roman"/>
                <a:sym typeface="Times New Roman"/>
              </a:rPr>
              <a:t>Các</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ứng</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dụng</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phổ</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biến</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trên</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lĩnh</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vực</a:t>
            </a:r>
            <a:r>
              <a:rPr lang="en-US" sz="3200" dirty="0">
                <a:latin typeface="Times New Roman"/>
                <a:ea typeface="Times New Roman"/>
                <a:cs typeface="Times New Roman"/>
                <a:sym typeface="Times New Roman"/>
              </a:rPr>
              <a:t> Internet, </a:t>
            </a:r>
            <a:r>
              <a:rPr lang="en-US" sz="3200" dirty="0" err="1">
                <a:latin typeface="Times New Roman"/>
                <a:ea typeface="Times New Roman"/>
                <a:cs typeface="Times New Roman"/>
                <a:sym typeface="Times New Roman"/>
              </a:rPr>
              <a:t>Tài</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chính</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Ngân</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hàng</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Hàng</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không</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Quân</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sự</a:t>
            </a:r>
            <a:r>
              <a:rPr lang="en-US" sz="3200" dirty="0">
                <a:latin typeface="Times New Roman"/>
                <a:ea typeface="Times New Roman"/>
                <a:cs typeface="Times New Roman"/>
                <a:sym typeface="Times New Roman"/>
              </a:rPr>
              <a:t>, Y </a:t>
            </a:r>
            <a:r>
              <a:rPr lang="en-US" sz="3200" dirty="0" err="1">
                <a:latin typeface="Times New Roman"/>
                <a:ea typeface="Times New Roman"/>
                <a:cs typeface="Times New Roman"/>
                <a:sym typeface="Times New Roman"/>
              </a:rPr>
              <a:t>tế</a:t>
            </a:r>
            <a:r>
              <a:rPr lang="en-US" sz="3200" dirty="0">
                <a:latin typeface="Times New Roman"/>
                <a:ea typeface="Times New Roman"/>
                <a:cs typeface="Times New Roman"/>
                <a:sym typeface="Times New Roman"/>
              </a:rPr>
              <a:t> – </a:t>
            </a:r>
            <a:r>
              <a:rPr lang="en-US" sz="3200" dirty="0" err="1">
                <a:latin typeface="Times New Roman"/>
                <a:ea typeface="Times New Roman"/>
                <a:cs typeface="Times New Roman"/>
                <a:sym typeface="Times New Roman"/>
              </a:rPr>
              <a:t>Sức</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khỏe</a:t>
            </a:r>
            <a:r>
              <a:rPr lang="en-US" sz="3200" dirty="0">
                <a:latin typeface="Times New Roman"/>
                <a:ea typeface="Times New Roman"/>
                <a:cs typeface="Times New Roman"/>
                <a:sym typeface="Times New Roman"/>
              </a:rPr>
              <a:t>.</a:t>
            </a:r>
            <a:endParaRPr dirty="0">
              <a:latin typeface="Times New Roman"/>
              <a:ea typeface="Times New Roman"/>
              <a:cs typeface="Times New Roman"/>
              <a:sym typeface="Times New Roman"/>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7" name="Google Shape;207;p27"/>
          <p:cNvSpPr txBox="1">
            <a:spLocks noGrp="1"/>
          </p:cNvSpPr>
          <p:nvPr>
            <p:ph type="title"/>
          </p:nvPr>
        </p:nvSpPr>
        <p:spPr>
          <a:xfrm>
            <a:off x="533400" y="457200"/>
            <a:ext cx="7391400" cy="5637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3200"/>
              <a:buFont typeface="Verdana"/>
              <a:buNone/>
            </a:pPr>
            <a:r>
              <a:rPr lang="en-US"/>
              <a:t>Đa dạng (Variety)</a:t>
            </a:r>
            <a:endParaRPr/>
          </a:p>
        </p:txBody>
      </p:sp>
      <p:sp>
        <p:nvSpPr>
          <p:cNvPr id="208" name="Google Shape;208;p27"/>
          <p:cNvSpPr txBox="1">
            <a:spLocks noGrp="1"/>
          </p:cNvSpPr>
          <p:nvPr>
            <p:ph type="body" idx="1"/>
          </p:nvPr>
        </p:nvSpPr>
        <p:spPr>
          <a:xfrm>
            <a:off x="457200" y="1366824"/>
            <a:ext cx="8229600" cy="539100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640"/>
              </a:spcBef>
              <a:spcAft>
                <a:spcPts val="0"/>
              </a:spcAft>
              <a:buClr>
                <a:schemeClr val="dk1"/>
              </a:buClr>
              <a:buSzPts val="3200"/>
              <a:buFont typeface="Noto Sans Symbols"/>
              <a:buChar char="❖"/>
            </a:pPr>
            <a:r>
              <a:rPr lang="en-US" dirty="0" smtClean="0">
                <a:latin typeface="Times New Roman"/>
                <a:ea typeface="Times New Roman"/>
                <a:cs typeface="Times New Roman"/>
                <a:sym typeface="Times New Roman"/>
              </a:rPr>
              <a:t> 80</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dữ</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liệu</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được</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sinh</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ra</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là</a:t>
            </a:r>
            <a:r>
              <a:rPr lang="en-US" dirty="0">
                <a:latin typeface="Times New Roman"/>
                <a:ea typeface="Times New Roman"/>
                <a:cs typeface="Times New Roman"/>
                <a:sym typeface="Times New Roman"/>
              </a:rPr>
              <a:t> phi </a:t>
            </a:r>
            <a:r>
              <a:rPr lang="en-US" dirty="0" err="1">
                <a:latin typeface="Times New Roman"/>
                <a:ea typeface="Times New Roman"/>
                <a:cs typeface="Times New Roman"/>
                <a:sym typeface="Times New Roman"/>
              </a:rPr>
              <a:t>cấu</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trúc</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tài</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liệu</a:t>
            </a:r>
            <a:r>
              <a:rPr lang="en-US" dirty="0">
                <a:latin typeface="Times New Roman"/>
                <a:ea typeface="Times New Roman"/>
                <a:cs typeface="Times New Roman"/>
                <a:sym typeface="Times New Roman"/>
              </a:rPr>
              <a:t>, blog, </a:t>
            </a:r>
            <a:r>
              <a:rPr lang="en-US" dirty="0" err="1">
                <a:latin typeface="Times New Roman"/>
                <a:ea typeface="Times New Roman"/>
                <a:cs typeface="Times New Roman"/>
                <a:sym typeface="Times New Roman"/>
              </a:rPr>
              <a:t>hình</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ảnh</a:t>
            </a:r>
            <a:r>
              <a:rPr lang="en-US" dirty="0">
                <a:latin typeface="Times New Roman"/>
                <a:ea typeface="Times New Roman"/>
                <a:cs typeface="Times New Roman"/>
                <a:sym typeface="Times New Roman"/>
              </a:rPr>
              <a:t>, vi </a:t>
            </a:r>
            <a:r>
              <a:rPr lang="en-US" dirty="0" err="1">
                <a:latin typeface="Times New Roman"/>
                <a:ea typeface="Times New Roman"/>
                <a:cs typeface="Times New Roman"/>
                <a:sym typeface="Times New Roman"/>
              </a:rPr>
              <a:t>deo</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bài</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hát</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dữ</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liệu</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từ</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thiết</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bị</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cảm</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biến</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vật</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lý</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thiết</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bị</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chăm</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sóc</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sức</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khỏe</a:t>
            </a:r>
            <a:r>
              <a:rPr lang="en-US" dirty="0">
                <a:latin typeface="Times New Roman"/>
                <a:ea typeface="Times New Roman"/>
                <a:cs typeface="Times New Roman"/>
                <a:sym typeface="Times New Roman"/>
              </a:rPr>
              <a:t>…). </a:t>
            </a:r>
            <a:endParaRPr dirty="0">
              <a:latin typeface="Times New Roman"/>
              <a:ea typeface="Times New Roman"/>
              <a:cs typeface="Times New Roman"/>
              <a:sym typeface="Times New Roman"/>
            </a:endParaRPr>
          </a:p>
          <a:p>
            <a:pPr marL="342900" lvl="0" indent="-342900" algn="l" rtl="0">
              <a:lnSpc>
                <a:spcPct val="90000"/>
              </a:lnSpc>
              <a:spcBef>
                <a:spcPts val="640"/>
              </a:spcBef>
              <a:spcAft>
                <a:spcPts val="0"/>
              </a:spcAft>
              <a:buClr>
                <a:schemeClr val="dk1"/>
              </a:buClr>
              <a:buSzPts val="3200"/>
              <a:buFont typeface="Noto Sans Symbols"/>
              <a:buChar char="❖"/>
            </a:pPr>
            <a:r>
              <a:rPr lang="en-US" dirty="0" smtClean="0">
                <a:latin typeface="Times New Roman"/>
                <a:ea typeface="Times New Roman"/>
                <a:cs typeface="Times New Roman"/>
                <a:sym typeface="Times New Roman"/>
              </a:rPr>
              <a:t> Big </a:t>
            </a:r>
            <a:r>
              <a:rPr lang="en-US" dirty="0">
                <a:latin typeface="Times New Roman"/>
                <a:ea typeface="Times New Roman"/>
                <a:cs typeface="Times New Roman"/>
                <a:sym typeface="Times New Roman"/>
              </a:rPr>
              <a:t>data </a:t>
            </a:r>
            <a:r>
              <a:rPr lang="en-US" dirty="0" err="1">
                <a:latin typeface="Times New Roman"/>
                <a:ea typeface="Times New Roman"/>
                <a:cs typeface="Times New Roman"/>
                <a:sym typeface="Times New Roman"/>
              </a:rPr>
              <a:t>cho</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phép</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liên</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kết</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và</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phân</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tích</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nhiều</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dạng</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dữ</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liệu</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khác</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nhau</a:t>
            </a:r>
            <a:r>
              <a:rPr lang="en-US" dirty="0">
                <a:latin typeface="Times New Roman"/>
                <a:ea typeface="Times New Roman"/>
                <a:cs typeface="Times New Roman"/>
                <a:sym typeface="Times New Roman"/>
              </a:rPr>
              <a:t>.</a:t>
            </a:r>
            <a:endParaRPr dirty="0">
              <a:latin typeface="Times New Roman"/>
              <a:ea typeface="Times New Roman"/>
              <a:cs typeface="Times New Roman"/>
              <a:sym typeface="Times New Roman"/>
            </a:endParaRPr>
          </a:p>
          <a:p>
            <a:pPr marL="342900" lvl="0" indent="-431800" algn="l" rtl="0">
              <a:lnSpc>
                <a:spcPct val="115000"/>
              </a:lnSpc>
              <a:spcBef>
                <a:spcPts val="0"/>
              </a:spcBef>
              <a:spcAft>
                <a:spcPts val="0"/>
              </a:spcAft>
              <a:buClr>
                <a:schemeClr val="dk1"/>
              </a:buClr>
              <a:buSzPts val="3200"/>
              <a:buFont typeface="Times New Roman"/>
              <a:buChar char="❖"/>
            </a:pPr>
            <a:r>
              <a:rPr lang="en-US" dirty="0" err="1">
                <a:latin typeface="Times New Roman"/>
                <a:ea typeface="Times New Roman"/>
                <a:cs typeface="Times New Roman"/>
                <a:sym typeface="Times New Roman"/>
              </a:rPr>
              <a:t>Ví</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dụ</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với</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các</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bình</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luận</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của</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một</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nhóm</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người</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dùng</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nào</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đó</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trên</a:t>
            </a:r>
            <a:r>
              <a:rPr lang="en-US" dirty="0">
                <a:latin typeface="Times New Roman"/>
                <a:ea typeface="Times New Roman"/>
                <a:cs typeface="Times New Roman"/>
                <a:sym typeface="Times New Roman"/>
              </a:rPr>
              <a:t> Facebook </a:t>
            </a:r>
            <a:r>
              <a:rPr lang="en-US" dirty="0" err="1">
                <a:latin typeface="Times New Roman"/>
                <a:ea typeface="Times New Roman"/>
                <a:cs typeface="Times New Roman"/>
                <a:sym typeface="Times New Roman"/>
              </a:rPr>
              <a:t>với</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thông</a:t>
            </a:r>
            <a:r>
              <a:rPr lang="en-US" dirty="0">
                <a:latin typeface="Times New Roman"/>
                <a:ea typeface="Times New Roman"/>
                <a:cs typeface="Times New Roman"/>
                <a:sym typeface="Times New Roman"/>
              </a:rPr>
              <a:t> tin video </a:t>
            </a:r>
            <a:r>
              <a:rPr lang="en-US" dirty="0" err="1">
                <a:latin typeface="Times New Roman"/>
                <a:ea typeface="Times New Roman"/>
                <a:cs typeface="Times New Roman"/>
                <a:sym typeface="Times New Roman"/>
              </a:rPr>
              <a:t>được</a:t>
            </a:r>
            <a:r>
              <a:rPr lang="en-US" dirty="0">
                <a:latin typeface="Times New Roman"/>
                <a:ea typeface="Times New Roman"/>
                <a:cs typeface="Times New Roman"/>
                <a:sym typeface="Times New Roman"/>
              </a:rPr>
              <a:t> chia </a:t>
            </a:r>
            <a:r>
              <a:rPr lang="en-US" dirty="0" err="1">
                <a:latin typeface="Times New Roman"/>
                <a:ea typeface="Times New Roman"/>
                <a:cs typeface="Times New Roman"/>
                <a:sym typeface="Times New Roman"/>
              </a:rPr>
              <a:t>sẻ</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từ</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Youtube</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và</a:t>
            </a:r>
            <a:r>
              <a:rPr lang="en-US" dirty="0">
                <a:latin typeface="Times New Roman"/>
                <a:ea typeface="Times New Roman"/>
                <a:cs typeface="Times New Roman"/>
                <a:sym typeface="Times New Roman"/>
              </a:rPr>
              <a:t> Twitter.</a:t>
            </a:r>
            <a:endParaRPr dirty="0">
              <a:latin typeface="Times New Roman"/>
              <a:ea typeface="Times New Roman"/>
              <a:cs typeface="Times New Roman"/>
              <a:sym typeface="Times New Roman"/>
            </a:endParaRPr>
          </a:p>
          <a:p>
            <a:pPr marL="342900" lvl="0" indent="0" algn="l" rtl="0">
              <a:lnSpc>
                <a:spcPct val="115000"/>
              </a:lnSpc>
              <a:spcBef>
                <a:spcPts val="0"/>
              </a:spcBef>
              <a:spcAft>
                <a:spcPts val="0"/>
              </a:spcAft>
              <a:buNone/>
            </a:pPr>
            <a:endParaRPr dirty="0">
              <a:latin typeface="Times New Roman"/>
              <a:ea typeface="Times New Roman"/>
              <a:cs typeface="Times New Roman"/>
              <a:sym typeface="Times New Roman"/>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4" name="Google Shape;214;p28"/>
          <p:cNvSpPr txBox="1">
            <a:spLocks noGrp="1"/>
          </p:cNvSpPr>
          <p:nvPr>
            <p:ph type="title"/>
          </p:nvPr>
        </p:nvSpPr>
        <p:spPr>
          <a:xfrm>
            <a:off x="533400" y="457200"/>
            <a:ext cx="7391400" cy="5637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3200"/>
              <a:buFont typeface="Verdana"/>
              <a:buNone/>
            </a:pPr>
            <a:r>
              <a:rPr lang="en-US"/>
              <a:t>Độ tin cậy , chính xác (Veracity)</a:t>
            </a:r>
            <a:endParaRPr/>
          </a:p>
        </p:txBody>
      </p:sp>
      <p:sp>
        <p:nvSpPr>
          <p:cNvPr id="215" name="Google Shape;215;p28"/>
          <p:cNvSpPr txBox="1">
            <a:spLocks noGrp="1"/>
          </p:cNvSpPr>
          <p:nvPr>
            <p:ph type="body" idx="1"/>
          </p:nvPr>
        </p:nvSpPr>
        <p:spPr>
          <a:xfrm>
            <a:off x="457200" y="1650499"/>
            <a:ext cx="8229600" cy="5391000"/>
          </a:xfrm>
          <a:prstGeom prst="rect">
            <a:avLst/>
          </a:prstGeom>
          <a:noFill/>
          <a:ln>
            <a:noFill/>
          </a:ln>
        </p:spPr>
        <p:txBody>
          <a:bodyPr spcFirstLastPara="1" wrap="square" lIns="91425" tIns="45700" rIns="91425" bIns="45700" anchor="t" anchorCtr="0">
            <a:noAutofit/>
          </a:bodyPr>
          <a:lstStyle/>
          <a:p>
            <a:pPr marL="342900" lvl="0" indent="-431800" algn="l" rtl="0">
              <a:lnSpc>
                <a:spcPct val="115000"/>
              </a:lnSpc>
              <a:spcBef>
                <a:spcPts val="0"/>
              </a:spcBef>
              <a:spcAft>
                <a:spcPts val="0"/>
              </a:spcAft>
              <a:buClr>
                <a:schemeClr val="dk1"/>
              </a:buClr>
              <a:buSzPts val="3200"/>
              <a:buFont typeface="Times New Roman"/>
              <a:buChar char="❖"/>
            </a:pPr>
            <a:r>
              <a:rPr lang="en-US">
                <a:latin typeface="Times New Roman"/>
                <a:ea typeface="Times New Roman"/>
                <a:cs typeface="Times New Roman"/>
                <a:sym typeface="Times New Roman"/>
              </a:rPr>
              <a:t>Một trong những tính chất phức tạp nhất của Dữ liệu lớn là độ tin cậy/chính xác của dữ liệu. </a:t>
            </a:r>
            <a:endParaRPr>
              <a:latin typeface="Times New Roman"/>
              <a:ea typeface="Times New Roman"/>
              <a:cs typeface="Times New Roman"/>
              <a:sym typeface="Times New Roman"/>
            </a:endParaRPr>
          </a:p>
          <a:p>
            <a:pPr marL="342900" lvl="0" indent="-431800" algn="l" rtl="0">
              <a:lnSpc>
                <a:spcPct val="115000"/>
              </a:lnSpc>
              <a:spcBef>
                <a:spcPts val="0"/>
              </a:spcBef>
              <a:spcAft>
                <a:spcPts val="0"/>
              </a:spcAft>
              <a:buClr>
                <a:schemeClr val="dk1"/>
              </a:buClr>
              <a:buSzPts val="3200"/>
              <a:buFont typeface="Times New Roman"/>
              <a:buChar char="❖"/>
            </a:pPr>
            <a:r>
              <a:rPr lang="en-US">
                <a:latin typeface="Times New Roman"/>
                <a:ea typeface="Times New Roman"/>
                <a:cs typeface="Times New Roman"/>
                <a:sym typeface="Times New Roman"/>
              </a:rPr>
              <a:t>Bài toán phân tích và loại bỏ dữ liệu thiếu chính xác và nhiễu đang là tính chất quan trọng của Big data.</a:t>
            </a:r>
            <a:endParaRPr>
              <a:latin typeface="Times New Roman"/>
              <a:ea typeface="Times New Roman"/>
              <a:cs typeface="Times New Roman"/>
              <a:sym typeface="Times New Roman"/>
            </a:endParaRPr>
          </a:p>
          <a:p>
            <a:pPr marL="342900" lvl="0" indent="0" algn="l" rtl="0">
              <a:lnSpc>
                <a:spcPct val="115000"/>
              </a:lnSpc>
              <a:spcBef>
                <a:spcPts val="0"/>
              </a:spcBef>
              <a:spcAft>
                <a:spcPts val="0"/>
              </a:spcAft>
              <a:buNone/>
            </a:pPr>
            <a:endParaRPr>
              <a:latin typeface="Times New Roman"/>
              <a:ea typeface="Times New Roman"/>
              <a:cs typeface="Times New Roman"/>
              <a:sym typeface="Times New Roman"/>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1" name="Google Shape;221;p29"/>
          <p:cNvSpPr txBox="1">
            <a:spLocks noGrp="1"/>
          </p:cNvSpPr>
          <p:nvPr>
            <p:ph type="title"/>
          </p:nvPr>
        </p:nvSpPr>
        <p:spPr>
          <a:xfrm>
            <a:off x="533400" y="457200"/>
            <a:ext cx="7391400" cy="5637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3200"/>
              <a:buFont typeface="Verdana"/>
              <a:buNone/>
            </a:pPr>
            <a:r>
              <a:rPr lang="en-US"/>
              <a:t>Giá trị (Value)</a:t>
            </a:r>
            <a:endParaRPr/>
          </a:p>
        </p:txBody>
      </p:sp>
      <p:sp>
        <p:nvSpPr>
          <p:cNvPr id="222" name="Google Shape;222;p29"/>
          <p:cNvSpPr txBox="1">
            <a:spLocks noGrp="1"/>
          </p:cNvSpPr>
          <p:nvPr>
            <p:ph type="body" idx="1"/>
          </p:nvPr>
        </p:nvSpPr>
        <p:spPr>
          <a:xfrm>
            <a:off x="457200" y="1650499"/>
            <a:ext cx="8229600" cy="5391000"/>
          </a:xfrm>
          <a:prstGeom prst="rect">
            <a:avLst/>
          </a:prstGeom>
          <a:noFill/>
          <a:ln>
            <a:noFill/>
          </a:ln>
        </p:spPr>
        <p:txBody>
          <a:bodyPr spcFirstLastPara="1" wrap="square" lIns="91425" tIns="45700" rIns="91425" bIns="45700" anchor="t" anchorCtr="0">
            <a:noAutofit/>
          </a:bodyPr>
          <a:lstStyle/>
          <a:p>
            <a:pPr marL="342900" lvl="0" indent="-431800" algn="l" rtl="0">
              <a:lnSpc>
                <a:spcPct val="115000"/>
              </a:lnSpc>
              <a:spcBef>
                <a:spcPts val="0"/>
              </a:spcBef>
              <a:spcAft>
                <a:spcPts val="0"/>
              </a:spcAft>
              <a:buClr>
                <a:schemeClr val="dk1"/>
              </a:buClr>
              <a:buSzPts val="3200"/>
              <a:buFont typeface="Times New Roman"/>
              <a:buChar char="❖"/>
            </a:pPr>
            <a:r>
              <a:rPr lang="en-US">
                <a:latin typeface="Times New Roman"/>
                <a:ea typeface="Times New Roman"/>
                <a:cs typeface="Times New Roman"/>
                <a:sym typeface="Times New Roman"/>
              </a:rPr>
              <a:t>Giá trị là đặc điểm quan trọng nhất của dữ liệu lớn. </a:t>
            </a:r>
            <a:endParaRPr>
              <a:latin typeface="Times New Roman"/>
              <a:ea typeface="Times New Roman"/>
              <a:cs typeface="Times New Roman"/>
              <a:sym typeface="Times New Roman"/>
            </a:endParaRPr>
          </a:p>
          <a:p>
            <a:pPr marL="342900" lvl="0" indent="-431800" algn="l" rtl="0">
              <a:lnSpc>
                <a:spcPct val="115000"/>
              </a:lnSpc>
              <a:spcBef>
                <a:spcPts val="0"/>
              </a:spcBef>
              <a:spcAft>
                <a:spcPts val="0"/>
              </a:spcAft>
              <a:buClr>
                <a:schemeClr val="dk1"/>
              </a:buClr>
              <a:buSzPts val="3200"/>
              <a:buFont typeface="Times New Roman"/>
              <a:buChar char="❖"/>
            </a:pPr>
            <a:r>
              <a:rPr lang="en-US">
                <a:latin typeface="Times New Roman"/>
                <a:ea typeface="Times New Roman"/>
                <a:cs typeface="Times New Roman"/>
                <a:sym typeface="Times New Roman"/>
              </a:rPr>
              <a:t>Kết quả dự báo chính xác thể hiện rõ nét nhất về giá trị của dữ liệu lớn mang lại. </a:t>
            </a:r>
            <a:endParaRPr>
              <a:latin typeface="Times New Roman"/>
              <a:ea typeface="Times New Roman"/>
              <a:cs typeface="Times New Roman"/>
              <a:sym typeface="Times New Roman"/>
            </a:endParaRPr>
          </a:p>
          <a:p>
            <a:pPr marL="342900" lvl="0" indent="-431800" algn="l" rtl="0">
              <a:lnSpc>
                <a:spcPct val="115000"/>
              </a:lnSpc>
              <a:spcBef>
                <a:spcPts val="0"/>
              </a:spcBef>
              <a:spcAft>
                <a:spcPts val="0"/>
              </a:spcAft>
              <a:buClr>
                <a:schemeClr val="dk1"/>
              </a:buClr>
              <a:buSzPts val="3200"/>
              <a:buFont typeface="Times New Roman"/>
              <a:buChar char="❖"/>
            </a:pPr>
            <a:r>
              <a:rPr lang="en-US">
                <a:latin typeface="Times New Roman"/>
                <a:ea typeface="Times New Roman"/>
                <a:cs typeface="Times New Roman"/>
                <a:sym typeface="Times New Roman"/>
              </a:rPr>
              <a:t>Ví dụ, từ khối dữ liệu phát sinh trong quá trình khám, chữa bệnh sẽ giúp dự báo về sức khỏe được chính xác hơn, sẽ giảm được chi phí điều trị và các chi phí liên quan đến y tế.</a:t>
            </a:r>
            <a:endParaRPr>
              <a:latin typeface="Times New Roman"/>
              <a:ea typeface="Times New Roman"/>
              <a:cs typeface="Times New Roman"/>
              <a:sym typeface="Times New Roman"/>
            </a:endParaRPr>
          </a:p>
          <a:p>
            <a:pPr marL="342900" lvl="0" indent="0" algn="l" rtl="0">
              <a:lnSpc>
                <a:spcPct val="115000"/>
              </a:lnSpc>
              <a:spcBef>
                <a:spcPts val="0"/>
              </a:spcBef>
              <a:spcAft>
                <a:spcPts val="0"/>
              </a:spcAft>
              <a:buNone/>
            </a:pPr>
            <a:endParaRPr>
              <a:latin typeface="Times New Roman"/>
              <a:ea typeface="Times New Roman"/>
              <a:cs typeface="Times New Roman"/>
              <a:sym typeface="Times New Roman"/>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8" name="Google Shape;228;p30"/>
          <p:cNvSpPr txBox="1">
            <a:spLocks noGrp="1"/>
          </p:cNvSpPr>
          <p:nvPr>
            <p:ph type="title"/>
          </p:nvPr>
        </p:nvSpPr>
        <p:spPr>
          <a:xfrm>
            <a:off x="533400" y="457200"/>
            <a:ext cx="7391400" cy="5637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3200"/>
              <a:buFont typeface="Verdana"/>
              <a:buNone/>
            </a:pPr>
            <a:r>
              <a:rPr lang="en-US"/>
              <a:t>NoSQL</a:t>
            </a:r>
            <a:endParaRPr/>
          </a:p>
        </p:txBody>
      </p:sp>
      <p:pic>
        <p:nvPicPr>
          <p:cNvPr id="229" name="Google Shape;229;p30"/>
          <p:cNvPicPr preferRelativeResize="0"/>
          <p:nvPr/>
        </p:nvPicPr>
        <p:blipFill>
          <a:blip r:embed="rId3">
            <a:alphaModFix/>
          </a:blip>
          <a:stretch>
            <a:fillRect/>
          </a:stretch>
        </p:blipFill>
        <p:spPr>
          <a:xfrm>
            <a:off x="1466875" y="1447500"/>
            <a:ext cx="6762725" cy="4022655"/>
          </a:xfrm>
          <a:prstGeom prst="rect">
            <a:avLst/>
          </a:prstGeom>
          <a:noFill/>
          <a:ln>
            <a:noFill/>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5" name="Google Shape;235;p31"/>
          <p:cNvSpPr txBox="1">
            <a:spLocks noGrp="1"/>
          </p:cNvSpPr>
          <p:nvPr>
            <p:ph type="title"/>
          </p:nvPr>
        </p:nvSpPr>
        <p:spPr>
          <a:xfrm>
            <a:off x="533400" y="457200"/>
            <a:ext cx="7391400" cy="5637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3200"/>
              <a:buFont typeface="Verdana"/>
              <a:buNone/>
            </a:pPr>
            <a:r>
              <a:rPr lang="en-US"/>
              <a:t>Tại sao cần NoSQL</a:t>
            </a:r>
            <a:endParaRPr/>
          </a:p>
        </p:txBody>
      </p:sp>
      <p:sp>
        <p:nvSpPr>
          <p:cNvPr id="236" name="Google Shape;236;p31"/>
          <p:cNvSpPr txBox="1">
            <a:spLocks noGrp="1"/>
          </p:cNvSpPr>
          <p:nvPr>
            <p:ph type="body" idx="1"/>
          </p:nvPr>
        </p:nvSpPr>
        <p:spPr>
          <a:xfrm>
            <a:off x="457200" y="1466999"/>
            <a:ext cx="8229600" cy="5391000"/>
          </a:xfrm>
          <a:prstGeom prst="rect">
            <a:avLst/>
          </a:prstGeom>
          <a:noFill/>
          <a:ln>
            <a:noFill/>
          </a:ln>
        </p:spPr>
        <p:txBody>
          <a:bodyPr spcFirstLastPara="1" wrap="square" lIns="91425" tIns="45700" rIns="91425" bIns="45700" anchor="t" anchorCtr="0">
            <a:noAutofit/>
          </a:bodyPr>
          <a:lstStyle/>
          <a:p>
            <a:pPr marL="342900" lvl="0" indent="-431800" algn="l" rtl="0">
              <a:lnSpc>
                <a:spcPct val="115000"/>
              </a:lnSpc>
              <a:spcBef>
                <a:spcPts val="0"/>
              </a:spcBef>
              <a:spcAft>
                <a:spcPts val="0"/>
              </a:spcAft>
              <a:buClr>
                <a:schemeClr val="dk1"/>
              </a:buClr>
              <a:buSzPts val="3200"/>
              <a:buFont typeface="Times New Roman"/>
              <a:buChar char="❖"/>
            </a:pPr>
            <a:r>
              <a:rPr lang="en-US">
                <a:highlight>
                  <a:srgbClr val="FFFFFF"/>
                </a:highlight>
                <a:latin typeface="Times New Roman"/>
                <a:ea typeface="Times New Roman"/>
                <a:cs typeface="Times New Roman"/>
                <a:sym typeface="Times New Roman"/>
              </a:rPr>
              <a:t>Xuất phát từ yêu cầu cần những database có khả năng lưu trữ dữ liệu với lượng cực lớn, truy vấn dữ liệu với tốc độ cao mà không đòi hỏi quá nhiều về năng lực phần cứng cũng như tài nguyên hệ thống và tăng khả năng chịu lỗi.</a:t>
            </a:r>
            <a:endParaRPr>
              <a:highlight>
                <a:srgbClr val="FFFFFF"/>
              </a:highlight>
              <a:latin typeface="Times New Roman"/>
              <a:ea typeface="Times New Roman"/>
              <a:cs typeface="Times New Roman"/>
              <a:sym typeface="Times New Roman"/>
            </a:endParaRPr>
          </a:p>
          <a:p>
            <a:pPr marL="342900" lvl="0" indent="-431800" algn="l" rtl="0">
              <a:lnSpc>
                <a:spcPct val="115000"/>
              </a:lnSpc>
              <a:spcBef>
                <a:spcPts val="0"/>
              </a:spcBef>
              <a:spcAft>
                <a:spcPts val="0"/>
              </a:spcAft>
              <a:buClr>
                <a:schemeClr val="dk1"/>
              </a:buClr>
              <a:buSzPts val="3200"/>
              <a:buFont typeface="Times New Roman"/>
              <a:buChar char="❖"/>
            </a:pPr>
            <a:r>
              <a:rPr lang="en-US">
                <a:highlight>
                  <a:srgbClr val="FFFFFF"/>
                </a:highlight>
                <a:latin typeface="Times New Roman"/>
                <a:ea typeface="Times New Roman"/>
                <a:cs typeface="Times New Roman"/>
                <a:sym typeface="Times New Roman"/>
              </a:rPr>
              <a:t>Đây là những vấn đề mà các relational database không thể giải quyết được.</a:t>
            </a:r>
            <a:endParaRPr>
              <a:highlight>
                <a:srgbClr val="FFFFFF"/>
              </a:highlight>
              <a:latin typeface="Times New Roman"/>
              <a:ea typeface="Times New Roman"/>
              <a:cs typeface="Times New Roman"/>
              <a:sym typeface="Times New Roman"/>
            </a:endParaRPr>
          </a:p>
          <a:p>
            <a:pPr marL="342900" lvl="0" indent="0" algn="l" rtl="0">
              <a:lnSpc>
                <a:spcPct val="115000"/>
              </a:lnSpc>
              <a:spcBef>
                <a:spcPts val="0"/>
              </a:spcBef>
              <a:spcAft>
                <a:spcPts val="0"/>
              </a:spcAft>
              <a:buNone/>
            </a:pPr>
            <a:endParaRPr>
              <a:latin typeface="Times New Roman"/>
              <a:ea typeface="Times New Roman"/>
              <a:cs typeface="Times New Roman"/>
              <a:sym typeface="Times New Roman"/>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2" name="Google Shape;242;p32"/>
          <p:cNvSpPr txBox="1">
            <a:spLocks noGrp="1"/>
          </p:cNvSpPr>
          <p:nvPr>
            <p:ph type="title"/>
          </p:nvPr>
        </p:nvSpPr>
        <p:spPr>
          <a:xfrm>
            <a:off x="533400" y="457200"/>
            <a:ext cx="7391400" cy="5637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3200"/>
              <a:buFont typeface="Verdana"/>
              <a:buNone/>
            </a:pPr>
            <a:r>
              <a:rPr lang="en-US"/>
              <a:t>Tại sao cần NoSQL</a:t>
            </a:r>
            <a:endParaRPr/>
          </a:p>
        </p:txBody>
      </p:sp>
      <p:sp>
        <p:nvSpPr>
          <p:cNvPr id="243" name="Google Shape;243;p32"/>
          <p:cNvSpPr txBox="1">
            <a:spLocks noGrp="1"/>
          </p:cNvSpPr>
          <p:nvPr>
            <p:ph type="body" idx="1"/>
          </p:nvPr>
        </p:nvSpPr>
        <p:spPr>
          <a:xfrm>
            <a:off x="457200" y="1466999"/>
            <a:ext cx="8229600" cy="1136100"/>
          </a:xfrm>
          <a:prstGeom prst="rect">
            <a:avLst/>
          </a:prstGeom>
          <a:noFill/>
          <a:ln>
            <a:noFill/>
          </a:ln>
        </p:spPr>
        <p:txBody>
          <a:bodyPr spcFirstLastPara="1" wrap="square" lIns="91425" tIns="45700" rIns="91425" bIns="45700" anchor="t" anchorCtr="0">
            <a:noAutofit/>
          </a:bodyPr>
          <a:lstStyle/>
          <a:p>
            <a:pPr marL="342900" lvl="0" indent="-431800" algn="l" rtl="0">
              <a:lnSpc>
                <a:spcPct val="115000"/>
              </a:lnSpc>
              <a:spcBef>
                <a:spcPts val="0"/>
              </a:spcBef>
              <a:spcAft>
                <a:spcPts val="0"/>
              </a:spcAft>
              <a:buClr>
                <a:schemeClr val="dk1"/>
              </a:buClr>
              <a:buSzPts val="3200"/>
              <a:buFont typeface="Times New Roman"/>
              <a:buChar char="❖"/>
            </a:pPr>
            <a:r>
              <a:rPr lang="en-US">
                <a:highlight>
                  <a:srgbClr val="FFFFFF"/>
                </a:highlight>
                <a:latin typeface="Times New Roman"/>
                <a:ea typeface="Times New Roman"/>
                <a:cs typeface="Times New Roman"/>
                <a:sym typeface="Times New Roman"/>
              </a:rPr>
              <a:t>Lượng dữ liệu mà các hệ thống cần phải xử lý giờ đây ngày 1 lớn. Ví dụ như Google, Facebook phải lưu trữ và xử lý một lượng dữ liệu cực lớn mỗi ngày .</a:t>
            </a:r>
            <a:endParaRPr>
              <a:highlight>
                <a:srgbClr val="FFFFFF"/>
              </a:highlight>
              <a:latin typeface="Times New Roman"/>
              <a:ea typeface="Times New Roman"/>
              <a:cs typeface="Times New Roman"/>
              <a:sym typeface="Times New Roman"/>
            </a:endParaRPr>
          </a:p>
          <a:p>
            <a:pPr marL="342900" lvl="0" indent="0" algn="l" rtl="0">
              <a:lnSpc>
                <a:spcPct val="115000"/>
              </a:lnSpc>
              <a:spcBef>
                <a:spcPts val="0"/>
              </a:spcBef>
              <a:spcAft>
                <a:spcPts val="0"/>
              </a:spcAft>
              <a:buNone/>
            </a:pPr>
            <a:endParaRPr>
              <a:latin typeface="Times New Roman"/>
              <a:ea typeface="Times New Roman"/>
              <a:cs typeface="Times New Roman"/>
              <a:sym typeface="Times New Roman"/>
            </a:endParaRPr>
          </a:p>
        </p:txBody>
      </p:sp>
      <p:pic>
        <p:nvPicPr>
          <p:cNvPr id="244" name="Google Shape;244;p32"/>
          <p:cNvPicPr preferRelativeResize="0"/>
          <p:nvPr/>
        </p:nvPicPr>
        <p:blipFill rotWithShape="1">
          <a:blip r:embed="rId3">
            <a:alphaModFix/>
          </a:blip>
          <a:srcRect b="10071"/>
          <a:stretch/>
        </p:blipFill>
        <p:spPr>
          <a:xfrm>
            <a:off x="1387175" y="3689075"/>
            <a:ext cx="6018601" cy="3068800"/>
          </a:xfrm>
          <a:prstGeom prst="rect">
            <a:avLst/>
          </a:prstGeom>
          <a:noFill/>
          <a:ln>
            <a:noFill/>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50" name="Google Shape;250;p33"/>
          <p:cNvSpPr txBox="1">
            <a:spLocks noGrp="1"/>
          </p:cNvSpPr>
          <p:nvPr>
            <p:ph type="title"/>
          </p:nvPr>
        </p:nvSpPr>
        <p:spPr>
          <a:xfrm>
            <a:off x="533400" y="457200"/>
            <a:ext cx="7391400" cy="5637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3200"/>
              <a:buFont typeface="Verdana"/>
              <a:buNone/>
            </a:pPr>
            <a:r>
              <a:rPr lang="en-US"/>
              <a:t>Tại sao cần NoSQL</a:t>
            </a:r>
            <a:endParaRPr/>
          </a:p>
        </p:txBody>
      </p:sp>
      <p:sp>
        <p:nvSpPr>
          <p:cNvPr id="251" name="Google Shape;251;p33"/>
          <p:cNvSpPr txBox="1">
            <a:spLocks noGrp="1"/>
          </p:cNvSpPr>
          <p:nvPr>
            <p:ph type="body" idx="1"/>
          </p:nvPr>
        </p:nvSpPr>
        <p:spPr>
          <a:xfrm>
            <a:off x="457200" y="1466999"/>
            <a:ext cx="8229600" cy="5391000"/>
          </a:xfrm>
          <a:prstGeom prst="rect">
            <a:avLst/>
          </a:prstGeom>
          <a:noFill/>
          <a:ln>
            <a:noFill/>
          </a:ln>
        </p:spPr>
        <p:txBody>
          <a:bodyPr spcFirstLastPara="1" wrap="square" lIns="91425" tIns="45700" rIns="91425" bIns="45700" anchor="t" anchorCtr="0">
            <a:noAutofit/>
          </a:bodyPr>
          <a:lstStyle/>
          <a:p>
            <a:pPr marL="342900" lvl="0" indent="-431800" algn="l" rtl="0">
              <a:lnSpc>
                <a:spcPct val="115000"/>
              </a:lnSpc>
              <a:spcBef>
                <a:spcPts val="0"/>
              </a:spcBef>
              <a:spcAft>
                <a:spcPts val="0"/>
              </a:spcAft>
              <a:buClr>
                <a:schemeClr val="dk1"/>
              </a:buClr>
              <a:buSzPts val="3200"/>
              <a:buFont typeface="Times New Roman"/>
              <a:buChar char="❖"/>
            </a:pPr>
            <a:r>
              <a:rPr lang="en-US">
                <a:highlight>
                  <a:srgbClr val="FFFFFF"/>
                </a:highlight>
                <a:latin typeface="Times New Roman"/>
                <a:ea typeface="Times New Roman"/>
                <a:cs typeface="Times New Roman"/>
                <a:sym typeface="Times New Roman"/>
              </a:rPr>
              <a:t>Việc đổi cấu trúc dữ liệu (Thêm, xóa trường hoặc bảng) rất dễ dàng và nhanh gọn trong NoSQL.</a:t>
            </a:r>
            <a:endParaRPr>
              <a:highlight>
                <a:srgbClr val="FFFFFF"/>
              </a:highlight>
              <a:latin typeface="Times New Roman"/>
              <a:ea typeface="Times New Roman"/>
              <a:cs typeface="Times New Roman"/>
              <a:sym typeface="Times New Roman"/>
            </a:endParaRPr>
          </a:p>
          <a:p>
            <a:pPr marL="342900" lvl="0" indent="-431800" algn="l" rtl="0">
              <a:lnSpc>
                <a:spcPct val="115000"/>
              </a:lnSpc>
              <a:spcBef>
                <a:spcPts val="0"/>
              </a:spcBef>
              <a:spcAft>
                <a:spcPts val="0"/>
              </a:spcAft>
              <a:buClr>
                <a:schemeClr val="dk1"/>
              </a:buClr>
              <a:buSzPts val="3200"/>
              <a:buFont typeface="Times New Roman"/>
              <a:buChar char="❖"/>
            </a:pPr>
            <a:r>
              <a:rPr lang="en-US">
                <a:highlight>
                  <a:srgbClr val="FFFFFF"/>
                </a:highlight>
                <a:latin typeface="Times New Roman"/>
                <a:ea typeface="Times New Roman"/>
                <a:cs typeface="Times New Roman"/>
                <a:sym typeface="Times New Roman"/>
              </a:rPr>
              <a:t>Vì không đặt nặng tính ACID của transactions và tính nhất quán của dữ liệu, NoSQL DB có thể mở rộng, chạy trên nhiều máy một cách dễ dàng.</a:t>
            </a:r>
            <a:endParaRPr>
              <a:highlight>
                <a:srgbClr val="FFFFFF"/>
              </a:highlight>
              <a:latin typeface="Times New Roman"/>
              <a:ea typeface="Times New Roman"/>
              <a:cs typeface="Times New Roman"/>
              <a:sym typeface="Times New Roman"/>
            </a:endParaRPr>
          </a:p>
          <a:p>
            <a:pPr marL="342900" lvl="0" indent="0" algn="l" rtl="0">
              <a:lnSpc>
                <a:spcPct val="115000"/>
              </a:lnSpc>
              <a:spcBef>
                <a:spcPts val="0"/>
              </a:spcBef>
              <a:spcAft>
                <a:spcPts val="0"/>
              </a:spcAft>
              <a:buNone/>
            </a:pPr>
            <a:endParaRPr>
              <a:latin typeface="Times New Roman"/>
              <a:ea typeface="Times New Roman"/>
              <a:cs typeface="Times New Roman"/>
              <a:sym typeface="Times New Roman"/>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9" name="Google Shape;129;p16"/>
          <p:cNvSpPr txBox="1">
            <a:spLocks noGrp="1"/>
          </p:cNvSpPr>
          <p:nvPr>
            <p:ph type="title"/>
          </p:nvPr>
        </p:nvSpPr>
        <p:spPr>
          <a:xfrm>
            <a:off x="533400" y="457200"/>
            <a:ext cx="7391400" cy="563562"/>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3200"/>
              <a:buFont typeface="Verdana"/>
              <a:buNone/>
            </a:pPr>
            <a:r>
              <a:rPr lang="en-US" dirty="0"/>
              <a:t>NỘI DUNG CHÍNH</a:t>
            </a:r>
            <a:endParaRPr dirty="0"/>
          </a:p>
        </p:txBody>
      </p:sp>
      <p:sp>
        <p:nvSpPr>
          <p:cNvPr id="130" name="Google Shape;130;p16"/>
          <p:cNvSpPr txBox="1">
            <a:spLocks noGrp="1"/>
          </p:cNvSpPr>
          <p:nvPr>
            <p:ph type="body" idx="1"/>
          </p:nvPr>
        </p:nvSpPr>
        <p:spPr>
          <a:xfrm>
            <a:off x="457200" y="1366837"/>
            <a:ext cx="8229600" cy="4919662"/>
          </a:xfrm>
          <a:prstGeom prst="rect">
            <a:avLst/>
          </a:prstGeom>
          <a:noFill/>
          <a:ln>
            <a:noFill/>
          </a:ln>
        </p:spPr>
        <p:txBody>
          <a:bodyPr spcFirstLastPara="1" wrap="square" lIns="91425" tIns="45700" rIns="91425" bIns="45700" anchor="t" anchorCtr="0">
            <a:noAutofit/>
          </a:bodyPr>
          <a:lstStyle/>
          <a:p>
            <a:pPr marL="342900" lvl="0" indent="-342900" algn="l" rtl="0">
              <a:lnSpc>
                <a:spcPct val="150000"/>
              </a:lnSpc>
              <a:spcBef>
                <a:spcPts val="0"/>
              </a:spcBef>
              <a:spcAft>
                <a:spcPts val="0"/>
              </a:spcAft>
              <a:buClr>
                <a:schemeClr val="hlink"/>
              </a:buClr>
              <a:buSzPts val="3200"/>
              <a:buFont typeface="Noto Sans Symbols"/>
              <a:buChar char="❖"/>
            </a:pPr>
            <a:r>
              <a:rPr lang="en-US" dirty="0" err="1"/>
              <a:t>Giới</a:t>
            </a:r>
            <a:r>
              <a:rPr lang="en-US" dirty="0"/>
              <a:t> </a:t>
            </a:r>
            <a:r>
              <a:rPr lang="en-US" dirty="0" err="1"/>
              <a:t>thiệu</a:t>
            </a:r>
            <a:r>
              <a:rPr lang="en-US" dirty="0"/>
              <a:t> Big Data</a:t>
            </a:r>
            <a:endParaRPr dirty="0"/>
          </a:p>
          <a:p>
            <a:pPr marL="342900" lvl="0" indent="-342900" algn="l" rtl="0">
              <a:lnSpc>
                <a:spcPct val="150000"/>
              </a:lnSpc>
              <a:spcBef>
                <a:spcPts val="640"/>
              </a:spcBef>
              <a:spcAft>
                <a:spcPts val="0"/>
              </a:spcAft>
              <a:buClr>
                <a:schemeClr val="hlink"/>
              </a:buClr>
              <a:buSzPts val="3200"/>
              <a:buFont typeface="Noto Sans Symbols"/>
              <a:buChar char="❖"/>
            </a:pPr>
            <a:r>
              <a:rPr lang="en-US" dirty="0" err="1"/>
              <a:t>Đặc</a:t>
            </a:r>
            <a:r>
              <a:rPr lang="en-US" dirty="0"/>
              <a:t> </a:t>
            </a:r>
            <a:r>
              <a:rPr lang="en-US" dirty="0" err="1"/>
              <a:t>trưng</a:t>
            </a:r>
            <a:r>
              <a:rPr lang="en-US" dirty="0"/>
              <a:t> </a:t>
            </a:r>
            <a:r>
              <a:rPr lang="en-US" dirty="0" err="1"/>
              <a:t>của</a:t>
            </a:r>
            <a:r>
              <a:rPr lang="en-US" dirty="0"/>
              <a:t> Big Data</a:t>
            </a:r>
            <a:endParaRPr dirty="0"/>
          </a:p>
          <a:p>
            <a:pPr marL="342900" lvl="0" indent="-342900" algn="l" rtl="0">
              <a:lnSpc>
                <a:spcPct val="150000"/>
              </a:lnSpc>
              <a:spcBef>
                <a:spcPts val="640"/>
              </a:spcBef>
              <a:spcAft>
                <a:spcPts val="0"/>
              </a:spcAft>
              <a:buClr>
                <a:schemeClr val="hlink"/>
              </a:buClr>
              <a:buSzPts val="3200"/>
              <a:buFont typeface="Noto Sans Symbols"/>
              <a:buChar char="❖"/>
            </a:pPr>
            <a:r>
              <a:rPr lang="en-US" dirty="0" err="1"/>
              <a:t>Giới</a:t>
            </a:r>
            <a:r>
              <a:rPr lang="en-US" dirty="0"/>
              <a:t> </a:t>
            </a:r>
            <a:r>
              <a:rPr lang="en-US" dirty="0" err="1"/>
              <a:t>thiệu</a:t>
            </a:r>
            <a:r>
              <a:rPr lang="en-US" dirty="0"/>
              <a:t> </a:t>
            </a:r>
            <a:r>
              <a:rPr lang="en-US" dirty="0" err="1"/>
              <a:t>NoSQL</a:t>
            </a:r>
            <a:endParaRPr dirty="0"/>
          </a:p>
          <a:p>
            <a:pPr marL="342900" lvl="0" indent="-342900" algn="l" rtl="0">
              <a:lnSpc>
                <a:spcPct val="150000"/>
              </a:lnSpc>
              <a:spcBef>
                <a:spcPts val="640"/>
              </a:spcBef>
              <a:spcAft>
                <a:spcPts val="0"/>
              </a:spcAft>
              <a:buClr>
                <a:schemeClr val="hlink"/>
              </a:buClr>
              <a:buSzPts val="3200"/>
              <a:buFont typeface="Noto Sans Symbols"/>
              <a:buChar char="❖"/>
            </a:pPr>
            <a:r>
              <a:rPr lang="en-US" dirty="0" err="1"/>
              <a:t>Các</a:t>
            </a:r>
            <a:r>
              <a:rPr lang="en-US" dirty="0"/>
              <a:t> </a:t>
            </a:r>
            <a:r>
              <a:rPr lang="en-US" dirty="0" err="1"/>
              <a:t>loại</a:t>
            </a:r>
            <a:r>
              <a:rPr lang="en-US" dirty="0"/>
              <a:t> </a:t>
            </a:r>
            <a:r>
              <a:rPr lang="en-US" dirty="0" err="1"/>
              <a:t>NoSQL</a:t>
            </a:r>
            <a:endParaRPr dirty="0"/>
          </a:p>
          <a:p>
            <a:pPr marL="342900" lvl="0" indent="-342900" algn="l" rtl="0">
              <a:lnSpc>
                <a:spcPct val="150000"/>
              </a:lnSpc>
              <a:spcBef>
                <a:spcPts val="640"/>
              </a:spcBef>
              <a:spcAft>
                <a:spcPts val="0"/>
              </a:spcAft>
              <a:buClr>
                <a:schemeClr val="hlink"/>
              </a:buClr>
              <a:buSzPts val="3200"/>
              <a:buFont typeface="Noto Sans Symbols"/>
              <a:buChar char="❖"/>
            </a:pPr>
            <a:r>
              <a:rPr lang="en-US" dirty="0" err="1"/>
              <a:t>Chuyển</a:t>
            </a:r>
            <a:r>
              <a:rPr lang="en-US" dirty="0"/>
              <a:t> </a:t>
            </a:r>
            <a:r>
              <a:rPr lang="en-US" dirty="0" err="1"/>
              <a:t>đổi</a:t>
            </a:r>
            <a:r>
              <a:rPr lang="en-US" dirty="0"/>
              <a:t> </a:t>
            </a:r>
            <a:r>
              <a:rPr lang="en-US" dirty="0" err="1"/>
              <a:t>từ</a:t>
            </a:r>
            <a:r>
              <a:rPr lang="en-US" dirty="0"/>
              <a:t> SQL sang </a:t>
            </a:r>
            <a:r>
              <a:rPr lang="en-US" dirty="0" err="1"/>
              <a:t>các</a:t>
            </a:r>
            <a:r>
              <a:rPr lang="en-US" dirty="0"/>
              <a:t> </a:t>
            </a:r>
            <a:r>
              <a:rPr lang="en-US" dirty="0" err="1"/>
              <a:t>loại</a:t>
            </a:r>
            <a:r>
              <a:rPr lang="en-US" dirty="0"/>
              <a:t> </a:t>
            </a:r>
            <a:r>
              <a:rPr lang="en-US" dirty="0" err="1"/>
              <a:t>NoSQL</a:t>
            </a:r>
            <a:endParaRP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7" name="Google Shape;257;p34"/>
          <p:cNvSpPr txBox="1">
            <a:spLocks noGrp="1"/>
          </p:cNvSpPr>
          <p:nvPr>
            <p:ph type="title"/>
          </p:nvPr>
        </p:nvSpPr>
        <p:spPr>
          <a:xfrm>
            <a:off x="533400" y="457200"/>
            <a:ext cx="7391400" cy="5637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3200"/>
              <a:buFont typeface="Verdana"/>
              <a:buNone/>
            </a:pPr>
            <a:r>
              <a:rPr lang="en-US"/>
              <a:t>Đặc điểm của NoSQL</a:t>
            </a:r>
            <a:endParaRPr/>
          </a:p>
        </p:txBody>
      </p:sp>
      <p:sp>
        <p:nvSpPr>
          <p:cNvPr id="258" name="Google Shape;258;p34"/>
          <p:cNvSpPr txBox="1">
            <a:spLocks noGrp="1"/>
          </p:cNvSpPr>
          <p:nvPr>
            <p:ph type="body" idx="1"/>
          </p:nvPr>
        </p:nvSpPr>
        <p:spPr>
          <a:xfrm>
            <a:off x="457200" y="1466999"/>
            <a:ext cx="8229600" cy="5391000"/>
          </a:xfrm>
          <a:prstGeom prst="rect">
            <a:avLst/>
          </a:prstGeom>
          <a:noFill/>
          <a:ln>
            <a:noFill/>
          </a:ln>
        </p:spPr>
        <p:txBody>
          <a:bodyPr spcFirstLastPara="1" wrap="square" lIns="91425" tIns="45700" rIns="91425" bIns="45700" anchor="t" anchorCtr="0">
            <a:noAutofit/>
          </a:bodyPr>
          <a:lstStyle/>
          <a:p>
            <a:pPr marL="342900" lvl="0" indent="-431800" algn="l" rtl="0">
              <a:lnSpc>
                <a:spcPct val="115000"/>
              </a:lnSpc>
              <a:spcBef>
                <a:spcPts val="0"/>
              </a:spcBef>
              <a:spcAft>
                <a:spcPts val="0"/>
              </a:spcAft>
              <a:buClr>
                <a:schemeClr val="dk1"/>
              </a:buClr>
              <a:buSzPts val="3200"/>
              <a:buFont typeface="Times New Roman"/>
              <a:buChar char="❖"/>
            </a:pPr>
            <a:r>
              <a:rPr lang="en-US">
                <a:highlight>
                  <a:srgbClr val="FFFFFF"/>
                </a:highlight>
                <a:latin typeface="Times New Roman"/>
                <a:ea typeface="Times New Roman"/>
                <a:cs typeface="Times New Roman"/>
                <a:sym typeface="Times New Roman"/>
              </a:rPr>
              <a:t>High Scalability: Gần như không có một giới hạn cho dữ liệu và người dùng trên hệ thống.</a:t>
            </a:r>
            <a:endParaRPr>
              <a:highlight>
                <a:srgbClr val="FFFFFF"/>
              </a:highlight>
              <a:latin typeface="Times New Roman"/>
              <a:ea typeface="Times New Roman"/>
              <a:cs typeface="Times New Roman"/>
              <a:sym typeface="Times New Roman"/>
            </a:endParaRPr>
          </a:p>
          <a:p>
            <a:pPr marL="342900" lvl="0" indent="-431800" algn="l" rtl="0">
              <a:lnSpc>
                <a:spcPct val="115000"/>
              </a:lnSpc>
              <a:spcBef>
                <a:spcPts val="0"/>
              </a:spcBef>
              <a:spcAft>
                <a:spcPts val="0"/>
              </a:spcAft>
              <a:buClr>
                <a:schemeClr val="dk1"/>
              </a:buClr>
              <a:buSzPts val="3200"/>
              <a:buFont typeface="Times New Roman"/>
              <a:buChar char="❖"/>
            </a:pPr>
            <a:r>
              <a:rPr lang="en-US">
                <a:highlight>
                  <a:srgbClr val="FFFFFF"/>
                </a:highlight>
                <a:latin typeface="Times New Roman"/>
                <a:ea typeface="Times New Roman"/>
                <a:cs typeface="Times New Roman"/>
                <a:sym typeface="Times New Roman"/>
              </a:rPr>
              <a:t>High Availability: Do chấp nhận sự trùng lặp trong lưu trữ nên nếu một node (commodity machine) nào đó bị chết cũng không ảnh hưởng tới toàn bộ hệ thống.</a:t>
            </a:r>
            <a:endParaRPr>
              <a:highlight>
                <a:srgbClr val="FFFFFF"/>
              </a:highlight>
              <a:latin typeface="Times New Roman"/>
              <a:ea typeface="Times New Roman"/>
              <a:cs typeface="Times New Roman"/>
              <a:sym typeface="Times New Roman"/>
            </a:endParaRPr>
          </a:p>
          <a:p>
            <a:pPr marL="342900" lvl="0" indent="-431800" algn="l" rtl="0">
              <a:lnSpc>
                <a:spcPct val="115000"/>
              </a:lnSpc>
              <a:spcBef>
                <a:spcPts val="0"/>
              </a:spcBef>
              <a:spcAft>
                <a:spcPts val="0"/>
              </a:spcAft>
              <a:buClr>
                <a:schemeClr val="dk1"/>
              </a:buClr>
              <a:buSzPts val="3200"/>
              <a:buFont typeface="Times New Roman"/>
              <a:buChar char="❖"/>
            </a:pPr>
            <a:r>
              <a:rPr lang="en-US">
                <a:highlight>
                  <a:srgbClr val="FFFFFF"/>
                </a:highlight>
                <a:latin typeface="Times New Roman"/>
                <a:ea typeface="Times New Roman"/>
                <a:cs typeface="Times New Roman"/>
                <a:sym typeface="Times New Roman"/>
              </a:rPr>
              <a:t>Atomicity: Độc lập data state trong các operation.</a:t>
            </a:r>
            <a:endParaRPr>
              <a:highlight>
                <a:srgbClr val="FFFFFF"/>
              </a:highlight>
              <a:latin typeface="Times New Roman"/>
              <a:ea typeface="Times New Roman"/>
              <a:cs typeface="Times New Roman"/>
              <a:sym typeface="Times New Roman"/>
            </a:endParaRPr>
          </a:p>
          <a:p>
            <a:pPr marL="342900" lvl="0" indent="0" algn="l" rtl="0">
              <a:lnSpc>
                <a:spcPct val="115000"/>
              </a:lnSpc>
              <a:spcBef>
                <a:spcPts val="0"/>
              </a:spcBef>
              <a:spcAft>
                <a:spcPts val="0"/>
              </a:spcAft>
              <a:buNone/>
            </a:pPr>
            <a:endParaRPr>
              <a:latin typeface="Times New Roman"/>
              <a:ea typeface="Times New Roman"/>
              <a:cs typeface="Times New Roman"/>
              <a:sym typeface="Times New Roman"/>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4" name="Google Shape;264;p35"/>
          <p:cNvSpPr txBox="1">
            <a:spLocks noGrp="1"/>
          </p:cNvSpPr>
          <p:nvPr>
            <p:ph type="title"/>
          </p:nvPr>
        </p:nvSpPr>
        <p:spPr>
          <a:xfrm>
            <a:off x="533400" y="457200"/>
            <a:ext cx="7391400" cy="5637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3200"/>
              <a:buFont typeface="Verdana"/>
              <a:buNone/>
            </a:pPr>
            <a:r>
              <a:rPr lang="en-US"/>
              <a:t>Đặc điểm của NoSQL</a:t>
            </a:r>
            <a:endParaRPr/>
          </a:p>
        </p:txBody>
      </p:sp>
      <p:sp>
        <p:nvSpPr>
          <p:cNvPr id="265" name="Google Shape;265;p35"/>
          <p:cNvSpPr txBox="1">
            <a:spLocks noGrp="1"/>
          </p:cNvSpPr>
          <p:nvPr>
            <p:ph type="body" idx="1"/>
          </p:nvPr>
        </p:nvSpPr>
        <p:spPr>
          <a:xfrm>
            <a:off x="457200" y="1466999"/>
            <a:ext cx="8229600" cy="5391000"/>
          </a:xfrm>
          <a:prstGeom prst="rect">
            <a:avLst/>
          </a:prstGeom>
          <a:noFill/>
          <a:ln>
            <a:noFill/>
          </a:ln>
        </p:spPr>
        <p:txBody>
          <a:bodyPr spcFirstLastPara="1" wrap="square" lIns="91425" tIns="45700" rIns="91425" bIns="45700" anchor="t" anchorCtr="0">
            <a:noAutofit/>
          </a:bodyPr>
          <a:lstStyle/>
          <a:p>
            <a:pPr marL="342900" lvl="0" indent="-431800" algn="l" rtl="0">
              <a:lnSpc>
                <a:spcPct val="115000"/>
              </a:lnSpc>
              <a:spcBef>
                <a:spcPts val="0"/>
              </a:spcBef>
              <a:spcAft>
                <a:spcPts val="0"/>
              </a:spcAft>
              <a:buClr>
                <a:schemeClr val="dk1"/>
              </a:buClr>
              <a:buSzPts val="3200"/>
              <a:buFont typeface="Times New Roman"/>
              <a:buChar char="❖"/>
            </a:pPr>
            <a:r>
              <a:rPr lang="en-US">
                <a:highlight>
                  <a:srgbClr val="FFFFFF"/>
                </a:highlight>
                <a:latin typeface="Times New Roman"/>
                <a:ea typeface="Times New Roman"/>
                <a:cs typeface="Times New Roman"/>
                <a:sym typeface="Times New Roman"/>
              </a:rPr>
              <a:t>Atomicity: Độc lập data state trong các operation.</a:t>
            </a:r>
            <a:endParaRPr>
              <a:highlight>
                <a:srgbClr val="FFFFFF"/>
              </a:highlight>
              <a:latin typeface="Times New Roman"/>
              <a:ea typeface="Times New Roman"/>
              <a:cs typeface="Times New Roman"/>
              <a:sym typeface="Times New Roman"/>
            </a:endParaRPr>
          </a:p>
          <a:p>
            <a:pPr marL="342900" lvl="0" indent="-431800" algn="l" rtl="0">
              <a:lnSpc>
                <a:spcPct val="115000"/>
              </a:lnSpc>
              <a:spcBef>
                <a:spcPts val="0"/>
              </a:spcBef>
              <a:spcAft>
                <a:spcPts val="0"/>
              </a:spcAft>
              <a:buClr>
                <a:schemeClr val="dk1"/>
              </a:buClr>
              <a:buSzPts val="3200"/>
              <a:buFont typeface="Times New Roman"/>
              <a:buChar char="❖"/>
            </a:pPr>
            <a:r>
              <a:rPr lang="en-US">
                <a:highlight>
                  <a:srgbClr val="FFFFFF"/>
                </a:highlight>
                <a:latin typeface="Times New Roman"/>
                <a:ea typeface="Times New Roman"/>
                <a:cs typeface="Times New Roman"/>
                <a:sym typeface="Times New Roman"/>
              </a:rPr>
              <a:t>Durability: dữ liệu có thể tồn tại trong bộ nhớ máy tính nhưng đồng thời cũng được lưu trữ lại đĩa cứng.</a:t>
            </a:r>
            <a:endParaRPr>
              <a:highlight>
                <a:srgbClr val="FFFFFF"/>
              </a:highlight>
              <a:latin typeface="Times New Roman"/>
              <a:ea typeface="Times New Roman"/>
              <a:cs typeface="Times New Roman"/>
              <a:sym typeface="Times New Roman"/>
            </a:endParaRPr>
          </a:p>
          <a:p>
            <a:pPr marL="342900" lvl="0" indent="-431800" algn="l" rtl="0">
              <a:lnSpc>
                <a:spcPct val="115000"/>
              </a:lnSpc>
              <a:spcBef>
                <a:spcPts val="0"/>
              </a:spcBef>
              <a:spcAft>
                <a:spcPts val="0"/>
              </a:spcAft>
              <a:buClr>
                <a:schemeClr val="dk1"/>
              </a:buClr>
              <a:buSzPts val="3200"/>
              <a:buFont typeface="Times New Roman"/>
              <a:buChar char="❖"/>
            </a:pPr>
            <a:r>
              <a:rPr lang="en-US">
                <a:highlight>
                  <a:srgbClr val="FFFFFF"/>
                </a:highlight>
                <a:latin typeface="Times New Roman"/>
                <a:ea typeface="Times New Roman"/>
                <a:cs typeface="Times New Roman"/>
                <a:sym typeface="Times New Roman"/>
              </a:rPr>
              <a:t>Query Flexibility: Multi-Gets, Range queries (load một tập giá trị dựa vào một dãy các khóa).</a:t>
            </a:r>
            <a:endParaRPr>
              <a:highlight>
                <a:srgbClr val="FFFFFF"/>
              </a:highlight>
              <a:latin typeface="Times New Roman"/>
              <a:ea typeface="Times New Roman"/>
              <a:cs typeface="Times New Roman"/>
              <a:sym typeface="Times New Roman"/>
            </a:endParaRPr>
          </a:p>
          <a:p>
            <a:pPr marL="342900" lvl="0" indent="0" algn="l" rtl="0">
              <a:lnSpc>
                <a:spcPct val="115000"/>
              </a:lnSpc>
              <a:spcBef>
                <a:spcPts val="0"/>
              </a:spcBef>
              <a:spcAft>
                <a:spcPts val="0"/>
              </a:spcAft>
              <a:buNone/>
            </a:pPr>
            <a:endParaRPr>
              <a:latin typeface="Times New Roman"/>
              <a:ea typeface="Times New Roman"/>
              <a:cs typeface="Times New Roman"/>
              <a:sym typeface="Times New Roman"/>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1" name="Google Shape;271;p36"/>
          <p:cNvSpPr txBox="1">
            <a:spLocks noGrp="1"/>
          </p:cNvSpPr>
          <p:nvPr>
            <p:ph type="title"/>
          </p:nvPr>
        </p:nvSpPr>
        <p:spPr>
          <a:xfrm>
            <a:off x="533400" y="457200"/>
            <a:ext cx="7391400" cy="5637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3200"/>
              <a:buFont typeface="Verdana"/>
              <a:buNone/>
            </a:pPr>
            <a:r>
              <a:rPr lang="en-US"/>
              <a:t>Đặc điểm của NoSQL</a:t>
            </a:r>
            <a:endParaRPr/>
          </a:p>
        </p:txBody>
      </p:sp>
      <p:sp>
        <p:nvSpPr>
          <p:cNvPr id="272" name="Google Shape;272;p36"/>
          <p:cNvSpPr txBox="1">
            <a:spLocks noGrp="1"/>
          </p:cNvSpPr>
          <p:nvPr>
            <p:ph type="body" idx="1"/>
          </p:nvPr>
        </p:nvSpPr>
        <p:spPr>
          <a:xfrm>
            <a:off x="457200" y="1466999"/>
            <a:ext cx="8229600" cy="5391000"/>
          </a:xfrm>
          <a:prstGeom prst="rect">
            <a:avLst/>
          </a:prstGeom>
          <a:noFill/>
          <a:ln>
            <a:noFill/>
          </a:ln>
        </p:spPr>
        <p:txBody>
          <a:bodyPr spcFirstLastPara="1" wrap="square" lIns="91425" tIns="45700" rIns="91425" bIns="45700" anchor="t" anchorCtr="0">
            <a:noAutofit/>
          </a:bodyPr>
          <a:lstStyle/>
          <a:p>
            <a:pPr marL="342900" lvl="0" indent="-431800" algn="l" rtl="0">
              <a:lnSpc>
                <a:spcPct val="115000"/>
              </a:lnSpc>
              <a:spcBef>
                <a:spcPts val="0"/>
              </a:spcBef>
              <a:spcAft>
                <a:spcPts val="0"/>
              </a:spcAft>
              <a:buClr>
                <a:schemeClr val="dk1"/>
              </a:buClr>
              <a:buSzPts val="3200"/>
              <a:buFont typeface="Times New Roman"/>
              <a:buChar char="❖"/>
            </a:pPr>
            <a:r>
              <a:rPr lang="en-US">
                <a:highlight>
                  <a:srgbClr val="FFFFFF"/>
                </a:highlight>
                <a:latin typeface="Times New Roman"/>
                <a:ea typeface="Times New Roman"/>
                <a:cs typeface="Times New Roman"/>
                <a:sym typeface="Times New Roman"/>
              </a:rPr>
              <a:t>Deployment Flexibility: việc bổ sung thêm/loại bỏ các node, hệ thống sẽ tự động nhận biết để lưu trữ mà không cần phải can thiệp bằng tay. Hệ thống cũng không đòi hỏi cấu hình phần cứng mạnh, đồng nhất.</a:t>
            </a:r>
            <a:endParaRPr>
              <a:highlight>
                <a:srgbClr val="FFFFFF"/>
              </a:highlight>
              <a:latin typeface="Times New Roman"/>
              <a:ea typeface="Times New Roman"/>
              <a:cs typeface="Times New Roman"/>
              <a:sym typeface="Times New Roman"/>
            </a:endParaRPr>
          </a:p>
          <a:p>
            <a:pPr marL="342900" lvl="0" indent="-431800" algn="l" rtl="0">
              <a:lnSpc>
                <a:spcPct val="115000"/>
              </a:lnSpc>
              <a:spcBef>
                <a:spcPts val="0"/>
              </a:spcBef>
              <a:spcAft>
                <a:spcPts val="0"/>
              </a:spcAft>
              <a:buClr>
                <a:schemeClr val="dk1"/>
              </a:buClr>
              <a:buSzPts val="3200"/>
              <a:buFont typeface="Times New Roman"/>
              <a:buChar char="❖"/>
            </a:pPr>
            <a:r>
              <a:rPr lang="en-US">
                <a:highlight>
                  <a:srgbClr val="FFFFFF"/>
                </a:highlight>
                <a:latin typeface="Times New Roman"/>
                <a:ea typeface="Times New Roman"/>
                <a:cs typeface="Times New Roman"/>
                <a:sym typeface="Times New Roman"/>
              </a:rPr>
              <a:t>Modeling flexibility: Key-Value pairs, Hierarchical data (dữ liệu cấu trúc), Graphs.</a:t>
            </a:r>
            <a:endParaRPr>
              <a:highlight>
                <a:srgbClr val="FFFFFF"/>
              </a:highlight>
              <a:latin typeface="Times New Roman"/>
              <a:ea typeface="Times New Roman"/>
              <a:cs typeface="Times New Roman"/>
              <a:sym typeface="Times New Roman"/>
            </a:endParaRPr>
          </a:p>
          <a:p>
            <a:pPr marL="342900" lvl="0" indent="0" algn="l" rtl="0">
              <a:lnSpc>
                <a:spcPct val="115000"/>
              </a:lnSpc>
              <a:spcBef>
                <a:spcPts val="0"/>
              </a:spcBef>
              <a:spcAft>
                <a:spcPts val="0"/>
              </a:spcAft>
              <a:buNone/>
            </a:pPr>
            <a:endParaRPr>
              <a:latin typeface="Times New Roman"/>
              <a:ea typeface="Times New Roman"/>
              <a:cs typeface="Times New Roman"/>
              <a:sym typeface="Times New Roman"/>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8" name="Google Shape;278;p37"/>
          <p:cNvSpPr txBox="1">
            <a:spLocks noGrp="1"/>
          </p:cNvSpPr>
          <p:nvPr>
            <p:ph type="title"/>
          </p:nvPr>
        </p:nvSpPr>
        <p:spPr>
          <a:xfrm>
            <a:off x="533400" y="457200"/>
            <a:ext cx="7391400" cy="5637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3200"/>
              <a:buFont typeface="Verdana"/>
              <a:buNone/>
            </a:pPr>
            <a:r>
              <a:rPr lang="en-US"/>
              <a:t>NoSQL và SQL</a:t>
            </a:r>
            <a:endParaRPr/>
          </a:p>
        </p:txBody>
      </p:sp>
      <p:pic>
        <p:nvPicPr>
          <p:cNvPr id="279" name="Google Shape;279;p37"/>
          <p:cNvPicPr preferRelativeResize="0"/>
          <p:nvPr/>
        </p:nvPicPr>
        <p:blipFill>
          <a:blip r:embed="rId3">
            <a:alphaModFix/>
          </a:blip>
          <a:stretch>
            <a:fillRect/>
          </a:stretch>
        </p:blipFill>
        <p:spPr>
          <a:xfrm>
            <a:off x="1387150" y="1356850"/>
            <a:ext cx="5821250" cy="4295775"/>
          </a:xfrm>
          <a:prstGeom prst="rect">
            <a:avLst/>
          </a:prstGeom>
          <a:noFill/>
          <a:ln>
            <a:noFill/>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5" name="Google Shape;285;p38"/>
          <p:cNvSpPr txBox="1">
            <a:spLocks noGrp="1"/>
          </p:cNvSpPr>
          <p:nvPr>
            <p:ph type="title"/>
          </p:nvPr>
        </p:nvSpPr>
        <p:spPr>
          <a:xfrm>
            <a:off x="533400" y="457200"/>
            <a:ext cx="7391400" cy="5637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3200"/>
              <a:buFont typeface="Verdana"/>
              <a:buNone/>
            </a:pPr>
            <a:r>
              <a:rPr lang="en-US"/>
              <a:t>Khi nào dùng NoSQL hay SQL</a:t>
            </a:r>
            <a:endParaRPr/>
          </a:p>
        </p:txBody>
      </p:sp>
      <p:sp>
        <p:nvSpPr>
          <p:cNvPr id="286" name="Google Shape;286;p38"/>
          <p:cNvSpPr txBox="1">
            <a:spLocks noGrp="1"/>
          </p:cNvSpPr>
          <p:nvPr>
            <p:ph type="body" idx="1"/>
          </p:nvPr>
        </p:nvSpPr>
        <p:spPr>
          <a:xfrm>
            <a:off x="457200" y="1250049"/>
            <a:ext cx="8229600" cy="5391000"/>
          </a:xfrm>
          <a:prstGeom prst="rect">
            <a:avLst/>
          </a:prstGeom>
          <a:noFill/>
          <a:ln>
            <a:noFill/>
          </a:ln>
        </p:spPr>
        <p:txBody>
          <a:bodyPr spcFirstLastPara="1" wrap="square" lIns="91425" tIns="45700" rIns="91425" bIns="45700" anchor="t" anchorCtr="0">
            <a:noAutofit/>
          </a:bodyPr>
          <a:lstStyle/>
          <a:p>
            <a:pPr marL="342900" lvl="0" indent="-431800" algn="l" rtl="0">
              <a:lnSpc>
                <a:spcPct val="115000"/>
              </a:lnSpc>
              <a:spcBef>
                <a:spcPts val="0"/>
              </a:spcBef>
              <a:spcAft>
                <a:spcPts val="0"/>
              </a:spcAft>
              <a:buClr>
                <a:schemeClr val="dk1"/>
              </a:buClr>
              <a:buSzPts val="3200"/>
              <a:buFont typeface="Times New Roman"/>
              <a:buChar char="❖"/>
            </a:pPr>
            <a:r>
              <a:rPr lang="en-US">
                <a:highlight>
                  <a:srgbClr val="FFFFFF"/>
                </a:highlight>
                <a:latin typeface="Times New Roman"/>
                <a:ea typeface="Times New Roman"/>
                <a:cs typeface="Times New Roman"/>
                <a:sym typeface="Times New Roman"/>
              </a:rPr>
              <a:t>Cơ sở dữ liệu SQL sẽ là lý tưởng cho các dự án có một requirement đã được xác định sẵn và cần có sự thống nhất chặt chẽ giữa các dữ liệu.</a:t>
            </a:r>
            <a:endParaRPr>
              <a:highlight>
                <a:srgbClr val="FFFFFF"/>
              </a:highlight>
              <a:latin typeface="Times New Roman"/>
              <a:ea typeface="Times New Roman"/>
              <a:cs typeface="Times New Roman"/>
              <a:sym typeface="Times New Roman"/>
            </a:endParaRPr>
          </a:p>
          <a:p>
            <a:pPr marL="342900" lvl="0" indent="-431800" algn="l" rtl="0">
              <a:lnSpc>
                <a:spcPct val="115000"/>
              </a:lnSpc>
              <a:spcBef>
                <a:spcPts val="0"/>
              </a:spcBef>
              <a:spcAft>
                <a:spcPts val="0"/>
              </a:spcAft>
              <a:buClr>
                <a:schemeClr val="dk1"/>
              </a:buClr>
              <a:buSzPts val="3200"/>
              <a:buFont typeface="Times New Roman"/>
              <a:buChar char="❖"/>
            </a:pPr>
            <a:r>
              <a:rPr lang="en-US">
                <a:highlight>
                  <a:srgbClr val="FFFFFF"/>
                </a:highlight>
                <a:latin typeface="Times New Roman"/>
                <a:ea typeface="Times New Roman"/>
                <a:cs typeface="Times New Roman"/>
                <a:sym typeface="Times New Roman"/>
              </a:rPr>
              <a:t>Còn cơ sở dữ liệu NoSQL sẽ là lựa chọn tốt cho một requirement chưa được xác định hoàn toàn, tức là dữ liệu không quá liên quan, không quá cần sự thống nhất, các dữ liệu chưa được xác định hết và có thể sẽ phát triển ra thêm nhiều hơn, các dự án vô cùng coi trọng yếu tố tốc độ và tính mở rộng.</a:t>
            </a:r>
            <a:endParaRPr>
              <a:highlight>
                <a:srgbClr val="FFFFFF"/>
              </a:highlight>
              <a:latin typeface="Times New Roman"/>
              <a:ea typeface="Times New Roman"/>
              <a:cs typeface="Times New Roman"/>
              <a:sym typeface="Times New Roman"/>
            </a:endParaRPr>
          </a:p>
          <a:p>
            <a:pPr marL="342900" lvl="0" indent="0" algn="l" rtl="0">
              <a:lnSpc>
                <a:spcPct val="115000"/>
              </a:lnSpc>
              <a:spcBef>
                <a:spcPts val="0"/>
              </a:spcBef>
              <a:spcAft>
                <a:spcPts val="0"/>
              </a:spcAft>
              <a:buNone/>
            </a:pPr>
            <a:endParaRPr>
              <a:latin typeface="Times New Roman"/>
              <a:ea typeface="Times New Roman"/>
              <a:cs typeface="Times New Roman"/>
              <a:sym typeface="Times New Roman"/>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2" name="Google Shape;292;p39"/>
          <p:cNvSpPr txBox="1">
            <a:spLocks noGrp="1"/>
          </p:cNvSpPr>
          <p:nvPr>
            <p:ph type="title"/>
          </p:nvPr>
        </p:nvSpPr>
        <p:spPr>
          <a:xfrm>
            <a:off x="533400" y="457200"/>
            <a:ext cx="7391400" cy="5637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3200"/>
              <a:buFont typeface="Verdana"/>
              <a:buNone/>
            </a:pPr>
            <a:r>
              <a:rPr lang="en-US"/>
              <a:t>Khi nào dùng NoSQL hay SQL</a:t>
            </a:r>
            <a:endParaRPr/>
          </a:p>
        </p:txBody>
      </p:sp>
      <p:sp>
        <p:nvSpPr>
          <p:cNvPr id="293" name="Google Shape;293;p39"/>
          <p:cNvSpPr txBox="1">
            <a:spLocks noGrp="1"/>
          </p:cNvSpPr>
          <p:nvPr>
            <p:ph type="body" idx="1"/>
          </p:nvPr>
        </p:nvSpPr>
        <p:spPr>
          <a:xfrm>
            <a:off x="457200" y="1250049"/>
            <a:ext cx="8229600" cy="5391000"/>
          </a:xfrm>
          <a:prstGeom prst="rect">
            <a:avLst/>
          </a:prstGeom>
          <a:noFill/>
          <a:ln>
            <a:noFill/>
          </a:ln>
        </p:spPr>
        <p:txBody>
          <a:bodyPr spcFirstLastPara="1" wrap="square" lIns="91425" tIns="45700" rIns="91425" bIns="45700" anchor="t" anchorCtr="0">
            <a:noAutofit/>
          </a:bodyPr>
          <a:lstStyle/>
          <a:p>
            <a:pPr marL="342900" lvl="0" indent="-431800" algn="l" rtl="0">
              <a:lnSpc>
                <a:spcPct val="115000"/>
              </a:lnSpc>
              <a:spcBef>
                <a:spcPts val="0"/>
              </a:spcBef>
              <a:spcAft>
                <a:spcPts val="0"/>
              </a:spcAft>
              <a:buClr>
                <a:schemeClr val="dk1"/>
              </a:buClr>
              <a:buSzPts val="3200"/>
              <a:buFont typeface="Times New Roman"/>
              <a:buChar char="❖"/>
            </a:pPr>
            <a:r>
              <a:rPr lang="en-US">
                <a:highlight>
                  <a:srgbClr val="FFFFFF"/>
                </a:highlight>
                <a:latin typeface="Times New Roman"/>
                <a:ea typeface="Times New Roman"/>
                <a:cs typeface="Times New Roman"/>
                <a:sym typeface="Times New Roman"/>
              </a:rPr>
              <a:t>NoSQL là Analog (Tương tự). Nó sẽ phù hợp nhất với các dữ liệu có tổ chức với một requirement mềm lỏng - có thể được thay đổi, mở rộng cho phù hợp mọi hoàn cảnh. Các trường hợp hay được sử dụng phải kể đến: Các mạng xã hội, Các hệ thống quản lý khách hàng và phân tích trang web.</a:t>
            </a:r>
            <a:endParaRPr>
              <a:highlight>
                <a:srgbClr val="FFFFFF"/>
              </a:highlight>
              <a:latin typeface="Times New Roman"/>
              <a:ea typeface="Times New Roman"/>
              <a:cs typeface="Times New Roman"/>
              <a:sym typeface="Times New Roman"/>
            </a:endParaRPr>
          </a:p>
          <a:p>
            <a:pPr marL="342900" lvl="0" indent="0" algn="l" rtl="0">
              <a:lnSpc>
                <a:spcPct val="115000"/>
              </a:lnSpc>
              <a:spcBef>
                <a:spcPts val="0"/>
              </a:spcBef>
              <a:spcAft>
                <a:spcPts val="0"/>
              </a:spcAft>
              <a:buNone/>
            </a:pPr>
            <a:endParaRPr>
              <a:latin typeface="Times New Roman"/>
              <a:ea typeface="Times New Roman"/>
              <a:cs typeface="Times New Roman"/>
              <a:sym typeface="Times New Roman"/>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9" name="Google Shape;299;p40"/>
          <p:cNvSpPr txBox="1">
            <a:spLocks noGrp="1"/>
          </p:cNvSpPr>
          <p:nvPr>
            <p:ph type="title"/>
          </p:nvPr>
        </p:nvSpPr>
        <p:spPr>
          <a:xfrm>
            <a:off x="533400" y="457200"/>
            <a:ext cx="7391400" cy="5637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3200"/>
              <a:buFont typeface="Verdana"/>
              <a:buNone/>
            </a:pPr>
            <a:r>
              <a:rPr lang="en-US"/>
              <a:t>Khi nào dùng NoSQL hay SQL</a:t>
            </a:r>
            <a:endParaRPr/>
          </a:p>
        </p:txBody>
      </p:sp>
      <p:sp>
        <p:nvSpPr>
          <p:cNvPr id="300" name="Google Shape;300;p40"/>
          <p:cNvSpPr txBox="1">
            <a:spLocks noGrp="1"/>
          </p:cNvSpPr>
          <p:nvPr>
            <p:ph type="body" idx="1"/>
          </p:nvPr>
        </p:nvSpPr>
        <p:spPr>
          <a:xfrm>
            <a:off x="457200" y="1250049"/>
            <a:ext cx="8229600" cy="5391000"/>
          </a:xfrm>
          <a:prstGeom prst="rect">
            <a:avLst/>
          </a:prstGeom>
          <a:noFill/>
          <a:ln>
            <a:noFill/>
          </a:ln>
        </p:spPr>
        <p:txBody>
          <a:bodyPr spcFirstLastPara="1" wrap="square" lIns="91425" tIns="45700" rIns="91425" bIns="45700" anchor="t" anchorCtr="0">
            <a:noAutofit/>
          </a:bodyPr>
          <a:lstStyle/>
          <a:p>
            <a:pPr marL="342900" lvl="0" indent="-431800" algn="l" rtl="0">
              <a:lnSpc>
                <a:spcPct val="115000"/>
              </a:lnSpc>
              <a:spcBef>
                <a:spcPts val="0"/>
              </a:spcBef>
              <a:spcAft>
                <a:spcPts val="0"/>
              </a:spcAft>
              <a:buClr>
                <a:schemeClr val="dk1"/>
              </a:buClr>
              <a:buSzPts val="3200"/>
              <a:buFont typeface="Times New Roman"/>
              <a:buChar char="❖"/>
            </a:pPr>
            <a:r>
              <a:rPr lang="en-US">
                <a:highlight>
                  <a:srgbClr val="FFFFFF"/>
                </a:highlight>
                <a:latin typeface="Times New Roman"/>
                <a:ea typeface="Times New Roman"/>
                <a:cs typeface="Times New Roman"/>
                <a:sym typeface="Times New Roman"/>
              </a:rPr>
              <a:t>SQL là Digital (Kĩ thuật số). Cơ sở dữ liệu này sẽ hoạt động tốt nhất với các đối tượng rời rạc, đã được định nghĩa rõ ràng với một yêu cầu kĩ thuật được xác định chính xác. Các trường hợp sử dụng thường thấy là: Các cửa hàng Online và Các hệ thống Ngân Hàng.</a:t>
            </a:r>
            <a:endParaRPr>
              <a:latin typeface="Times New Roman"/>
              <a:ea typeface="Times New Roman"/>
              <a:cs typeface="Times New Roman"/>
              <a:sym typeface="Times New Roman"/>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6" name="Google Shape;306;p41"/>
          <p:cNvSpPr txBox="1">
            <a:spLocks noGrp="1"/>
          </p:cNvSpPr>
          <p:nvPr>
            <p:ph type="title"/>
          </p:nvPr>
        </p:nvSpPr>
        <p:spPr>
          <a:xfrm>
            <a:off x="533400" y="457200"/>
            <a:ext cx="7391400" cy="5637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3200"/>
              <a:buFont typeface="Verdana"/>
              <a:buNone/>
            </a:pPr>
            <a:r>
              <a:rPr lang="en-US"/>
              <a:t>Khi nào dùng NoSQL hay SQL</a:t>
            </a:r>
            <a:endParaRPr/>
          </a:p>
        </p:txBody>
      </p:sp>
      <p:pic>
        <p:nvPicPr>
          <p:cNvPr id="307" name="Google Shape;307;p41"/>
          <p:cNvPicPr preferRelativeResize="0"/>
          <p:nvPr/>
        </p:nvPicPr>
        <p:blipFill>
          <a:blip r:embed="rId3">
            <a:alphaModFix/>
          </a:blip>
          <a:stretch>
            <a:fillRect/>
          </a:stretch>
        </p:blipFill>
        <p:spPr>
          <a:xfrm>
            <a:off x="533400" y="1540400"/>
            <a:ext cx="8478626" cy="3382000"/>
          </a:xfrm>
          <a:prstGeom prst="rect">
            <a:avLst/>
          </a:prstGeom>
          <a:noFill/>
          <a:ln>
            <a:noFill/>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3" name="Google Shape;313;p42"/>
          <p:cNvSpPr txBox="1">
            <a:spLocks noGrp="1"/>
          </p:cNvSpPr>
          <p:nvPr>
            <p:ph type="title"/>
          </p:nvPr>
        </p:nvSpPr>
        <p:spPr>
          <a:xfrm>
            <a:off x="533400" y="457200"/>
            <a:ext cx="7391400" cy="5637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3200"/>
              <a:buFont typeface="Verdana"/>
              <a:buNone/>
            </a:pPr>
            <a:r>
              <a:rPr lang="en-US"/>
              <a:t>Các loại NoSQL</a:t>
            </a:r>
            <a:endParaRPr/>
          </a:p>
        </p:txBody>
      </p:sp>
      <p:sp>
        <p:nvSpPr>
          <p:cNvPr id="314" name="Google Shape;314;p42"/>
          <p:cNvSpPr txBox="1">
            <a:spLocks noGrp="1"/>
          </p:cNvSpPr>
          <p:nvPr>
            <p:ph type="body" idx="1"/>
          </p:nvPr>
        </p:nvSpPr>
        <p:spPr>
          <a:xfrm>
            <a:off x="457200" y="1650499"/>
            <a:ext cx="8229600" cy="5391000"/>
          </a:xfrm>
          <a:prstGeom prst="rect">
            <a:avLst/>
          </a:prstGeom>
          <a:noFill/>
          <a:ln>
            <a:noFill/>
          </a:ln>
        </p:spPr>
        <p:txBody>
          <a:bodyPr spcFirstLastPara="1" wrap="square" lIns="91425" tIns="45700" rIns="91425" bIns="45700" anchor="t" anchorCtr="0">
            <a:noAutofit/>
          </a:bodyPr>
          <a:lstStyle/>
          <a:p>
            <a:pPr marL="342900" lvl="0" indent="-431800" algn="l" rtl="0">
              <a:lnSpc>
                <a:spcPct val="150000"/>
              </a:lnSpc>
              <a:spcBef>
                <a:spcPts val="0"/>
              </a:spcBef>
              <a:spcAft>
                <a:spcPts val="0"/>
              </a:spcAft>
              <a:buClr>
                <a:schemeClr val="dk1"/>
              </a:buClr>
              <a:buSzPts val="3200"/>
              <a:buFont typeface="Times New Roman"/>
              <a:buChar char="❖"/>
            </a:pPr>
            <a:r>
              <a:rPr lang="en-US" dirty="0">
                <a:latin typeface="Times New Roman"/>
                <a:ea typeface="Times New Roman"/>
                <a:cs typeface="Times New Roman"/>
                <a:sym typeface="Times New Roman"/>
              </a:rPr>
              <a:t>Key-values stores</a:t>
            </a:r>
            <a:endParaRPr dirty="0">
              <a:latin typeface="Times New Roman"/>
              <a:ea typeface="Times New Roman"/>
              <a:cs typeface="Times New Roman"/>
              <a:sym typeface="Times New Roman"/>
            </a:endParaRPr>
          </a:p>
          <a:p>
            <a:pPr marL="342900" lvl="0" indent="-431800" algn="l" rtl="0">
              <a:lnSpc>
                <a:spcPct val="150000"/>
              </a:lnSpc>
              <a:spcBef>
                <a:spcPts val="0"/>
              </a:spcBef>
              <a:spcAft>
                <a:spcPts val="0"/>
              </a:spcAft>
              <a:buClr>
                <a:schemeClr val="dk1"/>
              </a:buClr>
              <a:buSzPts val="3200"/>
              <a:buFont typeface="Times New Roman"/>
              <a:buChar char="❖"/>
            </a:pPr>
            <a:r>
              <a:rPr lang="en-US" dirty="0">
                <a:highlight>
                  <a:srgbClr val="FFFFFF"/>
                </a:highlight>
                <a:latin typeface="Times New Roman"/>
                <a:ea typeface="Times New Roman"/>
                <a:cs typeface="Times New Roman"/>
                <a:sym typeface="Times New Roman"/>
              </a:rPr>
              <a:t>Document Oriented databases</a:t>
            </a:r>
            <a:endParaRPr dirty="0">
              <a:highlight>
                <a:srgbClr val="FFFFFF"/>
              </a:highlight>
              <a:latin typeface="Times New Roman"/>
              <a:ea typeface="Times New Roman"/>
              <a:cs typeface="Times New Roman"/>
              <a:sym typeface="Times New Roman"/>
            </a:endParaRPr>
          </a:p>
          <a:p>
            <a:pPr marL="342900" lvl="0" indent="-431800" algn="l" rtl="0">
              <a:lnSpc>
                <a:spcPct val="150000"/>
              </a:lnSpc>
              <a:spcBef>
                <a:spcPts val="0"/>
              </a:spcBef>
              <a:spcAft>
                <a:spcPts val="0"/>
              </a:spcAft>
              <a:buClr>
                <a:schemeClr val="dk1"/>
              </a:buClr>
              <a:buSzPts val="3200"/>
              <a:buFont typeface="Times New Roman"/>
              <a:buChar char="❖"/>
            </a:pPr>
            <a:r>
              <a:rPr lang="en-US" dirty="0">
                <a:highlight>
                  <a:srgbClr val="FFFFFF"/>
                </a:highlight>
                <a:latin typeface="Times New Roman"/>
                <a:ea typeface="Times New Roman"/>
                <a:cs typeface="Times New Roman"/>
                <a:sym typeface="Times New Roman"/>
              </a:rPr>
              <a:t>Column-oriented databases (column-family)</a:t>
            </a:r>
            <a:endParaRPr dirty="0">
              <a:highlight>
                <a:srgbClr val="FFFFFF"/>
              </a:highlight>
              <a:latin typeface="Times New Roman"/>
              <a:ea typeface="Times New Roman"/>
              <a:cs typeface="Times New Roman"/>
              <a:sym typeface="Times New Roman"/>
            </a:endParaRPr>
          </a:p>
          <a:p>
            <a:pPr marL="342900" lvl="0" indent="-431800" algn="l" rtl="0">
              <a:lnSpc>
                <a:spcPct val="150000"/>
              </a:lnSpc>
              <a:spcBef>
                <a:spcPts val="0"/>
              </a:spcBef>
              <a:spcAft>
                <a:spcPts val="0"/>
              </a:spcAft>
              <a:buClr>
                <a:schemeClr val="dk1"/>
              </a:buClr>
              <a:buSzPts val="3200"/>
              <a:buFont typeface="Times New Roman"/>
              <a:buChar char="❖"/>
            </a:pPr>
            <a:r>
              <a:rPr lang="en-US" dirty="0">
                <a:highlight>
                  <a:srgbClr val="FFFFFF"/>
                </a:highlight>
                <a:latin typeface="Times New Roman"/>
                <a:ea typeface="Times New Roman"/>
                <a:cs typeface="Times New Roman"/>
                <a:sym typeface="Times New Roman"/>
              </a:rPr>
              <a:t>Graph databases</a:t>
            </a:r>
            <a:endParaRPr dirty="0">
              <a:latin typeface="Times New Roman"/>
              <a:ea typeface="Times New Roman"/>
              <a:cs typeface="Times New Roman"/>
              <a:sym typeface="Times New Roman"/>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20" name="Google Shape;320;p43"/>
          <p:cNvSpPr txBox="1">
            <a:spLocks noGrp="1"/>
          </p:cNvSpPr>
          <p:nvPr>
            <p:ph type="title"/>
          </p:nvPr>
        </p:nvSpPr>
        <p:spPr>
          <a:xfrm>
            <a:off x="533400" y="457200"/>
            <a:ext cx="7391400" cy="5637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3200"/>
              <a:buFont typeface="Verdana"/>
              <a:buNone/>
            </a:pPr>
            <a:r>
              <a:rPr lang="en-US"/>
              <a:t>Key-values stores</a:t>
            </a:r>
            <a:endParaRPr/>
          </a:p>
        </p:txBody>
      </p:sp>
      <p:pic>
        <p:nvPicPr>
          <p:cNvPr id="321" name="Google Shape;321;p43"/>
          <p:cNvPicPr preferRelativeResize="0"/>
          <p:nvPr/>
        </p:nvPicPr>
        <p:blipFill>
          <a:blip r:embed="rId3">
            <a:alphaModFix/>
          </a:blip>
          <a:stretch>
            <a:fillRect/>
          </a:stretch>
        </p:blipFill>
        <p:spPr>
          <a:xfrm>
            <a:off x="1836099" y="1800351"/>
            <a:ext cx="5830800" cy="4142600"/>
          </a:xfrm>
          <a:prstGeom prst="rect">
            <a:avLst/>
          </a:prstGeom>
          <a:noFill/>
          <a:ln>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6" name="Google Shape;136;p17"/>
          <p:cNvSpPr txBox="1">
            <a:spLocks noGrp="1"/>
          </p:cNvSpPr>
          <p:nvPr>
            <p:ph type="title"/>
          </p:nvPr>
        </p:nvSpPr>
        <p:spPr>
          <a:xfrm>
            <a:off x="533400" y="457200"/>
            <a:ext cx="7391400" cy="5637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3200"/>
              <a:buFont typeface="Verdana"/>
              <a:buNone/>
            </a:pPr>
            <a:r>
              <a:rPr lang="en-US"/>
              <a:t>Giới thiệu Big Data</a:t>
            </a:r>
            <a:endParaRPr/>
          </a:p>
        </p:txBody>
      </p:sp>
      <p:sp>
        <p:nvSpPr>
          <p:cNvPr id="137" name="Google Shape;137;p17"/>
          <p:cNvSpPr txBox="1">
            <a:spLocks noGrp="1"/>
          </p:cNvSpPr>
          <p:nvPr>
            <p:ph type="body" idx="1"/>
          </p:nvPr>
        </p:nvSpPr>
        <p:spPr>
          <a:xfrm>
            <a:off x="457200" y="1366837"/>
            <a:ext cx="8229600" cy="4919700"/>
          </a:xfrm>
          <a:prstGeom prst="rect">
            <a:avLst/>
          </a:prstGeom>
          <a:noFill/>
          <a:ln>
            <a:noFill/>
          </a:ln>
        </p:spPr>
        <p:txBody>
          <a:bodyPr spcFirstLastPara="1" wrap="square" lIns="91425" tIns="45700" rIns="91425" bIns="45700" anchor="t" anchorCtr="0">
            <a:noAutofit/>
          </a:bodyPr>
          <a:lstStyle/>
          <a:p>
            <a:pPr marL="342900" lvl="0" indent="-431800" algn="l" rtl="0">
              <a:lnSpc>
                <a:spcPct val="115000"/>
              </a:lnSpc>
              <a:spcBef>
                <a:spcPts val="0"/>
              </a:spcBef>
              <a:spcAft>
                <a:spcPts val="0"/>
              </a:spcAft>
              <a:buClr>
                <a:schemeClr val="dk1"/>
              </a:buClr>
              <a:buSzPts val="3200"/>
              <a:buFont typeface="Times New Roman"/>
              <a:buChar char="❖"/>
            </a:pPr>
            <a:r>
              <a:rPr lang="en-US">
                <a:highlight>
                  <a:srgbClr val="FFFFFF"/>
                </a:highlight>
                <a:latin typeface="Times New Roman"/>
                <a:ea typeface="Times New Roman"/>
                <a:cs typeface="Times New Roman"/>
                <a:sym typeface="Times New Roman"/>
              </a:rPr>
              <a:t>Big Data  hay dữ liệu lớn là thuật ngữ dùng để mô tả các bộ dữ liệu có kích thước rất lớn, khả năng phát triển nhanh, và rất khó thu thập, lưu trữ, quản lý và phân tích với các công cụ thống kê hay ứng dụng cơ sở dữ liệu truyền thống.</a:t>
            </a:r>
            <a:endParaRPr>
              <a:latin typeface="Times New Roman"/>
              <a:ea typeface="Times New Roman"/>
              <a:cs typeface="Times New Roman"/>
              <a:sym typeface="Times New Roman"/>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7" name="Google Shape;327;p44"/>
          <p:cNvSpPr txBox="1">
            <a:spLocks noGrp="1"/>
          </p:cNvSpPr>
          <p:nvPr>
            <p:ph type="title"/>
          </p:nvPr>
        </p:nvSpPr>
        <p:spPr>
          <a:xfrm>
            <a:off x="533400" y="457200"/>
            <a:ext cx="7391400" cy="5637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3200"/>
              <a:buFont typeface="Verdana"/>
              <a:buNone/>
            </a:pPr>
            <a:r>
              <a:rPr lang="en-US"/>
              <a:t>Key-values stores</a:t>
            </a:r>
            <a:endParaRPr/>
          </a:p>
        </p:txBody>
      </p:sp>
      <p:sp>
        <p:nvSpPr>
          <p:cNvPr id="328" name="Google Shape;328;p44"/>
          <p:cNvSpPr txBox="1">
            <a:spLocks noGrp="1"/>
          </p:cNvSpPr>
          <p:nvPr>
            <p:ph type="body" idx="1"/>
          </p:nvPr>
        </p:nvSpPr>
        <p:spPr>
          <a:xfrm>
            <a:off x="457200" y="1650499"/>
            <a:ext cx="8229600" cy="5391000"/>
          </a:xfrm>
          <a:prstGeom prst="rect">
            <a:avLst/>
          </a:prstGeom>
          <a:noFill/>
          <a:ln>
            <a:noFill/>
          </a:ln>
        </p:spPr>
        <p:txBody>
          <a:bodyPr spcFirstLastPara="1" wrap="square" lIns="91425" tIns="45700" rIns="91425" bIns="45700" anchor="t" anchorCtr="0">
            <a:noAutofit/>
          </a:bodyPr>
          <a:lstStyle/>
          <a:p>
            <a:pPr marL="342900" lvl="0" indent="-431800" algn="l" rtl="0">
              <a:lnSpc>
                <a:spcPct val="115000"/>
              </a:lnSpc>
              <a:spcBef>
                <a:spcPts val="0"/>
              </a:spcBef>
              <a:spcAft>
                <a:spcPts val="0"/>
              </a:spcAft>
              <a:buClr>
                <a:schemeClr val="dk1"/>
              </a:buClr>
              <a:buSzPts val="3200"/>
              <a:buFont typeface="Times New Roman"/>
              <a:buChar char="❖"/>
            </a:pPr>
            <a:r>
              <a:rPr lang="en-US">
                <a:highlight>
                  <a:srgbClr val="FFFFFF"/>
                </a:highlight>
                <a:latin typeface="Times New Roman"/>
                <a:ea typeface="Times New Roman"/>
                <a:cs typeface="Times New Roman"/>
                <a:sym typeface="Times New Roman"/>
              </a:rPr>
              <a:t>Cách lưu trữ dạng Key – value rất phù hợp với các ứng dụng cần truy xuất nhanh và khả năng mở rộng cao.</a:t>
            </a:r>
            <a:endParaRPr>
              <a:highlight>
                <a:srgbClr val="FFFFFF"/>
              </a:highlight>
              <a:latin typeface="Times New Roman"/>
              <a:ea typeface="Times New Roman"/>
              <a:cs typeface="Times New Roman"/>
              <a:sym typeface="Times New Roman"/>
            </a:endParaRPr>
          </a:p>
          <a:p>
            <a:pPr marL="742950" lvl="1" indent="-374650" algn="l" rtl="0">
              <a:lnSpc>
                <a:spcPct val="115000"/>
              </a:lnSpc>
              <a:spcBef>
                <a:spcPts val="0"/>
              </a:spcBef>
              <a:spcAft>
                <a:spcPts val="0"/>
              </a:spcAft>
              <a:buClr>
                <a:schemeClr val="dk1"/>
              </a:buClr>
              <a:buSzPts val="3200"/>
              <a:buFont typeface="Times New Roman"/>
              <a:buChar char="▪"/>
            </a:pPr>
            <a:r>
              <a:rPr lang="en-US" sz="3200">
                <a:highlight>
                  <a:srgbClr val="FFFFFF"/>
                </a:highlight>
                <a:latin typeface="Times New Roman"/>
                <a:ea typeface="Times New Roman"/>
                <a:cs typeface="Times New Roman"/>
                <a:sym typeface="Times New Roman"/>
              </a:rPr>
              <a:t>Ví dụ: Quản lý thông tin của sản phẩm bao gồm những thông tin cơ bản, các sản phẩm liên quan, đánh giá,… sẽ được lưu trữ dưới dạng key là mã sản phẩm chẳng hạn và value là các thông tin còn lại của sản phẩm.</a:t>
            </a:r>
            <a:endParaRPr sz="3200">
              <a:highlight>
                <a:srgbClr val="FFFFFF"/>
              </a:highlight>
              <a:latin typeface="Times New Roman"/>
              <a:ea typeface="Times New Roman"/>
              <a:cs typeface="Times New Roman"/>
              <a:sym typeface="Times New Roman"/>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4" name="Google Shape;334;p45"/>
          <p:cNvSpPr txBox="1">
            <a:spLocks noGrp="1"/>
          </p:cNvSpPr>
          <p:nvPr>
            <p:ph type="title"/>
          </p:nvPr>
        </p:nvSpPr>
        <p:spPr>
          <a:xfrm>
            <a:off x="533400" y="457200"/>
            <a:ext cx="7391400" cy="5637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3200"/>
              <a:buFont typeface="Verdana"/>
              <a:buNone/>
            </a:pPr>
            <a:r>
              <a:rPr lang="en-US"/>
              <a:t>Document Oriented databases</a:t>
            </a:r>
            <a:endParaRPr/>
          </a:p>
        </p:txBody>
      </p:sp>
      <p:pic>
        <p:nvPicPr>
          <p:cNvPr id="335" name="Google Shape;335;p45"/>
          <p:cNvPicPr preferRelativeResize="0"/>
          <p:nvPr/>
        </p:nvPicPr>
        <p:blipFill>
          <a:blip r:embed="rId3">
            <a:alphaModFix/>
          </a:blip>
          <a:stretch>
            <a:fillRect/>
          </a:stretch>
        </p:blipFill>
        <p:spPr>
          <a:xfrm>
            <a:off x="1122575" y="1878575"/>
            <a:ext cx="6898850" cy="4201225"/>
          </a:xfrm>
          <a:prstGeom prst="rect">
            <a:avLst/>
          </a:prstGeom>
          <a:noFill/>
          <a:ln>
            <a:noFill/>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1" name="Google Shape;341;p46"/>
          <p:cNvSpPr txBox="1">
            <a:spLocks noGrp="1"/>
          </p:cNvSpPr>
          <p:nvPr>
            <p:ph type="title"/>
          </p:nvPr>
        </p:nvSpPr>
        <p:spPr>
          <a:xfrm>
            <a:off x="533400" y="457200"/>
            <a:ext cx="7391400" cy="5637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3200"/>
              <a:buFont typeface="Verdana"/>
              <a:buNone/>
            </a:pPr>
            <a:r>
              <a:rPr lang="en-US"/>
              <a:t>Document Oriented databases</a:t>
            </a:r>
            <a:endParaRPr/>
          </a:p>
        </p:txBody>
      </p:sp>
      <p:sp>
        <p:nvSpPr>
          <p:cNvPr id="342" name="Google Shape;342;p46"/>
          <p:cNvSpPr txBox="1">
            <a:spLocks noGrp="1"/>
          </p:cNvSpPr>
          <p:nvPr>
            <p:ph type="body" idx="1"/>
          </p:nvPr>
        </p:nvSpPr>
        <p:spPr>
          <a:xfrm>
            <a:off x="457200" y="1466999"/>
            <a:ext cx="8229600" cy="5391000"/>
          </a:xfrm>
          <a:prstGeom prst="rect">
            <a:avLst/>
          </a:prstGeom>
          <a:noFill/>
          <a:ln>
            <a:noFill/>
          </a:ln>
        </p:spPr>
        <p:txBody>
          <a:bodyPr spcFirstLastPara="1" wrap="square" lIns="91425" tIns="45700" rIns="91425" bIns="45700" anchor="t" anchorCtr="0">
            <a:noAutofit/>
          </a:bodyPr>
          <a:lstStyle/>
          <a:p>
            <a:pPr marL="342900" marR="0" lvl="0" indent="-431800" algn="l" rtl="0">
              <a:lnSpc>
                <a:spcPct val="115000"/>
              </a:lnSpc>
              <a:spcBef>
                <a:spcPts val="0"/>
              </a:spcBef>
              <a:spcAft>
                <a:spcPts val="0"/>
              </a:spcAft>
              <a:buClr>
                <a:schemeClr val="dk1"/>
              </a:buClr>
              <a:buSzPts val="3200"/>
              <a:buFont typeface="Times New Roman"/>
              <a:buChar char="❖"/>
            </a:pPr>
            <a:r>
              <a:rPr lang="en-US">
                <a:highlight>
                  <a:srgbClr val="FFFFFF"/>
                </a:highlight>
                <a:latin typeface="Times New Roman"/>
                <a:ea typeface="Times New Roman"/>
                <a:cs typeface="Times New Roman"/>
                <a:sym typeface="Times New Roman"/>
              </a:rPr>
              <a:t>CSDL Document được thiết kế để quản lý và lưu trữ dữ liệu ở dạng document. Những document này được mã hóa về các dạng chuẩn như là XML, JSON (Javascript Option Notation) hay BSON (Binary JSON).</a:t>
            </a:r>
            <a:endParaRPr>
              <a:highlight>
                <a:srgbClr val="FFFFFF"/>
              </a:highlight>
              <a:latin typeface="Times New Roman"/>
              <a:ea typeface="Times New Roman"/>
              <a:cs typeface="Times New Roman"/>
              <a:sym typeface="Times New Roman"/>
            </a:endParaRPr>
          </a:p>
          <a:p>
            <a:pPr marL="342900" marR="0" lvl="0" indent="-431800" algn="l" rtl="0">
              <a:lnSpc>
                <a:spcPct val="115000"/>
              </a:lnSpc>
              <a:spcBef>
                <a:spcPts val="0"/>
              </a:spcBef>
              <a:spcAft>
                <a:spcPts val="0"/>
              </a:spcAft>
              <a:buClr>
                <a:schemeClr val="dk1"/>
              </a:buClr>
              <a:buSzPts val="3200"/>
              <a:buFont typeface="Times New Roman"/>
              <a:buChar char="❖"/>
            </a:pPr>
            <a:r>
              <a:rPr lang="en-US">
                <a:highlight>
                  <a:srgbClr val="FFFFFF"/>
                </a:highlight>
                <a:latin typeface="Times New Roman"/>
                <a:ea typeface="Times New Roman"/>
                <a:cs typeface="Times New Roman"/>
                <a:sym typeface="Times New Roman"/>
              </a:rPr>
              <a:t>CSDL Document phù hợp cho việc lưu trữ và quản lý tập dữ liệu có kích thước lớn. </a:t>
            </a:r>
            <a:endParaRPr sz="3200">
              <a:highlight>
                <a:srgbClr val="FFFFFF"/>
              </a:highlight>
              <a:latin typeface="Times New Roman"/>
              <a:ea typeface="Times New Roman"/>
              <a:cs typeface="Times New Roman"/>
              <a:sym typeface="Times New Roman"/>
            </a:endParaRPr>
          </a:p>
          <a:p>
            <a:pPr marL="342900" lvl="0" indent="-431800" algn="l" rtl="0">
              <a:lnSpc>
                <a:spcPct val="115000"/>
              </a:lnSpc>
              <a:spcBef>
                <a:spcPts val="0"/>
              </a:spcBef>
              <a:spcAft>
                <a:spcPts val="0"/>
              </a:spcAft>
              <a:buClr>
                <a:schemeClr val="dk1"/>
              </a:buClr>
              <a:buSzPts val="3200"/>
              <a:buFont typeface="Times New Roman"/>
              <a:buChar char="❖"/>
            </a:pPr>
            <a:r>
              <a:rPr lang="en-US">
                <a:highlight>
                  <a:srgbClr val="FFFFFF"/>
                </a:highlight>
                <a:latin typeface="Times New Roman"/>
                <a:ea typeface="Times New Roman"/>
                <a:cs typeface="Times New Roman"/>
                <a:sym typeface="Times New Roman"/>
              </a:rPr>
              <a:t>Các CSDL tiêu biểu cho CSDL Document: CouchDB (JSON), MongoDB (BSON),… </a:t>
            </a:r>
            <a:endParaRPr>
              <a:highlight>
                <a:srgbClr val="FFFFFF"/>
              </a:highlight>
              <a:latin typeface="Times New Roman"/>
              <a:ea typeface="Times New Roman"/>
              <a:cs typeface="Times New Roman"/>
              <a:sym typeface="Times New Roman"/>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8" name="Google Shape;348;p47"/>
          <p:cNvSpPr txBox="1">
            <a:spLocks noGrp="1"/>
          </p:cNvSpPr>
          <p:nvPr>
            <p:ph type="title"/>
          </p:nvPr>
        </p:nvSpPr>
        <p:spPr>
          <a:xfrm>
            <a:off x="533400" y="457200"/>
            <a:ext cx="7391400" cy="5637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3200"/>
              <a:buFont typeface="Verdana"/>
              <a:buNone/>
            </a:pPr>
            <a:r>
              <a:rPr lang="en-US"/>
              <a:t>Column-oriented databases</a:t>
            </a:r>
            <a:endParaRPr/>
          </a:p>
        </p:txBody>
      </p:sp>
      <p:pic>
        <p:nvPicPr>
          <p:cNvPr id="349" name="Google Shape;349;p47"/>
          <p:cNvPicPr preferRelativeResize="0"/>
          <p:nvPr/>
        </p:nvPicPr>
        <p:blipFill>
          <a:blip r:embed="rId3">
            <a:alphaModFix/>
          </a:blip>
          <a:stretch>
            <a:fillRect/>
          </a:stretch>
        </p:blipFill>
        <p:spPr>
          <a:xfrm>
            <a:off x="730663" y="2170375"/>
            <a:ext cx="7682676" cy="3447350"/>
          </a:xfrm>
          <a:prstGeom prst="rect">
            <a:avLst/>
          </a:prstGeom>
          <a:noFill/>
          <a:ln>
            <a:noFill/>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5" name="Google Shape;355;p48"/>
          <p:cNvSpPr txBox="1">
            <a:spLocks noGrp="1"/>
          </p:cNvSpPr>
          <p:nvPr>
            <p:ph type="title"/>
          </p:nvPr>
        </p:nvSpPr>
        <p:spPr>
          <a:xfrm>
            <a:off x="533400" y="457200"/>
            <a:ext cx="7391400" cy="5637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3200"/>
              <a:buFont typeface="Verdana"/>
              <a:buNone/>
            </a:pPr>
            <a:r>
              <a:rPr lang="en-US"/>
              <a:t>Column-oriented databases</a:t>
            </a:r>
            <a:endParaRPr/>
          </a:p>
        </p:txBody>
      </p:sp>
      <p:sp>
        <p:nvSpPr>
          <p:cNvPr id="356" name="Google Shape;356;p48"/>
          <p:cNvSpPr txBox="1">
            <a:spLocks noGrp="1"/>
          </p:cNvSpPr>
          <p:nvPr>
            <p:ph type="body" idx="1"/>
          </p:nvPr>
        </p:nvSpPr>
        <p:spPr>
          <a:xfrm>
            <a:off x="457200" y="1466999"/>
            <a:ext cx="8229600" cy="5391000"/>
          </a:xfrm>
          <a:prstGeom prst="rect">
            <a:avLst/>
          </a:prstGeom>
          <a:noFill/>
          <a:ln>
            <a:noFill/>
          </a:ln>
        </p:spPr>
        <p:txBody>
          <a:bodyPr spcFirstLastPara="1" wrap="square" lIns="91425" tIns="45700" rIns="91425" bIns="45700" anchor="t" anchorCtr="0">
            <a:noAutofit/>
          </a:bodyPr>
          <a:lstStyle/>
          <a:p>
            <a:pPr marL="342900" lvl="0" indent="-431800" algn="l" rtl="0">
              <a:lnSpc>
                <a:spcPct val="115000"/>
              </a:lnSpc>
              <a:spcBef>
                <a:spcPts val="0"/>
              </a:spcBef>
              <a:spcAft>
                <a:spcPts val="0"/>
              </a:spcAft>
              <a:buClr>
                <a:schemeClr val="dk1"/>
              </a:buClr>
              <a:buSzPts val="3200"/>
              <a:buFont typeface="Times New Roman"/>
              <a:buChar char="❖"/>
            </a:pPr>
            <a:r>
              <a:rPr lang="en-US">
                <a:highlight>
                  <a:srgbClr val="FFFFFF"/>
                </a:highlight>
                <a:latin typeface="Times New Roman"/>
                <a:ea typeface="Times New Roman"/>
                <a:cs typeface="Times New Roman"/>
                <a:sym typeface="Times New Roman"/>
              </a:rPr>
              <a:t>HQT CSDL Column Family lưu trữ dữ liệu theo cột.</a:t>
            </a:r>
            <a:endParaRPr>
              <a:highlight>
                <a:srgbClr val="FFFFFF"/>
              </a:highlight>
              <a:latin typeface="Times New Roman"/>
              <a:ea typeface="Times New Roman"/>
              <a:cs typeface="Times New Roman"/>
              <a:sym typeface="Times New Roman"/>
            </a:endParaRPr>
          </a:p>
          <a:p>
            <a:pPr marL="342900" lvl="0" indent="-431800" algn="l" rtl="0">
              <a:lnSpc>
                <a:spcPct val="115000"/>
              </a:lnSpc>
              <a:spcBef>
                <a:spcPts val="0"/>
              </a:spcBef>
              <a:spcAft>
                <a:spcPts val="0"/>
              </a:spcAft>
              <a:buClr>
                <a:schemeClr val="dk1"/>
              </a:buClr>
              <a:buSzPts val="3200"/>
              <a:buFont typeface="Times New Roman"/>
              <a:buChar char="❖"/>
            </a:pPr>
            <a:r>
              <a:rPr lang="en-US">
                <a:highlight>
                  <a:srgbClr val="FFFFFF"/>
                </a:highlight>
                <a:latin typeface="Times New Roman"/>
                <a:ea typeface="Times New Roman"/>
                <a:cs typeface="Times New Roman"/>
                <a:sym typeface="Times New Roman"/>
              </a:rPr>
              <a:t>Các khái niệm trong CSDL Column Family:</a:t>
            </a:r>
            <a:endParaRPr>
              <a:highlight>
                <a:srgbClr val="FFFFFF"/>
              </a:highlight>
              <a:latin typeface="Times New Roman"/>
              <a:ea typeface="Times New Roman"/>
              <a:cs typeface="Times New Roman"/>
              <a:sym typeface="Times New Roman"/>
            </a:endParaRPr>
          </a:p>
          <a:p>
            <a:pPr marL="742950" lvl="1" indent="-374650" algn="l" rtl="0">
              <a:lnSpc>
                <a:spcPct val="115000"/>
              </a:lnSpc>
              <a:spcBef>
                <a:spcPts val="0"/>
              </a:spcBef>
              <a:spcAft>
                <a:spcPts val="0"/>
              </a:spcAft>
              <a:buClr>
                <a:schemeClr val="dk1"/>
              </a:buClr>
              <a:buSzPts val="3200"/>
              <a:buFont typeface="Times New Roman"/>
              <a:buChar char="▪"/>
            </a:pPr>
            <a:r>
              <a:rPr lang="en-US" sz="3200">
                <a:highlight>
                  <a:srgbClr val="FFFFFF"/>
                </a:highlight>
                <a:latin typeface="Times New Roman"/>
                <a:ea typeface="Times New Roman"/>
                <a:cs typeface="Times New Roman"/>
                <a:sym typeface="Times New Roman"/>
              </a:rPr>
              <a:t>Column family (họ cột).</a:t>
            </a:r>
            <a:endParaRPr sz="3200">
              <a:highlight>
                <a:srgbClr val="FFFFFF"/>
              </a:highlight>
              <a:latin typeface="Times New Roman"/>
              <a:ea typeface="Times New Roman"/>
              <a:cs typeface="Times New Roman"/>
              <a:sym typeface="Times New Roman"/>
            </a:endParaRPr>
          </a:p>
          <a:p>
            <a:pPr marL="742950" lvl="1" indent="-374650" algn="l" rtl="0">
              <a:lnSpc>
                <a:spcPct val="115000"/>
              </a:lnSpc>
              <a:spcBef>
                <a:spcPts val="0"/>
              </a:spcBef>
              <a:spcAft>
                <a:spcPts val="0"/>
              </a:spcAft>
              <a:buClr>
                <a:schemeClr val="dk1"/>
              </a:buClr>
              <a:buSzPts val="3200"/>
              <a:buFont typeface="Times New Roman"/>
              <a:buChar char="▪"/>
            </a:pPr>
            <a:r>
              <a:rPr lang="en-US" sz="3200">
                <a:highlight>
                  <a:srgbClr val="FFFFFF"/>
                </a:highlight>
                <a:latin typeface="Times New Roman"/>
                <a:ea typeface="Times New Roman"/>
                <a:cs typeface="Times New Roman"/>
                <a:sym typeface="Times New Roman"/>
              </a:rPr>
              <a:t>Super column (siêu cột).</a:t>
            </a:r>
            <a:endParaRPr sz="3200">
              <a:highlight>
                <a:srgbClr val="FFFFFF"/>
              </a:highlight>
              <a:latin typeface="Times New Roman"/>
              <a:ea typeface="Times New Roman"/>
              <a:cs typeface="Times New Roman"/>
              <a:sym typeface="Times New Roman"/>
            </a:endParaRPr>
          </a:p>
          <a:p>
            <a:pPr marL="742950" lvl="1" indent="-374650" algn="l" rtl="0">
              <a:lnSpc>
                <a:spcPct val="115000"/>
              </a:lnSpc>
              <a:spcBef>
                <a:spcPts val="0"/>
              </a:spcBef>
              <a:spcAft>
                <a:spcPts val="0"/>
              </a:spcAft>
              <a:buClr>
                <a:schemeClr val="dk1"/>
              </a:buClr>
              <a:buSzPts val="3200"/>
              <a:buFont typeface="Times New Roman"/>
              <a:buChar char="▪"/>
            </a:pPr>
            <a:r>
              <a:rPr lang="en-US" sz="3200">
                <a:highlight>
                  <a:srgbClr val="FFFFFF"/>
                </a:highlight>
                <a:latin typeface="Times New Roman"/>
                <a:ea typeface="Times New Roman"/>
                <a:cs typeface="Times New Roman"/>
                <a:sym typeface="Times New Roman"/>
              </a:rPr>
              <a:t>Column (cột).</a:t>
            </a:r>
            <a:endParaRPr sz="3200">
              <a:highlight>
                <a:srgbClr val="FFFFFF"/>
              </a:highlight>
              <a:latin typeface="Times New Roman"/>
              <a:ea typeface="Times New Roman"/>
              <a:cs typeface="Times New Roman"/>
              <a:sym typeface="Times New Roman"/>
            </a:endParaRPr>
          </a:p>
          <a:p>
            <a:pPr marL="342900" lvl="0" indent="-431800" algn="l" rtl="0">
              <a:lnSpc>
                <a:spcPct val="115000"/>
              </a:lnSpc>
              <a:spcBef>
                <a:spcPts val="0"/>
              </a:spcBef>
              <a:spcAft>
                <a:spcPts val="0"/>
              </a:spcAft>
              <a:buClr>
                <a:schemeClr val="dk1"/>
              </a:buClr>
              <a:buSzPts val="3200"/>
              <a:buFont typeface="Times New Roman"/>
              <a:buChar char="❖"/>
            </a:pPr>
            <a:r>
              <a:rPr lang="en-US">
                <a:highlight>
                  <a:srgbClr val="FFFFFF"/>
                </a:highlight>
                <a:latin typeface="Times New Roman"/>
                <a:ea typeface="Times New Roman"/>
                <a:cs typeface="Times New Roman"/>
                <a:sym typeface="Times New Roman"/>
              </a:rPr>
              <a:t>CSDL Column Family được thiết kế để chạy trên một số lượng lớn các máy, và lưu trữ một lượng dữ liệu cực lớn. </a:t>
            </a:r>
            <a:endParaRPr>
              <a:highlight>
                <a:srgbClr val="FFFFFF"/>
              </a:highlight>
              <a:latin typeface="Times New Roman"/>
              <a:ea typeface="Times New Roman"/>
              <a:cs typeface="Times New Roman"/>
              <a:sym typeface="Times New Roman"/>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2" name="Google Shape;362;p49"/>
          <p:cNvSpPr txBox="1">
            <a:spLocks noGrp="1"/>
          </p:cNvSpPr>
          <p:nvPr>
            <p:ph type="title"/>
          </p:nvPr>
        </p:nvSpPr>
        <p:spPr>
          <a:xfrm>
            <a:off x="533400" y="457200"/>
            <a:ext cx="7391400" cy="5637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3200"/>
              <a:buFont typeface="Verdana"/>
              <a:buNone/>
            </a:pPr>
            <a:r>
              <a:rPr lang="en-US"/>
              <a:t>Graph databases</a:t>
            </a:r>
            <a:endParaRPr/>
          </a:p>
        </p:txBody>
      </p:sp>
      <p:pic>
        <p:nvPicPr>
          <p:cNvPr id="363" name="Google Shape;363;p49"/>
          <p:cNvPicPr preferRelativeResize="0"/>
          <p:nvPr/>
        </p:nvPicPr>
        <p:blipFill>
          <a:blip r:embed="rId3">
            <a:alphaModFix/>
          </a:blip>
          <a:stretch>
            <a:fillRect/>
          </a:stretch>
        </p:blipFill>
        <p:spPr>
          <a:xfrm>
            <a:off x="2325725" y="1489450"/>
            <a:ext cx="4492550" cy="4727350"/>
          </a:xfrm>
          <a:prstGeom prst="rect">
            <a:avLst/>
          </a:prstGeom>
          <a:noFill/>
          <a:ln>
            <a:noFill/>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9" name="Google Shape;369;p50"/>
          <p:cNvSpPr txBox="1">
            <a:spLocks noGrp="1"/>
          </p:cNvSpPr>
          <p:nvPr>
            <p:ph type="title"/>
          </p:nvPr>
        </p:nvSpPr>
        <p:spPr>
          <a:xfrm>
            <a:off x="533400" y="457200"/>
            <a:ext cx="7391400" cy="5637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3200"/>
              <a:buFont typeface="Verdana"/>
              <a:buNone/>
            </a:pPr>
            <a:r>
              <a:rPr lang="en-US"/>
              <a:t>Graph databases</a:t>
            </a:r>
            <a:endParaRPr/>
          </a:p>
        </p:txBody>
      </p:sp>
      <p:sp>
        <p:nvSpPr>
          <p:cNvPr id="370" name="Google Shape;370;p50"/>
          <p:cNvSpPr txBox="1">
            <a:spLocks noGrp="1"/>
          </p:cNvSpPr>
          <p:nvPr>
            <p:ph type="body" idx="1"/>
          </p:nvPr>
        </p:nvSpPr>
        <p:spPr>
          <a:xfrm>
            <a:off x="457200" y="1466999"/>
            <a:ext cx="8229600" cy="5391000"/>
          </a:xfrm>
          <a:prstGeom prst="rect">
            <a:avLst/>
          </a:prstGeom>
          <a:noFill/>
          <a:ln>
            <a:noFill/>
          </a:ln>
        </p:spPr>
        <p:txBody>
          <a:bodyPr spcFirstLastPara="1" wrap="square" lIns="91425" tIns="45700" rIns="91425" bIns="45700" anchor="t" anchorCtr="0">
            <a:noAutofit/>
          </a:bodyPr>
          <a:lstStyle/>
          <a:p>
            <a:pPr marL="342900" lvl="0" indent="-431800" algn="l" rtl="0">
              <a:lnSpc>
                <a:spcPct val="115000"/>
              </a:lnSpc>
              <a:spcBef>
                <a:spcPts val="0"/>
              </a:spcBef>
              <a:spcAft>
                <a:spcPts val="0"/>
              </a:spcAft>
              <a:buClr>
                <a:schemeClr val="dk1"/>
              </a:buClr>
              <a:buSzPts val="3200"/>
              <a:buFont typeface="Times New Roman"/>
              <a:buChar char="❖"/>
            </a:pPr>
            <a:r>
              <a:rPr lang="en-US">
                <a:highlight>
                  <a:srgbClr val="FFFFFF"/>
                </a:highlight>
                <a:latin typeface="Times New Roman"/>
                <a:ea typeface="Times New Roman"/>
                <a:cs typeface="Times New Roman"/>
                <a:sym typeface="Times New Roman"/>
              </a:rPr>
              <a:t>Cơ sở dữ liệu đồ thị sử dụng các cấu trúc đồ thị với các nút (nodes), các mối quan hệ (relationships), các thuộc tính (properties) để  mô tả và lưu trữ dữ liệu.</a:t>
            </a:r>
            <a:endParaRPr>
              <a:highlight>
                <a:srgbClr val="FFFFFF"/>
              </a:highlight>
              <a:latin typeface="Times New Roman"/>
              <a:ea typeface="Times New Roman"/>
              <a:cs typeface="Times New Roman"/>
              <a:sym typeface="Times New Roman"/>
            </a:endParaRPr>
          </a:p>
          <a:p>
            <a:pPr marL="342900" lvl="0" indent="-431800" algn="l" rtl="0">
              <a:lnSpc>
                <a:spcPct val="115000"/>
              </a:lnSpc>
              <a:spcBef>
                <a:spcPts val="0"/>
              </a:spcBef>
              <a:spcAft>
                <a:spcPts val="0"/>
              </a:spcAft>
              <a:buClr>
                <a:schemeClr val="dk1"/>
              </a:buClr>
              <a:buSzPts val="3200"/>
              <a:buFont typeface="Times New Roman"/>
              <a:buChar char="❖"/>
            </a:pPr>
            <a:r>
              <a:rPr lang="en-US">
                <a:highlight>
                  <a:srgbClr val="FFFFFF"/>
                </a:highlight>
                <a:latin typeface="Times New Roman"/>
                <a:ea typeface="Times New Roman"/>
                <a:cs typeface="Times New Roman"/>
                <a:sym typeface="Times New Roman"/>
              </a:rPr>
              <a:t>Graph Database thường được sử dụng để giải quyết các vấn đề về mạng.</a:t>
            </a:r>
            <a:endParaRPr>
              <a:highlight>
                <a:srgbClr val="FFFFFF"/>
              </a:highlight>
              <a:latin typeface="Times New Roman"/>
              <a:ea typeface="Times New Roman"/>
              <a:cs typeface="Times New Roman"/>
              <a:sym typeface="Times New Roman"/>
            </a:endParaRPr>
          </a:p>
          <a:p>
            <a:pPr marL="742950" lvl="1" indent="-374650" algn="l" rtl="0">
              <a:lnSpc>
                <a:spcPct val="115000"/>
              </a:lnSpc>
              <a:spcBef>
                <a:spcPts val="0"/>
              </a:spcBef>
              <a:spcAft>
                <a:spcPts val="0"/>
              </a:spcAft>
              <a:buClr>
                <a:schemeClr val="dk1"/>
              </a:buClr>
              <a:buSzPts val="3200"/>
              <a:buFont typeface="Times New Roman"/>
              <a:buChar char="▪"/>
            </a:pPr>
            <a:r>
              <a:rPr lang="en-US" sz="3200">
                <a:highlight>
                  <a:srgbClr val="FFFFFF"/>
                </a:highlight>
                <a:latin typeface="Times New Roman"/>
                <a:ea typeface="Times New Roman"/>
                <a:cs typeface="Times New Roman"/>
                <a:sym typeface="Times New Roman"/>
              </a:rPr>
              <a:t>Ví dụ: Graph database sử dụng trong mạng xã hội để làm những việc như: kết bạn, bạn của bạn, …</a:t>
            </a:r>
            <a:endParaRPr sz="3200">
              <a:highlight>
                <a:srgbClr val="FFFFFF"/>
              </a:highlight>
              <a:latin typeface="Times New Roman"/>
              <a:ea typeface="Times New Roman"/>
              <a:cs typeface="Times New Roman"/>
              <a:sym typeface="Times New Roman"/>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6" name="Google Shape;376;p51"/>
          <p:cNvSpPr txBox="1">
            <a:spLocks noGrp="1"/>
          </p:cNvSpPr>
          <p:nvPr>
            <p:ph type="title"/>
          </p:nvPr>
        </p:nvSpPr>
        <p:spPr>
          <a:xfrm>
            <a:off x="533400" y="457200"/>
            <a:ext cx="7391400" cy="5637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3200"/>
              <a:buFont typeface="Verdana"/>
              <a:buNone/>
            </a:pPr>
            <a:r>
              <a:rPr lang="en-US"/>
              <a:t>Graph databases</a:t>
            </a:r>
            <a:endParaRPr/>
          </a:p>
        </p:txBody>
      </p:sp>
      <p:sp>
        <p:nvSpPr>
          <p:cNvPr id="377" name="Google Shape;377;p51"/>
          <p:cNvSpPr txBox="1">
            <a:spLocks noGrp="1"/>
          </p:cNvSpPr>
          <p:nvPr>
            <p:ph type="body" idx="1"/>
          </p:nvPr>
        </p:nvSpPr>
        <p:spPr>
          <a:xfrm>
            <a:off x="457200" y="1466999"/>
            <a:ext cx="8229600" cy="5391000"/>
          </a:xfrm>
          <a:prstGeom prst="rect">
            <a:avLst/>
          </a:prstGeom>
          <a:noFill/>
          <a:ln>
            <a:noFill/>
          </a:ln>
        </p:spPr>
        <p:txBody>
          <a:bodyPr spcFirstLastPara="1" wrap="square" lIns="91425" tIns="45700" rIns="91425" bIns="45700" anchor="t" anchorCtr="0">
            <a:noAutofit/>
          </a:bodyPr>
          <a:lstStyle/>
          <a:p>
            <a:pPr marL="342900" lvl="0" indent="-431800" algn="l" rtl="0">
              <a:lnSpc>
                <a:spcPct val="115000"/>
              </a:lnSpc>
              <a:spcBef>
                <a:spcPts val="0"/>
              </a:spcBef>
              <a:spcAft>
                <a:spcPts val="0"/>
              </a:spcAft>
              <a:buClr>
                <a:schemeClr val="dk1"/>
              </a:buClr>
              <a:buSzPts val="3200"/>
              <a:buFont typeface="Times New Roman"/>
              <a:buChar char="❖"/>
            </a:pPr>
            <a:r>
              <a:rPr lang="en-US">
                <a:highlight>
                  <a:srgbClr val="FFFFFF"/>
                </a:highlight>
                <a:latin typeface="Times New Roman"/>
                <a:ea typeface="Times New Roman"/>
                <a:cs typeface="Times New Roman"/>
                <a:sym typeface="Times New Roman"/>
              </a:rPr>
              <a:t>Một vấn đề đối với việc mở rộng Graph Database là rất khó để tìm thấy một đồ thị con độc lập, có nghĩa là rất khó để ta phân tán Graph Database thành nhiều mảnh. </a:t>
            </a:r>
            <a:endParaRPr>
              <a:highlight>
                <a:srgbClr val="FFFFFF"/>
              </a:highlight>
              <a:latin typeface="Times New Roman"/>
              <a:ea typeface="Times New Roman"/>
              <a:cs typeface="Times New Roman"/>
              <a:sym typeface="Times New Roman"/>
            </a:endParaRPr>
          </a:p>
          <a:p>
            <a:pPr marL="342900" lvl="0" indent="-431800" algn="l" rtl="0">
              <a:lnSpc>
                <a:spcPct val="115000"/>
              </a:lnSpc>
              <a:spcBef>
                <a:spcPts val="0"/>
              </a:spcBef>
              <a:spcAft>
                <a:spcPts val="0"/>
              </a:spcAft>
              <a:buClr>
                <a:schemeClr val="dk1"/>
              </a:buClr>
              <a:buSzPts val="3200"/>
              <a:buFont typeface="Times New Roman"/>
              <a:buChar char="❖"/>
            </a:pPr>
            <a:r>
              <a:rPr lang="en-US">
                <a:highlight>
                  <a:srgbClr val="FFFFFF"/>
                </a:highlight>
                <a:latin typeface="Times New Roman"/>
                <a:ea typeface="Times New Roman"/>
                <a:cs typeface="Times New Roman"/>
                <a:sym typeface="Times New Roman"/>
              </a:rPr>
              <a:t>Một số sản phẩm tiêu biểu của graph database là: Neo4J, Sones, AllegroGraph, Core Data, DEX, FlockDB, InfoGrid,..</a:t>
            </a:r>
            <a:endParaRPr>
              <a:highlight>
                <a:srgbClr val="FFFFFF"/>
              </a:highlight>
              <a:latin typeface="Times New Roman"/>
              <a:ea typeface="Times New Roman"/>
              <a:cs typeface="Times New Roman"/>
              <a:sym typeface="Times New Roman"/>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3" name="Google Shape;383;p52"/>
          <p:cNvSpPr txBox="1">
            <a:spLocks noGrp="1"/>
          </p:cNvSpPr>
          <p:nvPr>
            <p:ph type="title"/>
          </p:nvPr>
        </p:nvSpPr>
        <p:spPr>
          <a:xfrm>
            <a:off x="533400" y="457200"/>
            <a:ext cx="7391400" cy="5637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3200"/>
              <a:buFont typeface="Verdana"/>
              <a:buNone/>
            </a:pPr>
            <a:r>
              <a:rPr lang="en-US" sz="2600"/>
              <a:t>Cách chuyển đổi SQL sang 4 loại NoSQL</a:t>
            </a:r>
            <a:endParaRPr sz="2600"/>
          </a:p>
        </p:txBody>
      </p:sp>
      <p:sp>
        <p:nvSpPr>
          <p:cNvPr id="384" name="Google Shape;384;p52"/>
          <p:cNvSpPr txBox="1">
            <a:spLocks noGrp="1"/>
          </p:cNvSpPr>
          <p:nvPr>
            <p:ph type="body" idx="1"/>
          </p:nvPr>
        </p:nvSpPr>
        <p:spPr>
          <a:xfrm>
            <a:off x="457200" y="1466999"/>
            <a:ext cx="8229600" cy="5391000"/>
          </a:xfrm>
          <a:prstGeom prst="rect">
            <a:avLst/>
          </a:prstGeom>
          <a:noFill/>
          <a:ln>
            <a:noFill/>
          </a:ln>
        </p:spPr>
        <p:txBody>
          <a:bodyPr spcFirstLastPara="1" wrap="square" lIns="91425" tIns="45700" rIns="91425" bIns="45700" anchor="t" anchorCtr="0">
            <a:noAutofit/>
          </a:bodyPr>
          <a:lstStyle/>
          <a:p>
            <a:pPr marL="342900" lvl="0" indent="-431800" algn="l" rtl="0">
              <a:lnSpc>
                <a:spcPct val="150000"/>
              </a:lnSpc>
              <a:spcBef>
                <a:spcPts val="0"/>
              </a:spcBef>
              <a:spcAft>
                <a:spcPts val="0"/>
              </a:spcAft>
              <a:buClr>
                <a:schemeClr val="dk1"/>
              </a:buClr>
              <a:buSzPts val="3200"/>
              <a:buFont typeface="Times New Roman"/>
              <a:buChar char="❖"/>
            </a:pPr>
            <a:r>
              <a:rPr lang="en-US" dirty="0" err="1">
                <a:latin typeface="Times New Roman"/>
                <a:ea typeface="Times New Roman"/>
                <a:cs typeface="Times New Roman"/>
                <a:sym typeface="Times New Roman"/>
              </a:rPr>
              <a:t>Chuyển</a:t>
            </a:r>
            <a:r>
              <a:rPr lang="en-US" dirty="0">
                <a:latin typeface="Times New Roman"/>
                <a:ea typeface="Times New Roman"/>
                <a:cs typeface="Times New Roman"/>
                <a:sym typeface="Times New Roman"/>
              </a:rPr>
              <a:t> SQL </a:t>
            </a:r>
            <a:r>
              <a:rPr lang="en-US" dirty="0" err="1">
                <a:latin typeface="Times New Roman"/>
                <a:ea typeface="Times New Roman"/>
                <a:cs typeface="Times New Roman"/>
                <a:sym typeface="Times New Roman"/>
              </a:rPr>
              <a:t>thành</a:t>
            </a:r>
            <a:r>
              <a:rPr lang="en-US" dirty="0">
                <a:latin typeface="Times New Roman"/>
                <a:ea typeface="Times New Roman"/>
                <a:cs typeface="Times New Roman"/>
                <a:sym typeface="Times New Roman"/>
              </a:rPr>
              <a:t> </a:t>
            </a:r>
            <a:r>
              <a:rPr lang="en-US" dirty="0">
                <a:highlight>
                  <a:srgbClr val="FFFFFF"/>
                </a:highlight>
                <a:latin typeface="Times New Roman"/>
                <a:ea typeface="Times New Roman"/>
                <a:cs typeface="Times New Roman"/>
                <a:sym typeface="Times New Roman"/>
              </a:rPr>
              <a:t>Key-value stores</a:t>
            </a:r>
            <a:endParaRPr dirty="0">
              <a:latin typeface="Times New Roman"/>
              <a:ea typeface="Times New Roman"/>
              <a:cs typeface="Times New Roman"/>
              <a:sym typeface="Times New Roman"/>
            </a:endParaRPr>
          </a:p>
          <a:p>
            <a:pPr marL="342900" lvl="0" indent="-431800" algn="l" rtl="0">
              <a:lnSpc>
                <a:spcPct val="150000"/>
              </a:lnSpc>
              <a:spcBef>
                <a:spcPts val="0"/>
              </a:spcBef>
              <a:spcAft>
                <a:spcPts val="0"/>
              </a:spcAft>
              <a:buClr>
                <a:schemeClr val="dk1"/>
              </a:buClr>
              <a:buSzPts val="3200"/>
              <a:buFont typeface="Times New Roman"/>
              <a:buChar char="❖"/>
            </a:pPr>
            <a:r>
              <a:rPr lang="en-US" dirty="0" err="1">
                <a:latin typeface="Times New Roman"/>
                <a:ea typeface="Times New Roman"/>
                <a:cs typeface="Times New Roman"/>
                <a:sym typeface="Times New Roman"/>
              </a:rPr>
              <a:t>Chuyển</a:t>
            </a:r>
            <a:r>
              <a:rPr lang="en-US" dirty="0">
                <a:latin typeface="Times New Roman"/>
                <a:ea typeface="Times New Roman"/>
                <a:cs typeface="Times New Roman"/>
                <a:sym typeface="Times New Roman"/>
              </a:rPr>
              <a:t> SQL </a:t>
            </a:r>
            <a:r>
              <a:rPr lang="en-US" dirty="0" err="1">
                <a:latin typeface="Times New Roman"/>
                <a:ea typeface="Times New Roman"/>
                <a:cs typeface="Times New Roman"/>
                <a:sym typeface="Times New Roman"/>
              </a:rPr>
              <a:t>thành</a:t>
            </a:r>
            <a:r>
              <a:rPr lang="en-US" dirty="0">
                <a:latin typeface="Times New Roman"/>
                <a:ea typeface="Times New Roman"/>
                <a:cs typeface="Times New Roman"/>
                <a:sym typeface="Times New Roman"/>
              </a:rPr>
              <a:t> </a:t>
            </a:r>
            <a:r>
              <a:rPr lang="en-US" dirty="0">
                <a:highlight>
                  <a:srgbClr val="FFFFFF"/>
                </a:highlight>
                <a:latin typeface="Times New Roman"/>
                <a:ea typeface="Times New Roman"/>
                <a:cs typeface="Times New Roman"/>
                <a:sym typeface="Times New Roman"/>
              </a:rPr>
              <a:t>Document Oriented databases</a:t>
            </a:r>
            <a:endParaRPr dirty="0">
              <a:highlight>
                <a:srgbClr val="FFFFFF"/>
              </a:highlight>
              <a:latin typeface="Times New Roman"/>
              <a:ea typeface="Times New Roman"/>
              <a:cs typeface="Times New Roman"/>
              <a:sym typeface="Times New Roman"/>
            </a:endParaRPr>
          </a:p>
          <a:p>
            <a:pPr marL="342900" lvl="0" indent="-431800" algn="l" rtl="0">
              <a:lnSpc>
                <a:spcPct val="150000"/>
              </a:lnSpc>
              <a:spcBef>
                <a:spcPts val="0"/>
              </a:spcBef>
              <a:spcAft>
                <a:spcPts val="0"/>
              </a:spcAft>
              <a:buClr>
                <a:schemeClr val="dk1"/>
              </a:buClr>
              <a:buSzPts val="3200"/>
              <a:buFont typeface="Times New Roman"/>
              <a:buChar char="❖"/>
            </a:pPr>
            <a:r>
              <a:rPr lang="en-US" dirty="0">
                <a:latin typeface="Times New Roman"/>
                <a:ea typeface="Times New Roman"/>
                <a:cs typeface="Times New Roman"/>
                <a:sym typeface="Times New Roman"/>
              </a:rPr>
              <a:t>SQL to </a:t>
            </a:r>
            <a:r>
              <a:rPr lang="en-US" dirty="0">
                <a:highlight>
                  <a:srgbClr val="FFFFFF"/>
                </a:highlight>
                <a:latin typeface="Times New Roman"/>
                <a:ea typeface="Times New Roman"/>
                <a:cs typeface="Times New Roman"/>
                <a:sym typeface="Times New Roman"/>
              </a:rPr>
              <a:t>Column-oriented databases</a:t>
            </a:r>
            <a:endParaRPr dirty="0">
              <a:highlight>
                <a:srgbClr val="FFFFFF"/>
              </a:highlight>
              <a:latin typeface="Times New Roman"/>
              <a:ea typeface="Times New Roman"/>
              <a:cs typeface="Times New Roman"/>
              <a:sym typeface="Times New Roman"/>
            </a:endParaRPr>
          </a:p>
          <a:p>
            <a:pPr marL="342900" lvl="0" indent="-431800" algn="l" rtl="0">
              <a:lnSpc>
                <a:spcPct val="150000"/>
              </a:lnSpc>
              <a:spcBef>
                <a:spcPts val="0"/>
              </a:spcBef>
              <a:spcAft>
                <a:spcPts val="0"/>
              </a:spcAft>
              <a:buClr>
                <a:schemeClr val="dk1"/>
              </a:buClr>
              <a:buSzPts val="3200"/>
              <a:buFont typeface="Times New Roman"/>
              <a:buChar char="❖"/>
            </a:pPr>
            <a:r>
              <a:rPr lang="en-US" dirty="0" err="1">
                <a:latin typeface="Times New Roman"/>
                <a:ea typeface="Times New Roman"/>
                <a:cs typeface="Times New Roman"/>
                <a:sym typeface="Times New Roman"/>
              </a:rPr>
              <a:t>Chuyển</a:t>
            </a:r>
            <a:r>
              <a:rPr lang="en-US" dirty="0">
                <a:latin typeface="Times New Roman"/>
                <a:ea typeface="Times New Roman"/>
                <a:cs typeface="Times New Roman"/>
                <a:sym typeface="Times New Roman"/>
              </a:rPr>
              <a:t> SQL </a:t>
            </a:r>
            <a:r>
              <a:rPr lang="en-US" dirty="0" err="1">
                <a:latin typeface="Times New Roman"/>
                <a:ea typeface="Times New Roman"/>
                <a:cs typeface="Times New Roman"/>
                <a:sym typeface="Times New Roman"/>
              </a:rPr>
              <a:t>thành</a:t>
            </a:r>
            <a:r>
              <a:rPr lang="en-US" dirty="0">
                <a:latin typeface="Times New Roman"/>
                <a:ea typeface="Times New Roman"/>
                <a:cs typeface="Times New Roman"/>
                <a:sym typeface="Times New Roman"/>
              </a:rPr>
              <a:t> </a:t>
            </a:r>
            <a:r>
              <a:rPr lang="en-US" dirty="0">
                <a:highlight>
                  <a:srgbClr val="FFFFFF"/>
                </a:highlight>
                <a:latin typeface="Times New Roman"/>
                <a:ea typeface="Times New Roman"/>
                <a:cs typeface="Times New Roman"/>
                <a:sym typeface="Times New Roman"/>
              </a:rPr>
              <a:t>Graph databases</a:t>
            </a:r>
            <a:endParaRPr dirty="0">
              <a:highlight>
                <a:srgbClr val="FFFFFF"/>
              </a:highlight>
              <a:latin typeface="Times New Roman"/>
              <a:ea typeface="Times New Roman"/>
              <a:cs typeface="Times New Roman"/>
              <a:sym typeface="Times New Roman"/>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90" name="Google Shape;390;p53"/>
          <p:cNvSpPr txBox="1">
            <a:spLocks noGrp="1"/>
          </p:cNvSpPr>
          <p:nvPr>
            <p:ph type="title"/>
          </p:nvPr>
        </p:nvSpPr>
        <p:spPr>
          <a:xfrm>
            <a:off x="533400" y="457200"/>
            <a:ext cx="7391400" cy="5637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3200"/>
              <a:buFont typeface="Verdana"/>
              <a:buNone/>
            </a:pPr>
            <a:r>
              <a:rPr lang="en-US" sz="2600"/>
              <a:t>Chuyển SQL thành Key-value stores</a:t>
            </a:r>
            <a:endParaRPr sz="2600"/>
          </a:p>
        </p:txBody>
      </p:sp>
      <p:sp>
        <p:nvSpPr>
          <p:cNvPr id="391" name="Google Shape;391;p53"/>
          <p:cNvSpPr txBox="1">
            <a:spLocks noGrp="1"/>
          </p:cNvSpPr>
          <p:nvPr>
            <p:ph type="body" idx="1"/>
          </p:nvPr>
        </p:nvSpPr>
        <p:spPr>
          <a:xfrm>
            <a:off x="457200" y="1466999"/>
            <a:ext cx="8229600" cy="5391000"/>
          </a:xfrm>
          <a:prstGeom prst="rect">
            <a:avLst/>
          </a:prstGeom>
          <a:noFill/>
          <a:ln>
            <a:noFill/>
          </a:ln>
        </p:spPr>
        <p:txBody>
          <a:bodyPr spcFirstLastPara="1" wrap="square" lIns="91425" tIns="45700" rIns="91425" bIns="45700" anchor="t" anchorCtr="0">
            <a:noAutofit/>
          </a:bodyPr>
          <a:lstStyle/>
          <a:p>
            <a:pPr marL="342900" lvl="0" indent="-431800" algn="l" rtl="0">
              <a:lnSpc>
                <a:spcPct val="115000"/>
              </a:lnSpc>
              <a:spcBef>
                <a:spcPts val="0"/>
              </a:spcBef>
              <a:spcAft>
                <a:spcPts val="0"/>
              </a:spcAft>
              <a:buClr>
                <a:schemeClr val="dk1"/>
              </a:buClr>
              <a:buSzPts val="3200"/>
              <a:buFont typeface="Times New Roman"/>
              <a:buChar char="❖"/>
            </a:pPr>
            <a:r>
              <a:rPr lang="en-US">
                <a:highlight>
                  <a:srgbClr val="FFFFFF"/>
                </a:highlight>
                <a:latin typeface="Times New Roman"/>
                <a:ea typeface="Times New Roman"/>
                <a:cs typeface="Times New Roman"/>
                <a:sym typeface="Times New Roman"/>
              </a:rPr>
              <a:t>Ta có bảng employee dạng SQL :</a:t>
            </a:r>
            <a:endParaRPr>
              <a:highlight>
                <a:srgbClr val="FFFFFF"/>
              </a:highlight>
              <a:latin typeface="Times New Roman"/>
              <a:ea typeface="Times New Roman"/>
              <a:cs typeface="Times New Roman"/>
              <a:sym typeface="Times New Roman"/>
            </a:endParaRPr>
          </a:p>
          <a:p>
            <a:pPr marL="342900" lvl="0" indent="0" algn="l" rtl="0">
              <a:lnSpc>
                <a:spcPct val="115000"/>
              </a:lnSpc>
              <a:spcBef>
                <a:spcPts val="0"/>
              </a:spcBef>
              <a:spcAft>
                <a:spcPts val="0"/>
              </a:spcAft>
              <a:buNone/>
            </a:pPr>
            <a:endParaRPr>
              <a:highlight>
                <a:srgbClr val="FFFFFF"/>
              </a:highlight>
              <a:latin typeface="Times New Roman"/>
              <a:ea typeface="Times New Roman"/>
              <a:cs typeface="Times New Roman"/>
              <a:sym typeface="Times New Roman"/>
            </a:endParaRPr>
          </a:p>
          <a:p>
            <a:pPr marL="342900" lvl="0" indent="0" algn="l" rtl="0">
              <a:lnSpc>
                <a:spcPct val="115000"/>
              </a:lnSpc>
              <a:spcBef>
                <a:spcPts val="0"/>
              </a:spcBef>
              <a:spcAft>
                <a:spcPts val="0"/>
              </a:spcAft>
              <a:buNone/>
            </a:pPr>
            <a:endParaRPr>
              <a:highlight>
                <a:srgbClr val="FFFFFF"/>
              </a:highlight>
              <a:latin typeface="Times New Roman"/>
              <a:ea typeface="Times New Roman"/>
              <a:cs typeface="Times New Roman"/>
              <a:sym typeface="Times New Roman"/>
            </a:endParaRPr>
          </a:p>
          <a:p>
            <a:pPr marL="342900" lvl="0" indent="0" algn="l" rtl="0">
              <a:lnSpc>
                <a:spcPct val="115000"/>
              </a:lnSpc>
              <a:spcBef>
                <a:spcPts val="0"/>
              </a:spcBef>
              <a:spcAft>
                <a:spcPts val="0"/>
              </a:spcAft>
              <a:buNone/>
            </a:pPr>
            <a:endParaRPr>
              <a:highlight>
                <a:srgbClr val="FFFFFF"/>
              </a:highlight>
              <a:latin typeface="Times New Roman"/>
              <a:ea typeface="Times New Roman"/>
              <a:cs typeface="Times New Roman"/>
              <a:sym typeface="Times New Roman"/>
            </a:endParaRPr>
          </a:p>
          <a:p>
            <a:pPr marL="0" lvl="0" indent="0" algn="l" rtl="0">
              <a:lnSpc>
                <a:spcPct val="115000"/>
              </a:lnSpc>
              <a:spcBef>
                <a:spcPts val="0"/>
              </a:spcBef>
              <a:spcAft>
                <a:spcPts val="0"/>
              </a:spcAft>
              <a:buNone/>
            </a:pPr>
            <a:endParaRPr>
              <a:highlight>
                <a:srgbClr val="FFFFFF"/>
              </a:highlight>
              <a:latin typeface="Times New Roman"/>
              <a:ea typeface="Times New Roman"/>
              <a:cs typeface="Times New Roman"/>
              <a:sym typeface="Times New Roman"/>
            </a:endParaRPr>
          </a:p>
          <a:p>
            <a:pPr marL="342900" lvl="0" indent="0" algn="l" rtl="0">
              <a:lnSpc>
                <a:spcPct val="115000"/>
              </a:lnSpc>
              <a:spcBef>
                <a:spcPts val="0"/>
              </a:spcBef>
              <a:spcAft>
                <a:spcPts val="0"/>
              </a:spcAft>
              <a:buNone/>
            </a:pPr>
            <a:endParaRPr>
              <a:highlight>
                <a:srgbClr val="FFFFFF"/>
              </a:highlight>
              <a:latin typeface="Times New Roman"/>
              <a:ea typeface="Times New Roman"/>
              <a:cs typeface="Times New Roman"/>
              <a:sym typeface="Times New Roman"/>
            </a:endParaRPr>
          </a:p>
          <a:p>
            <a:pPr marL="342900" lvl="0" indent="0" algn="l" rtl="0">
              <a:lnSpc>
                <a:spcPct val="115000"/>
              </a:lnSpc>
              <a:spcBef>
                <a:spcPts val="0"/>
              </a:spcBef>
              <a:spcAft>
                <a:spcPts val="0"/>
              </a:spcAft>
              <a:buNone/>
            </a:pPr>
            <a:endParaRPr>
              <a:highlight>
                <a:srgbClr val="FFFFFF"/>
              </a:highlight>
              <a:latin typeface="Times New Roman"/>
              <a:ea typeface="Times New Roman"/>
              <a:cs typeface="Times New Roman"/>
              <a:sym typeface="Times New Roman"/>
            </a:endParaRPr>
          </a:p>
          <a:p>
            <a:pPr marL="342900" lvl="0" indent="0" algn="l" rtl="0">
              <a:lnSpc>
                <a:spcPct val="115000"/>
              </a:lnSpc>
              <a:spcBef>
                <a:spcPts val="0"/>
              </a:spcBef>
              <a:spcAft>
                <a:spcPts val="0"/>
              </a:spcAft>
              <a:buNone/>
            </a:pPr>
            <a:endParaRPr>
              <a:highlight>
                <a:srgbClr val="FFFFFF"/>
              </a:highlight>
              <a:latin typeface="Times New Roman"/>
              <a:ea typeface="Times New Roman"/>
              <a:cs typeface="Times New Roman"/>
              <a:sym typeface="Times New Roman"/>
            </a:endParaRPr>
          </a:p>
          <a:p>
            <a:pPr marL="342900" lvl="0" indent="0" algn="l" rtl="0">
              <a:lnSpc>
                <a:spcPct val="115000"/>
              </a:lnSpc>
              <a:spcBef>
                <a:spcPts val="0"/>
              </a:spcBef>
              <a:spcAft>
                <a:spcPts val="0"/>
              </a:spcAft>
              <a:buNone/>
            </a:pPr>
            <a:endParaRPr>
              <a:highlight>
                <a:srgbClr val="FFFFFF"/>
              </a:highlight>
              <a:latin typeface="Times New Roman"/>
              <a:ea typeface="Times New Roman"/>
              <a:cs typeface="Times New Roman"/>
              <a:sym typeface="Times New Roman"/>
            </a:endParaRPr>
          </a:p>
          <a:p>
            <a:pPr marL="342900" lvl="0" indent="0" algn="l" rtl="0">
              <a:lnSpc>
                <a:spcPct val="115000"/>
              </a:lnSpc>
              <a:spcBef>
                <a:spcPts val="0"/>
              </a:spcBef>
              <a:spcAft>
                <a:spcPts val="0"/>
              </a:spcAft>
              <a:buNone/>
            </a:pPr>
            <a:endParaRPr>
              <a:highlight>
                <a:srgbClr val="FFFFFF"/>
              </a:highlight>
              <a:latin typeface="Times New Roman"/>
              <a:ea typeface="Times New Roman"/>
              <a:cs typeface="Times New Roman"/>
              <a:sym typeface="Times New Roman"/>
            </a:endParaRPr>
          </a:p>
        </p:txBody>
      </p:sp>
      <p:pic>
        <p:nvPicPr>
          <p:cNvPr id="392" name="Google Shape;392;p53"/>
          <p:cNvPicPr preferRelativeResize="0"/>
          <p:nvPr/>
        </p:nvPicPr>
        <p:blipFill>
          <a:blip r:embed="rId3">
            <a:alphaModFix/>
          </a:blip>
          <a:stretch>
            <a:fillRect/>
          </a:stretch>
        </p:blipFill>
        <p:spPr>
          <a:xfrm>
            <a:off x="1576275" y="2059225"/>
            <a:ext cx="6199451" cy="2045575"/>
          </a:xfrm>
          <a:prstGeom prst="rect">
            <a:avLst/>
          </a:prstGeom>
          <a:noFill/>
          <a:ln>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3" name="Google Shape;143;p18"/>
          <p:cNvSpPr txBox="1">
            <a:spLocks noGrp="1"/>
          </p:cNvSpPr>
          <p:nvPr>
            <p:ph type="title"/>
          </p:nvPr>
        </p:nvSpPr>
        <p:spPr>
          <a:xfrm>
            <a:off x="533400" y="457200"/>
            <a:ext cx="7391400" cy="5637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3200"/>
              <a:buFont typeface="Verdana"/>
              <a:buNone/>
            </a:pPr>
            <a:r>
              <a:rPr lang="en-US"/>
              <a:t>Giới thiệu Big Data</a:t>
            </a:r>
            <a:endParaRPr/>
          </a:p>
        </p:txBody>
      </p:sp>
      <p:pic>
        <p:nvPicPr>
          <p:cNvPr id="144" name="Google Shape;144;p18"/>
          <p:cNvPicPr preferRelativeResize="0"/>
          <p:nvPr/>
        </p:nvPicPr>
        <p:blipFill>
          <a:blip r:embed="rId3">
            <a:alphaModFix/>
          </a:blip>
          <a:stretch>
            <a:fillRect/>
          </a:stretch>
        </p:blipFill>
        <p:spPr>
          <a:xfrm>
            <a:off x="1317675" y="1501750"/>
            <a:ext cx="6689709" cy="5022525"/>
          </a:xfrm>
          <a:prstGeom prst="rect">
            <a:avLst/>
          </a:prstGeom>
          <a:noFill/>
          <a:ln>
            <a:noFill/>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8" name="Google Shape;398;p54"/>
          <p:cNvSpPr txBox="1">
            <a:spLocks noGrp="1"/>
          </p:cNvSpPr>
          <p:nvPr>
            <p:ph type="title"/>
          </p:nvPr>
        </p:nvSpPr>
        <p:spPr>
          <a:xfrm>
            <a:off x="533400" y="457200"/>
            <a:ext cx="7391400" cy="5637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3200"/>
              <a:buFont typeface="Verdana"/>
              <a:buNone/>
            </a:pPr>
            <a:r>
              <a:rPr lang="en-US" sz="2600"/>
              <a:t>Chuyển SQL thành Key-value stores</a:t>
            </a:r>
            <a:endParaRPr sz="2600"/>
          </a:p>
        </p:txBody>
      </p:sp>
      <p:sp>
        <p:nvSpPr>
          <p:cNvPr id="399" name="Google Shape;399;p54"/>
          <p:cNvSpPr txBox="1">
            <a:spLocks noGrp="1"/>
          </p:cNvSpPr>
          <p:nvPr>
            <p:ph type="body" idx="1"/>
          </p:nvPr>
        </p:nvSpPr>
        <p:spPr>
          <a:xfrm>
            <a:off x="457200" y="1466999"/>
            <a:ext cx="8229600" cy="5391000"/>
          </a:xfrm>
          <a:prstGeom prst="rect">
            <a:avLst/>
          </a:prstGeom>
          <a:noFill/>
          <a:ln>
            <a:noFill/>
          </a:ln>
        </p:spPr>
        <p:txBody>
          <a:bodyPr spcFirstLastPara="1" wrap="square" lIns="91425" tIns="45700" rIns="91425" bIns="45700" anchor="t" anchorCtr="0">
            <a:noAutofit/>
          </a:bodyPr>
          <a:lstStyle/>
          <a:p>
            <a:pPr marL="342900" lvl="0" indent="-431800" algn="l" rtl="0">
              <a:lnSpc>
                <a:spcPct val="115000"/>
              </a:lnSpc>
              <a:spcBef>
                <a:spcPts val="0"/>
              </a:spcBef>
              <a:spcAft>
                <a:spcPts val="0"/>
              </a:spcAft>
              <a:buClr>
                <a:schemeClr val="dk1"/>
              </a:buClr>
              <a:buSzPts val="3200"/>
              <a:buFont typeface="Times New Roman"/>
              <a:buChar char="❖"/>
            </a:pPr>
            <a:r>
              <a:rPr lang="en-US">
                <a:highlight>
                  <a:srgbClr val="FFFFFF"/>
                </a:highlight>
                <a:latin typeface="Times New Roman"/>
                <a:ea typeface="Times New Roman"/>
                <a:cs typeface="Times New Roman"/>
                <a:sym typeface="Times New Roman"/>
              </a:rPr>
              <a:t>Khi xác định khóa, có ba thành phần chính cần xác định :</a:t>
            </a:r>
            <a:endParaRPr>
              <a:highlight>
                <a:srgbClr val="FFFFFF"/>
              </a:highlight>
              <a:latin typeface="Times New Roman"/>
              <a:ea typeface="Times New Roman"/>
              <a:cs typeface="Times New Roman"/>
              <a:sym typeface="Times New Roman"/>
            </a:endParaRPr>
          </a:p>
          <a:p>
            <a:pPr marL="742950" lvl="1" indent="-374650" algn="l" rtl="0">
              <a:lnSpc>
                <a:spcPct val="115000"/>
              </a:lnSpc>
              <a:spcBef>
                <a:spcPts val="0"/>
              </a:spcBef>
              <a:spcAft>
                <a:spcPts val="0"/>
              </a:spcAft>
              <a:buClr>
                <a:schemeClr val="dk1"/>
              </a:buClr>
              <a:buSzPts val="3200"/>
              <a:buFont typeface="Times New Roman"/>
              <a:buChar char="▪"/>
            </a:pPr>
            <a:r>
              <a:rPr lang="en-US" sz="3200">
                <a:highlight>
                  <a:srgbClr val="FFFFFF"/>
                </a:highlight>
                <a:latin typeface="Times New Roman"/>
                <a:ea typeface="Times New Roman"/>
                <a:cs typeface="Times New Roman"/>
                <a:sym typeface="Times New Roman"/>
              </a:rPr>
              <a:t>Tiền tố(</a:t>
            </a:r>
            <a:r>
              <a:rPr lang="en-US" sz="3200" i="1">
                <a:highlight>
                  <a:srgbClr val="FFFFFF"/>
                </a:highlight>
                <a:latin typeface="Times New Roman"/>
                <a:ea typeface="Times New Roman"/>
                <a:cs typeface="Times New Roman"/>
                <a:sym typeface="Times New Roman"/>
              </a:rPr>
              <a:t>prefix</a:t>
            </a:r>
            <a:r>
              <a:rPr lang="en-US" sz="3200">
                <a:highlight>
                  <a:srgbClr val="FFFFFF"/>
                </a:highlight>
                <a:latin typeface="Times New Roman"/>
                <a:ea typeface="Times New Roman"/>
                <a:cs typeface="Times New Roman"/>
                <a:sym typeface="Times New Roman"/>
              </a:rPr>
              <a:t>) : Tiền tố được sử dụng để mô tả thực thể →  employee.</a:t>
            </a:r>
            <a:endParaRPr sz="3200">
              <a:highlight>
                <a:srgbClr val="FFFFFF"/>
              </a:highlight>
              <a:latin typeface="Times New Roman"/>
              <a:ea typeface="Times New Roman"/>
              <a:cs typeface="Times New Roman"/>
              <a:sym typeface="Times New Roman"/>
            </a:endParaRPr>
          </a:p>
          <a:p>
            <a:pPr marL="742950" lvl="1" indent="-374650" algn="l" rtl="0">
              <a:lnSpc>
                <a:spcPct val="115000"/>
              </a:lnSpc>
              <a:spcBef>
                <a:spcPts val="0"/>
              </a:spcBef>
              <a:spcAft>
                <a:spcPts val="0"/>
              </a:spcAft>
              <a:buClr>
                <a:schemeClr val="dk1"/>
              </a:buClr>
              <a:buSzPts val="3200"/>
              <a:buFont typeface="Times New Roman"/>
              <a:buChar char="▪"/>
            </a:pPr>
            <a:r>
              <a:rPr lang="en-US" sz="3200">
                <a:highlight>
                  <a:srgbClr val="FFFFFF"/>
                </a:highlight>
                <a:latin typeface="Times New Roman"/>
                <a:ea typeface="Times New Roman"/>
                <a:cs typeface="Times New Roman"/>
                <a:sym typeface="Times New Roman"/>
              </a:rPr>
              <a:t>Số nhận dạng (</a:t>
            </a:r>
            <a:r>
              <a:rPr lang="en-US" sz="3200" i="1">
                <a:highlight>
                  <a:srgbClr val="FFFFFF"/>
                </a:highlight>
                <a:latin typeface="Times New Roman"/>
                <a:ea typeface="Times New Roman"/>
                <a:cs typeface="Times New Roman"/>
                <a:sym typeface="Times New Roman"/>
              </a:rPr>
              <a:t>identifiers</a:t>
            </a:r>
            <a:r>
              <a:rPr lang="en-US" sz="3200">
                <a:highlight>
                  <a:srgbClr val="FFFFFF"/>
                </a:highlight>
                <a:latin typeface="Times New Roman"/>
                <a:ea typeface="Times New Roman"/>
                <a:cs typeface="Times New Roman"/>
                <a:sym typeface="Times New Roman"/>
              </a:rPr>
              <a:t>) : khoá chính →  employee_id.</a:t>
            </a:r>
            <a:endParaRPr sz="3200">
              <a:highlight>
                <a:srgbClr val="FFFFFF"/>
              </a:highlight>
              <a:latin typeface="Times New Roman"/>
              <a:ea typeface="Times New Roman"/>
              <a:cs typeface="Times New Roman"/>
              <a:sym typeface="Times New Roman"/>
            </a:endParaRPr>
          </a:p>
          <a:p>
            <a:pPr marL="742950" lvl="1" indent="-374650" algn="l" rtl="0">
              <a:lnSpc>
                <a:spcPct val="115000"/>
              </a:lnSpc>
              <a:spcBef>
                <a:spcPts val="0"/>
              </a:spcBef>
              <a:spcAft>
                <a:spcPts val="0"/>
              </a:spcAft>
              <a:buClr>
                <a:schemeClr val="dk1"/>
              </a:buClr>
              <a:buSzPts val="3200"/>
              <a:buFont typeface="Times New Roman"/>
              <a:buChar char="▪"/>
            </a:pPr>
            <a:r>
              <a:rPr lang="en-US" sz="3200">
                <a:highlight>
                  <a:srgbClr val="FFFFFF"/>
                </a:highlight>
                <a:latin typeface="Times New Roman"/>
                <a:ea typeface="Times New Roman"/>
                <a:cs typeface="Times New Roman"/>
                <a:sym typeface="Times New Roman"/>
              </a:rPr>
              <a:t>Hậu tố (</a:t>
            </a:r>
            <a:r>
              <a:rPr lang="en-US" sz="3200" i="1">
                <a:highlight>
                  <a:srgbClr val="FFFFFF"/>
                </a:highlight>
                <a:latin typeface="Times New Roman"/>
                <a:ea typeface="Times New Roman"/>
                <a:cs typeface="Times New Roman"/>
                <a:sym typeface="Times New Roman"/>
              </a:rPr>
              <a:t>suffix</a:t>
            </a:r>
            <a:r>
              <a:rPr lang="en-US" sz="3200">
                <a:highlight>
                  <a:srgbClr val="FFFFFF"/>
                </a:highlight>
                <a:latin typeface="Times New Roman"/>
                <a:ea typeface="Times New Roman"/>
                <a:cs typeface="Times New Roman"/>
                <a:sym typeface="Times New Roman"/>
              </a:rPr>
              <a:t>) : Các thuộc tính không phải khoá →  first_name , last_name , address.</a:t>
            </a:r>
            <a:endParaRPr sz="3200">
              <a:highlight>
                <a:srgbClr val="FFFFFF"/>
              </a:highlight>
              <a:latin typeface="Times New Roman"/>
              <a:ea typeface="Times New Roman"/>
              <a:cs typeface="Times New Roman"/>
              <a:sym typeface="Times New Roman"/>
            </a:endParaRPr>
          </a:p>
          <a:p>
            <a:pPr marL="342900" lvl="0" indent="0" algn="l" rtl="0">
              <a:lnSpc>
                <a:spcPct val="115000"/>
              </a:lnSpc>
              <a:spcBef>
                <a:spcPts val="0"/>
              </a:spcBef>
              <a:spcAft>
                <a:spcPts val="0"/>
              </a:spcAft>
              <a:buNone/>
            </a:pPr>
            <a:endParaRPr>
              <a:highlight>
                <a:srgbClr val="FFFFFF"/>
              </a:highlight>
              <a:latin typeface="Times New Roman"/>
              <a:ea typeface="Times New Roman"/>
              <a:cs typeface="Times New Roman"/>
              <a:sym typeface="Times New Roman"/>
            </a:endParaRPr>
          </a:p>
          <a:p>
            <a:pPr marL="342900" lvl="0" indent="0" algn="l" rtl="0">
              <a:lnSpc>
                <a:spcPct val="115000"/>
              </a:lnSpc>
              <a:spcBef>
                <a:spcPts val="0"/>
              </a:spcBef>
              <a:spcAft>
                <a:spcPts val="0"/>
              </a:spcAft>
              <a:buNone/>
            </a:pPr>
            <a:endParaRPr>
              <a:highlight>
                <a:srgbClr val="FFFFFF"/>
              </a:highlight>
              <a:latin typeface="Times New Roman"/>
              <a:ea typeface="Times New Roman"/>
              <a:cs typeface="Times New Roman"/>
              <a:sym typeface="Times New Roman"/>
            </a:endParaRPr>
          </a:p>
          <a:p>
            <a:pPr marL="342900" lvl="0" indent="0" algn="l" rtl="0">
              <a:lnSpc>
                <a:spcPct val="115000"/>
              </a:lnSpc>
              <a:spcBef>
                <a:spcPts val="0"/>
              </a:spcBef>
              <a:spcAft>
                <a:spcPts val="0"/>
              </a:spcAft>
              <a:buNone/>
            </a:pPr>
            <a:endParaRPr>
              <a:highlight>
                <a:srgbClr val="FFFFFF"/>
              </a:highlight>
              <a:latin typeface="Times New Roman"/>
              <a:ea typeface="Times New Roman"/>
              <a:cs typeface="Times New Roman"/>
              <a:sym typeface="Times New Roman"/>
            </a:endParaRPr>
          </a:p>
          <a:p>
            <a:pPr marL="342900" lvl="0" indent="0" algn="l" rtl="0">
              <a:lnSpc>
                <a:spcPct val="115000"/>
              </a:lnSpc>
              <a:spcBef>
                <a:spcPts val="0"/>
              </a:spcBef>
              <a:spcAft>
                <a:spcPts val="0"/>
              </a:spcAft>
              <a:buNone/>
            </a:pPr>
            <a:endParaRPr>
              <a:highlight>
                <a:srgbClr val="FFFFFF"/>
              </a:highlight>
              <a:latin typeface="Times New Roman"/>
              <a:ea typeface="Times New Roman"/>
              <a:cs typeface="Times New Roman"/>
              <a:sym typeface="Times New Roman"/>
            </a:endParaRPr>
          </a:p>
          <a:p>
            <a:pPr marL="342900" lvl="0" indent="0" algn="l" rtl="0">
              <a:lnSpc>
                <a:spcPct val="115000"/>
              </a:lnSpc>
              <a:spcBef>
                <a:spcPts val="0"/>
              </a:spcBef>
              <a:spcAft>
                <a:spcPts val="0"/>
              </a:spcAft>
              <a:buNone/>
            </a:pPr>
            <a:endParaRPr>
              <a:highlight>
                <a:srgbClr val="FFFFFF"/>
              </a:highlight>
              <a:latin typeface="Times New Roman"/>
              <a:ea typeface="Times New Roman"/>
              <a:cs typeface="Times New Roman"/>
              <a:sym typeface="Times New Roman"/>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5" name="Google Shape;405;p55"/>
          <p:cNvSpPr txBox="1">
            <a:spLocks noGrp="1"/>
          </p:cNvSpPr>
          <p:nvPr>
            <p:ph type="title"/>
          </p:nvPr>
        </p:nvSpPr>
        <p:spPr>
          <a:xfrm>
            <a:off x="533400" y="457200"/>
            <a:ext cx="7391400" cy="5637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3200"/>
              <a:buFont typeface="Verdana"/>
              <a:buNone/>
            </a:pPr>
            <a:r>
              <a:rPr lang="en-US" sz="2600"/>
              <a:t>Chuyển SQL thành Key-value stores</a:t>
            </a:r>
            <a:endParaRPr sz="2600"/>
          </a:p>
        </p:txBody>
      </p:sp>
      <p:sp>
        <p:nvSpPr>
          <p:cNvPr id="406" name="Google Shape;406;p55"/>
          <p:cNvSpPr txBox="1">
            <a:spLocks noGrp="1"/>
          </p:cNvSpPr>
          <p:nvPr>
            <p:ph type="body" idx="1"/>
          </p:nvPr>
        </p:nvSpPr>
        <p:spPr>
          <a:xfrm>
            <a:off x="457200" y="1466999"/>
            <a:ext cx="8229600" cy="5391000"/>
          </a:xfrm>
          <a:prstGeom prst="rect">
            <a:avLst/>
          </a:prstGeom>
          <a:noFill/>
          <a:ln>
            <a:noFill/>
          </a:ln>
        </p:spPr>
        <p:txBody>
          <a:bodyPr spcFirstLastPara="1" wrap="square" lIns="91425" tIns="45700" rIns="91425" bIns="45700" anchor="t" anchorCtr="0">
            <a:noAutofit/>
          </a:bodyPr>
          <a:lstStyle/>
          <a:p>
            <a:pPr marL="342900" marR="0" lvl="0" indent="-431800" algn="l" rtl="0">
              <a:lnSpc>
                <a:spcPct val="115000"/>
              </a:lnSpc>
              <a:spcBef>
                <a:spcPts val="0"/>
              </a:spcBef>
              <a:spcAft>
                <a:spcPts val="0"/>
              </a:spcAft>
              <a:buClr>
                <a:schemeClr val="dk1"/>
              </a:buClr>
              <a:buSzPts val="3200"/>
              <a:buFont typeface="Times New Roman"/>
              <a:buChar char="❖"/>
            </a:pPr>
            <a:r>
              <a:rPr lang="en-US">
                <a:highlight>
                  <a:srgbClr val="FFFFFF"/>
                </a:highlight>
                <a:latin typeface="Times New Roman"/>
                <a:ea typeface="Times New Roman"/>
                <a:cs typeface="Times New Roman"/>
                <a:sym typeface="Times New Roman"/>
              </a:rPr>
              <a:t>Bất kỳ bảng dạng SQLnào cũng có thể được biểu diễn trong lược đồ key -value  như sau :</a:t>
            </a:r>
            <a:endParaRPr>
              <a:highlight>
                <a:srgbClr val="FFFFFF"/>
              </a:highlight>
              <a:latin typeface="Times New Roman"/>
              <a:ea typeface="Times New Roman"/>
              <a:cs typeface="Times New Roman"/>
              <a:sym typeface="Times New Roman"/>
            </a:endParaRPr>
          </a:p>
          <a:p>
            <a:pPr marL="342900" marR="0" lvl="0" indent="0" algn="l" rtl="0">
              <a:lnSpc>
                <a:spcPct val="115000"/>
              </a:lnSpc>
              <a:spcBef>
                <a:spcPts val="0"/>
              </a:spcBef>
              <a:spcAft>
                <a:spcPts val="0"/>
              </a:spcAft>
              <a:buNone/>
            </a:pPr>
            <a:r>
              <a:rPr lang="en-US">
                <a:highlight>
                  <a:srgbClr val="FFFFFF"/>
                </a:highlight>
                <a:latin typeface="Times New Roman"/>
                <a:ea typeface="Times New Roman"/>
                <a:cs typeface="Times New Roman"/>
                <a:sym typeface="Times New Roman"/>
              </a:rPr>
              <a:t>	</a:t>
            </a:r>
            <a:endParaRPr>
              <a:highlight>
                <a:srgbClr val="FFFFFF"/>
              </a:highlight>
              <a:latin typeface="Times New Roman"/>
              <a:ea typeface="Times New Roman"/>
              <a:cs typeface="Times New Roman"/>
              <a:sym typeface="Times New Roman"/>
            </a:endParaRPr>
          </a:p>
          <a:p>
            <a:pPr marL="342900" lvl="0" indent="0" algn="l" rtl="0">
              <a:lnSpc>
                <a:spcPct val="115000"/>
              </a:lnSpc>
              <a:spcBef>
                <a:spcPts val="0"/>
              </a:spcBef>
              <a:spcAft>
                <a:spcPts val="0"/>
              </a:spcAft>
              <a:buNone/>
            </a:pPr>
            <a:endParaRPr>
              <a:highlight>
                <a:srgbClr val="FFFFFF"/>
              </a:highlight>
              <a:latin typeface="Times New Roman"/>
              <a:ea typeface="Times New Roman"/>
              <a:cs typeface="Times New Roman"/>
              <a:sym typeface="Times New Roman"/>
            </a:endParaRPr>
          </a:p>
          <a:p>
            <a:pPr marL="0" lvl="0" indent="0" algn="l" rtl="0">
              <a:lnSpc>
                <a:spcPct val="115000"/>
              </a:lnSpc>
              <a:spcBef>
                <a:spcPts val="0"/>
              </a:spcBef>
              <a:spcAft>
                <a:spcPts val="0"/>
              </a:spcAft>
              <a:buNone/>
            </a:pPr>
            <a:endParaRPr>
              <a:highlight>
                <a:srgbClr val="FFFFFF"/>
              </a:highlight>
              <a:latin typeface="Times New Roman"/>
              <a:ea typeface="Times New Roman"/>
              <a:cs typeface="Times New Roman"/>
              <a:sym typeface="Times New Roman"/>
            </a:endParaRPr>
          </a:p>
          <a:p>
            <a:pPr marL="457200" lvl="0" indent="-431800" algn="l" rtl="0">
              <a:lnSpc>
                <a:spcPct val="115000"/>
              </a:lnSpc>
              <a:spcBef>
                <a:spcPts val="0"/>
              </a:spcBef>
              <a:spcAft>
                <a:spcPts val="0"/>
              </a:spcAft>
              <a:buClr>
                <a:schemeClr val="dk1"/>
              </a:buClr>
              <a:buSzPts val="3200"/>
              <a:buFont typeface="Times New Roman"/>
              <a:buChar char="❖"/>
            </a:pPr>
            <a:r>
              <a:rPr lang="en-US">
                <a:highlight>
                  <a:srgbClr val="FFFFFF"/>
                </a:highlight>
                <a:latin typeface="Times New Roman"/>
                <a:ea typeface="Times New Roman"/>
                <a:cs typeface="Times New Roman"/>
                <a:sym typeface="Times New Roman"/>
              </a:rPr>
              <a:t>Đối với bảng employee :</a:t>
            </a:r>
            <a:endParaRPr>
              <a:highlight>
                <a:srgbClr val="FFFFFF"/>
              </a:highlight>
              <a:latin typeface="Times New Roman"/>
              <a:ea typeface="Times New Roman"/>
              <a:cs typeface="Times New Roman"/>
              <a:sym typeface="Times New Roman"/>
            </a:endParaRPr>
          </a:p>
          <a:p>
            <a:pPr marL="457200" lvl="0" indent="0" algn="l" rtl="0">
              <a:lnSpc>
                <a:spcPct val="115000"/>
              </a:lnSpc>
              <a:spcBef>
                <a:spcPts val="0"/>
              </a:spcBef>
              <a:spcAft>
                <a:spcPts val="0"/>
              </a:spcAft>
              <a:buNone/>
            </a:pPr>
            <a:r>
              <a:rPr lang="en-US">
                <a:highlight>
                  <a:srgbClr val="FFFFFF"/>
                </a:highlight>
                <a:latin typeface="Times New Roman"/>
                <a:ea typeface="Times New Roman"/>
                <a:cs typeface="Times New Roman"/>
                <a:sym typeface="Times New Roman"/>
              </a:rPr>
              <a:t>	</a:t>
            </a:r>
            <a:r>
              <a:rPr lang="en-US" sz="2400" b="1">
                <a:solidFill>
                  <a:srgbClr val="000000"/>
                </a:solidFill>
                <a:highlight>
                  <a:srgbClr val="FFFFFF"/>
                </a:highlight>
                <a:latin typeface="Times New Roman"/>
                <a:ea typeface="Times New Roman"/>
                <a:cs typeface="Times New Roman"/>
                <a:sym typeface="Times New Roman"/>
              </a:rPr>
              <a:t>employee:$employee_id:$attribute_name = $value</a:t>
            </a:r>
            <a:endParaRPr sz="2400" b="1">
              <a:solidFill>
                <a:srgbClr val="000000"/>
              </a:solidFill>
              <a:highlight>
                <a:srgbClr val="FFFFFF"/>
              </a:highlight>
              <a:latin typeface="Times New Roman"/>
              <a:ea typeface="Times New Roman"/>
              <a:cs typeface="Times New Roman"/>
              <a:sym typeface="Times New Roman"/>
            </a:endParaRPr>
          </a:p>
          <a:p>
            <a:pPr marL="457200" lvl="0" indent="0" algn="l" rtl="0">
              <a:lnSpc>
                <a:spcPct val="115000"/>
              </a:lnSpc>
              <a:spcBef>
                <a:spcPts val="0"/>
              </a:spcBef>
              <a:spcAft>
                <a:spcPts val="0"/>
              </a:spcAft>
              <a:buNone/>
            </a:pPr>
            <a:endParaRPr>
              <a:highlight>
                <a:srgbClr val="FFFFFF"/>
              </a:highlight>
              <a:latin typeface="Times New Roman"/>
              <a:ea typeface="Times New Roman"/>
              <a:cs typeface="Times New Roman"/>
              <a:sym typeface="Times New Roman"/>
            </a:endParaRPr>
          </a:p>
          <a:p>
            <a:pPr marL="342900" lvl="0" indent="0" algn="l" rtl="0">
              <a:lnSpc>
                <a:spcPct val="115000"/>
              </a:lnSpc>
              <a:spcBef>
                <a:spcPts val="0"/>
              </a:spcBef>
              <a:spcAft>
                <a:spcPts val="0"/>
              </a:spcAft>
              <a:buNone/>
            </a:pPr>
            <a:endParaRPr>
              <a:highlight>
                <a:srgbClr val="FFFFFF"/>
              </a:highlight>
              <a:latin typeface="Times New Roman"/>
              <a:ea typeface="Times New Roman"/>
              <a:cs typeface="Times New Roman"/>
              <a:sym typeface="Times New Roman"/>
            </a:endParaRPr>
          </a:p>
        </p:txBody>
      </p:sp>
      <p:pic>
        <p:nvPicPr>
          <p:cNvPr id="407" name="Google Shape;407;p55"/>
          <p:cNvPicPr preferRelativeResize="0"/>
          <p:nvPr/>
        </p:nvPicPr>
        <p:blipFill>
          <a:blip r:embed="rId3">
            <a:alphaModFix/>
          </a:blip>
          <a:stretch>
            <a:fillRect/>
          </a:stretch>
        </p:blipFill>
        <p:spPr>
          <a:xfrm>
            <a:off x="1383300" y="2885850"/>
            <a:ext cx="6325700" cy="935275"/>
          </a:xfrm>
          <a:prstGeom prst="rect">
            <a:avLst/>
          </a:prstGeom>
          <a:noFill/>
          <a:ln>
            <a:noFill/>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3" name="Google Shape;413;p56"/>
          <p:cNvSpPr txBox="1">
            <a:spLocks noGrp="1"/>
          </p:cNvSpPr>
          <p:nvPr>
            <p:ph type="title"/>
          </p:nvPr>
        </p:nvSpPr>
        <p:spPr>
          <a:xfrm>
            <a:off x="533400" y="457200"/>
            <a:ext cx="7391400" cy="5637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3200"/>
              <a:buFont typeface="Verdana"/>
              <a:buNone/>
            </a:pPr>
            <a:r>
              <a:rPr lang="en-US" sz="2600"/>
              <a:t>Chuyển SQL thành Key-value stores</a:t>
            </a:r>
            <a:endParaRPr sz="2600"/>
          </a:p>
        </p:txBody>
      </p:sp>
      <p:sp>
        <p:nvSpPr>
          <p:cNvPr id="414" name="Google Shape;414;p56"/>
          <p:cNvSpPr txBox="1">
            <a:spLocks noGrp="1"/>
          </p:cNvSpPr>
          <p:nvPr>
            <p:ph type="body" idx="1"/>
          </p:nvPr>
        </p:nvSpPr>
        <p:spPr>
          <a:xfrm>
            <a:off x="457200" y="1466999"/>
            <a:ext cx="8229600" cy="5391000"/>
          </a:xfrm>
          <a:prstGeom prst="rect">
            <a:avLst/>
          </a:prstGeom>
          <a:noFill/>
          <a:ln>
            <a:noFill/>
          </a:ln>
        </p:spPr>
        <p:txBody>
          <a:bodyPr spcFirstLastPara="1" wrap="square" lIns="91425" tIns="45700" rIns="91425" bIns="45700" anchor="t" anchorCtr="0">
            <a:noAutofit/>
          </a:bodyPr>
          <a:lstStyle/>
          <a:p>
            <a:pPr marL="342900" marR="0" lvl="0" indent="-431800" algn="l" rtl="0">
              <a:lnSpc>
                <a:spcPct val="115000"/>
              </a:lnSpc>
              <a:spcBef>
                <a:spcPts val="0"/>
              </a:spcBef>
              <a:spcAft>
                <a:spcPts val="0"/>
              </a:spcAft>
              <a:buClr>
                <a:schemeClr val="dk1"/>
              </a:buClr>
              <a:buSzPts val="3200"/>
              <a:buFont typeface="Times New Roman"/>
              <a:buChar char="❖"/>
            </a:pPr>
            <a:r>
              <a:rPr lang="en-US">
                <a:highlight>
                  <a:srgbClr val="FFFFFF"/>
                </a:highlight>
                <a:latin typeface="Times New Roman"/>
                <a:ea typeface="Times New Roman"/>
                <a:cs typeface="Times New Roman"/>
                <a:sym typeface="Times New Roman"/>
              </a:rPr>
              <a:t>Kết quả :</a:t>
            </a:r>
            <a:endParaRPr b="1">
              <a:highlight>
                <a:srgbClr val="FFFFFF"/>
              </a:highlight>
              <a:latin typeface="Times New Roman"/>
              <a:ea typeface="Times New Roman"/>
              <a:cs typeface="Times New Roman"/>
              <a:sym typeface="Times New Roman"/>
            </a:endParaRPr>
          </a:p>
          <a:p>
            <a:pPr marL="1714500" marR="0" lvl="0" indent="0" algn="l" rtl="0">
              <a:lnSpc>
                <a:spcPct val="115000"/>
              </a:lnSpc>
              <a:spcBef>
                <a:spcPts val="0"/>
              </a:spcBef>
              <a:spcAft>
                <a:spcPts val="0"/>
              </a:spcAft>
              <a:buClr>
                <a:srgbClr val="000000"/>
              </a:buClr>
              <a:buSzPts val="1100"/>
              <a:buFont typeface="Arial"/>
              <a:buNone/>
            </a:pPr>
            <a:r>
              <a:rPr lang="en-US" sz="2400" b="1">
                <a:solidFill>
                  <a:srgbClr val="000000"/>
                </a:solidFill>
                <a:highlight>
                  <a:srgbClr val="FFFFFF"/>
                </a:highlight>
                <a:latin typeface="Times New Roman"/>
                <a:ea typeface="Times New Roman"/>
                <a:cs typeface="Times New Roman"/>
                <a:sym typeface="Times New Roman"/>
              </a:rPr>
              <a:t>employee:1:first_name = "John"</a:t>
            </a:r>
            <a:endParaRPr sz="2400" b="1">
              <a:solidFill>
                <a:srgbClr val="000000"/>
              </a:solidFill>
              <a:highlight>
                <a:srgbClr val="FFFFFF"/>
              </a:highlight>
              <a:latin typeface="Times New Roman"/>
              <a:ea typeface="Times New Roman"/>
              <a:cs typeface="Times New Roman"/>
              <a:sym typeface="Times New Roman"/>
            </a:endParaRPr>
          </a:p>
          <a:p>
            <a:pPr marL="1714500" marR="0" lvl="0" indent="0" algn="l" rtl="0">
              <a:lnSpc>
                <a:spcPct val="115000"/>
              </a:lnSpc>
              <a:spcBef>
                <a:spcPts val="0"/>
              </a:spcBef>
              <a:spcAft>
                <a:spcPts val="0"/>
              </a:spcAft>
              <a:buClr>
                <a:srgbClr val="000000"/>
              </a:buClr>
              <a:buSzPts val="1100"/>
              <a:buFont typeface="Arial"/>
              <a:buNone/>
            </a:pPr>
            <a:r>
              <a:rPr lang="en-US" sz="2400" b="1">
                <a:solidFill>
                  <a:srgbClr val="000000"/>
                </a:solidFill>
                <a:highlight>
                  <a:srgbClr val="FFFFFF"/>
                </a:highlight>
                <a:latin typeface="Times New Roman"/>
                <a:ea typeface="Times New Roman"/>
                <a:cs typeface="Times New Roman"/>
                <a:sym typeface="Times New Roman"/>
              </a:rPr>
              <a:t>employee:1:last_name = "Doe"</a:t>
            </a:r>
            <a:endParaRPr sz="2400" b="1">
              <a:solidFill>
                <a:srgbClr val="000000"/>
              </a:solidFill>
              <a:highlight>
                <a:srgbClr val="FFFFFF"/>
              </a:highlight>
              <a:latin typeface="Times New Roman"/>
              <a:ea typeface="Times New Roman"/>
              <a:cs typeface="Times New Roman"/>
              <a:sym typeface="Times New Roman"/>
            </a:endParaRPr>
          </a:p>
          <a:p>
            <a:pPr marL="1714500" marR="0" lvl="0" indent="0" algn="l" rtl="0">
              <a:lnSpc>
                <a:spcPct val="115000"/>
              </a:lnSpc>
              <a:spcBef>
                <a:spcPts val="0"/>
              </a:spcBef>
              <a:spcAft>
                <a:spcPts val="0"/>
              </a:spcAft>
              <a:buClr>
                <a:srgbClr val="000000"/>
              </a:buClr>
              <a:buSzPts val="1100"/>
              <a:buFont typeface="Arial"/>
              <a:buNone/>
            </a:pPr>
            <a:r>
              <a:rPr lang="en-US" sz="2400" b="1">
                <a:solidFill>
                  <a:srgbClr val="000000"/>
                </a:solidFill>
                <a:highlight>
                  <a:srgbClr val="FFFFFF"/>
                </a:highlight>
                <a:latin typeface="Times New Roman"/>
                <a:ea typeface="Times New Roman"/>
                <a:cs typeface="Times New Roman"/>
                <a:sym typeface="Times New Roman"/>
              </a:rPr>
              <a:t>employee:1:address = "New York"</a:t>
            </a:r>
            <a:endParaRPr sz="2400" b="1">
              <a:solidFill>
                <a:srgbClr val="000000"/>
              </a:solidFill>
              <a:highlight>
                <a:srgbClr val="FFFFFF"/>
              </a:highlight>
              <a:latin typeface="Times New Roman"/>
              <a:ea typeface="Times New Roman"/>
              <a:cs typeface="Times New Roman"/>
              <a:sym typeface="Times New Roman"/>
            </a:endParaRPr>
          </a:p>
          <a:p>
            <a:pPr marL="1714500" marR="0" lvl="0" indent="0" algn="l" rtl="0">
              <a:lnSpc>
                <a:spcPct val="115000"/>
              </a:lnSpc>
              <a:spcBef>
                <a:spcPts val="0"/>
              </a:spcBef>
              <a:spcAft>
                <a:spcPts val="0"/>
              </a:spcAft>
              <a:buClr>
                <a:srgbClr val="000000"/>
              </a:buClr>
              <a:buSzPts val="1100"/>
              <a:buFont typeface="Arial"/>
              <a:buNone/>
            </a:pPr>
            <a:r>
              <a:rPr lang="en-US" sz="2400" b="1">
                <a:solidFill>
                  <a:srgbClr val="000000"/>
                </a:solidFill>
                <a:highlight>
                  <a:srgbClr val="FFFFFF"/>
                </a:highlight>
                <a:latin typeface="Times New Roman"/>
                <a:ea typeface="Times New Roman"/>
                <a:cs typeface="Times New Roman"/>
                <a:sym typeface="Times New Roman"/>
              </a:rPr>
              <a:t>employee:2:first_name = "Benjamin"</a:t>
            </a:r>
            <a:endParaRPr sz="2400" b="1">
              <a:solidFill>
                <a:srgbClr val="000000"/>
              </a:solidFill>
              <a:highlight>
                <a:srgbClr val="FFFFFF"/>
              </a:highlight>
              <a:latin typeface="Times New Roman"/>
              <a:ea typeface="Times New Roman"/>
              <a:cs typeface="Times New Roman"/>
              <a:sym typeface="Times New Roman"/>
            </a:endParaRPr>
          </a:p>
          <a:p>
            <a:pPr marL="1714500" marR="0" lvl="0" indent="0" algn="l" rtl="0">
              <a:lnSpc>
                <a:spcPct val="115000"/>
              </a:lnSpc>
              <a:spcBef>
                <a:spcPts val="0"/>
              </a:spcBef>
              <a:spcAft>
                <a:spcPts val="0"/>
              </a:spcAft>
              <a:buClr>
                <a:srgbClr val="000000"/>
              </a:buClr>
              <a:buSzPts val="1100"/>
              <a:buFont typeface="Arial"/>
              <a:buNone/>
            </a:pPr>
            <a:r>
              <a:rPr lang="en-US" sz="2400" b="1">
                <a:solidFill>
                  <a:srgbClr val="000000"/>
                </a:solidFill>
                <a:highlight>
                  <a:srgbClr val="FFFFFF"/>
                </a:highlight>
                <a:latin typeface="Times New Roman"/>
                <a:ea typeface="Times New Roman"/>
                <a:cs typeface="Times New Roman"/>
                <a:sym typeface="Times New Roman"/>
              </a:rPr>
              <a:t>employee:2:last_name = "Button"</a:t>
            </a:r>
            <a:endParaRPr sz="2400" b="1">
              <a:solidFill>
                <a:srgbClr val="000000"/>
              </a:solidFill>
              <a:highlight>
                <a:srgbClr val="FFFFFF"/>
              </a:highlight>
              <a:latin typeface="Times New Roman"/>
              <a:ea typeface="Times New Roman"/>
              <a:cs typeface="Times New Roman"/>
              <a:sym typeface="Times New Roman"/>
            </a:endParaRPr>
          </a:p>
          <a:p>
            <a:pPr marL="1714500" marR="0" lvl="0" indent="0" algn="l" rtl="0">
              <a:lnSpc>
                <a:spcPct val="115000"/>
              </a:lnSpc>
              <a:spcBef>
                <a:spcPts val="0"/>
              </a:spcBef>
              <a:spcAft>
                <a:spcPts val="0"/>
              </a:spcAft>
              <a:buClr>
                <a:srgbClr val="000000"/>
              </a:buClr>
              <a:buSzPts val="1100"/>
              <a:buFont typeface="Arial"/>
              <a:buNone/>
            </a:pPr>
            <a:r>
              <a:rPr lang="en-US" sz="2400" b="1">
                <a:solidFill>
                  <a:srgbClr val="000000"/>
                </a:solidFill>
                <a:highlight>
                  <a:srgbClr val="FFFFFF"/>
                </a:highlight>
                <a:latin typeface="Times New Roman"/>
                <a:ea typeface="Times New Roman"/>
                <a:cs typeface="Times New Roman"/>
                <a:sym typeface="Times New Roman"/>
              </a:rPr>
              <a:t>employee:2:address = "Chicago"</a:t>
            </a:r>
            <a:endParaRPr sz="2400" b="1">
              <a:solidFill>
                <a:srgbClr val="000000"/>
              </a:solidFill>
              <a:highlight>
                <a:srgbClr val="FFFFFF"/>
              </a:highlight>
              <a:latin typeface="Times New Roman"/>
              <a:ea typeface="Times New Roman"/>
              <a:cs typeface="Times New Roman"/>
              <a:sym typeface="Times New Roman"/>
            </a:endParaRPr>
          </a:p>
          <a:p>
            <a:pPr marL="1714500" marR="0" lvl="0" indent="0" algn="l" rtl="0">
              <a:lnSpc>
                <a:spcPct val="115000"/>
              </a:lnSpc>
              <a:spcBef>
                <a:spcPts val="0"/>
              </a:spcBef>
              <a:spcAft>
                <a:spcPts val="0"/>
              </a:spcAft>
              <a:buClr>
                <a:srgbClr val="000000"/>
              </a:buClr>
              <a:buSzPts val="1100"/>
              <a:buFont typeface="Arial"/>
              <a:buNone/>
            </a:pPr>
            <a:r>
              <a:rPr lang="en-US" sz="2400" b="1">
                <a:solidFill>
                  <a:srgbClr val="000000"/>
                </a:solidFill>
                <a:highlight>
                  <a:srgbClr val="FFFFFF"/>
                </a:highlight>
                <a:latin typeface="Times New Roman"/>
                <a:ea typeface="Times New Roman"/>
                <a:cs typeface="Times New Roman"/>
                <a:sym typeface="Times New Roman"/>
              </a:rPr>
              <a:t>employee:3:first_name = "Mycroft"</a:t>
            </a:r>
            <a:endParaRPr sz="2400" b="1">
              <a:solidFill>
                <a:srgbClr val="000000"/>
              </a:solidFill>
              <a:highlight>
                <a:srgbClr val="FFFFFF"/>
              </a:highlight>
              <a:latin typeface="Times New Roman"/>
              <a:ea typeface="Times New Roman"/>
              <a:cs typeface="Times New Roman"/>
              <a:sym typeface="Times New Roman"/>
            </a:endParaRPr>
          </a:p>
          <a:p>
            <a:pPr marL="1714500" marR="0" lvl="0" indent="0" algn="l" rtl="0">
              <a:lnSpc>
                <a:spcPct val="115000"/>
              </a:lnSpc>
              <a:spcBef>
                <a:spcPts val="0"/>
              </a:spcBef>
              <a:spcAft>
                <a:spcPts val="0"/>
              </a:spcAft>
              <a:buClr>
                <a:srgbClr val="000000"/>
              </a:buClr>
              <a:buSzPts val="1100"/>
              <a:buFont typeface="Arial"/>
              <a:buNone/>
            </a:pPr>
            <a:r>
              <a:rPr lang="en-US" sz="2400" b="1">
                <a:solidFill>
                  <a:srgbClr val="000000"/>
                </a:solidFill>
                <a:highlight>
                  <a:srgbClr val="FFFFFF"/>
                </a:highlight>
                <a:latin typeface="Times New Roman"/>
                <a:ea typeface="Times New Roman"/>
                <a:cs typeface="Times New Roman"/>
                <a:sym typeface="Times New Roman"/>
              </a:rPr>
              <a:t>employee:3:last_name = "Holmes"</a:t>
            </a:r>
            <a:endParaRPr sz="2400" b="1">
              <a:solidFill>
                <a:srgbClr val="000000"/>
              </a:solidFill>
              <a:highlight>
                <a:srgbClr val="FFFFFF"/>
              </a:highlight>
              <a:latin typeface="Times New Roman"/>
              <a:ea typeface="Times New Roman"/>
              <a:cs typeface="Times New Roman"/>
              <a:sym typeface="Times New Roman"/>
            </a:endParaRPr>
          </a:p>
          <a:p>
            <a:pPr marL="1714500" marR="0" lvl="0" indent="0" algn="l" rtl="0">
              <a:lnSpc>
                <a:spcPct val="115000"/>
              </a:lnSpc>
              <a:spcBef>
                <a:spcPts val="0"/>
              </a:spcBef>
              <a:spcAft>
                <a:spcPts val="0"/>
              </a:spcAft>
              <a:buClr>
                <a:srgbClr val="000000"/>
              </a:buClr>
              <a:buSzPts val="1100"/>
              <a:buFont typeface="Arial"/>
              <a:buNone/>
            </a:pPr>
            <a:r>
              <a:rPr lang="en-US" sz="2400" b="1">
                <a:solidFill>
                  <a:srgbClr val="000000"/>
                </a:solidFill>
                <a:highlight>
                  <a:srgbClr val="FFFFFF"/>
                </a:highlight>
                <a:latin typeface="Times New Roman"/>
                <a:ea typeface="Times New Roman"/>
                <a:cs typeface="Times New Roman"/>
                <a:sym typeface="Times New Roman"/>
              </a:rPr>
              <a:t>employee:3:address = "London”</a:t>
            </a:r>
            <a:endParaRPr sz="2400" b="1">
              <a:solidFill>
                <a:srgbClr val="000000"/>
              </a:solidFill>
              <a:highlight>
                <a:srgbClr val="FFFFFF"/>
              </a:highlight>
              <a:latin typeface="Times New Roman"/>
              <a:ea typeface="Times New Roman"/>
              <a:cs typeface="Times New Roman"/>
              <a:sym typeface="Times New Roman"/>
            </a:endParaRPr>
          </a:p>
          <a:p>
            <a:pPr marL="342900" marR="0" lvl="0" indent="0" algn="l" rtl="0">
              <a:lnSpc>
                <a:spcPct val="115000"/>
              </a:lnSpc>
              <a:spcBef>
                <a:spcPts val="0"/>
              </a:spcBef>
              <a:spcAft>
                <a:spcPts val="0"/>
              </a:spcAft>
              <a:buNone/>
            </a:pPr>
            <a:endParaRPr b="1">
              <a:highlight>
                <a:srgbClr val="FFFFFF"/>
              </a:highlight>
              <a:latin typeface="Times New Roman"/>
              <a:ea typeface="Times New Roman"/>
              <a:cs typeface="Times New Roman"/>
              <a:sym typeface="Times New Roman"/>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20" name="Google Shape;420;p57"/>
          <p:cNvSpPr txBox="1">
            <a:spLocks noGrp="1"/>
          </p:cNvSpPr>
          <p:nvPr>
            <p:ph type="title"/>
          </p:nvPr>
        </p:nvSpPr>
        <p:spPr>
          <a:xfrm>
            <a:off x="533400" y="457200"/>
            <a:ext cx="7391400" cy="5637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3200"/>
              <a:buFont typeface="Verdana"/>
              <a:buNone/>
            </a:pPr>
            <a:r>
              <a:rPr lang="en-US" sz="2600"/>
              <a:t>Chuyển SQL thành Key-value stores</a:t>
            </a:r>
            <a:endParaRPr sz="2600"/>
          </a:p>
        </p:txBody>
      </p:sp>
      <p:sp>
        <p:nvSpPr>
          <p:cNvPr id="421" name="Google Shape;421;p57"/>
          <p:cNvSpPr txBox="1">
            <a:spLocks noGrp="1"/>
          </p:cNvSpPr>
          <p:nvPr>
            <p:ph type="body" idx="1"/>
          </p:nvPr>
        </p:nvSpPr>
        <p:spPr>
          <a:xfrm>
            <a:off x="457200" y="1466999"/>
            <a:ext cx="8229600" cy="5391000"/>
          </a:xfrm>
          <a:prstGeom prst="rect">
            <a:avLst/>
          </a:prstGeom>
          <a:noFill/>
          <a:ln>
            <a:noFill/>
          </a:ln>
        </p:spPr>
        <p:txBody>
          <a:bodyPr spcFirstLastPara="1" wrap="square" lIns="91425" tIns="45700" rIns="91425" bIns="45700" anchor="t" anchorCtr="0">
            <a:noAutofit/>
          </a:bodyPr>
          <a:lstStyle/>
          <a:p>
            <a:pPr marL="342900" marR="0" lvl="0" indent="-431800" algn="l" rtl="0">
              <a:lnSpc>
                <a:spcPct val="115000"/>
              </a:lnSpc>
              <a:spcBef>
                <a:spcPts val="0"/>
              </a:spcBef>
              <a:spcAft>
                <a:spcPts val="0"/>
              </a:spcAft>
              <a:buClr>
                <a:schemeClr val="dk1"/>
              </a:buClr>
              <a:buSzPts val="3200"/>
              <a:buFont typeface="Times New Roman"/>
              <a:buChar char="❖"/>
            </a:pPr>
            <a:r>
              <a:rPr lang="en-US">
                <a:highlight>
                  <a:srgbClr val="FFFFFF"/>
                </a:highlight>
                <a:latin typeface="Times New Roman"/>
                <a:ea typeface="Times New Roman"/>
                <a:cs typeface="Times New Roman"/>
                <a:sym typeface="Times New Roman"/>
              </a:rPr>
              <a:t>Trường hợp bảng có </a:t>
            </a:r>
            <a:r>
              <a:rPr lang="en-US" i="1">
                <a:highlight>
                  <a:srgbClr val="FFFFFF"/>
                </a:highlight>
                <a:latin typeface="Times New Roman"/>
                <a:ea typeface="Times New Roman"/>
                <a:cs typeface="Times New Roman"/>
                <a:sym typeface="Times New Roman"/>
              </a:rPr>
              <a:t>khoá ngoại</a:t>
            </a:r>
            <a:r>
              <a:rPr lang="en-US">
                <a:highlight>
                  <a:srgbClr val="FFFFFF"/>
                </a:highlight>
                <a:latin typeface="Times New Roman"/>
                <a:ea typeface="Times New Roman"/>
                <a:cs typeface="Times New Roman"/>
                <a:sym typeface="Times New Roman"/>
              </a:rPr>
              <a:t> với bảng payment:</a:t>
            </a:r>
            <a:endParaRPr>
              <a:highlight>
                <a:srgbClr val="FFFFFF"/>
              </a:highlight>
              <a:latin typeface="Times New Roman"/>
              <a:ea typeface="Times New Roman"/>
              <a:cs typeface="Times New Roman"/>
              <a:sym typeface="Times New Roman"/>
            </a:endParaRPr>
          </a:p>
          <a:p>
            <a:pPr marL="0" marR="0" lvl="0" indent="0" algn="l" rtl="0">
              <a:lnSpc>
                <a:spcPct val="115000"/>
              </a:lnSpc>
              <a:spcBef>
                <a:spcPts val="0"/>
              </a:spcBef>
              <a:spcAft>
                <a:spcPts val="0"/>
              </a:spcAft>
              <a:buNone/>
            </a:pPr>
            <a:endParaRPr b="1">
              <a:highlight>
                <a:srgbClr val="FFFFFF"/>
              </a:highlight>
              <a:latin typeface="Times New Roman"/>
              <a:ea typeface="Times New Roman"/>
              <a:cs typeface="Times New Roman"/>
              <a:sym typeface="Times New Roman"/>
            </a:endParaRPr>
          </a:p>
        </p:txBody>
      </p:sp>
      <p:pic>
        <p:nvPicPr>
          <p:cNvPr id="422" name="Google Shape;422;p57"/>
          <p:cNvPicPr preferRelativeResize="0"/>
          <p:nvPr/>
        </p:nvPicPr>
        <p:blipFill>
          <a:blip r:embed="rId3">
            <a:alphaModFix/>
          </a:blip>
          <a:stretch>
            <a:fillRect/>
          </a:stretch>
        </p:blipFill>
        <p:spPr>
          <a:xfrm>
            <a:off x="1316550" y="3014725"/>
            <a:ext cx="7272375" cy="2808725"/>
          </a:xfrm>
          <a:prstGeom prst="rect">
            <a:avLst/>
          </a:prstGeom>
          <a:noFill/>
          <a:ln>
            <a:noFill/>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8" name="Google Shape;428;p58"/>
          <p:cNvSpPr txBox="1">
            <a:spLocks noGrp="1"/>
          </p:cNvSpPr>
          <p:nvPr>
            <p:ph type="title"/>
          </p:nvPr>
        </p:nvSpPr>
        <p:spPr>
          <a:xfrm>
            <a:off x="533400" y="457200"/>
            <a:ext cx="7391400" cy="5637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3200"/>
              <a:buFont typeface="Verdana"/>
              <a:buNone/>
            </a:pPr>
            <a:r>
              <a:rPr lang="en-US" sz="2600"/>
              <a:t>Chuyển SQL thành Key-value stores</a:t>
            </a:r>
            <a:endParaRPr sz="2600"/>
          </a:p>
        </p:txBody>
      </p:sp>
      <p:sp>
        <p:nvSpPr>
          <p:cNvPr id="429" name="Google Shape;429;p58"/>
          <p:cNvSpPr txBox="1">
            <a:spLocks noGrp="1"/>
          </p:cNvSpPr>
          <p:nvPr>
            <p:ph type="body" idx="1"/>
          </p:nvPr>
        </p:nvSpPr>
        <p:spPr>
          <a:xfrm>
            <a:off x="457200" y="1466999"/>
            <a:ext cx="8229600" cy="5391000"/>
          </a:xfrm>
          <a:prstGeom prst="rect">
            <a:avLst/>
          </a:prstGeom>
          <a:noFill/>
          <a:ln>
            <a:noFill/>
          </a:ln>
        </p:spPr>
        <p:txBody>
          <a:bodyPr spcFirstLastPara="1" wrap="square" lIns="91425" tIns="45700" rIns="91425" bIns="45700" anchor="t" anchorCtr="0">
            <a:noAutofit/>
          </a:bodyPr>
          <a:lstStyle/>
          <a:p>
            <a:pPr marL="342900" marR="0" lvl="0" indent="-431800" algn="l" rtl="0">
              <a:lnSpc>
                <a:spcPct val="115000"/>
              </a:lnSpc>
              <a:spcBef>
                <a:spcPts val="0"/>
              </a:spcBef>
              <a:spcAft>
                <a:spcPts val="0"/>
              </a:spcAft>
              <a:buClr>
                <a:schemeClr val="dk1"/>
              </a:buClr>
              <a:buSzPts val="3200"/>
              <a:buFont typeface="Times New Roman"/>
              <a:buChar char="❖"/>
            </a:pPr>
            <a:r>
              <a:rPr lang="en-US">
                <a:highlight>
                  <a:srgbClr val="FFFFFF"/>
                </a:highlight>
                <a:latin typeface="Times New Roman"/>
                <a:ea typeface="Times New Roman"/>
                <a:cs typeface="Times New Roman"/>
                <a:sym typeface="Times New Roman"/>
              </a:rPr>
              <a:t>Chúng ta có thể định nghĩa như sau :</a:t>
            </a:r>
            <a:endParaRPr>
              <a:highlight>
                <a:srgbClr val="FFFFFF"/>
              </a:highlight>
              <a:latin typeface="Times New Roman"/>
              <a:ea typeface="Times New Roman"/>
              <a:cs typeface="Times New Roman"/>
              <a:sym typeface="Times New Roman"/>
            </a:endParaRPr>
          </a:p>
          <a:p>
            <a:pPr marL="342900" marR="0" lvl="0" indent="0" algn="l" rtl="0">
              <a:lnSpc>
                <a:spcPct val="115000"/>
              </a:lnSpc>
              <a:spcBef>
                <a:spcPts val="0"/>
              </a:spcBef>
              <a:spcAft>
                <a:spcPts val="0"/>
              </a:spcAft>
              <a:buNone/>
            </a:pPr>
            <a:r>
              <a:rPr lang="en-US" sz="2200">
                <a:solidFill>
                  <a:srgbClr val="000000"/>
                </a:solidFill>
                <a:highlight>
                  <a:srgbClr val="FFFFFF"/>
                </a:highlight>
                <a:latin typeface="Times New Roman"/>
                <a:ea typeface="Times New Roman"/>
                <a:cs typeface="Times New Roman"/>
                <a:sym typeface="Times New Roman"/>
              </a:rPr>
              <a:t>payment:$payment_id:$employee_id:$attribute_name = $value</a:t>
            </a:r>
            <a:endParaRPr sz="2200">
              <a:solidFill>
                <a:srgbClr val="000000"/>
              </a:solidFill>
              <a:highlight>
                <a:srgbClr val="FFFFFF"/>
              </a:highlight>
              <a:latin typeface="Times New Roman"/>
              <a:ea typeface="Times New Roman"/>
              <a:cs typeface="Times New Roman"/>
              <a:sym typeface="Times New Roman"/>
            </a:endParaRPr>
          </a:p>
          <a:p>
            <a:pPr marL="0" marR="0" lvl="0" indent="0" algn="l" rtl="0">
              <a:lnSpc>
                <a:spcPct val="115000"/>
              </a:lnSpc>
              <a:spcBef>
                <a:spcPts val="0"/>
              </a:spcBef>
              <a:spcAft>
                <a:spcPts val="0"/>
              </a:spcAft>
              <a:buNone/>
            </a:pPr>
            <a:endParaRPr sz="2200">
              <a:solidFill>
                <a:srgbClr val="000000"/>
              </a:solidFill>
              <a:highlight>
                <a:srgbClr val="FFFFFF"/>
              </a:highlight>
              <a:latin typeface="Times New Roman"/>
              <a:ea typeface="Times New Roman"/>
              <a:cs typeface="Times New Roman"/>
              <a:sym typeface="Times New Roman"/>
            </a:endParaRPr>
          </a:p>
          <a:p>
            <a:pPr marL="457200" marR="0" lvl="0" indent="-431800" algn="l" rtl="0">
              <a:lnSpc>
                <a:spcPct val="115000"/>
              </a:lnSpc>
              <a:spcBef>
                <a:spcPts val="0"/>
              </a:spcBef>
              <a:spcAft>
                <a:spcPts val="0"/>
              </a:spcAft>
              <a:buClr>
                <a:schemeClr val="dk1"/>
              </a:buClr>
              <a:buSzPts val="3200"/>
              <a:buFont typeface="Times New Roman"/>
              <a:buChar char="❖"/>
            </a:pPr>
            <a:r>
              <a:rPr lang="en-US">
                <a:highlight>
                  <a:srgbClr val="FFFFFF"/>
                </a:highlight>
                <a:latin typeface="Times New Roman"/>
                <a:ea typeface="Times New Roman"/>
                <a:cs typeface="Times New Roman"/>
                <a:sym typeface="Times New Roman"/>
              </a:rPr>
              <a:t>Kết quả : </a:t>
            </a:r>
            <a:endParaRPr>
              <a:highlight>
                <a:srgbClr val="FFFFFF"/>
              </a:highlight>
              <a:latin typeface="Times New Roman"/>
              <a:ea typeface="Times New Roman"/>
              <a:cs typeface="Times New Roman"/>
              <a:sym typeface="Times New Roman"/>
            </a:endParaRPr>
          </a:p>
          <a:p>
            <a:pPr marL="2286000" marR="0" lvl="0" indent="0" algn="l" rtl="0">
              <a:lnSpc>
                <a:spcPct val="115000"/>
              </a:lnSpc>
              <a:spcBef>
                <a:spcPts val="0"/>
              </a:spcBef>
              <a:spcAft>
                <a:spcPts val="0"/>
              </a:spcAft>
              <a:buClr>
                <a:srgbClr val="000000"/>
              </a:buClr>
              <a:buSzPts val="1100"/>
              <a:buFont typeface="Arial"/>
              <a:buNone/>
            </a:pPr>
            <a:r>
              <a:rPr lang="en-US" sz="1600">
                <a:solidFill>
                  <a:srgbClr val="000000"/>
                </a:solidFill>
                <a:highlight>
                  <a:srgbClr val="FFFFFF"/>
                </a:highlight>
                <a:latin typeface="Times New Roman"/>
                <a:ea typeface="Times New Roman"/>
                <a:cs typeface="Times New Roman"/>
                <a:sym typeface="Times New Roman"/>
              </a:rPr>
              <a:t>payment:1:1:amount = "50000"</a:t>
            </a:r>
            <a:endParaRPr sz="1600">
              <a:solidFill>
                <a:srgbClr val="000000"/>
              </a:solidFill>
              <a:highlight>
                <a:srgbClr val="FFFFFF"/>
              </a:highlight>
              <a:latin typeface="Times New Roman"/>
              <a:ea typeface="Times New Roman"/>
              <a:cs typeface="Times New Roman"/>
              <a:sym typeface="Times New Roman"/>
            </a:endParaRPr>
          </a:p>
          <a:p>
            <a:pPr marL="2286000" marR="0" lvl="0" indent="0" algn="l" rtl="0">
              <a:lnSpc>
                <a:spcPct val="115000"/>
              </a:lnSpc>
              <a:spcBef>
                <a:spcPts val="0"/>
              </a:spcBef>
              <a:spcAft>
                <a:spcPts val="0"/>
              </a:spcAft>
              <a:buClr>
                <a:srgbClr val="000000"/>
              </a:buClr>
              <a:buSzPts val="1100"/>
              <a:buFont typeface="Arial"/>
              <a:buNone/>
            </a:pPr>
            <a:r>
              <a:rPr lang="en-US" sz="1600">
                <a:solidFill>
                  <a:srgbClr val="000000"/>
                </a:solidFill>
                <a:highlight>
                  <a:srgbClr val="FFFFFF"/>
                </a:highlight>
                <a:latin typeface="Times New Roman"/>
                <a:ea typeface="Times New Roman"/>
                <a:cs typeface="Times New Roman"/>
                <a:sym typeface="Times New Roman"/>
              </a:rPr>
              <a:t>payment:1:1:date = "01/12/2017"</a:t>
            </a:r>
            <a:endParaRPr sz="1600">
              <a:solidFill>
                <a:srgbClr val="000000"/>
              </a:solidFill>
              <a:highlight>
                <a:srgbClr val="FFFFFF"/>
              </a:highlight>
              <a:latin typeface="Times New Roman"/>
              <a:ea typeface="Times New Roman"/>
              <a:cs typeface="Times New Roman"/>
              <a:sym typeface="Times New Roman"/>
            </a:endParaRPr>
          </a:p>
          <a:p>
            <a:pPr marL="2286000" marR="0" lvl="0" indent="0" algn="l" rtl="0">
              <a:lnSpc>
                <a:spcPct val="115000"/>
              </a:lnSpc>
              <a:spcBef>
                <a:spcPts val="0"/>
              </a:spcBef>
              <a:spcAft>
                <a:spcPts val="0"/>
              </a:spcAft>
              <a:buClr>
                <a:srgbClr val="000000"/>
              </a:buClr>
              <a:buSzPts val="1100"/>
              <a:buFont typeface="Arial"/>
              <a:buNone/>
            </a:pPr>
            <a:r>
              <a:rPr lang="en-US" sz="1600">
                <a:solidFill>
                  <a:srgbClr val="000000"/>
                </a:solidFill>
                <a:highlight>
                  <a:srgbClr val="FFFFFF"/>
                </a:highlight>
                <a:latin typeface="Times New Roman"/>
                <a:ea typeface="Times New Roman"/>
                <a:cs typeface="Times New Roman"/>
                <a:sym typeface="Times New Roman"/>
              </a:rPr>
              <a:t>payment:2:1:amount = "20000"</a:t>
            </a:r>
            <a:endParaRPr sz="1600">
              <a:solidFill>
                <a:srgbClr val="000000"/>
              </a:solidFill>
              <a:highlight>
                <a:srgbClr val="FFFFFF"/>
              </a:highlight>
              <a:latin typeface="Times New Roman"/>
              <a:ea typeface="Times New Roman"/>
              <a:cs typeface="Times New Roman"/>
              <a:sym typeface="Times New Roman"/>
            </a:endParaRPr>
          </a:p>
          <a:p>
            <a:pPr marL="2286000" marR="0" lvl="0" indent="0" algn="l" rtl="0">
              <a:lnSpc>
                <a:spcPct val="115000"/>
              </a:lnSpc>
              <a:spcBef>
                <a:spcPts val="0"/>
              </a:spcBef>
              <a:spcAft>
                <a:spcPts val="0"/>
              </a:spcAft>
              <a:buClr>
                <a:srgbClr val="000000"/>
              </a:buClr>
              <a:buSzPts val="1100"/>
              <a:buFont typeface="Arial"/>
              <a:buNone/>
            </a:pPr>
            <a:r>
              <a:rPr lang="en-US" sz="1600">
                <a:solidFill>
                  <a:srgbClr val="000000"/>
                </a:solidFill>
                <a:highlight>
                  <a:srgbClr val="FFFFFF"/>
                </a:highlight>
                <a:latin typeface="Times New Roman"/>
                <a:ea typeface="Times New Roman"/>
                <a:cs typeface="Times New Roman"/>
                <a:sym typeface="Times New Roman"/>
              </a:rPr>
              <a:t>payment:2:1:date = "01/13/2017"</a:t>
            </a:r>
            <a:endParaRPr sz="1600">
              <a:solidFill>
                <a:srgbClr val="000000"/>
              </a:solidFill>
              <a:highlight>
                <a:srgbClr val="FFFFFF"/>
              </a:highlight>
              <a:latin typeface="Times New Roman"/>
              <a:ea typeface="Times New Roman"/>
              <a:cs typeface="Times New Roman"/>
              <a:sym typeface="Times New Roman"/>
            </a:endParaRPr>
          </a:p>
          <a:p>
            <a:pPr marL="2286000" marR="0" lvl="0" indent="0" algn="l" rtl="0">
              <a:lnSpc>
                <a:spcPct val="115000"/>
              </a:lnSpc>
              <a:spcBef>
                <a:spcPts val="0"/>
              </a:spcBef>
              <a:spcAft>
                <a:spcPts val="0"/>
              </a:spcAft>
              <a:buClr>
                <a:srgbClr val="000000"/>
              </a:buClr>
              <a:buSzPts val="1100"/>
              <a:buFont typeface="Arial"/>
              <a:buNone/>
            </a:pPr>
            <a:r>
              <a:rPr lang="en-US" sz="1600">
                <a:solidFill>
                  <a:srgbClr val="000000"/>
                </a:solidFill>
                <a:highlight>
                  <a:srgbClr val="FFFFFF"/>
                </a:highlight>
                <a:latin typeface="Times New Roman"/>
                <a:ea typeface="Times New Roman"/>
                <a:cs typeface="Times New Roman"/>
                <a:sym typeface="Times New Roman"/>
              </a:rPr>
              <a:t>payment:3:2:amount = "75000"</a:t>
            </a:r>
            <a:endParaRPr sz="1600">
              <a:solidFill>
                <a:srgbClr val="000000"/>
              </a:solidFill>
              <a:highlight>
                <a:srgbClr val="FFFFFF"/>
              </a:highlight>
              <a:latin typeface="Times New Roman"/>
              <a:ea typeface="Times New Roman"/>
              <a:cs typeface="Times New Roman"/>
              <a:sym typeface="Times New Roman"/>
            </a:endParaRPr>
          </a:p>
          <a:p>
            <a:pPr marL="2286000" marR="0" lvl="0" indent="0" algn="l" rtl="0">
              <a:lnSpc>
                <a:spcPct val="115000"/>
              </a:lnSpc>
              <a:spcBef>
                <a:spcPts val="0"/>
              </a:spcBef>
              <a:spcAft>
                <a:spcPts val="0"/>
              </a:spcAft>
              <a:buClr>
                <a:srgbClr val="000000"/>
              </a:buClr>
              <a:buSzPts val="1100"/>
              <a:buFont typeface="Arial"/>
              <a:buNone/>
            </a:pPr>
            <a:r>
              <a:rPr lang="en-US" sz="1600">
                <a:solidFill>
                  <a:srgbClr val="000000"/>
                </a:solidFill>
                <a:highlight>
                  <a:srgbClr val="FFFFFF"/>
                </a:highlight>
                <a:latin typeface="Times New Roman"/>
                <a:ea typeface="Times New Roman"/>
                <a:cs typeface="Times New Roman"/>
                <a:sym typeface="Times New Roman"/>
              </a:rPr>
              <a:t>payment:3:2:date = "01/14/2017"</a:t>
            </a:r>
            <a:endParaRPr sz="1600">
              <a:solidFill>
                <a:srgbClr val="000000"/>
              </a:solidFill>
              <a:highlight>
                <a:srgbClr val="FFFFFF"/>
              </a:highlight>
              <a:latin typeface="Times New Roman"/>
              <a:ea typeface="Times New Roman"/>
              <a:cs typeface="Times New Roman"/>
              <a:sym typeface="Times New Roman"/>
            </a:endParaRPr>
          </a:p>
          <a:p>
            <a:pPr marL="2286000" marR="0" lvl="0" indent="0" algn="l" rtl="0">
              <a:lnSpc>
                <a:spcPct val="115000"/>
              </a:lnSpc>
              <a:spcBef>
                <a:spcPts val="0"/>
              </a:spcBef>
              <a:spcAft>
                <a:spcPts val="0"/>
              </a:spcAft>
              <a:buClr>
                <a:srgbClr val="000000"/>
              </a:buClr>
              <a:buSzPts val="1100"/>
              <a:buFont typeface="Arial"/>
              <a:buNone/>
            </a:pPr>
            <a:r>
              <a:rPr lang="en-US" sz="1600">
                <a:solidFill>
                  <a:srgbClr val="000000"/>
                </a:solidFill>
                <a:highlight>
                  <a:srgbClr val="FFFFFF"/>
                </a:highlight>
                <a:latin typeface="Times New Roman"/>
                <a:ea typeface="Times New Roman"/>
                <a:cs typeface="Times New Roman"/>
                <a:sym typeface="Times New Roman"/>
              </a:rPr>
              <a:t>payment:4:3:amount = "40000"</a:t>
            </a:r>
            <a:endParaRPr sz="1600">
              <a:solidFill>
                <a:srgbClr val="000000"/>
              </a:solidFill>
              <a:highlight>
                <a:srgbClr val="FFFFFF"/>
              </a:highlight>
              <a:latin typeface="Times New Roman"/>
              <a:ea typeface="Times New Roman"/>
              <a:cs typeface="Times New Roman"/>
              <a:sym typeface="Times New Roman"/>
            </a:endParaRPr>
          </a:p>
          <a:p>
            <a:pPr marL="2286000" marR="0" lvl="0" indent="0" algn="l" rtl="0">
              <a:lnSpc>
                <a:spcPct val="115000"/>
              </a:lnSpc>
              <a:spcBef>
                <a:spcPts val="0"/>
              </a:spcBef>
              <a:spcAft>
                <a:spcPts val="0"/>
              </a:spcAft>
              <a:buClr>
                <a:srgbClr val="000000"/>
              </a:buClr>
              <a:buSzPts val="1100"/>
              <a:buFont typeface="Arial"/>
              <a:buNone/>
            </a:pPr>
            <a:r>
              <a:rPr lang="en-US" sz="1600">
                <a:solidFill>
                  <a:srgbClr val="000000"/>
                </a:solidFill>
                <a:highlight>
                  <a:srgbClr val="FFFFFF"/>
                </a:highlight>
                <a:latin typeface="Times New Roman"/>
                <a:ea typeface="Times New Roman"/>
                <a:cs typeface="Times New Roman"/>
                <a:sym typeface="Times New Roman"/>
              </a:rPr>
              <a:t>payment:4:3:date = "01/15/2017"</a:t>
            </a:r>
            <a:endParaRPr sz="1600">
              <a:solidFill>
                <a:srgbClr val="000000"/>
              </a:solidFill>
              <a:highlight>
                <a:srgbClr val="FFFFFF"/>
              </a:highlight>
              <a:latin typeface="Times New Roman"/>
              <a:ea typeface="Times New Roman"/>
              <a:cs typeface="Times New Roman"/>
              <a:sym typeface="Times New Roman"/>
            </a:endParaRPr>
          </a:p>
          <a:p>
            <a:pPr marL="2286000" marR="0" lvl="0" indent="0" algn="l" rtl="0">
              <a:lnSpc>
                <a:spcPct val="115000"/>
              </a:lnSpc>
              <a:spcBef>
                <a:spcPts val="0"/>
              </a:spcBef>
              <a:spcAft>
                <a:spcPts val="0"/>
              </a:spcAft>
              <a:buClr>
                <a:srgbClr val="000000"/>
              </a:buClr>
              <a:buSzPts val="1100"/>
              <a:buFont typeface="Arial"/>
              <a:buNone/>
            </a:pPr>
            <a:r>
              <a:rPr lang="en-US" sz="1600">
                <a:solidFill>
                  <a:srgbClr val="000000"/>
                </a:solidFill>
                <a:highlight>
                  <a:srgbClr val="FFFFFF"/>
                </a:highlight>
                <a:latin typeface="Times New Roman"/>
                <a:ea typeface="Times New Roman"/>
                <a:cs typeface="Times New Roman"/>
                <a:sym typeface="Times New Roman"/>
              </a:rPr>
              <a:t>payment:5:3:amount = "20000"</a:t>
            </a:r>
            <a:endParaRPr sz="1600">
              <a:solidFill>
                <a:srgbClr val="000000"/>
              </a:solidFill>
              <a:highlight>
                <a:srgbClr val="FFFFFF"/>
              </a:highlight>
              <a:latin typeface="Times New Roman"/>
              <a:ea typeface="Times New Roman"/>
              <a:cs typeface="Times New Roman"/>
              <a:sym typeface="Times New Roman"/>
            </a:endParaRPr>
          </a:p>
          <a:p>
            <a:pPr marL="2286000" marR="0" lvl="0" indent="0" algn="l" rtl="0">
              <a:lnSpc>
                <a:spcPct val="115000"/>
              </a:lnSpc>
              <a:spcBef>
                <a:spcPts val="0"/>
              </a:spcBef>
              <a:spcAft>
                <a:spcPts val="0"/>
              </a:spcAft>
              <a:buClr>
                <a:srgbClr val="000000"/>
              </a:buClr>
              <a:buSzPts val="1100"/>
              <a:buFont typeface="Arial"/>
              <a:buNone/>
            </a:pPr>
            <a:r>
              <a:rPr lang="en-US" sz="1600">
                <a:solidFill>
                  <a:srgbClr val="000000"/>
                </a:solidFill>
                <a:highlight>
                  <a:srgbClr val="FFFFFF"/>
                </a:highlight>
                <a:latin typeface="Times New Roman"/>
                <a:ea typeface="Times New Roman"/>
                <a:cs typeface="Times New Roman"/>
                <a:sym typeface="Times New Roman"/>
              </a:rPr>
              <a:t>payment:5:3:date = "01/17/2017"</a:t>
            </a:r>
            <a:endParaRPr sz="1600">
              <a:solidFill>
                <a:srgbClr val="000000"/>
              </a:solidFill>
              <a:highlight>
                <a:srgbClr val="FFFFFF"/>
              </a:highlight>
              <a:latin typeface="Times New Roman"/>
              <a:ea typeface="Times New Roman"/>
              <a:cs typeface="Times New Roman"/>
              <a:sym typeface="Times New Roman"/>
            </a:endParaRPr>
          </a:p>
          <a:p>
            <a:pPr marL="2286000" marR="0" lvl="0" indent="0" algn="l" rtl="0">
              <a:lnSpc>
                <a:spcPct val="115000"/>
              </a:lnSpc>
              <a:spcBef>
                <a:spcPts val="0"/>
              </a:spcBef>
              <a:spcAft>
                <a:spcPts val="0"/>
              </a:spcAft>
              <a:buClr>
                <a:srgbClr val="000000"/>
              </a:buClr>
              <a:buSzPts val="1100"/>
              <a:buFont typeface="Arial"/>
              <a:buNone/>
            </a:pPr>
            <a:r>
              <a:rPr lang="en-US" sz="1600">
                <a:solidFill>
                  <a:srgbClr val="000000"/>
                </a:solidFill>
                <a:highlight>
                  <a:srgbClr val="FFFFFF"/>
                </a:highlight>
                <a:latin typeface="Times New Roman"/>
                <a:ea typeface="Times New Roman"/>
                <a:cs typeface="Times New Roman"/>
                <a:sym typeface="Times New Roman"/>
              </a:rPr>
              <a:t>payment:6:3:amount = "25000"</a:t>
            </a:r>
            <a:endParaRPr sz="1600">
              <a:solidFill>
                <a:srgbClr val="000000"/>
              </a:solidFill>
              <a:highlight>
                <a:srgbClr val="FFFFFF"/>
              </a:highlight>
              <a:latin typeface="Times New Roman"/>
              <a:ea typeface="Times New Roman"/>
              <a:cs typeface="Times New Roman"/>
              <a:sym typeface="Times New Roman"/>
            </a:endParaRPr>
          </a:p>
          <a:p>
            <a:pPr marL="2286000" marR="0" lvl="0" indent="0" algn="l" rtl="0">
              <a:lnSpc>
                <a:spcPct val="115000"/>
              </a:lnSpc>
              <a:spcBef>
                <a:spcPts val="0"/>
              </a:spcBef>
              <a:spcAft>
                <a:spcPts val="0"/>
              </a:spcAft>
              <a:buClr>
                <a:srgbClr val="000000"/>
              </a:buClr>
              <a:buSzPts val="1100"/>
              <a:buFont typeface="Arial"/>
              <a:buNone/>
            </a:pPr>
            <a:r>
              <a:rPr lang="en-US" sz="1600">
                <a:solidFill>
                  <a:srgbClr val="000000"/>
                </a:solidFill>
                <a:highlight>
                  <a:srgbClr val="FFFFFF"/>
                </a:highlight>
                <a:latin typeface="Times New Roman"/>
                <a:ea typeface="Times New Roman"/>
                <a:cs typeface="Times New Roman"/>
                <a:sym typeface="Times New Roman"/>
              </a:rPr>
              <a:t>payment:6:3:date = "01/18/2017"</a:t>
            </a:r>
            <a:endParaRPr sz="1600">
              <a:solidFill>
                <a:srgbClr val="000000"/>
              </a:solidFill>
              <a:highlight>
                <a:srgbClr val="FFFFFF"/>
              </a:highlight>
              <a:latin typeface="Times New Roman"/>
              <a:ea typeface="Times New Roman"/>
              <a:cs typeface="Times New Roman"/>
              <a:sym typeface="Times New Roman"/>
            </a:endParaRPr>
          </a:p>
          <a:p>
            <a:pPr marL="457200" marR="0" lvl="0" indent="0" algn="l" rtl="0">
              <a:lnSpc>
                <a:spcPct val="115000"/>
              </a:lnSpc>
              <a:spcBef>
                <a:spcPts val="0"/>
              </a:spcBef>
              <a:spcAft>
                <a:spcPts val="0"/>
              </a:spcAft>
              <a:buNone/>
            </a:pPr>
            <a:endParaRPr sz="2200">
              <a:solidFill>
                <a:srgbClr val="000000"/>
              </a:solidFill>
              <a:highlight>
                <a:srgbClr val="FFFFFF"/>
              </a:highlight>
              <a:latin typeface="Times New Roman"/>
              <a:ea typeface="Times New Roman"/>
              <a:cs typeface="Times New Roman"/>
              <a:sym typeface="Times New Roman"/>
            </a:endParaRPr>
          </a:p>
          <a:p>
            <a:pPr marL="342900" marR="0" lvl="0" indent="0" algn="l" rtl="0">
              <a:lnSpc>
                <a:spcPct val="115000"/>
              </a:lnSpc>
              <a:spcBef>
                <a:spcPts val="0"/>
              </a:spcBef>
              <a:spcAft>
                <a:spcPts val="0"/>
              </a:spcAft>
              <a:buNone/>
            </a:pPr>
            <a:endParaRPr>
              <a:highlight>
                <a:srgbClr val="FFFFFF"/>
              </a:highlight>
              <a:latin typeface="Times New Roman"/>
              <a:ea typeface="Times New Roman"/>
              <a:cs typeface="Times New Roman"/>
              <a:sym typeface="Times New Roman"/>
            </a:endParaRPr>
          </a:p>
          <a:p>
            <a:pPr marL="0" marR="0" lvl="0" indent="0" algn="l" rtl="0">
              <a:lnSpc>
                <a:spcPct val="115000"/>
              </a:lnSpc>
              <a:spcBef>
                <a:spcPts val="0"/>
              </a:spcBef>
              <a:spcAft>
                <a:spcPts val="0"/>
              </a:spcAft>
              <a:buNone/>
            </a:pPr>
            <a:endParaRPr b="1">
              <a:highlight>
                <a:srgbClr val="FFFFFF"/>
              </a:highlight>
              <a:latin typeface="Times New Roman"/>
              <a:ea typeface="Times New Roman"/>
              <a:cs typeface="Times New Roman"/>
              <a:sym typeface="Times New Roman"/>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5" name="Google Shape;435;p59"/>
          <p:cNvSpPr txBox="1">
            <a:spLocks noGrp="1"/>
          </p:cNvSpPr>
          <p:nvPr>
            <p:ph type="title"/>
          </p:nvPr>
        </p:nvSpPr>
        <p:spPr>
          <a:xfrm>
            <a:off x="533400" y="457200"/>
            <a:ext cx="7391400" cy="5637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3200"/>
              <a:buFont typeface="Verdana"/>
              <a:buNone/>
            </a:pPr>
            <a:r>
              <a:rPr lang="en-US" sz="2400"/>
              <a:t>Chuyển SQL thành Document Oriented databases</a:t>
            </a:r>
            <a:endParaRPr sz="2400"/>
          </a:p>
        </p:txBody>
      </p:sp>
      <p:sp>
        <p:nvSpPr>
          <p:cNvPr id="436" name="Google Shape;436;p59"/>
          <p:cNvSpPr txBox="1">
            <a:spLocks noGrp="1"/>
          </p:cNvSpPr>
          <p:nvPr>
            <p:ph type="body" idx="1"/>
          </p:nvPr>
        </p:nvSpPr>
        <p:spPr>
          <a:xfrm>
            <a:off x="457200" y="1466999"/>
            <a:ext cx="8229600" cy="5391000"/>
          </a:xfrm>
          <a:prstGeom prst="rect">
            <a:avLst/>
          </a:prstGeom>
          <a:noFill/>
          <a:ln>
            <a:noFill/>
          </a:ln>
        </p:spPr>
        <p:txBody>
          <a:bodyPr spcFirstLastPara="1" wrap="square" lIns="91425" tIns="45700" rIns="91425" bIns="45700" anchor="t" anchorCtr="0">
            <a:noAutofit/>
          </a:bodyPr>
          <a:lstStyle/>
          <a:p>
            <a:pPr marL="342900" lvl="0" indent="-431800" algn="l" rtl="0">
              <a:lnSpc>
                <a:spcPct val="115000"/>
              </a:lnSpc>
              <a:spcBef>
                <a:spcPts val="0"/>
              </a:spcBef>
              <a:spcAft>
                <a:spcPts val="0"/>
              </a:spcAft>
              <a:buClr>
                <a:schemeClr val="dk1"/>
              </a:buClr>
              <a:buSzPts val="3200"/>
              <a:buFont typeface="Times New Roman"/>
              <a:buChar char="❖"/>
            </a:pPr>
            <a:r>
              <a:rPr lang="en-US">
                <a:highlight>
                  <a:srgbClr val="FFFFFF"/>
                </a:highlight>
                <a:latin typeface="Times New Roman"/>
                <a:ea typeface="Times New Roman"/>
                <a:cs typeface="Times New Roman"/>
                <a:sym typeface="Times New Roman"/>
              </a:rPr>
              <a:t>Sử dụng MongoDB làm trường hợp cụ thể cho NoSQL.</a:t>
            </a:r>
            <a:endParaRPr>
              <a:highlight>
                <a:srgbClr val="FFFFFF"/>
              </a:highlight>
              <a:latin typeface="Times New Roman"/>
              <a:ea typeface="Times New Roman"/>
              <a:cs typeface="Times New Roman"/>
              <a:sym typeface="Times New Roman"/>
            </a:endParaRPr>
          </a:p>
          <a:p>
            <a:pPr marL="342900" lvl="0" indent="-431800" algn="l" rtl="0">
              <a:lnSpc>
                <a:spcPct val="115000"/>
              </a:lnSpc>
              <a:spcBef>
                <a:spcPts val="0"/>
              </a:spcBef>
              <a:spcAft>
                <a:spcPts val="0"/>
              </a:spcAft>
              <a:buClr>
                <a:schemeClr val="dk1"/>
              </a:buClr>
              <a:buSzPts val="3200"/>
              <a:buFont typeface="Times New Roman"/>
              <a:buChar char="❖"/>
            </a:pPr>
            <a:r>
              <a:rPr lang="en-US">
                <a:highlight>
                  <a:srgbClr val="FFFFFF"/>
                </a:highlight>
                <a:latin typeface="Times New Roman"/>
                <a:ea typeface="Times New Roman"/>
                <a:cs typeface="Times New Roman"/>
                <a:sym typeface="Times New Roman"/>
              </a:rPr>
              <a:t>Chuyển đổi các định nghĩa chính của SQL sang MongoDB.</a:t>
            </a:r>
            <a:endParaRPr>
              <a:highlight>
                <a:srgbClr val="FFFFFF"/>
              </a:highlight>
              <a:latin typeface="Times New Roman"/>
              <a:ea typeface="Times New Roman"/>
              <a:cs typeface="Times New Roman"/>
              <a:sym typeface="Times New Roman"/>
            </a:endParaRPr>
          </a:p>
          <a:p>
            <a:pPr marL="342900" lvl="0" indent="0" algn="l" rtl="0">
              <a:lnSpc>
                <a:spcPct val="115000"/>
              </a:lnSpc>
              <a:spcBef>
                <a:spcPts val="0"/>
              </a:spcBef>
              <a:spcAft>
                <a:spcPts val="0"/>
              </a:spcAft>
              <a:buNone/>
            </a:pPr>
            <a:endParaRPr sz="1400">
              <a:solidFill>
                <a:srgbClr val="000000"/>
              </a:solidFill>
              <a:highlight>
                <a:srgbClr val="FFFFFF"/>
              </a:highlight>
              <a:latin typeface="Times New Roman"/>
              <a:ea typeface="Times New Roman"/>
              <a:cs typeface="Times New Roman"/>
              <a:sym typeface="Times New Roman"/>
            </a:endParaRPr>
          </a:p>
          <a:p>
            <a:pPr marL="342900" lvl="0" indent="0" algn="l" rtl="0">
              <a:lnSpc>
                <a:spcPct val="115000"/>
              </a:lnSpc>
              <a:spcBef>
                <a:spcPts val="0"/>
              </a:spcBef>
              <a:spcAft>
                <a:spcPts val="0"/>
              </a:spcAft>
              <a:buNone/>
            </a:pPr>
            <a:endParaRPr>
              <a:highlight>
                <a:srgbClr val="FFFFFF"/>
              </a:highlight>
              <a:latin typeface="Times New Roman"/>
              <a:ea typeface="Times New Roman"/>
              <a:cs typeface="Times New Roman"/>
              <a:sym typeface="Times New Roman"/>
            </a:endParaRPr>
          </a:p>
        </p:txBody>
      </p:sp>
      <p:pic>
        <p:nvPicPr>
          <p:cNvPr id="437" name="Google Shape;437;p59"/>
          <p:cNvPicPr preferRelativeResize="0"/>
          <p:nvPr/>
        </p:nvPicPr>
        <p:blipFill>
          <a:blip r:embed="rId3">
            <a:alphaModFix/>
          </a:blip>
          <a:stretch>
            <a:fillRect/>
          </a:stretch>
        </p:blipFill>
        <p:spPr>
          <a:xfrm>
            <a:off x="2189775" y="3752975"/>
            <a:ext cx="4764450" cy="3105025"/>
          </a:xfrm>
          <a:prstGeom prst="rect">
            <a:avLst/>
          </a:prstGeom>
          <a:noFill/>
          <a:ln>
            <a:noFill/>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3" name="Google Shape;443;p60"/>
          <p:cNvSpPr txBox="1">
            <a:spLocks noGrp="1"/>
          </p:cNvSpPr>
          <p:nvPr>
            <p:ph type="title"/>
          </p:nvPr>
        </p:nvSpPr>
        <p:spPr>
          <a:xfrm>
            <a:off x="533400" y="457200"/>
            <a:ext cx="7391400" cy="5637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3200"/>
              <a:buFont typeface="Verdana"/>
              <a:buNone/>
            </a:pPr>
            <a:r>
              <a:rPr lang="en-US" sz="2400"/>
              <a:t>Chuyển SQL thành Document Oriented databases</a:t>
            </a:r>
            <a:endParaRPr sz="2400"/>
          </a:p>
        </p:txBody>
      </p:sp>
      <p:sp>
        <p:nvSpPr>
          <p:cNvPr id="444" name="Google Shape;444;p60"/>
          <p:cNvSpPr txBox="1">
            <a:spLocks noGrp="1"/>
          </p:cNvSpPr>
          <p:nvPr>
            <p:ph type="body" idx="1"/>
          </p:nvPr>
        </p:nvSpPr>
        <p:spPr>
          <a:xfrm>
            <a:off x="457200" y="1466999"/>
            <a:ext cx="8229600" cy="5391000"/>
          </a:xfrm>
          <a:prstGeom prst="rect">
            <a:avLst/>
          </a:prstGeom>
          <a:noFill/>
          <a:ln>
            <a:noFill/>
          </a:ln>
        </p:spPr>
        <p:txBody>
          <a:bodyPr spcFirstLastPara="1" wrap="square" lIns="91425" tIns="45700" rIns="91425" bIns="45700" anchor="t" anchorCtr="0">
            <a:noAutofit/>
          </a:bodyPr>
          <a:lstStyle/>
          <a:p>
            <a:pPr marL="342900" lvl="0" indent="-431800" algn="l" rtl="0">
              <a:lnSpc>
                <a:spcPct val="115000"/>
              </a:lnSpc>
              <a:spcBef>
                <a:spcPts val="0"/>
              </a:spcBef>
              <a:spcAft>
                <a:spcPts val="0"/>
              </a:spcAft>
              <a:buClr>
                <a:schemeClr val="dk1"/>
              </a:buClr>
              <a:buSzPts val="3200"/>
              <a:buFont typeface="Times New Roman"/>
              <a:buChar char="❖"/>
            </a:pPr>
            <a:r>
              <a:rPr lang="en-US">
                <a:highlight>
                  <a:srgbClr val="FFFFFF"/>
                </a:highlight>
                <a:latin typeface="Times New Roman"/>
                <a:ea typeface="Times New Roman"/>
                <a:cs typeface="Times New Roman"/>
                <a:sym typeface="Times New Roman"/>
              </a:rPr>
              <a:t>Ví dụ: Chuyển từ bảng dạng SQL sang 1 collection của MongoDB.</a:t>
            </a:r>
            <a:endParaRPr>
              <a:highlight>
                <a:srgbClr val="FFFFFF"/>
              </a:highlight>
              <a:latin typeface="Times New Roman"/>
              <a:ea typeface="Times New Roman"/>
              <a:cs typeface="Times New Roman"/>
              <a:sym typeface="Times New Roman"/>
            </a:endParaRPr>
          </a:p>
        </p:txBody>
      </p:sp>
      <p:pic>
        <p:nvPicPr>
          <p:cNvPr id="445" name="Google Shape;445;p60"/>
          <p:cNvPicPr preferRelativeResize="0"/>
          <p:nvPr/>
        </p:nvPicPr>
        <p:blipFill>
          <a:blip r:embed="rId3">
            <a:alphaModFix/>
          </a:blip>
          <a:stretch>
            <a:fillRect/>
          </a:stretch>
        </p:blipFill>
        <p:spPr>
          <a:xfrm>
            <a:off x="328675" y="2999875"/>
            <a:ext cx="8486650" cy="3079925"/>
          </a:xfrm>
          <a:prstGeom prst="rect">
            <a:avLst/>
          </a:prstGeom>
          <a:noFill/>
          <a:ln>
            <a:noFill/>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1" name="Google Shape;451;p61"/>
          <p:cNvSpPr txBox="1">
            <a:spLocks noGrp="1"/>
          </p:cNvSpPr>
          <p:nvPr>
            <p:ph type="title"/>
          </p:nvPr>
        </p:nvSpPr>
        <p:spPr>
          <a:xfrm>
            <a:off x="533400" y="457200"/>
            <a:ext cx="7391400" cy="5637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3200"/>
              <a:buFont typeface="Verdana"/>
              <a:buNone/>
            </a:pPr>
            <a:r>
              <a:rPr lang="en-US" sz="2400"/>
              <a:t>Chuyển SQL thành Column-oriented databases</a:t>
            </a:r>
            <a:endParaRPr sz="2400"/>
          </a:p>
        </p:txBody>
      </p:sp>
      <p:pic>
        <p:nvPicPr>
          <p:cNvPr id="452" name="Google Shape;452;p61"/>
          <p:cNvPicPr preferRelativeResize="0"/>
          <p:nvPr/>
        </p:nvPicPr>
        <p:blipFill>
          <a:blip r:embed="rId3">
            <a:alphaModFix/>
          </a:blip>
          <a:stretch>
            <a:fillRect/>
          </a:stretch>
        </p:blipFill>
        <p:spPr>
          <a:xfrm>
            <a:off x="806775" y="1938213"/>
            <a:ext cx="7769950" cy="2981575"/>
          </a:xfrm>
          <a:prstGeom prst="rect">
            <a:avLst/>
          </a:prstGeom>
          <a:noFill/>
          <a:ln>
            <a:noFill/>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8" name="Google Shape;458;p62"/>
          <p:cNvSpPr txBox="1">
            <a:spLocks noGrp="1"/>
          </p:cNvSpPr>
          <p:nvPr>
            <p:ph type="title"/>
          </p:nvPr>
        </p:nvSpPr>
        <p:spPr>
          <a:xfrm>
            <a:off x="533400" y="457200"/>
            <a:ext cx="7391400" cy="5637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3200"/>
              <a:buFont typeface="Verdana"/>
              <a:buNone/>
            </a:pPr>
            <a:r>
              <a:rPr lang="en-US" sz="2400"/>
              <a:t>Chuyển SQL thành Column-oriented databases</a:t>
            </a:r>
            <a:endParaRPr sz="2400"/>
          </a:p>
        </p:txBody>
      </p:sp>
      <p:sp>
        <p:nvSpPr>
          <p:cNvPr id="459" name="Google Shape;459;p62"/>
          <p:cNvSpPr txBox="1">
            <a:spLocks noGrp="1"/>
          </p:cNvSpPr>
          <p:nvPr>
            <p:ph type="body" idx="1"/>
          </p:nvPr>
        </p:nvSpPr>
        <p:spPr>
          <a:xfrm>
            <a:off x="457200" y="1467000"/>
            <a:ext cx="8229600" cy="1086000"/>
          </a:xfrm>
          <a:prstGeom prst="rect">
            <a:avLst/>
          </a:prstGeom>
          <a:noFill/>
          <a:ln>
            <a:noFill/>
          </a:ln>
        </p:spPr>
        <p:txBody>
          <a:bodyPr spcFirstLastPara="1" wrap="square" lIns="91425" tIns="45700" rIns="91425" bIns="45700" anchor="t" anchorCtr="0">
            <a:noAutofit/>
          </a:bodyPr>
          <a:lstStyle/>
          <a:p>
            <a:pPr marL="342900" lvl="0" indent="-431800" algn="l" rtl="0">
              <a:lnSpc>
                <a:spcPct val="115000"/>
              </a:lnSpc>
              <a:spcBef>
                <a:spcPts val="0"/>
              </a:spcBef>
              <a:spcAft>
                <a:spcPts val="0"/>
              </a:spcAft>
              <a:buClr>
                <a:schemeClr val="dk1"/>
              </a:buClr>
              <a:buSzPts val="3200"/>
              <a:buFont typeface="Times New Roman"/>
              <a:buChar char="❖"/>
            </a:pPr>
            <a:r>
              <a:rPr lang="en-US">
                <a:highlight>
                  <a:srgbClr val="FFFFFF"/>
                </a:highlight>
                <a:latin typeface="Times New Roman"/>
                <a:ea typeface="Times New Roman"/>
                <a:cs typeface="Times New Roman"/>
                <a:sym typeface="Times New Roman"/>
              </a:rPr>
              <a:t>Ta có bảng dạng SQL employee như sau :</a:t>
            </a:r>
            <a:endParaRPr>
              <a:highlight>
                <a:srgbClr val="FFFFFF"/>
              </a:highlight>
              <a:latin typeface="Times New Roman"/>
              <a:ea typeface="Times New Roman"/>
              <a:cs typeface="Times New Roman"/>
              <a:sym typeface="Times New Roman"/>
            </a:endParaRPr>
          </a:p>
        </p:txBody>
      </p:sp>
      <p:pic>
        <p:nvPicPr>
          <p:cNvPr id="460" name="Google Shape;460;p62"/>
          <p:cNvPicPr preferRelativeResize="0"/>
          <p:nvPr/>
        </p:nvPicPr>
        <p:blipFill>
          <a:blip r:embed="rId3">
            <a:alphaModFix/>
          </a:blip>
          <a:stretch>
            <a:fillRect/>
          </a:stretch>
        </p:blipFill>
        <p:spPr>
          <a:xfrm>
            <a:off x="594550" y="2471775"/>
            <a:ext cx="7954900" cy="2250400"/>
          </a:xfrm>
          <a:prstGeom prst="rect">
            <a:avLst/>
          </a:prstGeom>
          <a:noFill/>
          <a:ln>
            <a:noFill/>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6" name="Google Shape;466;p63"/>
          <p:cNvSpPr txBox="1">
            <a:spLocks noGrp="1"/>
          </p:cNvSpPr>
          <p:nvPr>
            <p:ph type="title"/>
          </p:nvPr>
        </p:nvSpPr>
        <p:spPr>
          <a:xfrm>
            <a:off x="533400" y="457200"/>
            <a:ext cx="7391400" cy="5637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3200"/>
              <a:buFont typeface="Verdana"/>
              <a:buNone/>
            </a:pPr>
            <a:r>
              <a:rPr lang="en-US" sz="2400"/>
              <a:t>Chuyển SQL thành Column-oriented databases</a:t>
            </a:r>
            <a:endParaRPr sz="2400"/>
          </a:p>
        </p:txBody>
      </p:sp>
      <p:sp>
        <p:nvSpPr>
          <p:cNvPr id="467" name="Google Shape;467;p63"/>
          <p:cNvSpPr txBox="1">
            <a:spLocks noGrp="1"/>
          </p:cNvSpPr>
          <p:nvPr>
            <p:ph type="body" idx="1"/>
          </p:nvPr>
        </p:nvSpPr>
        <p:spPr>
          <a:xfrm>
            <a:off x="457200" y="1467001"/>
            <a:ext cx="8229600" cy="5240700"/>
          </a:xfrm>
          <a:prstGeom prst="rect">
            <a:avLst/>
          </a:prstGeom>
          <a:noFill/>
          <a:ln>
            <a:noFill/>
          </a:ln>
        </p:spPr>
        <p:txBody>
          <a:bodyPr spcFirstLastPara="1" wrap="square" lIns="91425" tIns="45700" rIns="91425" bIns="45700" anchor="t" anchorCtr="0">
            <a:noAutofit/>
          </a:bodyPr>
          <a:lstStyle/>
          <a:p>
            <a:pPr marL="342900" lvl="0" indent="-431800" algn="l" rtl="0">
              <a:lnSpc>
                <a:spcPct val="115000"/>
              </a:lnSpc>
              <a:spcBef>
                <a:spcPts val="0"/>
              </a:spcBef>
              <a:spcAft>
                <a:spcPts val="0"/>
              </a:spcAft>
              <a:buClr>
                <a:schemeClr val="dk1"/>
              </a:buClr>
              <a:buSzPts val="3200"/>
              <a:buFont typeface="Times New Roman"/>
              <a:buChar char="❖"/>
            </a:pPr>
            <a:r>
              <a:rPr lang="en-US">
                <a:highlight>
                  <a:srgbClr val="FFFFFF"/>
                </a:highlight>
                <a:latin typeface="Times New Roman"/>
                <a:ea typeface="Times New Roman"/>
                <a:cs typeface="Times New Roman"/>
                <a:sym typeface="Times New Roman"/>
              </a:rPr>
              <a:t>Ta sẽ chuyển từng cột như sau :</a:t>
            </a:r>
            <a:endParaRPr>
              <a:highlight>
                <a:srgbClr val="FFFFFF"/>
              </a:highlight>
              <a:latin typeface="Times New Roman"/>
              <a:ea typeface="Times New Roman"/>
              <a:cs typeface="Times New Roman"/>
              <a:sym typeface="Times New Roman"/>
            </a:endParaRPr>
          </a:p>
          <a:p>
            <a:pPr marL="742950" lvl="1" indent="-374650" algn="l" rtl="0">
              <a:lnSpc>
                <a:spcPct val="115000"/>
              </a:lnSpc>
              <a:spcBef>
                <a:spcPts val="0"/>
              </a:spcBef>
              <a:spcAft>
                <a:spcPts val="0"/>
              </a:spcAft>
              <a:buClr>
                <a:schemeClr val="dk1"/>
              </a:buClr>
              <a:buSzPts val="3200"/>
              <a:buFont typeface="Times New Roman"/>
              <a:buChar char="▪"/>
            </a:pPr>
            <a:r>
              <a:rPr lang="en-US" sz="3200">
                <a:highlight>
                  <a:srgbClr val="FFFFFF"/>
                </a:highlight>
                <a:latin typeface="Times New Roman"/>
                <a:ea typeface="Times New Roman"/>
                <a:cs typeface="Times New Roman"/>
                <a:sym typeface="Times New Roman"/>
              </a:rPr>
              <a:t>Trong mỗi cột , các giá trị nối với nhau bằng dấu “,” , các cột nối với nhau bằng dấu “;”</a:t>
            </a:r>
            <a:endParaRPr sz="3200">
              <a:highlight>
                <a:srgbClr val="FFFFFF"/>
              </a:highlight>
              <a:latin typeface="Times New Roman"/>
              <a:ea typeface="Times New Roman"/>
              <a:cs typeface="Times New Roman"/>
              <a:sym typeface="Times New Roman"/>
            </a:endParaRPr>
          </a:p>
          <a:p>
            <a:pPr marL="342900" lvl="0" indent="-431800" algn="l" rtl="0">
              <a:lnSpc>
                <a:spcPct val="115000"/>
              </a:lnSpc>
              <a:spcBef>
                <a:spcPts val="0"/>
              </a:spcBef>
              <a:spcAft>
                <a:spcPts val="0"/>
              </a:spcAft>
              <a:buClr>
                <a:schemeClr val="dk1"/>
              </a:buClr>
              <a:buSzPts val="3200"/>
              <a:buFont typeface="Times New Roman"/>
              <a:buChar char="❖"/>
            </a:pPr>
            <a:r>
              <a:rPr lang="en-US">
                <a:highlight>
                  <a:srgbClr val="FFFFFF"/>
                </a:highlight>
                <a:latin typeface="Times New Roman"/>
                <a:ea typeface="Times New Roman"/>
                <a:cs typeface="Times New Roman"/>
                <a:sym typeface="Times New Roman"/>
              </a:rPr>
              <a:t>Kết quả :</a:t>
            </a:r>
            <a:endParaRPr>
              <a:highlight>
                <a:srgbClr val="FFFFFF"/>
              </a:highlight>
              <a:latin typeface="Times New Roman"/>
              <a:ea typeface="Times New Roman"/>
              <a:cs typeface="Times New Roman"/>
              <a:sym typeface="Times New Roman"/>
            </a:endParaRPr>
          </a:p>
          <a:p>
            <a:pPr marL="457200" lvl="0" indent="0" algn="l" rtl="0">
              <a:lnSpc>
                <a:spcPct val="115000"/>
              </a:lnSpc>
              <a:spcBef>
                <a:spcPts val="0"/>
              </a:spcBef>
              <a:spcAft>
                <a:spcPts val="0"/>
              </a:spcAft>
              <a:buNone/>
            </a:pPr>
            <a:r>
              <a:rPr lang="en-US" sz="1800">
                <a:solidFill>
                  <a:srgbClr val="000000"/>
                </a:solidFill>
                <a:highlight>
                  <a:srgbClr val="FFFFFF"/>
                </a:highlight>
                <a:latin typeface="Times New Roman"/>
                <a:ea typeface="Times New Roman"/>
                <a:cs typeface="Times New Roman"/>
                <a:sym typeface="Times New Roman"/>
              </a:rPr>
              <a:t>1,2,3;John,Benjamin,Mycroft;Doe,Button,Holmes;New York,Chicago,London</a:t>
            </a:r>
            <a:endParaRPr sz="1800">
              <a:solidFill>
                <a:srgbClr val="000000"/>
              </a:solidFill>
              <a:highlight>
                <a:srgbClr val="FFFFFF"/>
              </a:highlight>
              <a:latin typeface="Times New Roman"/>
              <a:ea typeface="Times New Roman"/>
              <a:cs typeface="Times New Roman"/>
              <a:sym typeface="Times New Roman"/>
            </a:endParaRPr>
          </a:p>
          <a:p>
            <a:pPr marL="742950" lvl="0" indent="0" algn="l" rtl="0">
              <a:lnSpc>
                <a:spcPct val="115000"/>
              </a:lnSpc>
              <a:spcBef>
                <a:spcPts val="0"/>
              </a:spcBef>
              <a:spcAft>
                <a:spcPts val="0"/>
              </a:spcAft>
              <a:buNone/>
            </a:pPr>
            <a:endParaRPr>
              <a:highlight>
                <a:srgbClr val="FFFFFF"/>
              </a:highlight>
              <a:latin typeface="Times New Roman"/>
              <a:ea typeface="Times New Roman"/>
              <a:cs typeface="Times New Roman"/>
              <a:sym typeface="Times New Roman"/>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50" name="Google Shape;150;p19"/>
          <p:cNvSpPr txBox="1">
            <a:spLocks noGrp="1"/>
          </p:cNvSpPr>
          <p:nvPr>
            <p:ph type="title"/>
          </p:nvPr>
        </p:nvSpPr>
        <p:spPr>
          <a:xfrm>
            <a:off x="533400" y="457200"/>
            <a:ext cx="7391400" cy="5637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3200"/>
              <a:buFont typeface="Verdana"/>
              <a:buNone/>
            </a:pPr>
            <a:r>
              <a:rPr lang="en-US"/>
              <a:t>Nguồn gốc của Big Data</a:t>
            </a:r>
            <a:endParaRPr/>
          </a:p>
        </p:txBody>
      </p:sp>
      <p:pic>
        <p:nvPicPr>
          <p:cNvPr id="151" name="Google Shape;151;p19"/>
          <p:cNvPicPr preferRelativeResize="0"/>
          <p:nvPr/>
        </p:nvPicPr>
        <p:blipFill>
          <a:blip r:embed="rId3">
            <a:alphaModFix/>
          </a:blip>
          <a:stretch>
            <a:fillRect/>
          </a:stretch>
        </p:blipFill>
        <p:spPr>
          <a:xfrm>
            <a:off x="1151350" y="1473675"/>
            <a:ext cx="6357425" cy="4924425"/>
          </a:xfrm>
          <a:prstGeom prst="rect">
            <a:avLst/>
          </a:prstGeom>
          <a:noFill/>
          <a:ln>
            <a:noFill/>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3" name="Google Shape;473;p64"/>
          <p:cNvSpPr txBox="1">
            <a:spLocks noGrp="1"/>
          </p:cNvSpPr>
          <p:nvPr>
            <p:ph type="title"/>
          </p:nvPr>
        </p:nvSpPr>
        <p:spPr>
          <a:xfrm>
            <a:off x="533400" y="457200"/>
            <a:ext cx="7391400" cy="5637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3200"/>
              <a:buFont typeface="Verdana"/>
              <a:buNone/>
            </a:pPr>
            <a:r>
              <a:rPr lang="en-US" sz="2400"/>
              <a:t>Chuyển SQL thành Graph databases</a:t>
            </a:r>
            <a:endParaRPr sz="2400"/>
          </a:p>
        </p:txBody>
      </p:sp>
      <p:sp>
        <p:nvSpPr>
          <p:cNvPr id="474" name="Google Shape;474;p64"/>
          <p:cNvSpPr txBox="1">
            <a:spLocks noGrp="1"/>
          </p:cNvSpPr>
          <p:nvPr>
            <p:ph type="body" idx="1"/>
          </p:nvPr>
        </p:nvSpPr>
        <p:spPr>
          <a:xfrm>
            <a:off x="457200" y="1223824"/>
            <a:ext cx="8229600" cy="5391000"/>
          </a:xfrm>
          <a:prstGeom prst="rect">
            <a:avLst/>
          </a:prstGeom>
          <a:noFill/>
          <a:ln>
            <a:noFill/>
          </a:ln>
        </p:spPr>
        <p:txBody>
          <a:bodyPr spcFirstLastPara="1" wrap="square" lIns="91425" tIns="45700" rIns="91425" bIns="45700" anchor="t" anchorCtr="0">
            <a:noAutofit/>
          </a:bodyPr>
          <a:lstStyle/>
          <a:p>
            <a:pPr marL="342900" lvl="0" indent="-381000" algn="l" rtl="0">
              <a:lnSpc>
                <a:spcPct val="115000"/>
              </a:lnSpc>
              <a:spcBef>
                <a:spcPts val="0"/>
              </a:spcBef>
              <a:spcAft>
                <a:spcPts val="0"/>
              </a:spcAft>
              <a:buClr>
                <a:schemeClr val="dk1"/>
              </a:buClr>
              <a:buSzPts val="2400"/>
              <a:buFont typeface="Times New Roman"/>
              <a:buChar char="❖"/>
            </a:pPr>
            <a:r>
              <a:rPr lang="en-US" sz="2400">
                <a:highlight>
                  <a:srgbClr val="FFFFFF"/>
                </a:highlight>
                <a:latin typeface="Times New Roman"/>
                <a:ea typeface="Times New Roman"/>
                <a:cs typeface="Times New Roman"/>
                <a:sym typeface="Times New Roman"/>
              </a:rPr>
              <a:t>Giả sử chúng ta có lược đồ ER như sau:</a:t>
            </a:r>
            <a:endParaRPr sz="2400">
              <a:highlight>
                <a:srgbClr val="FFFFFF"/>
              </a:highlight>
              <a:latin typeface="Times New Roman"/>
              <a:ea typeface="Times New Roman"/>
              <a:cs typeface="Times New Roman"/>
              <a:sym typeface="Times New Roman"/>
            </a:endParaRPr>
          </a:p>
        </p:txBody>
      </p:sp>
      <p:pic>
        <p:nvPicPr>
          <p:cNvPr id="475" name="Google Shape;475;p64"/>
          <p:cNvPicPr preferRelativeResize="0"/>
          <p:nvPr/>
        </p:nvPicPr>
        <p:blipFill rotWithShape="1">
          <a:blip r:embed="rId3">
            <a:alphaModFix/>
          </a:blip>
          <a:srcRect r="-10766"/>
          <a:stretch/>
        </p:blipFill>
        <p:spPr>
          <a:xfrm>
            <a:off x="1191625" y="1768200"/>
            <a:ext cx="7648374" cy="4895850"/>
          </a:xfrm>
          <a:prstGeom prst="rect">
            <a:avLst/>
          </a:prstGeom>
          <a:noFill/>
          <a:ln>
            <a:noFill/>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1" name="Google Shape;481;p65"/>
          <p:cNvSpPr txBox="1">
            <a:spLocks noGrp="1"/>
          </p:cNvSpPr>
          <p:nvPr>
            <p:ph type="title"/>
          </p:nvPr>
        </p:nvSpPr>
        <p:spPr>
          <a:xfrm>
            <a:off x="533400" y="457200"/>
            <a:ext cx="7391400" cy="5637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3200"/>
              <a:buFont typeface="Verdana"/>
              <a:buNone/>
            </a:pPr>
            <a:r>
              <a:rPr lang="en-US" sz="2400"/>
              <a:t>Chuyển SQL thành Graph databases</a:t>
            </a:r>
            <a:endParaRPr sz="2400"/>
          </a:p>
        </p:txBody>
      </p:sp>
      <p:sp>
        <p:nvSpPr>
          <p:cNvPr id="482" name="Google Shape;482;p65"/>
          <p:cNvSpPr txBox="1">
            <a:spLocks noGrp="1"/>
          </p:cNvSpPr>
          <p:nvPr>
            <p:ph type="body" idx="1"/>
          </p:nvPr>
        </p:nvSpPr>
        <p:spPr>
          <a:xfrm>
            <a:off x="457200" y="1223824"/>
            <a:ext cx="8229600" cy="5391000"/>
          </a:xfrm>
          <a:prstGeom prst="rect">
            <a:avLst/>
          </a:prstGeom>
          <a:noFill/>
          <a:ln>
            <a:noFill/>
          </a:ln>
        </p:spPr>
        <p:txBody>
          <a:bodyPr spcFirstLastPara="1" wrap="square" lIns="91425" tIns="45700" rIns="91425" bIns="45700" anchor="t" anchorCtr="0">
            <a:noAutofit/>
          </a:bodyPr>
          <a:lstStyle/>
          <a:p>
            <a:pPr marL="342900" lvl="0" indent="-381000" algn="l" rtl="0">
              <a:lnSpc>
                <a:spcPct val="115000"/>
              </a:lnSpc>
              <a:spcBef>
                <a:spcPts val="0"/>
              </a:spcBef>
              <a:spcAft>
                <a:spcPts val="0"/>
              </a:spcAft>
              <a:buClr>
                <a:schemeClr val="dk1"/>
              </a:buClr>
              <a:buSzPts val="2400"/>
              <a:buFont typeface="Times New Roman"/>
              <a:buChar char="❖"/>
            </a:pPr>
            <a:r>
              <a:rPr lang="en-US" sz="2400">
                <a:latin typeface="Times New Roman"/>
                <a:ea typeface="Times New Roman"/>
                <a:cs typeface="Times New Roman"/>
                <a:sym typeface="Times New Roman"/>
              </a:rPr>
              <a:t>Sau đó chúng ta xác định các khoá ngoại của lược đồ</a:t>
            </a:r>
            <a:endParaRPr sz="2400">
              <a:latin typeface="Times New Roman"/>
              <a:ea typeface="Times New Roman"/>
              <a:cs typeface="Times New Roman"/>
              <a:sym typeface="Times New Roman"/>
            </a:endParaRPr>
          </a:p>
        </p:txBody>
      </p:sp>
      <p:pic>
        <p:nvPicPr>
          <p:cNvPr id="483" name="Google Shape;483;p65"/>
          <p:cNvPicPr preferRelativeResize="0"/>
          <p:nvPr/>
        </p:nvPicPr>
        <p:blipFill>
          <a:blip r:embed="rId3">
            <a:alphaModFix/>
          </a:blip>
          <a:stretch>
            <a:fillRect/>
          </a:stretch>
        </p:blipFill>
        <p:spPr>
          <a:xfrm>
            <a:off x="1179500" y="1686950"/>
            <a:ext cx="6952825" cy="5061625"/>
          </a:xfrm>
          <a:prstGeom prst="rect">
            <a:avLst/>
          </a:prstGeom>
          <a:noFill/>
          <a:ln>
            <a:noFill/>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9" name="Google Shape;489;p66"/>
          <p:cNvSpPr txBox="1">
            <a:spLocks noGrp="1"/>
          </p:cNvSpPr>
          <p:nvPr>
            <p:ph type="title"/>
          </p:nvPr>
        </p:nvSpPr>
        <p:spPr>
          <a:xfrm>
            <a:off x="533400" y="457200"/>
            <a:ext cx="7391400" cy="5637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3200"/>
              <a:buFont typeface="Verdana"/>
              <a:buNone/>
            </a:pPr>
            <a:r>
              <a:rPr lang="en-US" sz="2400"/>
              <a:t>Chuyển SQL thành Graph databases</a:t>
            </a:r>
            <a:endParaRPr sz="2400"/>
          </a:p>
        </p:txBody>
      </p:sp>
      <p:sp>
        <p:nvSpPr>
          <p:cNvPr id="490" name="Google Shape;490;p66"/>
          <p:cNvSpPr txBox="1">
            <a:spLocks noGrp="1"/>
          </p:cNvSpPr>
          <p:nvPr>
            <p:ph type="body" idx="1"/>
          </p:nvPr>
        </p:nvSpPr>
        <p:spPr>
          <a:xfrm>
            <a:off x="457200" y="1223824"/>
            <a:ext cx="8229600" cy="5391000"/>
          </a:xfrm>
          <a:prstGeom prst="rect">
            <a:avLst/>
          </a:prstGeom>
          <a:noFill/>
          <a:ln>
            <a:noFill/>
          </a:ln>
        </p:spPr>
        <p:txBody>
          <a:bodyPr spcFirstLastPara="1" wrap="square" lIns="91425" tIns="45700" rIns="91425" bIns="45700" anchor="t" anchorCtr="0">
            <a:noAutofit/>
          </a:bodyPr>
          <a:lstStyle/>
          <a:p>
            <a:pPr marL="342900" lvl="0" indent="-381000" algn="l" rtl="0">
              <a:lnSpc>
                <a:spcPct val="115000"/>
              </a:lnSpc>
              <a:spcBef>
                <a:spcPts val="0"/>
              </a:spcBef>
              <a:spcAft>
                <a:spcPts val="0"/>
              </a:spcAft>
              <a:buClr>
                <a:schemeClr val="dk1"/>
              </a:buClr>
              <a:buSzPts val="2400"/>
              <a:buFont typeface="Times New Roman"/>
              <a:buChar char="❖"/>
            </a:pPr>
            <a:r>
              <a:rPr lang="en-US" sz="2400">
                <a:highlight>
                  <a:srgbClr val="FFFFFF"/>
                </a:highlight>
                <a:latin typeface="Times New Roman"/>
                <a:ea typeface="Times New Roman"/>
                <a:cs typeface="Times New Roman"/>
                <a:sym typeface="Times New Roman"/>
              </a:rPr>
              <a:t>Sau đó loại bỏ khóa ngoại và thay thế bằng mối quan hệ.</a:t>
            </a:r>
            <a:endParaRPr sz="2400">
              <a:latin typeface="Times New Roman"/>
              <a:ea typeface="Times New Roman"/>
              <a:cs typeface="Times New Roman"/>
              <a:sym typeface="Times New Roman"/>
            </a:endParaRPr>
          </a:p>
        </p:txBody>
      </p:sp>
      <p:pic>
        <p:nvPicPr>
          <p:cNvPr id="491" name="Google Shape;491;p66"/>
          <p:cNvPicPr preferRelativeResize="0"/>
          <p:nvPr/>
        </p:nvPicPr>
        <p:blipFill>
          <a:blip r:embed="rId3">
            <a:alphaModFix/>
          </a:blip>
          <a:stretch>
            <a:fillRect/>
          </a:stretch>
        </p:blipFill>
        <p:spPr>
          <a:xfrm>
            <a:off x="1201375" y="1697375"/>
            <a:ext cx="6896900" cy="5019675"/>
          </a:xfrm>
          <a:prstGeom prst="rect">
            <a:avLst/>
          </a:prstGeom>
          <a:noFill/>
          <a:ln>
            <a:noFill/>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497" name="Google Shape;497;p67"/>
          <p:cNvSpPr txBox="1">
            <a:spLocks noGrp="1"/>
          </p:cNvSpPr>
          <p:nvPr>
            <p:ph type="title"/>
          </p:nvPr>
        </p:nvSpPr>
        <p:spPr>
          <a:xfrm>
            <a:off x="533400" y="457200"/>
            <a:ext cx="7391400" cy="5637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3200"/>
              <a:buFont typeface="Verdana"/>
              <a:buNone/>
            </a:pPr>
            <a:r>
              <a:rPr lang="en-US" sz="2400"/>
              <a:t>Chuyển SQL thành Graph databases</a:t>
            </a:r>
            <a:endParaRPr sz="2400"/>
          </a:p>
        </p:txBody>
      </p:sp>
      <p:sp>
        <p:nvSpPr>
          <p:cNvPr id="498" name="Google Shape;498;p67"/>
          <p:cNvSpPr txBox="1">
            <a:spLocks noGrp="1"/>
          </p:cNvSpPr>
          <p:nvPr>
            <p:ph type="body" idx="1"/>
          </p:nvPr>
        </p:nvSpPr>
        <p:spPr>
          <a:xfrm>
            <a:off x="457200" y="1223824"/>
            <a:ext cx="8229600" cy="5391000"/>
          </a:xfrm>
          <a:prstGeom prst="rect">
            <a:avLst/>
          </a:prstGeom>
          <a:noFill/>
          <a:ln>
            <a:noFill/>
          </a:ln>
        </p:spPr>
        <p:txBody>
          <a:bodyPr spcFirstLastPara="1" wrap="square" lIns="91425" tIns="45700" rIns="91425" bIns="45700" anchor="t" anchorCtr="0">
            <a:noAutofit/>
          </a:bodyPr>
          <a:lstStyle/>
          <a:p>
            <a:pPr marL="342900" lvl="0" indent="-381000" algn="l" rtl="0">
              <a:lnSpc>
                <a:spcPct val="115000"/>
              </a:lnSpc>
              <a:spcBef>
                <a:spcPts val="0"/>
              </a:spcBef>
              <a:spcAft>
                <a:spcPts val="0"/>
              </a:spcAft>
              <a:buClr>
                <a:schemeClr val="dk1"/>
              </a:buClr>
              <a:buSzPts val="2400"/>
              <a:buFont typeface="Times New Roman"/>
              <a:buChar char="❖"/>
            </a:pPr>
            <a:r>
              <a:rPr lang="en-US" sz="2400">
                <a:highlight>
                  <a:srgbClr val="FFFFFF"/>
                </a:highlight>
                <a:latin typeface="Times New Roman"/>
                <a:ea typeface="Times New Roman"/>
                <a:cs typeface="Times New Roman"/>
                <a:sym typeface="Times New Roman"/>
              </a:rPr>
              <a:t>Sau đó tìm bảng JOIN trong mối quan hệ nhiều - nhiều.</a:t>
            </a:r>
            <a:endParaRPr sz="2400">
              <a:latin typeface="Times New Roman"/>
              <a:ea typeface="Times New Roman"/>
              <a:cs typeface="Times New Roman"/>
              <a:sym typeface="Times New Roman"/>
            </a:endParaRPr>
          </a:p>
        </p:txBody>
      </p:sp>
      <p:pic>
        <p:nvPicPr>
          <p:cNvPr id="499" name="Google Shape;499;p67"/>
          <p:cNvPicPr preferRelativeResize="0"/>
          <p:nvPr/>
        </p:nvPicPr>
        <p:blipFill>
          <a:blip r:embed="rId3">
            <a:alphaModFix/>
          </a:blip>
          <a:stretch>
            <a:fillRect/>
          </a:stretch>
        </p:blipFill>
        <p:spPr>
          <a:xfrm>
            <a:off x="1398350" y="1661400"/>
            <a:ext cx="6736400" cy="5067300"/>
          </a:xfrm>
          <a:prstGeom prst="rect">
            <a:avLst/>
          </a:prstGeom>
          <a:noFill/>
          <a:ln>
            <a:noFill/>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5" name="Google Shape;505;p68"/>
          <p:cNvSpPr txBox="1">
            <a:spLocks noGrp="1"/>
          </p:cNvSpPr>
          <p:nvPr>
            <p:ph type="title"/>
          </p:nvPr>
        </p:nvSpPr>
        <p:spPr>
          <a:xfrm>
            <a:off x="533400" y="457200"/>
            <a:ext cx="7391400" cy="5637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3200"/>
              <a:buFont typeface="Verdana"/>
              <a:buNone/>
            </a:pPr>
            <a:r>
              <a:rPr lang="en-US" sz="2400"/>
              <a:t>Chuyển SQL thành Graph databases</a:t>
            </a:r>
            <a:endParaRPr sz="2400"/>
          </a:p>
        </p:txBody>
      </p:sp>
      <p:sp>
        <p:nvSpPr>
          <p:cNvPr id="506" name="Google Shape;506;p68"/>
          <p:cNvSpPr txBox="1">
            <a:spLocks noGrp="1"/>
          </p:cNvSpPr>
          <p:nvPr>
            <p:ph type="body" idx="1"/>
          </p:nvPr>
        </p:nvSpPr>
        <p:spPr>
          <a:xfrm>
            <a:off x="457200" y="1223824"/>
            <a:ext cx="8229600" cy="5391000"/>
          </a:xfrm>
          <a:prstGeom prst="rect">
            <a:avLst/>
          </a:prstGeom>
          <a:noFill/>
          <a:ln>
            <a:noFill/>
          </a:ln>
        </p:spPr>
        <p:txBody>
          <a:bodyPr spcFirstLastPara="1" wrap="square" lIns="91425" tIns="45700" rIns="91425" bIns="45700" anchor="t" anchorCtr="0">
            <a:noAutofit/>
          </a:bodyPr>
          <a:lstStyle/>
          <a:p>
            <a:pPr marL="342900" lvl="0" indent="-381000" algn="l" rtl="0">
              <a:lnSpc>
                <a:spcPct val="115000"/>
              </a:lnSpc>
              <a:spcBef>
                <a:spcPts val="0"/>
              </a:spcBef>
              <a:spcAft>
                <a:spcPts val="0"/>
              </a:spcAft>
              <a:buClr>
                <a:schemeClr val="dk1"/>
              </a:buClr>
              <a:buSzPts val="2400"/>
              <a:buFont typeface="Times New Roman"/>
              <a:buChar char="❖"/>
            </a:pPr>
            <a:r>
              <a:rPr lang="en-US" sz="2400">
                <a:highlight>
                  <a:srgbClr val="FFFFFF"/>
                </a:highlight>
                <a:latin typeface="Times New Roman"/>
                <a:ea typeface="Times New Roman"/>
                <a:cs typeface="Times New Roman"/>
                <a:sym typeface="Times New Roman"/>
              </a:rPr>
              <a:t>Thay bảng EmployeeTerritories bằng quan hệ REPRESENTS</a:t>
            </a:r>
            <a:endParaRPr sz="2400">
              <a:latin typeface="Times New Roman"/>
              <a:ea typeface="Times New Roman"/>
              <a:cs typeface="Times New Roman"/>
              <a:sym typeface="Times New Roman"/>
            </a:endParaRPr>
          </a:p>
        </p:txBody>
      </p:sp>
      <p:pic>
        <p:nvPicPr>
          <p:cNvPr id="507" name="Google Shape;507;p68"/>
          <p:cNvPicPr preferRelativeResize="0"/>
          <p:nvPr/>
        </p:nvPicPr>
        <p:blipFill>
          <a:blip r:embed="rId3">
            <a:alphaModFix/>
          </a:blip>
          <a:stretch>
            <a:fillRect/>
          </a:stretch>
        </p:blipFill>
        <p:spPr>
          <a:xfrm>
            <a:off x="1252425" y="1702350"/>
            <a:ext cx="6870174" cy="5038525"/>
          </a:xfrm>
          <a:prstGeom prst="rect">
            <a:avLst/>
          </a:prstGeom>
          <a:noFill/>
          <a:ln>
            <a:noFill/>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513" name="Google Shape;513;p69"/>
          <p:cNvSpPr txBox="1">
            <a:spLocks noGrp="1"/>
          </p:cNvSpPr>
          <p:nvPr>
            <p:ph type="title"/>
          </p:nvPr>
        </p:nvSpPr>
        <p:spPr>
          <a:xfrm>
            <a:off x="533400" y="457200"/>
            <a:ext cx="7391400" cy="5637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3200"/>
              <a:buFont typeface="Verdana"/>
              <a:buNone/>
            </a:pPr>
            <a:r>
              <a:rPr lang="en-US" sz="2400"/>
              <a:t>Chuyển SQL thành Graph databases</a:t>
            </a:r>
            <a:endParaRPr sz="2400"/>
          </a:p>
        </p:txBody>
      </p:sp>
      <p:sp>
        <p:nvSpPr>
          <p:cNvPr id="514" name="Google Shape;514;p69"/>
          <p:cNvSpPr txBox="1">
            <a:spLocks noGrp="1"/>
          </p:cNvSpPr>
          <p:nvPr>
            <p:ph type="body" idx="1"/>
          </p:nvPr>
        </p:nvSpPr>
        <p:spPr>
          <a:xfrm>
            <a:off x="457200" y="1223824"/>
            <a:ext cx="8229600" cy="5391000"/>
          </a:xfrm>
          <a:prstGeom prst="rect">
            <a:avLst/>
          </a:prstGeom>
          <a:noFill/>
          <a:ln>
            <a:noFill/>
          </a:ln>
        </p:spPr>
        <p:txBody>
          <a:bodyPr spcFirstLastPara="1" wrap="square" lIns="91425" tIns="45700" rIns="91425" bIns="45700" anchor="t" anchorCtr="0">
            <a:noAutofit/>
          </a:bodyPr>
          <a:lstStyle/>
          <a:p>
            <a:pPr marL="342900" lvl="0" indent="-381000" algn="l" rtl="0">
              <a:lnSpc>
                <a:spcPct val="115000"/>
              </a:lnSpc>
              <a:spcBef>
                <a:spcPts val="0"/>
              </a:spcBef>
              <a:spcAft>
                <a:spcPts val="0"/>
              </a:spcAft>
              <a:buClr>
                <a:schemeClr val="dk1"/>
              </a:buClr>
              <a:buSzPts val="2400"/>
              <a:buFont typeface="Times New Roman"/>
              <a:buChar char="❖"/>
            </a:pPr>
            <a:r>
              <a:rPr lang="en-US" sz="2400">
                <a:highlight>
                  <a:srgbClr val="FFFFFF"/>
                </a:highlight>
                <a:latin typeface="Times New Roman"/>
                <a:ea typeface="Times New Roman"/>
                <a:cs typeface="Times New Roman"/>
                <a:sym typeface="Times New Roman"/>
              </a:rPr>
              <a:t>Chuyển bảng OrderDetails thành quan hệ INCLUDES và quan hệ này sẽ chứa các thuộc tính từ bảng này.</a:t>
            </a:r>
            <a:endParaRPr sz="2400">
              <a:latin typeface="Times New Roman"/>
              <a:ea typeface="Times New Roman"/>
              <a:cs typeface="Times New Roman"/>
              <a:sym typeface="Times New Roman"/>
            </a:endParaRPr>
          </a:p>
        </p:txBody>
      </p:sp>
      <p:pic>
        <p:nvPicPr>
          <p:cNvPr id="515" name="Google Shape;515;p69"/>
          <p:cNvPicPr preferRelativeResize="0"/>
          <p:nvPr/>
        </p:nvPicPr>
        <p:blipFill>
          <a:blip r:embed="rId3">
            <a:alphaModFix/>
          </a:blip>
          <a:stretch>
            <a:fillRect/>
          </a:stretch>
        </p:blipFill>
        <p:spPr>
          <a:xfrm>
            <a:off x="1592900" y="2120775"/>
            <a:ext cx="6331900" cy="4656075"/>
          </a:xfrm>
          <a:prstGeom prst="rect">
            <a:avLst/>
          </a:prstGeom>
          <a:noFill/>
          <a:ln>
            <a:noFill/>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1" name="Google Shape;521;p70"/>
          <p:cNvSpPr txBox="1">
            <a:spLocks noGrp="1"/>
          </p:cNvSpPr>
          <p:nvPr>
            <p:ph type="title"/>
          </p:nvPr>
        </p:nvSpPr>
        <p:spPr>
          <a:xfrm>
            <a:off x="533400" y="457200"/>
            <a:ext cx="7391400" cy="5637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3200"/>
              <a:buFont typeface="Verdana"/>
              <a:buNone/>
            </a:pPr>
            <a:r>
              <a:rPr lang="en-US" sz="2400"/>
              <a:t>Chuyển SQL thành Graph databases</a:t>
            </a:r>
            <a:endParaRPr sz="2400"/>
          </a:p>
        </p:txBody>
      </p:sp>
      <p:sp>
        <p:nvSpPr>
          <p:cNvPr id="522" name="Google Shape;522;p70"/>
          <p:cNvSpPr txBox="1">
            <a:spLocks noGrp="1"/>
          </p:cNvSpPr>
          <p:nvPr>
            <p:ph type="body" idx="1"/>
          </p:nvPr>
        </p:nvSpPr>
        <p:spPr>
          <a:xfrm>
            <a:off x="457200" y="1223824"/>
            <a:ext cx="8229600" cy="5391000"/>
          </a:xfrm>
          <a:prstGeom prst="rect">
            <a:avLst/>
          </a:prstGeom>
          <a:noFill/>
          <a:ln>
            <a:noFill/>
          </a:ln>
        </p:spPr>
        <p:txBody>
          <a:bodyPr spcFirstLastPara="1" wrap="square" lIns="91425" tIns="45700" rIns="91425" bIns="45700" anchor="t" anchorCtr="0">
            <a:noAutofit/>
          </a:bodyPr>
          <a:lstStyle/>
          <a:p>
            <a:pPr marL="342900" lvl="0" indent="-381000" algn="l" rtl="0">
              <a:lnSpc>
                <a:spcPct val="115000"/>
              </a:lnSpc>
              <a:spcBef>
                <a:spcPts val="0"/>
              </a:spcBef>
              <a:spcAft>
                <a:spcPts val="0"/>
              </a:spcAft>
              <a:buClr>
                <a:schemeClr val="dk1"/>
              </a:buClr>
              <a:buSzPts val="2400"/>
              <a:buFont typeface="Times New Roman"/>
              <a:buChar char="❖"/>
            </a:pPr>
            <a:r>
              <a:rPr lang="en-US" sz="2400">
                <a:highlight>
                  <a:srgbClr val="FFFFFF"/>
                </a:highlight>
                <a:latin typeface="Times New Roman"/>
                <a:ea typeface="Times New Roman"/>
                <a:cs typeface="Times New Roman"/>
                <a:sym typeface="Times New Roman"/>
              </a:rPr>
              <a:t>Ta thu được đồ thị từ lược đồ ER như sau:</a:t>
            </a:r>
            <a:endParaRPr sz="2400">
              <a:latin typeface="Times New Roman"/>
              <a:ea typeface="Times New Roman"/>
              <a:cs typeface="Times New Roman"/>
              <a:sym typeface="Times New Roman"/>
            </a:endParaRPr>
          </a:p>
        </p:txBody>
      </p:sp>
      <p:pic>
        <p:nvPicPr>
          <p:cNvPr id="523" name="Google Shape;523;p70"/>
          <p:cNvPicPr preferRelativeResize="0"/>
          <p:nvPr/>
        </p:nvPicPr>
        <p:blipFill>
          <a:blip r:embed="rId3">
            <a:alphaModFix/>
          </a:blip>
          <a:stretch>
            <a:fillRect/>
          </a:stretch>
        </p:blipFill>
        <p:spPr>
          <a:xfrm>
            <a:off x="1223825" y="1899525"/>
            <a:ext cx="6696350" cy="4496425"/>
          </a:xfrm>
          <a:prstGeom prst="rect">
            <a:avLst/>
          </a:prstGeom>
          <a:noFill/>
          <a:ln>
            <a:noFill/>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sp>
        <p:nvSpPr>
          <p:cNvPr id="529" name="Google Shape;529;p71"/>
          <p:cNvSpPr/>
          <p:nvPr/>
        </p:nvSpPr>
        <p:spPr>
          <a:xfrm>
            <a:off x="1042987" y="2492375"/>
            <a:ext cx="6697660" cy="1296987"/>
          </a:xfrm>
          <a:prstGeom prst="rect">
            <a:avLst/>
          </a:prstGeom>
        </p:spPr>
        <p:txBody>
          <a:bodyPr>
            <a:prstTxWarp prst="textPlain">
              <a:avLst/>
            </a:prstTxWarp>
          </a:bodyPr>
          <a:lstStyle/>
          <a:p>
            <a:pPr lvl="0" algn="l"/>
            <a:r>
              <a:rPr b="0" i="1">
                <a:ln w="28575" cap="flat" cmpd="sng">
                  <a:solidFill>
                    <a:schemeClr val="lt1"/>
                  </a:solidFill>
                  <a:prstDash val="solid"/>
                  <a:miter lim="800000"/>
                  <a:headEnd type="none" w="sm" len="sm"/>
                  <a:tailEnd type="none" w="sm" len="sm"/>
                </a:ln>
                <a:gradFill>
                  <a:gsLst>
                    <a:gs pos="0">
                      <a:schemeClr val="hlink"/>
                    </a:gs>
                    <a:gs pos="100000">
                      <a:schemeClr val="accent1"/>
                    </a:gs>
                  </a:gsLst>
                  <a:lin ang="0" scaled="0"/>
                </a:gradFill>
                <a:latin typeface="Arial"/>
              </a:rPr>
              <a:t>Thank You ! </a:t>
            </a:r>
          </a:p>
        </p:txBody>
      </p:sp>
      <p:sp>
        <p:nvSpPr>
          <p:cNvPr id="530" name="Google Shape;530;p71"/>
          <p:cNvSpPr/>
          <p:nvPr/>
        </p:nvSpPr>
        <p:spPr>
          <a:xfrm>
            <a:off x="1908175" y="4365625"/>
            <a:ext cx="5689593" cy="792163"/>
          </a:xfrm>
          <a:prstGeom prst="rect">
            <a:avLst/>
          </a:prstGeom>
        </p:spPr>
        <p:txBody>
          <a:bodyPr>
            <a:prstTxWarp prst="textPlain">
              <a:avLst/>
            </a:prstTxWarp>
          </a:bodyPr>
          <a:lstStyle/>
          <a:p>
            <a:pPr lvl="0" algn="l"/>
            <a:r>
              <a:rPr b="0" i="1">
                <a:ln w="28575" cap="flat" cmpd="sng">
                  <a:solidFill>
                    <a:schemeClr val="lt1"/>
                  </a:solidFill>
                  <a:prstDash val="solid"/>
                  <a:miter lim="800000"/>
                  <a:headEnd type="none" w="sm" len="sm"/>
                  <a:tailEnd type="none" w="sm" len="sm"/>
                </a:ln>
                <a:solidFill>
                  <a:srgbClr val="FF3300"/>
                </a:solidFill>
                <a:latin typeface="Arial"/>
              </a:rPr>
              <a:t>Any Questions ?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529"/>
                                        </p:tgtEl>
                                        <p:attrNameLst>
                                          <p:attrName>style.visibility</p:attrName>
                                        </p:attrNameLst>
                                      </p:cBhvr>
                                      <p:to>
                                        <p:strVal val="visible"/>
                                      </p:to>
                                    </p:set>
                                    <p:anim calcmode="lin" valueType="num">
                                      <p:cBhvr additive="base">
                                        <p:cTn id="7" dur="500"/>
                                        <p:tgtEl>
                                          <p:spTgt spid="529"/>
                                        </p:tgtEl>
                                        <p:attrNameLst>
                                          <p:attrName>ppt_w</p:attrName>
                                        </p:attrNameLst>
                                      </p:cBhvr>
                                      <p:tavLst>
                                        <p:tav tm="0">
                                          <p:val>
                                            <p:strVal val="0"/>
                                          </p:val>
                                        </p:tav>
                                        <p:tav tm="100000">
                                          <p:val>
                                            <p:strVal val="#ppt_w"/>
                                          </p:val>
                                        </p:tav>
                                      </p:tavLst>
                                    </p:anim>
                                    <p:anim calcmode="lin" valueType="num">
                                      <p:cBhvr additive="base">
                                        <p:cTn id="8" dur="500"/>
                                        <p:tgtEl>
                                          <p:spTgt spid="529"/>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530"/>
                                        </p:tgtEl>
                                        <p:attrNameLst>
                                          <p:attrName>style.visibility</p:attrName>
                                        </p:attrNameLst>
                                      </p:cBhvr>
                                      <p:to>
                                        <p:strVal val="visible"/>
                                      </p:to>
                                    </p:set>
                                    <p:anim calcmode="lin" valueType="num">
                                      <p:cBhvr additive="base">
                                        <p:cTn id="11" dur="500"/>
                                        <p:tgtEl>
                                          <p:spTgt spid="530"/>
                                        </p:tgtEl>
                                        <p:attrNameLst>
                                          <p:attrName>ppt_w</p:attrName>
                                        </p:attrNameLst>
                                      </p:cBhvr>
                                      <p:tavLst>
                                        <p:tav tm="0">
                                          <p:val>
                                            <p:strVal val="0"/>
                                          </p:val>
                                        </p:tav>
                                        <p:tav tm="100000">
                                          <p:val>
                                            <p:strVal val="#ppt_w"/>
                                          </p:val>
                                        </p:tav>
                                      </p:tavLst>
                                    </p:anim>
                                    <p:anim calcmode="lin" valueType="num">
                                      <p:cBhvr additive="base">
                                        <p:cTn id="12" dur="500"/>
                                        <p:tgtEl>
                                          <p:spTgt spid="530"/>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7" name="Google Shape;157;p20"/>
          <p:cNvSpPr txBox="1">
            <a:spLocks noGrp="1"/>
          </p:cNvSpPr>
          <p:nvPr>
            <p:ph type="title"/>
          </p:nvPr>
        </p:nvSpPr>
        <p:spPr>
          <a:xfrm>
            <a:off x="533400" y="457200"/>
            <a:ext cx="7391400" cy="5637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3200"/>
              <a:buFont typeface="Verdana"/>
              <a:buNone/>
            </a:pPr>
            <a:r>
              <a:rPr lang="en-US"/>
              <a:t>Một số công ty tham gia Big Data</a:t>
            </a:r>
            <a:endParaRPr/>
          </a:p>
        </p:txBody>
      </p:sp>
      <p:pic>
        <p:nvPicPr>
          <p:cNvPr id="158" name="Google Shape;158;p20"/>
          <p:cNvPicPr preferRelativeResize="0"/>
          <p:nvPr/>
        </p:nvPicPr>
        <p:blipFill>
          <a:blip r:embed="rId3">
            <a:alphaModFix/>
          </a:blip>
          <a:stretch>
            <a:fillRect/>
          </a:stretch>
        </p:blipFill>
        <p:spPr>
          <a:xfrm>
            <a:off x="550650" y="1201400"/>
            <a:ext cx="8042701" cy="5656600"/>
          </a:xfrm>
          <a:prstGeom prst="rect">
            <a:avLst/>
          </a:prstGeom>
          <a:noFill/>
          <a:ln>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4" name="Google Shape;164;p21"/>
          <p:cNvSpPr txBox="1">
            <a:spLocks noGrp="1"/>
          </p:cNvSpPr>
          <p:nvPr>
            <p:ph type="title"/>
          </p:nvPr>
        </p:nvSpPr>
        <p:spPr>
          <a:xfrm>
            <a:off x="533400" y="457200"/>
            <a:ext cx="7391400" cy="5637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3200"/>
              <a:buFont typeface="Verdana"/>
              <a:buNone/>
            </a:pPr>
            <a:r>
              <a:rPr lang="en-US"/>
              <a:t>Ứng dụng của Big Data</a:t>
            </a:r>
            <a:endParaRPr/>
          </a:p>
        </p:txBody>
      </p:sp>
      <p:sp>
        <p:nvSpPr>
          <p:cNvPr id="166" name="Google Shape;166;p21"/>
          <p:cNvSpPr txBox="1">
            <a:spLocks noGrp="1"/>
          </p:cNvSpPr>
          <p:nvPr>
            <p:ph type="body" idx="1"/>
          </p:nvPr>
        </p:nvSpPr>
        <p:spPr>
          <a:xfrm>
            <a:off x="457200" y="1366800"/>
            <a:ext cx="8249478" cy="5007300"/>
          </a:xfrm>
          <a:prstGeom prst="rect">
            <a:avLst/>
          </a:prstGeom>
          <a:noFill/>
          <a:ln>
            <a:noFill/>
          </a:ln>
        </p:spPr>
        <p:txBody>
          <a:bodyPr spcFirstLastPara="1" wrap="square" lIns="91425" tIns="45700" rIns="91425" bIns="45700" anchor="t" anchorCtr="0">
            <a:noAutofit/>
          </a:bodyPr>
          <a:lstStyle/>
          <a:p>
            <a:pPr marL="342900" lvl="0" indent="-431800" algn="l" rtl="0">
              <a:lnSpc>
                <a:spcPct val="115000"/>
              </a:lnSpc>
              <a:spcBef>
                <a:spcPts val="0"/>
              </a:spcBef>
              <a:spcAft>
                <a:spcPts val="0"/>
              </a:spcAft>
              <a:buSzPts val="3200"/>
              <a:buChar char="❖"/>
            </a:pPr>
            <a:r>
              <a:rPr lang="en-US" dirty="0"/>
              <a:t>Facebook : </a:t>
            </a:r>
            <a:r>
              <a:rPr lang="en-US" dirty="0" err="1"/>
              <a:t>Mạng</a:t>
            </a:r>
            <a:r>
              <a:rPr lang="en-US" dirty="0"/>
              <a:t> </a:t>
            </a:r>
            <a:r>
              <a:rPr lang="en-US" dirty="0" err="1"/>
              <a:t>xã</a:t>
            </a:r>
            <a:r>
              <a:rPr lang="en-US" dirty="0"/>
              <a:t> </a:t>
            </a:r>
            <a:r>
              <a:rPr lang="en-US" dirty="0" err="1"/>
              <a:t>hội</a:t>
            </a:r>
            <a:r>
              <a:rPr lang="en-US" dirty="0"/>
              <a:t> </a:t>
            </a:r>
            <a:endParaRPr dirty="0"/>
          </a:p>
          <a:p>
            <a:pPr marL="742950" lvl="1" indent="-285750" algn="l" rtl="0">
              <a:lnSpc>
                <a:spcPct val="115000"/>
              </a:lnSpc>
              <a:spcBef>
                <a:spcPts val="0"/>
              </a:spcBef>
              <a:spcAft>
                <a:spcPts val="0"/>
              </a:spcAft>
              <a:buSzPts val="1800"/>
              <a:buChar char="▪"/>
            </a:pPr>
            <a:r>
              <a:rPr lang="en-US" dirty="0" err="1"/>
              <a:t>Sắp</a:t>
            </a:r>
            <a:r>
              <a:rPr lang="en-US" dirty="0"/>
              <a:t> </a:t>
            </a:r>
            <a:r>
              <a:rPr lang="en-US" dirty="0" err="1"/>
              <a:t>xếp</a:t>
            </a:r>
            <a:r>
              <a:rPr lang="en-US" dirty="0"/>
              <a:t> </a:t>
            </a:r>
            <a:r>
              <a:rPr lang="en-US" dirty="0" err="1"/>
              <a:t>các</a:t>
            </a:r>
            <a:r>
              <a:rPr lang="en-US" dirty="0"/>
              <a:t> </a:t>
            </a:r>
            <a:r>
              <a:rPr lang="en-US" dirty="0" err="1"/>
              <a:t>bài</a:t>
            </a:r>
            <a:r>
              <a:rPr lang="en-US" dirty="0"/>
              <a:t> </a:t>
            </a:r>
            <a:r>
              <a:rPr lang="en-US" dirty="0" smtClean="0"/>
              <a:t>post.</a:t>
            </a:r>
            <a:endParaRPr dirty="0"/>
          </a:p>
          <a:p>
            <a:pPr marL="742950" lvl="1" indent="-285750" algn="l" rtl="0">
              <a:lnSpc>
                <a:spcPct val="115000"/>
              </a:lnSpc>
              <a:spcBef>
                <a:spcPts val="0"/>
              </a:spcBef>
              <a:spcAft>
                <a:spcPts val="0"/>
              </a:spcAft>
              <a:buSzPts val="1800"/>
              <a:buChar char="▪"/>
            </a:pPr>
            <a:r>
              <a:rPr lang="en-US" dirty="0" err="1"/>
              <a:t>Gợi</a:t>
            </a:r>
            <a:r>
              <a:rPr lang="en-US" dirty="0"/>
              <a:t> ý </a:t>
            </a:r>
            <a:r>
              <a:rPr lang="en-US" dirty="0" err="1"/>
              <a:t>kết</a:t>
            </a:r>
            <a:r>
              <a:rPr lang="en-US" dirty="0"/>
              <a:t> </a:t>
            </a:r>
            <a:r>
              <a:rPr lang="en-US" dirty="0" err="1"/>
              <a:t>bạn</a:t>
            </a:r>
            <a:r>
              <a:rPr lang="en-US" dirty="0"/>
              <a:t> , photo </a:t>
            </a:r>
            <a:r>
              <a:rPr lang="en-US" dirty="0" smtClean="0"/>
              <a:t>tagging.</a:t>
            </a:r>
            <a:endParaRPr dirty="0"/>
          </a:p>
          <a:p>
            <a:pPr marL="742950" lvl="1" indent="-285750" algn="l" rtl="0">
              <a:lnSpc>
                <a:spcPct val="115000"/>
              </a:lnSpc>
              <a:spcBef>
                <a:spcPts val="0"/>
              </a:spcBef>
              <a:spcAft>
                <a:spcPts val="0"/>
              </a:spcAft>
              <a:buSzPts val="1800"/>
              <a:buChar char="▪"/>
            </a:pPr>
            <a:r>
              <a:rPr lang="en-US" dirty="0" err="1"/>
              <a:t>Phân</a:t>
            </a:r>
            <a:r>
              <a:rPr lang="en-US" dirty="0"/>
              <a:t> </a:t>
            </a:r>
            <a:r>
              <a:rPr lang="en-US" dirty="0" err="1"/>
              <a:t>tích</a:t>
            </a:r>
            <a:r>
              <a:rPr lang="en-US" dirty="0"/>
              <a:t> </a:t>
            </a:r>
            <a:r>
              <a:rPr lang="en-US" dirty="0" err="1"/>
              <a:t>xu</a:t>
            </a:r>
            <a:r>
              <a:rPr lang="en-US" dirty="0"/>
              <a:t> </a:t>
            </a:r>
            <a:r>
              <a:rPr lang="en-US" dirty="0" err="1"/>
              <a:t>hướng</a:t>
            </a:r>
            <a:r>
              <a:rPr lang="en-US" dirty="0"/>
              <a:t> “Like” </a:t>
            </a:r>
            <a:r>
              <a:rPr lang="en-US" dirty="0" err="1"/>
              <a:t>của</a:t>
            </a:r>
            <a:r>
              <a:rPr lang="en-US" dirty="0"/>
              <a:t> </a:t>
            </a:r>
            <a:r>
              <a:rPr lang="en-US" dirty="0" smtClean="0"/>
              <a:t>user.</a:t>
            </a:r>
            <a:endParaRPr dirty="0"/>
          </a:p>
          <a:p>
            <a:pPr marL="742950" lvl="1" indent="-285750" algn="l" rtl="0">
              <a:lnSpc>
                <a:spcPct val="115000"/>
              </a:lnSpc>
              <a:spcBef>
                <a:spcPts val="0"/>
              </a:spcBef>
              <a:spcAft>
                <a:spcPts val="0"/>
              </a:spcAft>
              <a:buSzPts val="1800"/>
              <a:buChar char="▪"/>
            </a:pPr>
            <a:r>
              <a:rPr lang="en-US" dirty="0" err="1"/>
              <a:t>Lưu</a:t>
            </a:r>
            <a:r>
              <a:rPr lang="en-US" dirty="0"/>
              <a:t> </a:t>
            </a:r>
            <a:r>
              <a:rPr lang="en-US" dirty="0" err="1"/>
              <a:t>trữ</a:t>
            </a:r>
            <a:r>
              <a:rPr lang="en-US" dirty="0"/>
              <a:t> </a:t>
            </a:r>
            <a:r>
              <a:rPr lang="en-US" dirty="0" err="1"/>
              <a:t>dữ</a:t>
            </a:r>
            <a:r>
              <a:rPr lang="en-US" dirty="0"/>
              <a:t> </a:t>
            </a:r>
            <a:r>
              <a:rPr lang="en-US" dirty="0" err="1"/>
              <a:t>liệu</a:t>
            </a:r>
            <a:r>
              <a:rPr lang="en-US" dirty="0"/>
              <a:t> </a:t>
            </a:r>
            <a:r>
              <a:rPr lang="en-US" dirty="0" err="1"/>
              <a:t>về</a:t>
            </a:r>
            <a:r>
              <a:rPr lang="en-US" dirty="0"/>
              <a:t> </a:t>
            </a:r>
            <a:r>
              <a:rPr lang="en-US" dirty="0" err="1"/>
              <a:t>hình</a:t>
            </a:r>
            <a:r>
              <a:rPr lang="en-US" dirty="0"/>
              <a:t> </a:t>
            </a:r>
            <a:r>
              <a:rPr lang="en-US" dirty="0" err="1"/>
              <a:t>ảnh</a:t>
            </a:r>
            <a:r>
              <a:rPr lang="en-US" dirty="0"/>
              <a:t> , </a:t>
            </a:r>
            <a:r>
              <a:rPr lang="en-US" dirty="0" err="1"/>
              <a:t>bài</a:t>
            </a:r>
            <a:r>
              <a:rPr lang="en-US" dirty="0"/>
              <a:t> post, fan page </a:t>
            </a:r>
            <a:r>
              <a:rPr lang="en-US" dirty="0" err="1"/>
              <a:t>và</a:t>
            </a:r>
            <a:r>
              <a:rPr lang="en-US" dirty="0"/>
              <a:t> </a:t>
            </a:r>
            <a:r>
              <a:rPr lang="en-US" dirty="0" err="1"/>
              <a:t>các</a:t>
            </a:r>
            <a:r>
              <a:rPr lang="en-US" dirty="0"/>
              <a:t> </a:t>
            </a:r>
            <a:r>
              <a:rPr lang="en-US" dirty="0" err="1"/>
              <a:t>thống</a:t>
            </a:r>
            <a:r>
              <a:rPr lang="en-US" dirty="0"/>
              <a:t> </a:t>
            </a:r>
            <a:r>
              <a:rPr lang="en-US" dirty="0" err="1" smtClean="0"/>
              <a:t>kê</a:t>
            </a:r>
            <a:r>
              <a:rPr lang="en-US" dirty="0" smtClean="0"/>
              <a:t>.</a:t>
            </a:r>
            <a:endParaRP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2" name="Google Shape;172;p22"/>
          <p:cNvSpPr txBox="1">
            <a:spLocks noGrp="1"/>
          </p:cNvSpPr>
          <p:nvPr>
            <p:ph type="title"/>
          </p:nvPr>
        </p:nvSpPr>
        <p:spPr>
          <a:xfrm>
            <a:off x="533400" y="457200"/>
            <a:ext cx="7391400" cy="5637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3200"/>
              <a:buFont typeface="Verdana"/>
              <a:buNone/>
            </a:pPr>
            <a:r>
              <a:rPr lang="en-US"/>
              <a:t>Ứng dụng của Big Data</a:t>
            </a:r>
            <a:endParaRPr/>
          </a:p>
        </p:txBody>
      </p:sp>
      <p:pic>
        <p:nvPicPr>
          <p:cNvPr id="173" name="Google Shape;173;p22"/>
          <p:cNvPicPr preferRelativeResize="0"/>
          <p:nvPr/>
        </p:nvPicPr>
        <p:blipFill>
          <a:blip r:embed="rId3">
            <a:alphaModFix/>
          </a:blip>
          <a:stretch>
            <a:fillRect/>
          </a:stretch>
        </p:blipFill>
        <p:spPr>
          <a:xfrm>
            <a:off x="1768725" y="1473650"/>
            <a:ext cx="6362825" cy="4562475"/>
          </a:xfrm>
          <a:prstGeom prst="rect">
            <a:avLst/>
          </a:prstGeom>
          <a:noFill/>
          <a:ln>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9" name="Google Shape;179;p23"/>
          <p:cNvSpPr txBox="1">
            <a:spLocks noGrp="1"/>
          </p:cNvSpPr>
          <p:nvPr>
            <p:ph type="title"/>
          </p:nvPr>
        </p:nvSpPr>
        <p:spPr>
          <a:xfrm>
            <a:off x="533400" y="457200"/>
            <a:ext cx="7391400" cy="5637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3200"/>
              <a:buFont typeface="Verdana"/>
              <a:buNone/>
            </a:pPr>
            <a:r>
              <a:rPr lang="en-US"/>
              <a:t>Đặc trưng của Big Data - 5V</a:t>
            </a:r>
            <a:endParaRPr/>
          </a:p>
        </p:txBody>
      </p:sp>
      <p:sp>
        <p:nvSpPr>
          <p:cNvPr id="180" name="Google Shape;180;p23"/>
          <p:cNvSpPr txBox="1">
            <a:spLocks noGrp="1"/>
          </p:cNvSpPr>
          <p:nvPr>
            <p:ph type="body" idx="1"/>
          </p:nvPr>
        </p:nvSpPr>
        <p:spPr>
          <a:xfrm>
            <a:off x="457200" y="1366837"/>
            <a:ext cx="8229600" cy="4919700"/>
          </a:xfrm>
          <a:prstGeom prst="rect">
            <a:avLst/>
          </a:prstGeom>
          <a:noFill/>
          <a:ln>
            <a:noFill/>
          </a:ln>
        </p:spPr>
        <p:txBody>
          <a:bodyPr spcFirstLastPara="1" wrap="square" lIns="91425" tIns="45700" rIns="91425" bIns="45700" anchor="t" anchorCtr="0">
            <a:noAutofit/>
          </a:bodyPr>
          <a:lstStyle/>
          <a:p>
            <a:pPr marL="342900" lvl="0" indent="-342900" algn="l" rtl="0">
              <a:lnSpc>
                <a:spcPct val="150000"/>
              </a:lnSpc>
              <a:spcBef>
                <a:spcPts val="640"/>
              </a:spcBef>
              <a:spcAft>
                <a:spcPts val="0"/>
              </a:spcAft>
              <a:buClr>
                <a:schemeClr val="hlink"/>
              </a:buClr>
              <a:buSzPts val="3200"/>
              <a:buFont typeface="Noto Sans Symbols"/>
              <a:buChar char="❖"/>
            </a:pPr>
            <a:r>
              <a:rPr lang="en-US" dirty="0" err="1"/>
              <a:t>Khối</a:t>
            </a:r>
            <a:r>
              <a:rPr lang="en-US" dirty="0"/>
              <a:t> </a:t>
            </a:r>
            <a:r>
              <a:rPr lang="en-US" dirty="0" err="1"/>
              <a:t>lượng</a:t>
            </a:r>
            <a:r>
              <a:rPr lang="en-US" dirty="0"/>
              <a:t> </a:t>
            </a:r>
            <a:r>
              <a:rPr lang="en-US" dirty="0" err="1"/>
              <a:t>dữ</a:t>
            </a:r>
            <a:r>
              <a:rPr lang="en-US" dirty="0"/>
              <a:t> </a:t>
            </a:r>
            <a:r>
              <a:rPr lang="en-US" dirty="0" err="1"/>
              <a:t>liệu</a:t>
            </a:r>
            <a:r>
              <a:rPr lang="en-US" dirty="0"/>
              <a:t> (Volume)</a:t>
            </a:r>
            <a:endParaRPr dirty="0"/>
          </a:p>
          <a:p>
            <a:pPr marL="342900" lvl="0" indent="-342900" algn="l" rtl="0">
              <a:lnSpc>
                <a:spcPct val="150000"/>
              </a:lnSpc>
              <a:spcBef>
                <a:spcPts val="640"/>
              </a:spcBef>
              <a:spcAft>
                <a:spcPts val="0"/>
              </a:spcAft>
              <a:buClr>
                <a:schemeClr val="hlink"/>
              </a:buClr>
              <a:buSzPts val="3200"/>
              <a:buFont typeface="Noto Sans Symbols"/>
              <a:buChar char="❖"/>
            </a:pPr>
            <a:r>
              <a:rPr lang="en-US" dirty="0" err="1"/>
              <a:t>Tốc</a:t>
            </a:r>
            <a:r>
              <a:rPr lang="en-US" dirty="0"/>
              <a:t> </a:t>
            </a:r>
            <a:r>
              <a:rPr lang="en-US" dirty="0" err="1"/>
              <a:t>độ</a:t>
            </a:r>
            <a:r>
              <a:rPr lang="en-US" dirty="0"/>
              <a:t> </a:t>
            </a:r>
            <a:r>
              <a:rPr lang="en-US" dirty="0" err="1"/>
              <a:t>dữ</a:t>
            </a:r>
            <a:r>
              <a:rPr lang="en-US" dirty="0"/>
              <a:t> </a:t>
            </a:r>
            <a:r>
              <a:rPr lang="en-US" dirty="0" err="1"/>
              <a:t>liệu</a:t>
            </a:r>
            <a:r>
              <a:rPr lang="en-US" dirty="0"/>
              <a:t> (Velocity)</a:t>
            </a:r>
            <a:endParaRPr dirty="0"/>
          </a:p>
          <a:p>
            <a:pPr marL="342900" lvl="0" indent="-342900" algn="l" rtl="0">
              <a:lnSpc>
                <a:spcPct val="150000"/>
              </a:lnSpc>
              <a:spcBef>
                <a:spcPts val="640"/>
              </a:spcBef>
              <a:spcAft>
                <a:spcPts val="0"/>
              </a:spcAft>
              <a:buClr>
                <a:schemeClr val="hlink"/>
              </a:buClr>
              <a:buSzPts val="3200"/>
              <a:buFont typeface="Noto Sans Symbols"/>
              <a:buChar char="❖"/>
            </a:pPr>
            <a:r>
              <a:rPr lang="en-US" dirty="0" err="1"/>
              <a:t>Đa</a:t>
            </a:r>
            <a:r>
              <a:rPr lang="en-US" dirty="0"/>
              <a:t> </a:t>
            </a:r>
            <a:r>
              <a:rPr lang="en-US" dirty="0" err="1"/>
              <a:t>dạng</a:t>
            </a:r>
            <a:r>
              <a:rPr lang="en-US" dirty="0"/>
              <a:t> (Variety)</a:t>
            </a:r>
            <a:endParaRPr dirty="0"/>
          </a:p>
          <a:p>
            <a:pPr marL="342900" lvl="0" indent="-342900" algn="l" rtl="0">
              <a:lnSpc>
                <a:spcPct val="150000"/>
              </a:lnSpc>
              <a:spcBef>
                <a:spcPts val="640"/>
              </a:spcBef>
              <a:spcAft>
                <a:spcPts val="0"/>
              </a:spcAft>
              <a:buClr>
                <a:schemeClr val="hlink"/>
              </a:buClr>
              <a:buSzPts val="3200"/>
              <a:buFont typeface="Noto Sans Symbols"/>
              <a:buChar char="❖"/>
            </a:pPr>
            <a:r>
              <a:rPr lang="en-US" dirty="0" err="1"/>
              <a:t>Độ</a:t>
            </a:r>
            <a:r>
              <a:rPr lang="en-US" dirty="0"/>
              <a:t> tin </a:t>
            </a:r>
            <a:r>
              <a:rPr lang="en-US" dirty="0" err="1"/>
              <a:t>cậy</a:t>
            </a:r>
            <a:r>
              <a:rPr lang="en-US" dirty="0"/>
              <a:t> / </a:t>
            </a:r>
            <a:r>
              <a:rPr lang="en-US" dirty="0" err="1"/>
              <a:t>chính</a:t>
            </a:r>
            <a:r>
              <a:rPr lang="en-US" dirty="0"/>
              <a:t> </a:t>
            </a:r>
            <a:r>
              <a:rPr lang="en-US" dirty="0" err="1"/>
              <a:t>xác</a:t>
            </a:r>
            <a:r>
              <a:rPr lang="en-US" dirty="0"/>
              <a:t> (Veracity)</a:t>
            </a:r>
            <a:endParaRPr dirty="0"/>
          </a:p>
          <a:p>
            <a:pPr marL="342900" lvl="0" indent="-342900" algn="l" rtl="0">
              <a:lnSpc>
                <a:spcPct val="150000"/>
              </a:lnSpc>
              <a:spcBef>
                <a:spcPts val="640"/>
              </a:spcBef>
              <a:spcAft>
                <a:spcPts val="0"/>
              </a:spcAft>
              <a:buSzPts val="3200"/>
              <a:buChar char="❖"/>
            </a:pPr>
            <a:r>
              <a:rPr lang="en-US" dirty="0" err="1"/>
              <a:t>Giá</a:t>
            </a:r>
            <a:r>
              <a:rPr lang="en-US" dirty="0"/>
              <a:t> </a:t>
            </a:r>
            <a:r>
              <a:rPr lang="en-US" dirty="0" err="1"/>
              <a:t>trị</a:t>
            </a:r>
            <a:r>
              <a:rPr lang="en-US" dirty="0"/>
              <a:t> (Value)</a:t>
            </a:r>
            <a:endParaRPr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3_Fortinbras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ample">
  <a:themeElements>
    <a:clrScheme name="sample 3">
      <a:dk1>
        <a:srgbClr val="2A4F86"/>
      </a:dk1>
      <a:lt1>
        <a:srgbClr val="FFFFFF"/>
      </a:lt1>
      <a:dk2>
        <a:srgbClr val="3E68D0"/>
      </a:dk2>
      <a:lt2>
        <a:srgbClr val="D3D9DD"/>
      </a:lt2>
      <a:accent1>
        <a:srgbClr val="6C89DA"/>
      </a:accent1>
      <a:accent2>
        <a:srgbClr val="8FAFE9"/>
      </a:accent2>
      <a:accent3>
        <a:srgbClr val="FFFFFF"/>
      </a:accent3>
      <a:accent4>
        <a:srgbClr val="224272"/>
      </a:accent4>
      <a:accent5>
        <a:srgbClr val="BAC4EA"/>
      </a:accent5>
      <a:accent6>
        <a:srgbClr val="819ED3"/>
      </a:accent6>
      <a:hlink>
        <a:srgbClr val="57ABA3"/>
      </a:hlink>
      <a:folHlink>
        <a:srgbClr val="85819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TotalTime>
  <Words>2209</Words>
  <Application>Microsoft Office PowerPoint</Application>
  <PresentationFormat>On-screen Show (4:3)</PresentationFormat>
  <Paragraphs>200</Paragraphs>
  <Slides>57</Slides>
  <Notes>57</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57</vt:i4>
      </vt:variant>
    </vt:vector>
  </HeadingPairs>
  <TitlesOfParts>
    <vt:vector size="66" baseType="lpstr">
      <vt:lpstr>Arial</vt:lpstr>
      <vt:lpstr>Noto Sans Symbols</vt:lpstr>
      <vt:lpstr>Calibri Light</vt:lpstr>
      <vt:lpstr>Verdana</vt:lpstr>
      <vt:lpstr>Calibri</vt:lpstr>
      <vt:lpstr>Times New Roman</vt:lpstr>
      <vt:lpstr>3_Fortinbras template</vt:lpstr>
      <vt:lpstr>sample</vt:lpstr>
      <vt:lpstr>Custom Design</vt:lpstr>
      <vt:lpstr>TRƯỜNG ĐẠI HỌC BÁCH KHOA KHOA KHOA HỌC VÀ KĨ THUẬT MÁY TÍNH</vt:lpstr>
      <vt:lpstr>NỘI DUNG CHÍNH</vt:lpstr>
      <vt:lpstr>Giới thiệu Big Data</vt:lpstr>
      <vt:lpstr>Giới thiệu Big Data</vt:lpstr>
      <vt:lpstr>Nguồn gốc của Big Data</vt:lpstr>
      <vt:lpstr>Một số công ty tham gia Big Data</vt:lpstr>
      <vt:lpstr>Ứng dụng của Big Data</vt:lpstr>
      <vt:lpstr>Ứng dụng của Big Data</vt:lpstr>
      <vt:lpstr>Đặc trưng của Big Data - 5V</vt:lpstr>
      <vt:lpstr>Đặc trưng của Big Data - 5V</vt:lpstr>
      <vt:lpstr>Khối lượng dữ liệu (Volume)</vt:lpstr>
      <vt:lpstr>Tốc độ (Velocity)</vt:lpstr>
      <vt:lpstr>Đa dạng (Variety)</vt:lpstr>
      <vt:lpstr>Độ tin cậy , chính xác (Veracity)</vt:lpstr>
      <vt:lpstr>Giá trị (Value)</vt:lpstr>
      <vt:lpstr>NoSQL</vt:lpstr>
      <vt:lpstr>Tại sao cần NoSQL</vt:lpstr>
      <vt:lpstr>Tại sao cần NoSQL</vt:lpstr>
      <vt:lpstr>Tại sao cần NoSQL</vt:lpstr>
      <vt:lpstr>Đặc điểm của NoSQL</vt:lpstr>
      <vt:lpstr>Đặc điểm của NoSQL</vt:lpstr>
      <vt:lpstr>Đặc điểm của NoSQL</vt:lpstr>
      <vt:lpstr>NoSQL và SQL</vt:lpstr>
      <vt:lpstr>Khi nào dùng NoSQL hay SQL</vt:lpstr>
      <vt:lpstr>Khi nào dùng NoSQL hay SQL</vt:lpstr>
      <vt:lpstr>Khi nào dùng NoSQL hay SQL</vt:lpstr>
      <vt:lpstr>Khi nào dùng NoSQL hay SQL</vt:lpstr>
      <vt:lpstr>Các loại NoSQL</vt:lpstr>
      <vt:lpstr>Key-values stores</vt:lpstr>
      <vt:lpstr>Key-values stores</vt:lpstr>
      <vt:lpstr>Document Oriented databases</vt:lpstr>
      <vt:lpstr>Document Oriented databases</vt:lpstr>
      <vt:lpstr>Column-oriented databases</vt:lpstr>
      <vt:lpstr>Column-oriented databases</vt:lpstr>
      <vt:lpstr>Graph databases</vt:lpstr>
      <vt:lpstr>Graph databases</vt:lpstr>
      <vt:lpstr>Graph databases</vt:lpstr>
      <vt:lpstr>Cách chuyển đổi SQL sang 4 loại NoSQL</vt:lpstr>
      <vt:lpstr>Chuyển SQL thành Key-value stores</vt:lpstr>
      <vt:lpstr>Chuyển SQL thành Key-value stores</vt:lpstr>
      <vt:lpstr>Chuyển SQL thành Key-value stores</vt:lpstr>
      <vt:lpstr>Chuyển SQL thành Key-value stores</vt:lpstr>
      <vt:lpstr>Chuyển SQL thành Key-value stores</vt:lpstr>
      <vt:lpstr>Chuyển SQL thành Key-value stores</vt:lpstr>
      <vt:lpstr>Chuyển SQL thành Document Oriented databases</vt:lpstr>
      <vt:lpstr>Chuyển SQL thành Document Oriented databases</vt:lpstr>
      <vt:lpstr>Chuyển SQL thành Column-oriented databases</vt:lpstr>
      <vt:lpstr>Chuyển SQL thành Column-oriented databases</vt:lpstr>
      <vt:lpstr>Chuyển SQL thành Column-oriented databases</vt:lpstr>
      <vt:lpstr>Chuyển SQL thành Graph databases</vt:lpstr>
      <vt:lpstr>Chuyển SQL thành Graph databases</vt:lpstr>
      <vt:lpstr>Chuyển SQL thành Graph databases</vt:lpstr>
      <vt:lpstr>Chuyển SQL thành Graph databases</vt:lpstr>
      <vt:lpstr>Chuyển SQL thành Graph databases</vt:lpstr>
      <vt:lpstr>Chuyển SQL thành Graph databases</vt:lpstr>
      <vt:lpstr>Chuyển SQL thành Graph databases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TRƯỜNG ĐẠI HỌC BÁCH KHOA KHOA KHOA HỌC VÀ KĨ THUẬT MÁY TÍNH</dc:title>
  <cp:lastModifiedBy>Nguyễn Hữu Khoa</cp:lastModifiedBy>
  <cp:revision>4</cp:revision>
  <dcterms:modified xsi:type="dcterms:W3CDTF">2018-12-01T09:55:55Z</dcterms:modified>
</cp:coreProperties>
</file>