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58"/>
  </p:notesMasterIdLst>
  <p:sldIdLst>
    <p:sldId id="256" r:id="rId5"/>
    <p:sldId id="291" r:id="rId6"/>
    <p:sldId id="292" r:id="rId7"/>
    <p:sldId id="293" r:id="rId8"/>
    <p:sldId id="294" r:id="rId9"/>
    <p:sldId id="295" r:id="rId10"/>
    <p:sldId id="296" r:id="rId11"/>
    <p:sldId id="297" r:id="rId12"/>
    <p:sldId id="298" r:id="rId13"/>
    <p:sldId id="299" r:id="rId14"/>
    <p:sldId id="300" r:id="rId15"/>
    <p:sldId id="301" r:id="rId16"/>
    <p:sldId id="305" r:id="rId17"/>
    <p:sldId id="306" r:id="rId18"/>
    <p:sldId id="307" r:id="rId19"/>
    <p:sldId id="308" r:id="rId20"/>
    <p:sldId id="309" r:id="rId21"/>
    <p:sldId id="302" r:id="rId22"/>
    <p:sldId id="303" r:id="rId23"/>
    <p:sldId id="304"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2" r:id="rId49"/>
    <p:sldId id="283" r:id="rId50"/>
    <p:sldId id="284" r:id="rId51"/>
    <p:sldId id="285" r:id="rId52"/>
    <p:sldId id="286" r:id="rId53"/>
    <p:sldId id="287" r:id="rId54"/>
    <p:sldId id="288" r:id="rId55"/>
    <p:sldId id="281" r:id="rId56"/>
    <p:sldId id="310" r:id="rId57"/>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Noto Sans CJK SC Regular" charset="0"/>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Noto Sans CJK SC Regular"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Noto Sans CJK SC Regular"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Noto Sans CJK SC Regular"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Noto Sans CJK SC Regular" charset="0"/>
      </a:defRPr>
    </a:lvl5pPr>
    <a:lvl6pPr marL="2286000" algn="l" defTabSz="914400" rtl="0" eaLnBrk="1" latinLnBrk="0" hangingPunct="1">
      <a:defRPr kern="1200">
        <a:solidFill>
          <a:schemeClr val="bg1"/>
        </a:solidFill>
        <a:latin typeface="Arial" panose="020B0604020202020204" pitchFamily="34" charset="0"/>
        <a:ea typeface="+mn-ea"/>
        <a:cs typeface="Noto Sans CJK SC Regular" charset="0"/>
      </a:defRPr>
    </a:lvl6pPr>
    <a:lvl7pPr marL="2743200" algn="l" defTabSz="914400" rtl="0" eaLnBrk="1" latinLnBrk="0" hangingPunct="1">
      <a:defRPr kern="1200">
        <a:solidFill>
          <a:schemeClr val="bg1"/>
        </a:solidFill>
        <a:latin typeface="Arial" panose="020B0604020202020204" pitchFamily="34" charset="0"/>
        <a:ea typeface="+mn-ea"/>
        <a:cs typeface="Noto Sans CJK SC Regular" charset="0"/>
      </a:defRPr>
    </a:lvl7pPr>
    <a:lvl8pPr marL="3200400" algn="l" defTabSz="914400" rtl="0" eaLnBrk="1" latinLnBrk="0" hangingPunct="1">
      <a:defRPr kern="1200">
        <a:solidFill>
          <a:schemeClr val="bg1"/>
        </a:solidFill>
        <a:latin typeface="Arial" panose="020B0604020202020204" pitchFamily="34" charset="0"/>
        <a:ea typeface="+mn-ea"/>
        <a:cs typeface="Noto Sans CJK SC Regular" charset="0"/>
      </a:defRPr>
    </a:lvl8pPr>
    <a:lvl9pPr marL="3657600" algn="l" defTabSz="914400" rtl="0" eaLnBrk="1" latinLnBrk="0" hangingPunct="1">
      <a:defRPr kern="1200">
        <a:solidFill>
          <a:schemeClr val="bg1"/>
        </a:solidFill>
        <a:latin typeface="Arial" panose="020B0604020202020204" pitchFamily="34" charset="0"/>
        <a:ea typeface="+mn-ea"/>
        <a:cs typeface="Noto Sans CJK SC Regular"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07" autoAdjust="0"/>
  </p:normalViewPr>
  <p:slideViewPr>
    <p:cSldViewPr>
      <p:cViewPr varScale="1">
        <p:scale>
          <a:sx n="56" d="100"/>
          <a:sy n="56" d="100"/>
        </p:scale>
        <p:origin x="1806"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a:extLst>
              <a:ext uri="{FF2B5EF4-FFF2-40B4-BE49-F238E27FC236}">
                <a16:creationId xmlns:a16="http://schemas.microsoft.com/office/drawing/2014/main" id="{3E02FDE8-F610-475F-A064-505595DAEC6A}"/>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p>
        </p:txBody>
      </p:sp>
      <p:sp>
        <p:nvSpPr>
          <p:cNvPr id="5122" name="Text Box 2">
            <a:extLst>
              <a:ext uri="{FF2B5EF4-FFF2-40B4-BE49-F238E27FC236}">
                <a16:creationId xmlns:a16="http://schemas.microsoft.com/office/drawing/2014/main" id="{F1B858DF-62E4-4D57-A794-D589E34467C7}"/>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p>
        </p:txBody>
      </p:sp>
      <p:sp>
        <p:nvSpPr>
          <p:cNvPr id="5123" name="Text Box 3">
            <a:extLst>
              <a:ext uri="{FF2B5EF4-FFF2-40B4-BE49-F238E27FC236}">
                <a16:creationId xmlns:a16="http://schemas.microsoft.com/office/drawing/2014/main" id="{3622D59E-5C43-4DA8-AA99-6EF46D9BE4C9}"/>
              </a:ext>
            </a:extLst>
          </p:cNvPr>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p>
        </p:txBody>
      </p:sp>
      <p:sp>
        <p:nvSpPr>
          <p:cNvPr id="5124" name="Rectangle 4">
            <a:extLst>
              <a:ext uri="{FF2B5EF4-FFF2-40B4-BE49-F238E27FC236}">
                <a16:creationId xmlns:a16="http://schemas.microsoft.com/office/drawing/2014/main" id="{FFAE5B56-9C40-4966-A5B4-83E1033E2312}"/>
              </a:ext>
            </a:extLst>
          </p:cNvPr>
          <p:cNvSpPr>
            <a:spLocks noGrp="1" noRot="1" noChangeAspect="1" noChangeArrowheads="1"/>
          </p:cNvSpPr>
          <p:nvPr>
            <p:ph type="sldImg"/>
          </p:nvPr>
        </p:nvSpPr>
        <p:spPr bwMode="auto">
          <a:xfrm>
            <a:off x="1143000" y="685800"/>
            <a:ext cx="4570413" cy="342741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a:extLst>
              <a:ext uri="{FF2B5EF4-FFF2-40B4-BE49-F238E27FC236}">
                <a16:creationId xmlns:a16="http://schemas.microsoft.com/office/drawing/2014/main" id="{52C8BB0C-8232-44E1-9248-A6A36B2D4FDB}"/>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th-TH" altLang="th-TH"/>
          </a:p>
        </p:txBody>
      </p:sp>
      <p:sp>
        <p:nvSpPr>
          <p:cNvPr id="5126" name="Text Box 6">
            <a:extLst>
              <a:ext uri="{FF2B5EF4-FFF2-40B4-BE49-F238E27FC236}">
                <a16:creationId xmlns:a16="http://schemas.microsoft.com/office/drawing/2014/main" id="{0CFCF580-D465-4489-80F8-9932758979EE}"/>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p>
        </p:txBody>
      </p:sp>
      <p:sp>
        <p:nvSpPr>
          <p:cNvPr id="5127" name="Rectangle 7">
            <a:extLst>
              <a:ext uri="{FF2B5EF4-FFF2-40B4-BE49-F238E27FC236}">
                <a16:creationId xmlns:a16="http://schemas.microsoft.com/office/drawing/2014/main" id="{EF2006D6-C987-4173-B586-4B3129F87507}"/>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5900" algn="r" eaLnBrk="1" hangingPunct="1">
              <a:buSzPct val="45000"/>
              <a:buFont typeface="Wingdings" panose="05000000000000000000" pitchFamily="2" charset="2"/>
              <a:buNone/>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cs typeface="DejaVu Sans" charset="0"/>
              </a:defRPr>
            </a:lvl1pPr>
          </a:lstStyle>
          <a:p>
            <a:fld id="{20F924E5-D031-4825-8E1A-08D2CF41B7A4}" type="slidenum">
              <a:rPr lang="en-US" altLang="th-TH"/>
              <a:pPr/>
              <a:t>‹#›</a:t>
            </a:fld>
            <a:endParaRPr lang="en-US" altLang="th-TH"/>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A4FBBCFF-BA65-411E-BC40-4716674B9807}"/>
              </a:ext>
            </a:extLst>
          </p:cNvPr>
          <p:cNvSpPr>
            <a:spLocks noGrp="1" noChangeArrowheads="1"/>
          </p:cNvSpPr>
          <p:nvPr>
            <p:ph type="sldNum"/>
          </p:nvPr>
        </p:nvSpPr>
        <p:spPr>
          <a:ln/>
        </p:spPr>
        <p:txBody>
          <a:bodyPr/>
          <a:lstStyle/>
          <a:p>
            <a:fld id="{21258D92-F02D-448E-9B08-54E1FAC75C3A}" type="slidenum">
              <a:rPr lang="en-US" altLang="th-TH"/>
              <a:pPr/>
              <a:t>1</a:t>
            </a:fld>
            <a:endParaRPr lang="en-US" altLang="th-TH"/>
          </a:p>
        </p:txBody>
      </p:sp>
      <p:sp>
        <p:nvSpPr>
          <p:cNvPr id="41985" name="Rectangle 1">
            <a:extLst>
              <a:ext uri="{FF2B5EF4-FFF2-40B4-BE49-F238E27FC236}">
                <a16:creationId xmlns:a16="http://schemas.microsoft.com/office/drawing/2014/main" id="{8B133E25-9FEC-4E3D-A16D-657C44DB0F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5A695843-3F00-4145-BA0C-68BB7D88699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EC7C3E6-12BF-4E95-9433-E565185173E4}"/>
              </a:ext>
            </a:extLst>
          </p:cNvPr>
          <p:cNvSpPr>
            <a:spLocks noGrp="1" noChangeArrowheads="1"/>
          </p:cNvSpPr>
          <p:nvPr>
            <p:ph type="sldNum"/>
          </p:nvPr>
        </p:nvSpPr>
        <p:spPr>
          <a:ln/>
        </p:spPr>
        <p:txBody>
          <a:bodyPr/>
          <a:lstStyle/>
          <a:p>
            <a:fld id="{1B7182A3-63AA-40B1-8D24-1A05C460F794}" type="slidenum">
              <a:rPr lang="en-US" altLang="th-TH"/>
              <a:pPr/>
              <a:t>29</a:t>
            </a:fld>
            <a:endParaRPr lang="en-US" altLang="th-TH"/>
          </a:p>
        </p:txBody>
      </p:sp>
      <p:sp>
        <p:nvSpPr>
          <p:cNvPr id="51201" name="Rectangle 1">
            <a:extLst>
              <a:ext uri="{FF2B5EF4-FFF2-40B4-BE49-F238E27FC236}">
                <a16:creationId xmlns:a16="http://schemas.microsoft.com/office/drawing/2014/main" id="{1AE4FCF5-BBF5-4305-BA9E-9AC1D647457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a:extLst>
              <a:ext uri="{FF2B5EF4-FFF2-40B4-BE49-F238E27FC236}">
                <a16:creationId xmlns:a16="http://schemas.microsoft.com/office/drawing/2014/main" id="{14B6949B-9055-4D19-85C4-9648B9B1870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Chuyển đổi song song đề cập đến việc chạy hệ thống cũ và hệ thống mới cùng một lúc, song song.</a:t>
            </a:r>
          </a:p>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Khi kết quả tương tự có thể đạt được theo thời gian, hệ thống mới được đưa vào sử dụng và hệ thống cũ được dừng lại.</a:t>
            </a:r>
          </a:p>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Một lợi thế của việc chạy cả hai hệ thống song song là khả năng kiểm tra dữ liệu để bắt bất kỳ lỗi nào trong quá trình xử lý trong hệ thống mới.</a:t>
            </a:r>
          </a:p>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Những bất lợi chính bao gồm chi phí chạy hai hệ thống cùng một lúc và gánh nặng cho nhân viên hầu như tăng gấp đôi khối lượng công việc của họ trong quá trình chuyển đổi.</a:t>
            </a:r>
          </a:p>
        </p:txBody>
      </p:sp>
      <p:sp>
        <p:nvSpPr>
          <p:cNvPr id="51203" name="Text Box 3">
            <a:extLst>
              <a:ext uri="{FF2B5EF4-FFF2-40B4-BE49-F238E27FC236}">
                <a16:creationId xmlns:a16="http://schemas.microsoft.com/office/drawing/2014/main" id="{9D9A8A04-CC57-4A06-82F5-522001E1FA6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37B4F57D-5646-46B4-B80E-6CE83976B431}" type="slidenum">
              <a:rPr lang="en-US" altLang="th-TH" sz="1200"/>
              <a:pPr algn="r" eaLnBrk="1" hangingPunct="1">
                <a:buClrTx/>
                <a:buFontTx/>
                <a:buNone/>
              </a:pPr>
              <a:t>29</a:t>
            </a:fld>
            <a:endParaRPr lang="en-US" altLang="th-TH"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781B72-08EC-4B63-B9AF-6F32B00EF22A}"/>
              </a:ext>
            </a:extLst>
          </p:cNvPr>
          <p:cNvSpPr>
            <a:spLocks noGrp="1" noChangeArrowheads="1"/>
          </p:cNvSpPr>
          <p:nvPr>
            <p:ph type="sldNum"/>
          </p:nvPr>
        </p:nvSpPr>
        <p:spPr>
          <a:ln/>
        </p:spPr>
        <p:txBody>
          <a:bodyPr/>
          <a:lstStyle/>
          <a:p>
            <a:fld id="{FF3A3927-F064-461C-8664-04A05EDD41B6}" type="slidenum">
              <a:rPr lang="en-US" altLang="th-TH"/>
              <a:pPr/>
              <a:t>30</a:t>
            </a:fld>
            <a:endParaRPr lang="en-US" altLang="th-TH"/>
          </a:p>
        </p:txBody>
      </p:sp>
      <p:sp>
        <p:nvSpPr>
          <p:cNvPr id="52225" name="Rectangle 1">
            <a:extLst>
              <a:ext uri="{FF2B5EF4-FFF2-40B4-BE49-F238E27FC236}">
                <a16:creationId xmlns:a16="http://schemas.microsoft.com/office/drawing/2014/main" id="{99ED5103-2E38-4785-AB85-ED30005B334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a:extLst>
              <a:ext uri="{FF2B5EF4-FFF2-40B4-BE49-F238E27FC236}">
                <a16:creationId xmlns:a16="http://schemas.microsoft.com/office/drawing/2014/main" id="{F81E6F8E-36CD-4331-9371-FAE7DE04910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C</a:t>
            </a:r>
            <a:r>
              <a:rPr lang="vi-VN" altLang="th-TH">
                <a:latin typeface="Arial" panose="020B0604020202020204" pitchFamily="34" charset="0"/>
                <a:cs typeface="Noto Sans CJK SC Regular" charset="0"/>
              </a:rPr>
              <a:t>huyển đổi để kết hợp các </a:t>
            </a:r>
            <a:r>
              <a:rPr lang="en-US" altLang="th-TH">
                <a:latin typeface="Arial" panose="020B0604020202020204" pitchFamily="34" charset="0"/>
                <a:cs typeface="Noto Sans CJK SC Regular" charset="0"/>
              </a:rPr>
              <a:t>đặc trưng</a:t>
            </a:r>
            <a:r>
              <a:rPr lang="vi-VN" altLang="th-TH">
                <a:latin typeface="Arial" panose="020B0604020202020204" pitchFamily="34" charset="0"/>
                <a:cs typeface="Noto Sans CJK SC Regular" charset="0"/>
              </a:rPr>
              <a:t> tốt nhất của hai kế hoạch đã đề cập trước đó mà không phải chịu mọi rủi ro.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Thích hợp cho việc chuyển đổi các hệ thống lớn, phức tạp</a:t>
            </a:r>
          </a:p>
        </p:txBody>
      </p:sp>
      <p:sp>
        <p:nvSpPr>
          <p:cNvPr id="52227" name="Text Box 3">
            <a:extLst>
              <a:ext uri="{FF2B5EF4-FFF2-40B4-BE49-F238E27FC236}">
                <a16:creationId xmlns:a16="http://schemas.microsoft.com/office/drawing/2014/main" id="{EDDEC1C1-D22D-4ABE-ACBB-E3A330E42F6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6034A4D2-AE94-4045-9DD0-8A8C75B97DA2}" type="slidenum">
              <a:rPr lang="en-US" altLang="th-TH" sz="1200"/>
              <a:pPr algn="r" eaLnBrk="1" hangingPunct="1">
                <a:buClrTx/>
                <a:buFontTx/>
                <a:buNone/>
              </a:pPr>
              <a:t>30</a:t>
            </a:fld>
            <a:endParaRPr lang="en-US" altLang="th-TH"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4FA286-B60B-46E4-9515-B84D840DB565}"/>
              </a:ext>
            </a:extLst>
          </p:cNvPr>
          <p:cNvSpPr>
            <a:spLocks noGrp="1" noChangeArrowheads="1"/>
          </p:cNvSpPr>
          <p:nvPr>
            <p:ph type="sldNum"/>
          </p:nvPr>
        </p:nvSpPr>
        <p:spPr>
          <a:ln/>
        </p:spPr>
        <p:txBody>
          <a:bodyPr/>
          <a:lstStyle/>
          <a:p>
            <a:fld id="{E6695157-7C76-40B4-85AF-D7A17CBE7F14}" type="slidenum">
              <a:rPr lang="en-US" altLang="th-TH"/>
              <a:pPr/>
              <a:t>31</a:t>
            </a:fld>
            <a:endParaRPr lang="en-US" altLang="th-TH"/>
          </a:p>
        </p:txBody>
      </p:sp>
      <p:sp>
        <p:nvSpPr>
          <p:cNvPr id="53249" name="Rectangle 1">
            <a:extLst>
              <a:ext uri="{FF2B5EF4-FFF2-40B4-BE49-F238E27FC236}">
                <a16:creationId xmlns:a16="http://schemas.microsoft.com/office/drawing/2014/main" id="{AEE8605C-3FE5-4AFF-9539-30103AE4B8F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a:extLst>
              <a:ext uri="{FF2B5EF4-FFF2-40B4-BE49-F238E27FC236}">
                <a16:creationId xmlns:a16="http://schemas.microsoft.com/office/drawing/2014/main" id="{210FB266-66A3-4645-A4B9-6073A0507AF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Chuyển đổi mô-đun sử dụng việc xây dựng các hệ thống con hoạt động khép kín để thay đổi từ các hệ thống cũ sang mới theo cách dần dần.</a:t>
            </a:r>
          </a:p>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Vì mỗi mô-đun được sửa đổi và chấp nhận, nó được đưa vào sử dụng.</a:t>
            </a:r>
          </a:p>
          <a:p>
            <a:pPr marL="169863" indent="-169863">
              <a:spcBef>
                <a:spcPts val="450"/>
              </a:spcBef>
              <a:buFont typeface="Arial" panose="020B0604020202020204" pitchFamily="34"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en-US" altLang="th-TH">
              <a:latin typeface="Arial" panose="020B0604020202020204" pitchFamily="34" charset="0"/>
              <a:cs typeface="Noto Sans CJK SC Regular" charset="0"/>
            </a:endParaRPr>
          </a:p>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Các phương pháp hướng đối tượng thường sử dụng phương pháp này.</a:t>
            </a:r>
          </a:p>
        </p:txBody>
      </p:sp>
      <p:sp>
        <p:nvSpPr>
          <p:cNvPr id="53251" name="Text Box 3">
            <a:extLst>
              <a:ext uri="{FF2B5EF4-FFF2-40B4-BE49-F238E27FC236}">
                <a16:creationId xmlns:a16="http://schemas.microsoft.com/office/drawing/2014/main" id="{D58E0C10-8CDE-4B3E-B39F-F0C1D6F4C21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281BCAB7-5D1B-49F4-8AB8-85C6AD363ACE}" type="slidenum">
              <a:rPr lang="en-US" altLang="th-TH" sz="1200"/>
              <a:pPr algn="r" eaLnBrk="1" hangingPunct="1">
                <a:buClrTx/>
                <a:buFontTx/>
                <a:buNone/>
              </a:pPr>
              <a:t>31</a:t>
            </a:fld>
            <a:endParaRPr lang="en-US" altLang="th-TH"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C0B4BA-914D-45C0-845B-17AC945C0A61}"/>
              </a:ext>
            </a:extLst>
          </p:cNvPr>
          <p:cNvSpPr>
            <a:spLocks noGrp="1" noChangeArrowheads="1"/>
          </p:cNvSpPr>
          <p:nvPr>
            <p:ph type="sldNum"/>
          </p:nvPr>
        </p:nvSpPr>
        <p:spPr>
          <a:ln/>
        </p:spPr>
        <p:txBody>
          <a:bodyPr/>
          <a:lstStyle/>
          <a:p>
            <a:fld id="{D4580E02-E304-458F-B410-64FDEA902731}" type="slidenum">
              <a:rPr lang="en-US" altLang="th-TH"/>
              <a:pPr/>
              <a:t>32</a:t>
            </a:fld>
            <a:endParaRPr lang="en-US" altLang="th-TH"/>
          </a:p>
        </p:txBody>
      </p:sp>
      <p:sp>
        <p:nvSpPr>
          <p:cNvPr id="54273" name="Rectangle 1">
            <a:extLst>
              <a:ext uri="{FF2B5EF4-FFF2-40B4-BE49-F238E27FC236}">
                <a16:creationId xmlns:a16="http://schemas.microsoft.com/office/drawing/2014/main" id="{11723506-8464-4289-B289-8110D239773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a:extLst>
              <a:ext uri="{FF2B5EF4-FFF2-40B4-BE49-F238E27FC236}">
                <a16:creationId xmlns:a16="http://schemas.microsoft.com/office/drawing/2014/main" id="{907BBB55-4546-4BC0-B330-0F1658167BE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vi-VN" altLang="th-TH">
                <a:latin typeface="Arial" panose="020B0604020202020204" pitchFamily="34" charset="0"/>
                <a:cs typeface="Noto Sans CJK SC Regular" charset="0"/>
              </a:rPr>
              <a:t>Chuyển đổi phân tán đề cập đến một tình huống trong đó nhiều cài đặt của cùng một hệ thống được dự tính</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N</a:t>
            </a:r>
            <a:r>
              <a:rPr lang="vi-VN" altLang="th-TH">
                <a:latin typeface="Arial" panose="020B0604020202020204" pitchFamily="34" charset="0"/>
                <a:cs typeface="Noto Sans CJK SC Regular" charset="0"/>
              </a:rPr>
              <a:t>hư là trường hợp trong ngân hàng hoặc trong các nhượng quyền thương mại như nhà hàng hoặc cửa hàng quần áo.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th-TH">
              <a:latin typeface="Arial" panose="020B0604020202020204" pitchFamily="34" charset="0"/>
              <a:cs typeface="Noto Sans CJK SC Regular"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Một lợi thế của chuyển đổi phân phối là vấn đề có thể phát hiện và ngăn chặn chứ không phải gây ra đồng thời trên tất cả các site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vi-VN" altLang="th-TH">
                <a:latin typeface="Arial" panose="020B0604020202020204" pitchFamily="34" charset="0"/>
                <a:cs typeface="Noto Sans CJK SC Regular" charset="0"/>
              </a:rPr>
              <a:t>Nhược điểm là ngay cả khi một chuyển đổi thành công, mỗi </a:t>
            </a:r>
            <a:r>
              <a:rPr lang="en-US" altLang="th-TH">
                <a:latin typeface="Arial" panose="020B0604020202020204" pitchFamily="34" charset="0"/>
                <a:cs typeface="Noto Sans CJK SC Regular" charset="0"/>
              </a:rPr>
              <a:t>site</a:t>
            </a:r>
            <a:r>
              <a:rPr lang="vi-VN" altLang="th-TH">
                <a:latin typeface="Arial" panose="020B0604020202020204" pitchFamily="34" charset="0"/>
                <a:cs typeface="Noto Sans CJK SC Regular" charset="0"/>
              </a:rPr>
              <a:t> sẽ có những người và văn hóa riêng, cùng với những đặc thù của khu vực và địa phương để làm việc, và họ phải được xử lý phù hợp</a:t>
            </a:r>
          </a:p>
        </p:txBody>
      </p:sp>
      <p:sp>
        <p:nvSpPr>
          <p:cNvPr id="54275" name="Text Box 3">
            <a:extLst>
              <a:ext uri="{FF2B5EF4-FFF2-40B4-BE49-F238E27FC236}">
                <a16:creationId xmlns:a16="http://schemas.microsoft.com/office/drawing/2014/main" id="{BCAC66D3-46AD-4775-8D07-03ABB7E93AA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964E2B7B-0959-42AC-8132-A5B6F6096DE4}" type="slidenum">
              <a:rPr lang="en-US" altLang="th-TH" sz="1200"/>
              <a:pPr algn="r" eaLnBrk="1" hangingPunct="1">
                <a:buClrTx/>
                <a:buFontTx/>
                <a:buNone/>
              </a:pPr>
              <a:t>32</a:t>
            </a:fld>
            <a:endParaRPr lang="en-US" altLang="th-TH"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C5DD63-1406-44ED-879E-47DBB246E2EE}"/>
              </a:ext>
            </a:extLst>
          </p:cNvPr>
          <p:cNvSpPr>
            <a:spLocks noGrp="1" noChangeArrowheads="1"/>
          </p:cNvSpPr>
          <p:nvPr>
            <p:ph type="sldNum"/>
          </p:nvPr>
        </p:nvSpPr>
        <p:spPr>
          <a:ln/>
        </p:spPr>
        <p:txBody>
          <a:bodyPr/>
          <a:lstStyle/>
          <a:p>
            <a:fld id="{6F18B560-8E3A-45CF-8EB9-598AABEB54BF}" type="slidenum">
              <a:rPr lang="en-US" altLang="th-TH"/>
              <a:pPr/>
              <a:t>33</a:t>
            </a:fld>
            <a:endParaRPr lang="en-US" altLang="th-TH"/>
          </a:p>
        </p:txBody>
      </p:sp>
      <p:sp>
        <p:nvSpPr>
          <p:cNvPr id="55297" name="Text Box 1">
            <a:extLst>
              <a:ext uri="{FF2B5EF4-FFF2-40B4-BE49-F238E27FC236}">
                <a16:creationId xmlns:a16="http://schemas.microsoft.com/office/drawing/2014/main" id="{D9311337-7B5E-48B0-A812-44459F2830A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26EB2352-D394-4AA1-A211-F37304B7AD51}" type="slidenum">
              <a:rPr lang="en-US" altLang="th-TH" sz="1200"/>
              <a:pPr algn="r" eaLnBrk="1" hangingPunct="1">
                <a:buClrTx/>
                <a:buFontTx/>
                <a:buNone/>
              </a:pPr>
              <a:t>33</a:t>
            </a:fld>
            <a:endParaRPr lang="en-US" altLang="th-TH" sz="1200"/>
          </a:p>
        </p:txBody>
      </p:sp>
      <p:sp>
        <p:nvSpPr>
          <p:cNvPr id="55298" name="Rectangle 2">
            <a:extLst>
              <a:ext uri="{FF2B5EF4-FFF2-40B4-BE49-F238E27FC236}">
                <a16:creationId xmlns:a16="http://schemas.microsoft.com/office/drawing/2014/main" id="{6C0D22B2-F8FB-40EB-87D2-0FF94BCEB8A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Text Box 3">
            <a:extLst>
              <a:ext uri="{FF2B5EF4-FFF2-40B4-BE49-F238E27FC236}">
                <a16:creationId xmlns:a16="http://schemas.microsoft.com/office/drawing/2014/main" id="{B6B3B914-6354-4B3A-83E0-6FD4DDA59DF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As more people in the organization gain greater computer power, gain access to the Web, or connect to intranets and extranets, security becomes increasingly difficult and complex.</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8FBAEC4-6B19-47EE-A031-B901227BF1B0}"/>
              </a:ext>
            </a:extLst>
          </p:cNvPr>
          <p:cNvSpPr>
            <a:spLocks noGrp="1" noChangeArrowheads="1"/>
          </p:cNvSpPr>
          <p:nvPr>
            <p:ph type="sldNum"/>
          </p:nvPr>
        </p:nvSpPr>
        <p:spPr>
          <a:ln/>
        </p:spPr>
        <p:txBody>
          <a:bodyPr/>
          <a:lstStyle/>
          <a:p>
            <a:fld id="{71B2CDA6-6E70-47DD-A743-3A1100C43799}" type="slidenum">
              <a:rPr lang="en-US" altLang="th-TH"/>
              <a:pPr/>
              <a:t>34</a:t>
            </a:fld>
            <a:endParaRPr lang="en-US" altLang="th-TH"/>
          </a:p>
        </p:txBody>
      </p:sp>
      <p:sp>
        <p:nvSpPr>
          <p:cNvPr id="56321" name="Text Box 1">
            <a:extLst>
              <a:ext uri="{FF2B5EF4-FFF2-40B4-BE49-F238E27FC236}">
                <a16:creationId xmlns:a16="http://schemas.microsoft.com/office/drawing/2014/main" id="{443DF8F8-8D85-48B0-92FF-1ED8B0A22F8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F637279E-9F70-4FC5-A2EA-9FBAE0C9720C}" type="slidenum">
              <a:rPr lang="en-US" altLang="th-TH" sz="1200"/>
              <a:pPr algn="r" eaLnBrk="1" hangingPunct="1">
                <a:buClrTx/>
                <a:buFontTx/>
                <a:buNone/>
              </a:pPr>
              <a:t>34</a:t>
            </a:fld>
            <a:endParaRPr lang="en-US" altLang="th-TH" sz="1200"/>
          </a:p>
        </p:txBody>
      </p:sp>
      <p:sp>
        <p:nvSpPr>
          <p:cNvPr id="56322" name="Rectangle 2">
            <a:extLst>
              <a:ext uri="{FF2B5EF4-FFF2-40B4-BE49-F238E27FC236}">
                <a16:creationId xmlns:a16="http://schemas.microsoft.com/office/drawing/2014/main" id="{C2A59D70-D3F0-4FE0-890E-435C1819F9F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Text Box 3">
            <a:extLst>
              <a:ext uri="{FF2B5EF4-FFF2-40B4-BE49-F238E27FC236}">
                <a16:creationId xmlns:a16="http://schemas.microsoft.com/office/drawing/2014/main" id="{70BCBA11-C59D-4E70-BD1B-BDC7CE9074D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Physical security – machine-readable badges, human sign-in/sign-out system, closed circuit television cameras to monitor computer areas, backing up data frequently and storing backups in a fireproof, waterproof area.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th-TH">
              <a:latin typeface="Arial" panose="020B0604020202020204" pitchFamily="34" charset="0"/>
              <a:cs typeface="Noto Sans CJK SC Regular"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Logical security – passwords, firewall.</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th-TH">
              <a:latin typeface="Arial" panose="020B0604020202020204" pitchFamily="34" charset="0"/>
              <a:cs typeface="Noto Sans CJK SC Regular"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Behavioral security – employees should clearly understand what is expected of them, what is prohibited, and the extend of their rights and responsibilities.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4C31B4F-D213-4B6A-9E38-A5A7FABB8592}"/>
              </a:ext>
            </a:extLst>
          </p:cNvPr>
          <p:cNvSpPr>
            <a:spLocks noGrp="1" noChangeArrowheads="1"/>
          </p:cNvSpPr>
          <p:nvPr>
            <p:ph type="sldNum"/>
          </p:nvPr>
        </p:nvSpPr>
        <p:spPr>
          <a:ln/>
        </p:spPr>
        <p:txBody>
          <a:bodyPr/>
          <a:lstStyle/>
          <a:p>
            <a:fld id="{29208002-73CA-451B-B59A-6DF034F80C04}" type="slidenum">
              <a:rPr lang="en-US" altLang="th-TH"/>
              <a:pPr/>
              <a:t>35</a:t>
            </a:fld>
            <a:endParaRPr lang="en-US" altLang="th-TH"/>
          </a:p>
        </p:txBody>
      </p:sp>
      <p:sp>
        <p:nvSpPr>
          <p:cNvPr id="57345" name="Rectangle 1">
            <a:extLst>
              <a:ext uri="{FF2B5EF4-FFF2-40B4-BE49-F238E27FC236}">
                <a16:creationId xmlns:a16="http://schemas.microsoft.com/office/drawing/2014/main" id="{A2A4A45C-6568-4AFB-9C20-971079A2677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DF22342F-3013-4D65-BEC9-7C4E9DF82EA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3C7DEEA-5580-4BDE-9DB9-A6137E6D9DCB}"/>
              </a:ext>
            </a:extLst>
          </p:cNvPr>
          <p:cNvSpPr>
            <a:spLocks noGrp="1" noChangeArrowheads="1"/>
          </p:cNvSpPr>
          <p:nvPr>
            <p:ph type="sldNum"/>
          </p:nvPr>
        </p:nvSpPr>
        <p:spPr>
          <a:ln/>
        </p:spPr>
        <p:txBody>
          <a:bodyPr/>
          <a:lstStyle/>
          <a:p>
            <a:fld id="{FC8E747D-B9CE-4707-B272-199AB6C37111}" type="slidenum">
              <a:rPr lang="en-US" altLang="th-TH"/>
              <a:pPr/>
              <a:t>36</a:t>
            </a:fld>
            <a:endParaRPr lang="en-US" altLang="th-TH"/>
          </a:p>
        </p:txBody>
      </p:sp>
      <p:sp>
        <p:nvSpPr>
          <p:cNvPr id="58369" name="Rectangle 1">
            <a:extLst>
              <a:ext uri="{FF2B5EF4-FFF2-40B4-BE49-F238E27FC236}">
                <a16:creationId xmlns:a16="http://schemas.microsoft.com/office/drawing/2014/main" id="{13AEA4DA-6A89-4A06-9D54-9BC2E0D7E46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67F5578B-7E61-4391-9F19-53911291933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13250D-EAA6-4E00-86F8-F0440D44E669}"/>
              </a:ext>
            </a:extLst>
          </p:cNvPr>
          <p:cNvSpPr>
            <a:spLocks noGrp="1" noChangeArrowheads="1"/>
          </p:cNvSpPr>
          <p:nvPr>
            <p:ph type="sldNum"/>
          </p:nvPr>
        </p:nvSpPr>
        <p:spPr>
          <a:ln/>
        </p:spPr>
        <p:txBody>
          <a:bodyPr/>
          <a:lstStyle/>
          <a:p>
            <a:fld id="{48A6A6EE-6EB1-4C3D-A4A6-C17329711ED1}" type="slidenum">
              <a:rPr lang="en-US" altLang="th-TH"/>
              <a:pPr/>
              <a:t>37</a:t>
            </a:fld>
            <a:endParaRPr lang="en-US" altLang="th-TH"/>
          </a:p>
        </p:txBody>
      </p:sp>
      <p:sp>
        <p:nvSpPr>
          <p:cNvPr id="59393" name="Text Box 1">
            <a:extLst>
              <a:ext uri="{FF2B5EF4-FFF2-40B4-BE49-F238E27FC236}">
                <a16:creationId xmlns:a16="http://schemas.microsoft.com/office/drawing/2014/main" id="{CDD71EBF-CA2F-4205-9D61-EAC0DD1B54C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7DDA5F34-5659-488D-AE46-D277F6BC5C9F}" type="slidenum">
              <a:rPr lang="en-US" altLang="th-TH" sz="1200"/>
              <a:pPr algn="r" eaLnBrk="1" hangingPunct="1">
                <a:buClrTx/>
                <a:buFontTx/>
                <a:buNone/>
              </a:pPr>
              <a:t>37</a:t>
            </a:fld>
            <a:endParaRPr lang="en-US" altLang="th-TH" sz="1200"/>
          </a:p>
        </p:txBody>
      </p:sp>
      <p:sp>
        <p:nvSpPr>
          <p:cNvPr id="59394" name="Rectangle 2">
            <a:extLst>
              <a:ext uri="{FF2B5EF4-FFF2-40B4-BE49-F238E27FC236}">
                <a16:creationId xmlns:a16="http://schemas.microsoft.com/office/drawing/2014/main" id="{DB009346-40ED-46E7-9957-7F4EBF613C2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Text Box 3">
            <a:extLst>
              <a:ext uri="{FF2B5EF4-FFF2-40B4-BE49-F238E27FC236}">
                <a16:creationId xmlns:a16="http://schemas.microsoft.com/office/drawing/2014/main" id="{C22C4E1F-34F3-4F6E-94BB-63A2D18A0F9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Start with a corporate policy on privacy – make sure it is prominently displayed.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th-TH">
              <a:latin typeface="Arial" panose="020B0604020202020204" pitchFamily="34" charset="0"/>
              <a:cs typeface="Noto Sans CJK SC Regular"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Make it optional for customers to fill out personal information on the Web site – always give customers an opportunity to maintain the confidentiality of their personal data by not responding.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DA1BD0-8A4C-46DA-A5B7-B2551006E00E}"/>
              </a:ext>
            </a:extLst>
          </p:cNvPr>
          <p:cNvSpPr>
            <a:spLocks noGrp="1" noChangeArrowheads="1"/>
          </p:cNvSpPr>
          <p:nvPr>
            <p:ph type="sldNum"/>
          </p:nvPr>
        </p:nvSpPr>
        <p:spPr>
          <a:ln/>
        </p:spPr>
        <p:txBody>
          <a:bodyPr/>
          <a:lstStyle/>
          <a:p>
            <a:fld id="{4672C51D-C657-424E-833E-18782BDD7581}" type="slidenum">
              <a:rPr lang="en-US" altLang="th-TH"/>
              <a:pPr/>
              <a:t>38</a:t>
            </a:fld>
            <a:endParaRPr lang="en-US" altLang="th-TH"/>
          </a:p>
        </p:txBody>
      </p:sp>
      <p:sp>
        <p:nvSpPr>
          <p:cNvPr id="60417" name="Text Box 1">
            <a:extLst>
              <a:ext uri="{FF2B5EF4-FFF2-40B4-BE49-F238E27FC236}">
                <a16:creationId xmlns:a16="http://schemas.microsoft.com/office/drawing/2014/main" id="{6CEBBA1F-0142-47CD-88DD-777B15498DA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40982FB0-20E2-4C41-8C43-805D894C94A5}" type="slidenum">
              <a:rPr lang="en-US" altLang="th-TH" sz="1200"/>
              <a:pPr algn="r" eaLnBrk="1" hangingPunct="1">
                <a:buClrTx/>
                <a:buFontTx/>
                <a:buNone/>
              </a:pPr>
              <a:t>38</a:t>
            </a:fld>
            <a:endParaRPr lang="en-US" altLang="th-TH" sz="1200"/>
          </a:p>
        </p:txBody>
      </p:sp>
      <p:sp>
        <p:nvSpPr>
          <p:cNvPr id="60418" name="Rectangle 2">
            <a:extLst>
              <a:ext uri="{FF2B5EF4-FFF2-40B4-BE49-F238E27FC236}">
                <a16:creationId xmlns:a16="http://schemas.microsoft.com/office/drawing/2014/main" id="{BB23C545-5129-4218-A661-ABCABE3A264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Text Box 3">
            <a:extLst>
              <a:ext uri="{FF2B5EF4-FFF2-40B4-BE49-F238E27FC236}">
                <a16:creationId xmlns:a16="http://schemas.microsoft.com/office/drawing/2014/main" id="{42B9D4E8-E0EC-4D16-8BCC-020C0ADADA5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Be ethical – screen scraping and email cookie grabbing are clear violations of privacy, and may be illegal as well.</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th-TH">
              <a:latin typeface="Arial" panose="020B0604020202020204" pitchFamily="34" charset="0"/>
              <a:cs typeface="Noto Sans CJK SC Regular"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A coordinated policy of security and privacy is essential. It is essential to establish these policies and adhere to them when implementing an ecommerce application.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800428-21DE-4743-9F97-CC266568A43E}"/>
              </a:ext>
            </a:extLst>
          </p:cNvPr>
          <p:cNvSpPr>
            <a:spLocks noGrp="1" noChangeArrowheads="1"/>
          </p:cNvSpPr>
          <p:nvPr>
            <p:ph type="sldNum"/>
          </p:nvPr>
        </p:nvSpPr>
        <p:spPr>
          <a:ln/>
        </p:spPr>
        <p:txBody>
          <a:bodyPr/>
          <a:lstStyle/>
          <a:p>
            <a:fld id="{C302192E-8489-43A9-9211-762240C6A155}" type="slidenum">
              <a:rPr lang="en-US" altLang="th-TH"/>
              <a:pPr/>
              <a:t>21</a:t>
            </a:fld>
            <a:endParaRPr lang="en-US" altLang="th-TH"/>
          </a:p>
        </p:txBody>
      </p:sp>
      <p:sp>
        <p:nvSpPr>
          <p:cNvPr id="43009" name="Rectangle 1">
            <a:extLst>
              <a:ext uri="{FF2B5EF4-FFF2-40B4-BE49-F238E27FC236}">
                <a16:creationId xmlns:a16="http://schemas.microsoft.com/office/drawing/2014/main" id="{27DDC09D-A6FE-4FAD-9991-3A3FEB21DDE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F3B8630A-F9FD-4900-9F5F-EF40B05BF7F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
        <p:nvSpPr>
          <p:cNvPr id="43011" name="Text Box 3">
            <a:extLst>
              <a:ext uri="{FF2B5EF4-FFF2-40B4-BE49-F238E27FC236}">
                <a16:creationId xmlns:a16="http://schemas.microsoft.com/office/drawing/2014/main" id="{386A0006-AC61-4CF2-B144-92EAD491656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AFA26DEC-26E7-4F84-A011-A71B869E5F03}" type="slidenum">
              <a:rPr lang="en-US" altLang="th-TH" sz="1200"/>
              <a:pPr algn="r" eaLnBrk="1" hangingPunct="1">
                <a:buClrTx/>
                <a:buFontTx/>
                <a:buNone/>
              </a:pPr>
              <a:t>21</a:t>
            </a:fld>
            <a:endParaRPr lang="en-US" altLang="th-TH"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E8F46D-1458-4C37-83B8-1D0891C17774}"/>
              </a:ext>
            </a:extLst>
          </p:cNvPr>
          <p:cNvSpPr>
            <a:spLocks noGrp="1" noChangeArrowheads="1"/>
          </p:cNvSpPr>
          <p:nvPr>
            <p:ph type="sldNum"/>
          </p:nvPr>
        </p:nvSpPr>
        <p:spPr>
          <a:ln/>
        </p:spPr>
        <p:txBody>
          <a:bodyPr/>
          <a:lstStyle/>
          <a:p>
            <a:fld id="{5A2F8C3A-C66E-4DEC-8F6C-40A0601D0C4F}" type="slidenum">
              <a:rPr lang="en-US" altLang="th-TH"/>
              <a:pPr/>
              <a:t>39</a:t>
            </a:fld>
            <a:endParaRPr lang="en-US" altLang="th-TH"/>
          </a:p>
        </p:txBody>
      </p:sp>
      <p:sp>
        <p:nvSpPr>
          <p:cNvPr id="61441" name="Text Box 1">
            <a:extLst>
              <a:ext uri="{FF2B5EF4-FFF2-40B4-BE49-F238E27FC236}">
                <a16:creationId xmlns:a16="http://schemas.microsoft.com/office/drawing/2014/main" id="{BFF97BAA-F762-453D-A1DA-B050122ECF6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1E84F96E-5D57-4478-BA3D-9DF4D7F2B9B0}" type="slidenum">
              <a:rPr lang="en-US" altLang="th-TH" sz="1200"/>
              <a:pPr algn="r" eaLnBrk="1" hangingPunct="1">
                <a:buClrTx/>
                <a:buFontTx/>
                <a:buNone/>
              </a:pPr>
              <a:t>39</a:t>
            </a:fld>
            <a:endParaRPr lang="en-US" altLang="th-TH" sz="1200"/>
          </a:p>
        </p:txBody>
      </p:sp>
      <p:sp>
        <p:nvSpPr>
          <p:cNvPr id="61442" name="Rectangle 2">
            <a:extLst>
              <a:ext uri="{FF2B5EF4-FFF2-40B4-BE49-F238E27FC236}">
                <a16:creationId xmlns:a16="http://schemas.microsoft.com/office/drawing/2014/main" id="{84437361-F77F-411E-80E7-C8677003B85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a:extLst>
              <a:ext uri="{FF2B5EF4-FFF2-40B4-BE49-F238E27FC236}">
                <a16:creationId xmlns:a16="http://schemas.microsoft.com/office/drawing/2014/main" id="{17E8BCD9-F0FD-4167-AC4B-4AC942B3886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Disasters might be natural or man-made: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	power outage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	hurricane or earthquake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	9/11</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th-TH">
              <a:latin typeface="Arial" panose="020B0604020202020204" pitchFamily="34" charset="0"/>
              <a:cs typeface="Noto Sans CJK SC Regular"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Disaster preparedness suggests what a company should do if it encounters a crisis.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Disaster recover looks at how a business can continue in the aftermath of a disaster and how it can restore essential systems within the IT infrastructure.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EE1B8EEB-0A69-4BCF-B8B5-3630C65A9827}"/>
              </a:ext>
            </a:extLst>
          </p:cNvPr>
          <p:cNvSpPr>
            <a:spLocks noGrp="1" noChangeArrowheads="1"/>
          </p:cNvSpPr>
          <p:nvPr>
            <p:ph type="sldNum"/>
          </p:nvPr>
        </p:nvSpPr>
        <p:spPr>
          <a:ln/>
        </p:spPr>
        <p:txBody>
          <a:bodyPr/>
          <a:lstStyle/>
          <a:p>
            <a:fld id="{27A77AD8-4190-42AE-A11B-484855C0DE28}" type="slidenum">
              <a:rPr lang="en-US" altLang="th-TH"/>
              <a:pPr/>
              <a:t>40</a:t>
            </a:fld>
            <a:endParaRPr lang="en-US" altLang="th-TH"/>
          </a:p>
        </p:txBody>
      </p:sp>
      <p:sp>
        <p:nvSpPr>
          <p:cNvPr id="62465" name="Rectangle 1">
            <a:extLst>
              <a:ext uri="{FF2B5EF4-FFF2-40B4-BE49-F238E27FC236}">
                <a16:creationId xmlns:a16="http://schemas.microsoft.com/office/drawing/2014/main" id="{BB55383F-1CA1-40D1-8E78-F01B98C237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E5C59A20-9ECE-46C1-9573-2C7A7294D05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5B41421-2DAF-444F-9F43-F46C89B654F1}"/>
              </a:ext>
            </a:extLst>
          </p:cNvPr>
          <p:cNvSpPr>
            <a:spLocks noGrp="1" noChangeArrowheads="1"/>
          </p:cNvSpPr>
          <p:nvPr>
            <p:ph type="sldNum"/>
          </p:nvPr>
        </p:nvSpPr>
        <p:spPr>
          <a:ln/>
        </p:spPr>
        <p:txBody>
          <a:bodyPr/>
          <a:lstStyle/>
          <a:p>
            <a:fld id="{FAF4FAB1-CC59-4054-8674-A09B07BBFA90}" type="slidenum">
              <a:rPr lang="en-US" altLang="th-TH"/>
              <a:pPr/>
              <a:t>41</a:t>
            </a:fld>
            <a:endParaRPr lang="en-US" altLang="th-TH"/>
          </a:p>
        </p:txBody>
      </p:sp>
      <p:sp>
        <p:nvSpPr>
          <p:cNvPr id="63489" name="Rectangle 1">
            <a:extLst>
              <a:ext uri="{FF2B5EF4-FFF2-40B4-BE49-F238E27FC236}">
                <a16:creationId xmlns:a16="http://schemas.microsoft.com/office/drawing/2014/main" id="{2622C249-D48C-486E-9A63-0C169FBA658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0B7C8B9A-0077-4FA8-91A4-AA4B1DA6FCB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1522C7-2883-47F0-A8F3-7FF7F4D5A086}"/>
              </a:ext>
            </a:extLst>
          </p:cNvPr>
          <p:cNvSpPr>
            <a:spLocks noGrp="1" noChangeArrowheads="1"/>
          </p:cNvSpPr>
          <p:nvPr>
            <p:ph type="sldNum"/>
          </p:nvPr>
        </p:nvSpPr>
        <p:spPr>
          <a:ln/>
        </p:spPr>
        <p:txBody>
          <a:bodyPr/>
          <a:lstStyle/>
          <a:p>
            <a:fld id="{A5B65E2E-361A-4F21-884A-7EEDD364DBB9}" type="slidenum">
              <a:rPr lang="en-US" altLang="th-TH"/>
              <a:pPr/>
              <a:t>42</a:t>
            </a:fld>
            <a:endParaRPr lang="en-US" altLang="th-TH"/>
          </a:p>
        </p:txBody>
      </p:sp>
      <p:sp>
        <p:nvSpPr>
          <p:cNvPr id="64513" name="Text Box 1">
            <a:extLst>
              <a:ext uri="{FF2B5EF4-FFF2-40B4-BE49-F238E27FC236}">
                <a16:creationId xmlns:a16="http://schemas.microsoft.com/office/drawing/2014/main" id="{D95E28EF-872D-49C4-94AF-E6B26A1566B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F97173A6-5D27-4AD3-A687-4D2D455C2C93}" type="slidenum">
              <a:rPr lang="en-US" altLang="th-TH" sz="1200"/>
              <a:pPr algn="r" eaLnBrk="1" hangingPunct="1">
                <a:buClrTx/>
                <a:buFontTx/>
                <a:buNone/>
              </a:pPr>
              <a:t>42</a:t>
            </a:fld>
            <a:endParaRPr lang="en-US" altLang="th-TH" sz="1200"/>
          </a:p>
        </p:txBody>
      </p:sp>
      <p:sp>
        <p:nvSpPr>
          <p:cNvPr id="64514" name="Rectangle 2">
            <a:extLst>
              <a:ext uri="{FF2B5EF4-FFF2-40B4-BE49-F238E27FC236}">
                <a16:creationId xmlns:a16="http://schemas.microsoft.com/office/drawing/2014/main" id="{D0FF912D-6B42-4611-8322-810C44BEADF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Text Box 3">
            <a:extLst>
              <a:ext uri="{FF2B5EF4-FFF2-40B4-BE49-F238E27FC236}">
                <a16:creationId xmlns:a16="http://schemas.microsoft.com/office/drawing/2014/main" id="{47FEEFC8-A041-43C0-B90D-A65B1BB2F42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Storage area networks (SNAs)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th-TH">
              <a:latin typeface="Arial" panose="020B0604020202020204" pitchFamily="34" charset="0"/>
              <a:cs typeface="Noto Sans CJK SC Regular"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Data mirroring – synchronous remote replication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01B0A5-B8B8-4FD8-8F85-027C284FF172}"/>
              </a:ext>
            </a:extLst>
          </p:cNvPr>
          <p:cNvSpPr>
            <a:spLocks noGrp="1" noChangeArrowheads="1"/>
          </p:cNvSpPr>
          <p:nvPr>
            <p:ph type="sldNum"/>
          </p:nvPr>
        </p:nvSpPr>
        <p:spPr>
          <a:ln/>
        </p:spPr>
        <p:txBody>
          <a:bodyPr/>
          <a:lstStyle/>
          <a:p>
            <a:fld id="{5E3667B5-BC2E-42AC-A012-C093AD8D53E0}" type="slidenum">
              <a:rPr lang="en-US" altLang="th-TH"/>
              <a:pPr/>
              <a:t>43</a:t>
            </a:fld>
            <a:endParaRPr lang="en-US" altLang="th-TH"/>
          </a:p>
        </p:txBody>
      </p:sp>
      <p:sp>
        <p:nvSpPr>
          <p:cNvPr id="65537" name="Text Box 1">
            <a:extLst>
              <a:ext uri="{FF2B5EF4-FFF2-40B4-BE49-F238E27FC236}">
                <a16:creationId xmlns:a16="http://schemas.microsoft.com/office/drawing/2014/main" id="{1D728FF4-711E-4BB1-9CD5-243BD817457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794D2DBB-41DE-4E9A-8E30-118CAD45C38C}" type="slidenum">
              <a:rPr lang="en-US" altLang="th-TH" sz="1200"/>
              <a:pPr algn="r" eaLnBrk="1" hangingPunct="1">
                <a:buClrTx/>
                <a:buFontTx/>
                <a:buNone/>
              </a:pPr>
              <a:t>43</a:t>
            </a:fld>
            <a:endParaRPr lang="en-US" altLang="th-TH" sz="1200"/>
          </a:p>
        </p:txBody>
      </p:sp>
      <p:sp>
        <p:nvSpPr>
          <p:cNvPr id="65538" name="Rectangle 2">
            <a:extLst>
              <a:ext uri="{FF2B5EF4-FFF2-40B4-BE49-F238E27FC236}">
                <a16:creationId xmlns:a16="http://schemas.microsoft.com/office/drawing/2014/main" id="{805724E5-A291-4F78-B72A-CBADEE92A16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Text Box 3">
            <a:extLst>
              <a:ext uri="{FF2B5EF4-FFF2-40B4-BE49-F238E27FC236}">
                <a16:creationId xmlns:a16="http://schemas.microsoft.com/office/drawing/2014/main" id="{FEB28CDF-A6C1-4884-B943-2565B15DC49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A one-page memo should be sent to everyone that contains evacuation routes and employee assembly points.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221F2F-0211-4538-829C-68863BD14989}"/>
              </a:ext>
            </a:extLst>
          </p:cNvPr>
          <p:cNvSpPr>
            <a:spLocks noGrp="1" noChangeArrowheads="1"/>
          </p:cNvSpPr>
          <p:nvPr>
            <p:ph type="sldNum"/>
          </p:nvPr>
        </p:nvSpPr>
        <p:spPr>
          <a:ln/>
        </p:spPr>
        <p:txBody>
          <a:bodyPr/>
          <a:lstStyle/>
          <a:p>
            <a:fld id="{E2B7FF8E-8717-4FA3-94B0-ABABD9B16FCE}" type="slidenum">
              <a:rPr lang="en-US" altLang="th-TH"/>
              <a:pPr/>
              <a:t>44</a:t>
            </a:fld>
            <a:endParaRPr lang="en-US" altLang="th-TH"/>
          </a:p>
        </p:txBody>
      </p:sp>
      <p:sp>
        <p:nvSpPr>
          <p:cNvPr id="66561" name="Text Box 1">
            <a:extLst>
              <a:ext uri="{FF2B5EF4-FFF2-40B4-BE49-F238E27FC236}">
                <a16:creationId xmlns:a16="http://schemas.microsoft.com/office/drawing/2014/main" id="{98D8AC23-853A-4EF1-BC18-5BA28311A61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4DEC2FC2-6EB2-45FB-877D-A2BC43F522A0}" type="slidenum">
              <a:rPr lang="en-US" altLang="th-TH" sz="1200"/>
              <a:pPr algn="r" eaLnBrk="1" hangingPunct="1">
                <a:buClrTx/>
                <a:buFontTx/>
                <a:buNone/>
              </a:pPr>
              <a:t>44</a:t>
            </a:fld>
            <a:endParaRPr lang="en-US" altLang="th-TH" sz="1200"/>
          </a:p>
        </p:txBody>
      </p:sp>
      <p:sp>
        <p:nvSpPr>
          <p:cNvPr id="66562" name="Rectangle 2">
            <a:extLst>
              <a:ext uri="{FF2B5EF4-FFF2-40B4-BE49-F238E27FC236}">
                <a16:creationId xmlns:a16="http://schemas.microsoft.com/office/drawing/2014/main" id="{44B0AA9A-FEC5-4DB4-A7B0-259B4D23B99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Text Box 3">
            <a:extLst>
              <a:ext uri="{FF2B5EF4-FFF2-40B4-BE49-F238E27FC236}">
                <a16:creationId xmlns:a16="http://schemas.microsoft.com/office/drawing/2014/main" id="{283C6B13-3697-47F2-AAAF-64A60FF6ED9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Must be able to communicate in the event of email failure.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753F4CE-28A0-4673-BC7B-B1D533FB708F}"/>
              </a:ext>
            </a:extLst>
          </p:cNvPr>
          <p:cNvSpPr>
            <a:spLocks noGrp="1" noChangeArrowheads="1"/>
          </p:cNvSpPr>
          <p:nvPr>
            <p:ph type="sldNum"/>
          </p:nvPr>
        </p:nvSpPr>
        <p:spPr>
          <a:ln/>
        </p:spPr>
        <p:txBody>
          <a:bodyPr/>
          <a:lstStyle/>
          <a:p>
            <a:fld id="{02186F6E-CC34-4E0E-83C0-AD1110BA72E3}" type="slidenum">
              <a:rPr lang="en-US" altLang="th-TH"/>
              <a:pPr/>
              <a:t>45</a:t>
            </a:fld>
            <a:endParaRPr lang="en-US" altLang="th-TH"/>
          </a:p>
        </p:txBody>
      </p:sp>
      <p:sp>
        <p:nvSpPr>
          <p:cNvPr id="68609" name="Rectangle 1">
            <a:extLst>
              <a:ext uri="{FF2B5EF4-FFF2-40B4-BE49-F238E27FC236}">
                <a16:creationId xmlns:a16="http://schemas.microsoft.com/office/drawing/2014/main" id="{53EB3213-CCF2-4741-BBD2-EB5C885D40B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a:extLst>
              <a:ext uri="{FF2B5EF4-FFF2-40B4-BE49-F238E27FC236}">
                <a16:creationId xmlns:a16="http://schemas.microsoft.com/office/drawing/2014/main" id="{AAF3EA1E-5328-4A96-B812-493C4A0608A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Research has suggested that the success or failure of a system may be related to the metaphors used by organizational members.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5E54592-6520-435C-BDE9-01926790D825}"/>
              </a:ext>
            </a:extLst>
          </p:cNvPr>
          <p:cNvSpPr>
            <a:spLocks noGrp="1" noChangeArrowheads="1"/>
          </p:cNvSpPr>
          <p:nvPr>
            <p:ph type="sldNum"/>
          </p:nvPr>
        </p:nvSpPr>
        <p:spPr>
          <a:ln/>
        </p:spPr>
        <p:txBody>
          <a:bodyPr/>
          <a:lstStyle/>
          <a:p>
            <a:fld id="{12832BE2-7331-4D82-8276-92D671CD6743}" type="slidenum">
              <a:rPr lang="en-US" altLang="th-TH"/>
              <a:pPr/>
              <a:t>46</a:t>
            </a:fld>
            <a:endParaRPr lang="en-US" altLang="th-TH"/>
          </a:p>
        </p:txBody>
      </p:sp>
      <p:sp>
        <p:nvSpPr>
          <p:cNvPr id="69633" name="Rectangle 1">
            <a:extLst>
              <a:ext uri="{FF2B5EF4-FFF2-40B4-BE49-F238E27FC236}">
                <a16:creationId xmlns:a16="http://schemas.microsoft.com/office/drawing/2014/main" id="{CC4636DB-1562-4E61-A7F4-50A6E0AADB4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a:extLst>
              <a:ext uri="{FF2B5EF4-FFF2-40B4-BE49-F238E27FC236}">
                <a16:creationId xmlns:a16="http://schemas.microsoft.com/office/drawing/2014/main" id="{16DFC7E7-0D3B-4E11-9EC0-EC9CFF82715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86C95032-A475-40EB-82CC-CF28F248B579}"/>
              </a:ext>
            </a:extLst>
          </p:cNvPr>
          <p:cNvSpPr>
            <a:spLocks noGrp="1" noChangeArrowheads="1"/>
          </p:cNvSpPr>
          <p:nvPr>
            <p:ph type="sldNum"/>
          </p:nvPr>
        </p:nvSpPr>
        <p:spPr>
          <a:ln/>
        </p:spPr>
        <p:txBody>
          <a:bodyPr/>
          <a:lstStyle/>
          <a:p>
            <a:fld id="{A601F80A-535F-4244-A585-7123EB3E9CC5}" type="slidenum">
              <a:rPr lang="en-US" altLang="th-TH"/>
              <a:pPr/>
              <a:t>47</a:t>
            </a:fld>
            <a:endParaRPr lang="en-US" altLang="th-TH"/>
          </a:p>
        </p:txBody>
      </p:sp>
      <p:sp>
        <p:nvSpPr>
          <p:cNvPr id="70657" name="Rectangle 1">
            <a:extLst>
              <a:ext uri="{FF2B5EF4-FFF2-40B4-BE49-F238E27FC236}">
                <a16:creationId xmlns:a16="http://schemas.microsoft.com/office/drawing/2014/main" id="{1A7D187A-83C9-4238-A5D9-CDB1A81713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C604B501-EB17-417E-B192-D023C9D2EBE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3C1A799-F6F9-48DE-A94F-BB47B5A23CB1}"/>
              </a:ext>
            </a:extLst>
          </p:cNvPr>
          <p:cNvSpPr>
            <a:spLocks noGrp="1" noChangeArrowheads="1"/>
          </p:cNvSpPr>
          <p:nvPr>
            <p:ph type="sldNum"/>
          </p:nvPr>
        </p:nvSpPr>
        <p:spPr>
          <a:ln/>
        </p:spPr>
        <p:txBody>
          <a:bodyPr/>
          <a:lstStyle/>
          <a:p>
            <a:fld id="{A2EA4A16-1582-4684-8851-E810AB2438CC}" type="slidenum">
              <a:rPr lang="en-US" altLang="th-TH"/>
              <a:pPr/>
              <a:t>48</a:t>
            </a:fld>
            <a:endParaRPr lang="en-US" altLang="th-TH"/>
          </a:p>
        </p:txBody>
      </p:sp>
      <p:sp>
        <p:nvSpPr>
          <p:cNvPr id="71681" name="Rectangle 1">
            <a:extLst>
              <a:ext uri="{FF2B5EF4-FFF2-40B4-BE49-F238E27FC236}">
                <a16:creationId xmlns:a16="http://schemas.microsoft.com/office/drawing/2014/main" id="{AF1AFC7B-5FF3-4F99-B463-04EF7ED6FF9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AAEFAEFA-759C-40E4-9B91-D34BE211CA4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B30FF2-730D-4705-A979-8EC68863E1ED}"/>
              </a:ext>
            </a:extLst>
          </p:cNvPr>
          <p:cNvSpPr>
            <a:spLocks noGrp="1" noChangeArrowheads="1"/>
          </p:cNvSpPr>
          <p:nvPr>
            <p:ph type="sldNum"/>
          </p:nvPr>
        </p:nvSpPr>
        <p:spPr>
          <a:ln/>
        </p:spPr>
        <p:txBody>
          <a:bodyPr/>
          <a:lstStyle/>
          <a:p>
            <a:fld id="{F57644E7-FD24-42EC-A5A5-6C2D97D98E04}" type="slidenum">
              <a:rPr lang="en-US" altLang="th-TH"/>
              <a:pPr/>
              <a:t>22</a:t>
            </a:fld>
            <a:endParaRPr lang="en-US" altLang="th-TH"/>
          </a:p>
        </p:txBody>
      </p:sp>
      <p:sp>
        <p:nvSpPr>
          <p:cNvPr id="44033" name="Rectangle 1">
            <a:extLst>
              <a:ext uri="{FF2B5EF4-FFF2-40B4-BE49-F238E27FC236}">
                <a16:creationId xmlns:a16="http://schemas.microsoft.com/office/drawing/2014/main" id="{1A881726-1126-4B78-9C31-5DE48634C68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1A6B9C7A-B2CC-4D77-B0EF-83998743119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
        <p:nvSpPr>
          <p:cNvPr id="44035" name="Text Box 3">
            <a:extLst>
              <a:ext uri="{FF2B5EF4-FFF2-40B4-BE49-F238E27FC236}">
                <a16:creationId xmlns:a16="http://schemas.microsoft.com/office/drawing/2014/main" id="{DA189D38-B6B7-433C-B089-40EBAA6A985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83922FD0-FEAE-43B6-8E1F-5DB5B9BB2618}" type="slidenum">
              <a:rPr lang="en-US" altLang="th-TH" sz="1200"/>
              <a:pPr algn="r" eaLnBrk="1" hangingPunct="1">
                <a:buClrTx/>
                <a:buFontTx/>
                <a:buNone/>
              </a:pPr>
              <a:t>22</a:t>
            </a:fld>
            <a:endParaRPr lang="en-US" altLang="th-TH"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B0292F4-560B-4D7F-9F6E-27152CEDB961}"/>
              </a:ext>
            </a:extLst>
          </p:cNvPr>
          <p:cNvSpPr>
            <a:spLocks noGrp="1" noChangeArrowheads="1"/>
          </p:cNvSpPr>
          <p:nvPr>
            <p:ph type="sldNum"/>
          </p:nvPr>
        </p:nvSpPr>
        <p:spPr>
          <a:ln/>
        </p:spPr>
        <p:txBody>
          <a:bodyPr/>
          <a:lstStyle/>
          <a:p>
            <a:fld id="{333EE0B8-1FBC-41B0-A01A-EDDAE85C2507}" type="slidenum">
              <a:rPr lang="en-US" altLang="th-TH"/>
              <a:pPr/>
              <a:t>49</a:t>
            </a:fld>
            <a:endParaRPr lang="en-US" altLang="th-TH"/>
          </a:p>
        </p:txBody>
      </p:sp>
      <p:sp>
        <p:nvSpPr>
          <p:cNvPr id="72705" name="Rectangle 1">
            <a:extLst>
              <a:ext uri="{FF2B5EF4-FFF2-40B4-BE49-F238E27FC236}">
                <a16:creationId xmlns:a16="http://schemas.microsoft.com/office/drawing/2014/main" id="{17810BBB-E464-43EA-A306-84C3FF77B57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3B9C6462-15C3-4311-8F98-F5F09B733DF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CFBC88C1-C38A-4F6F-B31F-1A3381DBE153}"/>
              </a:ext>
            </a:extLst>
          </p:cNvPr>
          <p:cNvSpPr>
            <a:spLocks noGrp="1" noChangeArrowheads="1"/>
          </p:cNvSpPr>
          <p:nvPr>
            <p:ph type="sldNum"/>
          </p:nvPr>
        </p:nvSpPr>
        <p:spPr>
          <a:ln/>
        </p:spPr>
        <p:txBody>
          <a:bodyPr/>
          <a:lstStyle/>
          <a:p>
            <a:fld id="{6B8938B8-5F14-454E-90F8-497D52019F3C}" type="slidenum">
              <a:rPr lang="en-US" altLang="th-TH"/>
              <a:pPr/>
              <a:t>50</a:t>
            </a:fld>
            <a:endParaRPr lang="en-US" altLang="th-TH"/>
          </a:p>
        </p:txBody>
      </p:sp>
      <p:sp>
        <p:nvSpPr>
          <p:cNvPr id="73729" name="Rectangle 1">
            <a:extLst>
              <a:ext uri="{FF2B5EF4-FFF2-40B4-BE49-F238E27FC236}">
                <a16:creationId xmlns:a16="http://schemas.microsoft.com/office/drawing/2014/main" id="{57CA0134-FEC4-4777-A06D-64BD1F74BFC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a:extLst>
              <a:ext uri="{FF2B5EF4-FFF2-40B4-BE49-F238E27FC236}">
                <a16:creationId xmlns:a16="http://schemas.microsoft.com/office/drawing/2014/main" id="{5B0ADECA-0C93-46F8-87B0-31517FA4E80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C94BB500-E17F-4880-A912-9AD1A1A02A58}"/>
              </a:ext>
            </a:extLst>
          </p:cNvPr>
          <p:cNvSpPr>
            <a:spLocks noGrp="1" noChangeArrowheads="1"/>
          </p:cNvSpPr>
          <p:nvPr>
            <p:ph type="sldNum"/>
          </p:nvPr>
        </p:nvSpPr>
        <p:spPr>
          <a:ln/>
        </p:spPr>
        <p:txBody>
          <a:bodyPr/>
          <a:lstStyle/>
          <a:p>
            <a:fld id="{6213C6E7-8FA3-4DFC-B005-C4AFB48419CA}" type="slidenum">
              <a:rPr lang="en-US" altLang="th-TH"/>
              <a:pPr/>
              <a:t>51</a:t>
            </a:fld>
            <a:endParaRPr lang="en-US" altLang="th-TH"/>
          </a:p>
        </p:txBody>
      </p:sp>
      <p:sp>
        <p:nvSpPr>
          <p:cNvPr id="74753" name="Rectangle 1">
            <a:extLst>
              <a:ext uri="{FF2B5EF4-FFF2-40B4-BE49-F238E27FC236}">
                <a16:creationId xmlns:a16="http://schemas.microsoft.com/office/drawing/2014/main" id="{17CF7222-11D2-4E50-BBD9-CED40EB3673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a:extLst>
              <a:ext uri="{FF2B5EF4-FFF2-40B4-BE49-F238E27FC236}">
                <a16:creationId xmlns:a16="http://schemas.microsoft.com/office/drawing/2014/main" id="{CA390CB3-FB46-4B7E-AEB6-E378C80C922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536936-557B-442B-A392-E76077243DA2}"/>
              </a:ext>
            </a:extLst>
          </p:cNvPr>
          <p:cNvSpPr>
            <a:spLocks noGrp="1" noChangeArrowheads="1"/>
          </p:cNvSpPr>
          <p:nvPr>
            <p:ph type="sldNum"/>
          </p:nvPr>
        </p:nvSpPr>
        <p:spPr>
          <a:ln/>
        </p:spPr>
        <p:txBody>
          <a:bodyPr/>
          <a:lstStyle/>
          <a:p>
            <a:fld id="{280B3E1D-B39F-4C09-AF8B-DC40E6016270}" type="slidenum">
              <a:rPr lang="en-US" altLang="th-TH"/>
              <a:pPr/>
              <a:t>52</a:t>
            </a:fld>
            <a:endParaRPr lang="en-US" altLang="th-TH"/>
          </a:p>
        </p:txBody>
      </p:sp>
      <p:sp>
        <p:nvSpPr>
          <p:cNvPr id="67585" name="Rectangle 1">
            <a:extLst>
              <a:ext uri="{FF2B5EF4-FFF2-40B4-BE49-F238E27FC236}">
                <a16:creationId xmlns:a16="http://schemas.microsoft.com/office/drawing/2014/main" id="{0B94DB9A-A690-4341-863A-6113123225E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Text Box 2">
            <a:extLst>
              <a:ext uri="{FF2B5EF4-FFF2-40B4-BE49-F238E27FC236}">
                <a16:creationId xmlns:a16="http://schemas.microsoft.com/office/drawing/2014/main" id="{F74CAE5D-9883-4E35-8339-6E2A8E5A23C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1. </a:t>
            </a:r>
            <a:r>
              <a:rPr lang="vi-VN" altLang="th-TH">
                <a:latin typeface="Arial" panose="020B0604020202020204" pitchFamily="34" charset="0"/>
                <a:cs typeface="Noto Sans CJK SC Regular" charset="0"/>
              </a:rPr>
              <a:t>Tất cả những người sẽ sử dụng chính hoặc phụ của hệ thống</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2. </a:t>
            </a:r>
            <a:r>
              <a:rPr lang="vi-VN" altLang="th-TH">
                <a:latin typeface="Arial" panose="020B0604020202020204" pitchFamily="34" charset="0"/>
                <a:cs typeface="Noto Sans CJK SC Regular" charset="0"/>
              </a:rPr>
              <a:t>Nhà cung cấp, các nhà phân tích hệ thống, trainer trả tiền bên ngoài,trainer nội bộ, người dùng hệ thống khác</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3. Chuyển đổi trực tiếp, chuyển đổi song song, chuyển đổi dần dần, chuyển đổi nguyên mẫu mô-đun, chuyển đổi phân tán</a:t>
            </a:r>
          </a:p>
        </p:txBody>
      </p:sp>
      <p:sp>
        <p:nvSpPr>
          <p:cNvPr id="67587" name="Text Box 3">
            <a:extLst>
              <a:ext uri="{FF2B5EF4-FFF2-40B4-BE49-F238E27FC236}">
                <a16:creationId xmlns:a16="http://schemas.microsoft.com/office/drawing/2014/main" id="{E5C68F79-8E11-4930-8D97-C90A98544EB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C225AFAD-153C-4B50-AD38-DE7F9B462BEB}" type="slidenum">
              <a:rPr lang="en-US" altLang="th-TH" sz="1200"/>
              <a:pPr algn="r" eaLnBrk="1" hangingPunct="1">
                <a:buClrTx/>
                <a:buFontTx/>
                <a:buNone/>
              </a:pPr>
              <a:t>52</a:t>
            </a:fld>
            <a:endParaRPr lang="en-US" altLang="th-TH"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C94BB500-E17F-4880-A912-9AD1A1A02A58}"/>
              </a:ext>
            </a:extLst>
          </p:cNvPr>
          <p:cNvSpPr>
            <a:spLocks noGrp="1" noChangeArrowheads="1"/>
          </p:cNvSpPr>
          <p:nvPr>
            <p:ph type="sldNum"/>
          </p:nvPr>
        </p:nvSpPr>
        <p:spPr>
          <a:ln/>
        </p:spPr>
        <p:txBody>
          <a:bodyPr/>
          <a:lstStyle/>
          <a:p>
            <a:fld id="{6213C6E7-8FA3-4DFC-B005-C4AFB48419CA}" type="slidenum">
              <a:rPr lang="en-US" altLang="th-TH"/>
              <a:pPr/>
              <a:t>53</a:t>
            </a:fld>
            <a:endParaRPr lang="en-US" altLang="th-TH"/>
          </a:p>
        </p:txBody>
      </p:sp>
      <p:sp>
        <p:nvSpPr>
          <p:cNvPr id="74753" name="Rectangle 1">
            <a:extLst>
              <a:ext uri="{FF2B5EF4-FFF2-40B4-BE49-F238E27FC236}">
                <a16:creationId xmlns:a16="http://schemas.microsoft.com/office/drawing/2014/main" id="{17CF7222-11D2-4E50-BBD9-CED40EB3673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a:extLst>
              <a:ext uri="{FF2B5EF4-FFF2-40B4-BE49-F238E27FC236}">
                <a16:creationId xmlns:a16="http://schemas.microsoft.com/office/drawing/2014/main" id="{CA390CB3-FB46-4B7E-AEB6-E378C80C922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Tree>
    <p:extLst>
      <p:ext uri="{BB962C8B-B14F-4D97-AF65-F5344CB8AC3E}">
        <p14:creationId xmlns:p14="http://schemas.microsoft.com/office/powerpoint/2010/main" val="163564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C0A51B-43DE-49ED-9A15-E4CDE740E217}"/>
              </a:ext>
            </a:extLst>
          </p:cNvPr>
          <p:cNvSpPr>
            <a:spLocks noGrp="1" noChangeArrowheads="1"/>
          </p:cNvSpPr>
          <p:nvPr>
            <p:ph type="sldNum"/>
          </p:nvPr>
        </p:nvSpPr>
        <p:spPr>
          <a:ln/>
        </p:spPr>
        <p:txBody>
          <a:bodyPr/>
          <a:lstStyle/>
          <a:p>
            <a:fld id="{BB23DD16-D537-4649-B8C5-197A1076DBE7}" type="slidenum">
              <a:rPr lang="en-US" altLang="th-TH"/>
              <a:pPr/>
              <a:t>23</a:t>
            </a:fld>
            <a:endParaRPr lang="en-US" altLang="th-TH"/>
          </a:p>
        </p:txBody>
      </p:sp>
      <p:sp>
        <p:nvSpPr>
          <p:cNvPr id="45057" name="Rectangle 1">
            <a:extLst>
              <a:ext uri="{FF2B5EF4-FFF2-40B4-BE49-F238E27FC236}">
                <a16:creationId xmlns:a16="http://schemas.microsoft.com/office/drawing/2014/main" id="{94A800B6-E653-4726-B452-AD48E0A14C2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A5D9AB3F-811B-4F28-A5FF-00F9899D97D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ltLang="th-TH"/>
          </a:p>
        </p:txBody>
      </p:sp>
      <p:sp>
        <p:nvSpPr>
          <p:cNvPr id="45059" name="Text Box 3">
            <a:extLst>
              <a:ext uri="{FF2B5EF4-FFF2-40B4-BE49-F238E27FC236}">
                <a16:creationId xmlns:a16="http://schemas.microsoft.com/office/drawing/2014/main" id="{996E713B-9F24-47F3-B28C-995D1206CCF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DE08E8D9-09DF-4F43-9E41-DDDA42B68551}" type="slidenum">
              <a:rPr lang="en-US" altLang="th-TH" sz="1200"/>
              <a:pPr algn="r" eaLnBrk="1" hangingPunct="1">
                <a:buClrTx/>
                <a:buFontTx/>
                <a:buNone/>
              </a:pPr>
              <a:t>23</a:t>
            </a:fld>
            <a:endParaRPr lang="en-US" altLang="th-TH"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9AFB69-3020-4345-A66B-BBE4B28A7B1F}"/>
              </a:ext>
            </a:extLst>
          </p:cNvPr>
          <p:cNvSpPr>
            <a:spLocks noGrp="1" noChangeArrowheads="1"/>
          </p:cNvSpPr>
          <p:nvPr>
            <p:ph type="sldNum"/>
          </p:nvPr>
        </p:nvSpPr>
        <p:spPr>
          <a:ln/>
        </p:spPr>
        <p:txBody>
          <a:bodyPr/>
          <a:lstStyle/>
          <a:p>
            <a:fld id="{D3520B26-7EB0-435B-AB94-ED8FD5AD83B0}" type="slidenum">
              <a:rPr lang="en-US" altLang="th-TH"/>
              <a:pPr/>
              <a:t>24</a:t>
            </a:fld>
            <a:endParaRPr lang="en-US" altLang="th-TH"/>
          </a:p>
        </p:txBody>
      </p:sp>
      <p:sp>
        <p:nvSpPr>
          <p:cNvPr id="46081" name="Rectangle 1">
            <a:extLst>
              <a:ext uri="{FF2B5EF4-FFF2-40B4-BE49-F238E27FC236}">
                <a16:creationId xmlns:a16="http://schemas.microsoft.com/office/drawing/2014/main" id="{D40A4628-F80D-4752-A7DC-87EC20D6FBB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a:extLst>
              <a:ext uri="{FF2B5EF4-FFF2-40B4-BE49-F238E27FC236}">
                <a16:creationId xmlns:a16="http://schemas.microsoft.com/office/drawing/2014/main" id="{4373B7B6-9F13-40F5-B918-44465708B98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Mục tiêu đào tạo</a:t>
            </a:r>
            <a:r>
              <a:rPr lang="en-US" altLang="th-TH">
                <a:latin typeface="Arial" panose="020B0604020202020204" pitchFamily="34" charset="0"/>
                <a:cs typeface="Noto Sans CJK SC Regular" charset="0"/>
              </a:rPr>
              <a:t>:</a:t>
            </a:r>
            <a:r>
              <a:rPr lang="vi-VN" altLang="th-TH">
                <a:latin typeface="Arial" panose="020B0604020202020204" pitchFamily="34" charset="0"/>
                <a:cs typeface="Noto Sans CJK SC Regular" charset="0"/>
              </a:rPr>
              <a:t> cho học viên biết những gì được mong đợi của họ và cho phép đánh giá đào tạo khi nó được hoàn thành.</a:t>
            </a:r>
          </a:p>
          <a:p>
            <a:pPr marL="169863" indent="-169863" eaLnBrk="1" hangingPunct="1">
              <a:spcBef>
                <a:spcPts val="450"/>
              </a:spcBef>
              <a:buFont typeface="Arial" panose="020B0604020202020204" pitchFamily="34"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vi-VN" altLang="th-TH">
              <a:latin typeface="Arial" panose="020B0604020202020204" pitchFamily="34" charset="0"/>
              <a:cs typeface="Noto Sans CJK SC Regular" charset="0"/>
            </a:endParaRPr>
          </a:p>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Phương pháp</a:t>
            </a:r>
            <a:r>
              <a:rPr lang="vi-VN" altLang="th-TH">
                <a:latin typeface="Arial" panose="020B0604020202020204" pitchFamily="34" charset="0"/>
                <a:cs typeface="Noto Sans CJK SC Regular" charset="0"/>
              </a:rPr>
              <a:t> đào tạo</a:t>
            </a:r>
            <a:r>
              <a:rPr lang="en-US" altLang="th-TH">
                <a:latin typeface="Arial" panose="020B0604020202020204" pitchFamily="34" charset="0"/>
                <a:cs typeface="Noto Sans CJK SC Regular" charset="0"/>
              </a:rPr>
              <a:t>:</a:t>
            </a:r>
            <a:r>
              <a:rPr lang="vi-VN" altLang="th-TH">
                <a:latin typeface="Arial" panose="020B0604020202020204" pitchFamily="34" charset="0"/>
                <a:cs typeface="Noto Sans CJK SC Regular" charset="0"/>
              </a:rPr>
              <a:t>  công việc của người dùng xác định những gì họ cần biết và cá tính, trải nghiệm và nền tảng của họ xác định cách họ học tốt nhất.</a:t>
            </a:r>
            <a:r>
              <a:rPr lang="en-US" altLang="th-TH">
                <a:latin typeface="Arial" panose="020B0604020202020204" pitchFamily="34" charset="0"/>
                <a:cs typeface="Noto Sans CJK SC Regular" charset="0"/>
              </a:rPr>
              <a:t> </a:t>
            </a:r>
            <a:r>
              <a:rPr lang="vi-VN" altLang="th-TH">
                <a:latin typeface="Arial" panose="020B0604020202020204" pitchFamily="34" charset="0"/>
                <a:cs typeface="Noto Sans CJK SC Regular" charset="0"/>
              </a:rPr>
              <a:t>Một số người dùng học tốt nhất bằng cách nhìn thấy, những người khác bằng cách nghe, và vẫn còn những người khác bằng cách làm. Bởi vì thường không thể tùy chỉnh đào tạo cho một cá nhân, kết hợp các phương pháp thường là cách tốt nhất để tiếp tục. Bằng cách đó, hầu hết người dùng đều đạt được thông qua một phương pháp này hay cách khác.</a:t>
            </a:r>
          </a:p>
          <a:p>
            <a:pPr marL="169863" indent="-169863" eaLnBrk="1" hangingPunct="1">
              <a:spcBef>
                <a:spcPts val="450"/>
              </a:spcBef>
              <a:buFont typeface="Arial" panose="020B0604020202020204" pitchFamily="34"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vi-VN" altLang="th-TH">
              <a:latin typeface="Arial" panose="020B0604020202020204" pitchFamily="34" charset="0"/>
              <a:cs typeface="Noto Sans CJK SC Regular" charset="0"/>
            </a:endParaRPr>
          </a:p>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Địa điểm: </a:t>
            </a:r>
            <a:r>
              <a:rPr lang="vi-VN" altLang="th-TH">
                <a:latin typeface="Arial" panose="020B0604020202020204" pitchFamily="34" charset="0"/>
                <a:cs typeface="Noto Sans CJK SC Regular" charset="0"/>
              </a:rPr>
              <a:t>đào tạo </a:t>
            </a:r>
            <a:r>
              <a:rPr lang="en-US" altLang="th-TH">
                <a:latin typeface="Arial" panose="020B0604020202020204" pitchFamily="34" charset="0"/>
                <a:cs typeface="Noto Sans CJK SC Regular" charset="0"/>
              </a:rPr>
              <a:t>onsite vs. offsite (tại chỗ và bên ngoài)</a:t>
            </a:r>
          </a:p>
          <a:p>
            <a:pPr marL="169863" indent="-169863" eaLnBrk="1" hangingPunct="1">
              <a:spcBef>
                <a:spcPts val="450"/>
              </a:spcBef>
              <a:buFont typeface="Arial" panose="020B0604020202020204" pitchFamily="34"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vi-VN" altLang="th-TH">
              <a:latin typeface="Arial" panose="020B0604020202020204" pitchFamily="34" charset="0"/>
              <a:cs typeface="Noto Sans CJK SC Regular" charset="0"/>
            </a:endParaRPr>
          </a:p>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Tài liệu đào tạo</a:t>
            </a:r>
            <a:r>
              <a:rPr lang="en-US" altLang="th-TH">
                <a:latin typeface="Arial" panose="020B0604020202020204" pitchFamily="34" charset="0"/>
                <a:cs typeface="Noto Sans CJK SC Regular" charset="0"/>
              </a:rPr>
              <a:t>:</a:t>
            </a:r>
            <a:r>
              <a:rPr lang="vi-VN" altLang="th-TH">
                <a:latin typeface="Arial" panose="020B0604020202020204" pitchFamily="34" charset="0"/>
                <a:cs typeface="Noto Sans CJK SC Regular" charset="0"/>
              </a:rPr>
              <a:t> Những tài liệu này bao gồm hướng dẫn đào tạo;</a:t>
            </a:r>
            <a:r>
              <a:rPr lang="en-US" altLang="th-TH">
                <a:latin typeface="Arial" panose="020B0604020202020204" pitchFamily="34" charset="0"/>
                <a:cs typeface="Noto Sans CJK SC Regular" charset="0"/>
              </a:rPr>
              <a:t> </a:t>
            </a:r>
            <a:r>
              <a:rPr lang="vi-VN" altLang="th-TH">
                <a:latin typeface="Arial" panose="020B0604020202020204" pitchFamily="34" charset="0"/>
                <a:cs typeface="Noto Sans CJK SC Regular" charset="0"/>
              </a:rPr>
              <a:t>phải được viết rõ r</a:t>
            </a:r>
            <a:r>
              <a:rPr lang="en-US" altLang="th-TH">
                <a:latin typeface="Arial" panose="020B0604020202020204" pitchFamily="34" charset="0"/>
                <a:cs typeface="Noto Sans CJK SC Regular" charset="0"/>
              </a:rPr>
              <a:t>à</a:t>
            </a:r>
            <a:r>
              <a:rPr lang="vi-VN" altLang="th-TH">
                <a:latin typeface="Arial" panose="020B0604020202020204" pitchFamily="34" charset="0"/>
                <a:cs typeface="Noto Sans CJK SC Regular" charset="0"/>
              </a:rPr>
              <a:t>ng</a:t>
            </a:r>
            <a:r>
              <a:rPr lang="en-US" altLang="th-TH">
                <a:latin typeface="Arial" panose="020B0604020202020204" pitchFamily="34" charset="0"/>
                <a:cs typeface="Noto Sans CJK SC Regular" charset="0"/>
              </a:rPr>
              <a:t>,</a:t>
            </a:r>
            <a:r>
              <a:rPr lang="vi-VN" altLang="th-TH">
                <a:latin typeface="Arial" panose="020B0604020202020204" pitchFamily="34" charset="0"/>
                <a:cs typeface="Noto Sans CJK SC Regular" charset="0"/>
              </a:rPr>
              <a:t> đúng đối tượng với thuật ngữ tối thiểu. Cũng nên được lập chỉ mục tốt và có sẵn cho tất cả những ai cần chúng.</a:t>
            </a:r>
          </a:p>
          <a:p>
            <a:pPr marL="169863" indent="-169863">
              <a:spcBef>
                <a:spcPts val="450"/>
              </a:spcBef>
              <a:buFont typeface="Arial" panose="020B0604020202020204" pitchFamily="34"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en-US" altLang="th-TH">
              <a:latin typeface="Arial" panose="020B0604020202020204" pitchFamily="34" charset="0"/>
              <a:cs typeface="Noto Sans CJK SC Regular" charset="0"/>
            </a:endParaRPr>
          </a:p>
          <a:p>
            <a:pPr marL="171450" indent="-169863">
              <a:spcBef>
                <a:spcPts val="450"/>
              </a:spcBef>
              <a:buClrTx/>
              <a:buFontTx/>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en-US" altLang="th-TH">
              <a:latin typeface="Arial" panose="020B0604020202020204" pitchFamily="34" charset="0"/>
              <a:cs typeface="Noto Sans CJK SC Regular" charset="0"/>
            </a:endParaRPr>
          </a:p>
        </p:txBody>
      </p:sp>
      <p:sp>
        <p:nvSpPr>
          <p:cNvPr id="46083" name="Text Box 3">
            <a:extLst>
              <a:ext uri="{FF2B5EF4-FFF2-40B4-BE49-F238E27FC236}">
                <a16:creationId xmlns:a16="http://schemas.microsoft.com/office/drawing/2014/main" id="{BE07A0FC-06BD-41B1-B5AD-FD592922BDA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57D7A5C1-B824-49EE-BC69-92DA2894FF48}" type="slidenum">
              <a:rPr lang="en-US" altLang="th-TH" sz="1200"/>
              <a:pPr algn="r" eaLnBrk="1" hangingPunct="1">
                <a:buClrTx/>
                <a:buFontTx/>
                <a:buNone/>
              </a:pPr>
              <a:t>24</a:t>
            </a:fld>
            <a:endParaRPr lang="en-US" altLang="th-TH"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68AD76-72A6-4586-8A89-1A9B01E82968}"/>
              </a:ext>
            </a:extLst>
          </p:cNvPr>
          <p:cNvSpPr>
            <a:spLocks noGrp="1" noChangeArrowheads="1"/>
          </p:cNvSpPr>
          <p:nvPr>
            <p:ph type="sldNum"/>
          </p:nvPr>
        </p:nvSpPr>
        <p:spPr>
          <a:ln/>
        </p:spPr>
        <p:txBody>
          <a:bodyPr/>
          <a:lstStyle/>
          <a:p>
            <a:fld id="{36CC9F42-3F4A-4428-8E03-D8E74BE5DC8C}" type="slidenum">
              <a:rPr lang="en-US" altLang="th-TH"/>
              <a:pPr/>
              <a:t>25</a:t>
            </a:fld>
            <a:endParaRPr lang="en-US" altLang="th-TH"/>
          </a:p>
        </p:txBody>
      </p:sp>
      <p:sp>
        <p:nvSpPr>
          <p:cNvPr id="47105" name="Rectangle 1">
            <a:extLst>
              <a:ext uri="{FF2B5EF4-FFF2-40B4-BE49-F238E27FC236}">
                <a16:creationId xmlns:a16="http://schemas.microsoft.com/office/drawing/2014/main" id="{465268CF-E7FC-4F4F-AE84-7865EF84E0F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Text Box 2">
            <a:extLst>
              <a:ext uri="{FF2B5EF4-FFF2-40B4-BE49-F238E27FC236}">
                <a16:creationId xmlns:a16="http://schemas.microsoft.com/office/drawing/2014/main" id="{B8F60699-6AD9-48BE-81EA-6DB5AB9EAC8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Mục tiêu đào tạo</a:t>
            </a:r>
            <a:r>
              <a:rPr lang="en-US" altLang="th-TH">
                <a:latin typeface="Arial" panose="020B0604020202020204" pitchFamily="34" charset="0"/>
                <a:cs typeface="Noto Sans CJK SC Regular" charset="0"/>
              </a:rPr>
              <a:t>:</a:t>
            </a:r>
            <a:r>
              <a:rPr lang="vi-VN" altLang="th-TH">
                <a:latin typeface="Arial" panose="020B0604020202020204" pitchFamily="34" charset="0"/>
                <a:cs typeface="Noto Sans CJK SC Regular" charset="0"/>
              </a:rPr>
              <a:t> cho học viên biết những gì được mong đợi của họ và cho phép đánh giá đào tạo khi nó được hoàn thành.</a:t>
            </a:r>
          </a:p>
          <a:p>
            <a:pPr marL="169863" indent="-169863" eaLnBrk="1" hangingPunct="1">
              <a:spcBef>
                <a:spcPts val="450"/>
              </a:spcBef>
              <a:buFont typeface="Arial" panose="020B0604020202020204" pitchFamily="34"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vi-VN" altLang="th-TH">
              <a:latin typeface="Arial" panose="020B0604020202020204" pitchFamily="34" charset="0"/>
              <a:cs typeface="Noto Sans CJK SC Regular" charset="0"/>
            </a:endParaRPr>
          </a:p>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Phương pháp</a:t>
            </a:r>
            <a:r>
              <a:rPr lang="vi-VN" altLang="th-TH">
                <a:latin typeface="Arial" panose="020B0604020202020204" pitchFamily="34" charset="0"/>
                <a:cs typeface="Noto Sans CJK SC Regular" charset="0"/>
              </a:rPr>
              <a:t> đào tạo</a:t>
            </a:r>
            <a:r>
              <a:rPr lang="en-US" altLang="th-TH">
                <a:latin typeface="Arial" panose="020B0604020202020204" pitchFamily="34" charset="0"/>
                <a:cs typeface="Noto Sans CJK SC Regular" charset="0"/>
              </a:rPr>
              <a:t>:</a:t>
            </a:r>
            <a:r>
              <a:rPr lang="vi-VN" altLang="th-TH">
                <a:latin typeface="Arial" panose="020B0604020202020204" pitchFamily="34" charset="0"/>
                <a:cs typeface="Noto Sans CJK SC Regular" charset="0"/>
              </a:rPr>
              <a:t>  công việc của người dùng xác định những gì họ cần biết và cá tính, trải nghiệm và nền tảng của họ xác định cách họ học tốt nhất.</a:t>
            </a:r>
            <a:r>
              <a:rPr lang="en-US" altLang="th-TH">
                <a:latin typeface="Arial" panose="020B0604020202020204" pitchFamily="34" charset="0"/>
                <a:cs typeface="Noto Sans CJK SC Regular" charset="0"/>
              </a:rPr>
              <a:t> </a:t>
            </a:r>
            <a:r>
              <a:rPr lang="vi-VN" altLang="th-TH">
                <a:latin typeface="Arial" panose="020B0604020202020204" pitchFamily="34" charset="0"/>
                <a:cs typeface="Noto Sans CJK SC Regular" charset="0"/>
              </a:rPr>
              <a:t>Một số người dùng học tốt nhất bằng cách nhìn thấy, những người khác bằng cách nghe, và vẫn còn những người khác bằng cách làm. Bởi vì thường không thể tùy chỉnh đào tạo cho một cá nhân, kết hợp các phương pháp thường là cách tốt nhất để tiếp tục. Bằng cách đó, hầu hết người dùng đều đạt được thông qua một phương pháp này hay cách khác.</a:t>
            </a:r>
          </a:p>
          <a:p>
            <a:pPr marL="169863" indent="-169863" eaLnBrk="1" hangingPunct="1">
              <a:spcBef>
                <a:spcPts val="450"/>
              </a:spcBef>
              <a:buFont typeface="Arial" panose="020B0604020202020204" pitchFamily="34"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vi-VN" altLang="th-TH">
              <a:latin typeface="Arial" panose="020B0604020202020204" pitchFamily="34" charset="0"/>
              <a:cs typeface="Noto Sans CJK SC Regular" charset="0"/>
            </a:endParaRPr>
          </a:p>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Địa điểm: </a:t>
            </a:r>
            <a:r>
              <a:rPr lang="vi-VN" altLang="th-TH">
                <a:latin typeface="Arial" panose="020B0604020202020204" pitchFamily="34" charset="0"/>
                <a:cs typeface="Noto Sans CJK SC Regular" charset="0"/>
              </a:rPr>
              <a:t>đào tạo </a:t>
            </a:r>
            <a:r>
              <a:rPr lang="en-US" altLang="th-TH">
                <a:latin typeface="Arial" panose="020B0604020202020204" pitchFamily="34" charset="0"/>
                <a:cs typeface="Noto Sans CJK SC Regular" charset="0"/>
              </a:rPr>
              <a:t>onsite vs. offsite (tại chỗ và bên ngoài)</a:t>
            </a:r>
          </a:p>
          <a:p>
            <a:pPr marL="169863" indent="-169863" eaLnBrk="1" hangingPunct="1">
              <a:spcBef>
                <a:spcPts val="450"/>
              </a:spcBef>
              <a:buFont typeface="Arial" panose="020B0604020202020204" pitchFamily="34"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vi-VN" altLang="th-TH">
              <a:latin typeface="Arial" panose="020B0604020202020204" pitchFamily="34" charset="0"/>
              <a:cs typeface="Noto Sans CJK SC Regular" charset="0"/>
            </a:endParaRPr>
          </a:p>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Tài liệu đào tạo</a:t>
            </a:r>
            <a:r>
              <a:rPr lang="en-US" altLang="th-TH">
                <a:latin typeface="Arial" panose="020B0604020202020204" pitchFamily="34" charset="0"/>
                <a:cs typeface="Noto Sans CJK SC Regular" charset="0"/>
              </a:rPr>
              <a:t>:</a:t>
            </a:r>
            <a:r>
              <a:rPr lang="vi-VN" altLang="th-TH">
                <a:latin typeface="Arial" panose="020B0604020202020204" pitchFamily="34" charset="0"/>
                <a:cs typeface="Noto Sans CJK SC Regular" charset="0"/>
              </a:rPr>
              <a:t> Những tài liệu này bao gồm hướng dẫn đào tạo;</a:t>
            </a:r>
            <a:r>
              <a:rPr lang="en-US" altLang="th-TH">
                <a:latin typeface="Arial" panose="020B0604020202020204" pitchFamily="34" charset="0"/>
                <a:cs typeface="Noto Sans CJK SC Regular" charset="0"/>
              </a:rPr>
              <a:t> </a:t>
            </a:r>
            <a:r>
              <a:rPr lang="vi-VN" altLang="th-TH">
                <a:latin typeface="Arial" panose="020B0604020202020204" pitchFamily="34" charset="0"/>
                <a:cs typeface="Noto Sans CJK SC Regular" charset="0"/>
              </a:rPr>
              <a:t>phải được viết rõ r</a:t>
            </a:r>
            <a:r>
              <a:rPr lang="en-US" altLang="th-TH">
                <a:latin typeface="Arial" panose="020B0604020202020204" pitchFamily="34" charset="0"/>
                <a:cs typeface="Noto Sans CJK SC Regular" charset="0"/>
              </a:rPr>
              <a:t>à</a:t>
            </a:r>
            <a:r>
              <a:rPr lang="vi-VN" altLang="th-TH">
                <a:latin typeface="Arial" panose="020B0604020202020204" pitchFamily="34" charset="0"/>
                <a:cs typeface="Noto Sans CJK SC Regular" charset="0"/>
              </a:rPr>
              <a:t>ng</a:t>
            </a:r>
            <a:r>
              <a:rPr lang="en-US" altLang="th-TH">
                <a:latin typeface="Arial" panose="020B0604020202020204" pitchFamily="34" charset="0"/>
                <a:cs typeface="Noto Sans CJK SC Regular" charset="0"/>
              </a:rPr>
              <a:t>,</a:t>
            </a:r>
            <a:r>
              <a:rPr lang="vi-VN" altLang="th-TH">
                <a:latin typeface="Arial" panose="020B0604020202020204" pitchFamily="34" charset="0"/>
                <a:cs typeface="Noto Sans CJK SC Regular" charset="0"/>
              </a:rPr>
              <a:t> đúng đối tượng với thuật ngữ tối thiểu. Cũng nên được lập chỉ mục tốt và có sẵn cho tất cả những ai cần chúng.</a:t>
            </a:r>
          </a:p>
          <a:p>
            <a:pPr marL="169863" indent="-169863">
              <a:spcBef>
                <a:spcPts val="450"/>
              </a:spcBef>
              <a:buFont typeface="Arial" panose="020B0604020202020204" pitchFamily="34"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en-US" altLang="th-TH">
              <a:latin typeface="Arial" panose="020B0604020202020204" pitchFamily="34" charset="0"/>
              <a:cs typeface="Noto Sans CJK SC Regular" charset="0"/>
            </a:endParaRPr>
          </a:p>
          <a:p>
            <a:pPr marL="171450" indent="-169863">
              <a:spcBef>
                <a:spcPts val="450"/>
              </a:spcBef>
              <a:buClrTx/>
              <a:buFontTx/>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en-US" altLang="th-TH">
              <a:latin typeface="Arial" panose="020B0604020202020204" pitchFamily="34" charset="0"/>
              <a:cs typeface="Noto Sans CJK SC Regular" charset="0"/>
            </a:endParaRPr>
          </a:p>
          <a:p>
            <a:pPr marL="169863" indent="-169863">
              <a:spcBef>
                <a:spcPts val="450"/>
              </a:spcBef>
              <a:buFont typeface="Arial" panose="020B0604020202020204" pitchFamily="34" charset="0"/>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en-US" altLang="th-TH">
              <a:latin typeface="Arial" panose="020B0604020202020204" pitchFamily="34" charset="0"/>
              <a:cs typeface="Noto Sans CJK SC Regular" charset="0"/>
            </a:endParaRPr>
          </a:p>
        </p:txBody>
      </p:sp>
      <p:sp>
        <p:nvSpPr>
          <p:cNvPr id="47107" name="Text Box 3">
            <a:extLst>
              <a:ext uri="{FF2B5EF4-FFF2-40B4-BE49-F238E27FC236}">
                <a16:creationId xmlns:a16="http://schemas.microsoft.com/office/drawing/2014/main" id="{01B2AA63-5746-4057-BCB0-F476A18C32A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019863C7-3E71-4FD0-8592-A8080F6FF44D}" type="slidenum">
              <a:rPr lang="en-US" altLang="th-TH" sz="1200"/>
              <a:pPr algn="r" eaLnBrk="1" hangingPunct="1">
                <a:buClrTx/>
                <a:buFontTx/>
                <a:buNone/>
              </a:pPr>
              <a:t>25</a:t>
            </a:fld>
            <a:endParaRPr lang="en-US" altLang="th-TH"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15AE7D-8374-4907-8676-2C15B56403C0}"/>
              </a:ext>
            </a:extLst>
          </p:cNvPr>
          <p:cNvSpPr>
            <a:spLocks noGrp="1" noChangeArrowheads="1"/>
          </p:cNvSpPr>
          <p:nvPr>
            <p:ph type="sldNum"/>
          </p:nvPr>
        </p:nvSpPr>
        <p:spPr>
          <a:ln/>
        </p:spPr>
        <p:txBody>
          <a:bodyPr/>
          <a:lstStyle/>
          <a:p>
            <a:fld id="{16EE8832-E8BF-4DF8-9C88-2F39761ED115}" type="slidenum">
              <a:rPr lang="en-US" altLang="th-TH"/>
              <a:pPr/>
              <a:t>26</a:t>
            </a:fld>
            <a:endParaRPr lang="en-US" altLang="th-TH"/>
          </a:p>
        </p:txBody>
      </p:sp>
      <p:sp>
        <p:nvSpPr>
          <p:cNvPr id="48129" name="Rectangle 1">
            <a:extLst>
              <a:ext uri="{FF2B5EF4-FFF2-40B4-BE49-F238E27FC236}">
                <a16:creationId xmlns:a16="http://schemas.microsoft.com/office/drawing/2014/main" id="{4EBAC91C-BFA2-40B7-9731-A21BDF968A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Text Box 2">
            <a:extLst>
              <a:ext uri="{FF2B5EF4-FFF2-40B4-BE49-F238E27FC236}">
                <a16:creationId xmlns:a16="http://schemas.microsoft.com/office/drawing/2014/main" id="{0CB6ECCB-3F45-4CD1-8197-CD97C0FBE88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 Chuyển đổi từ hệ thống thông tin cũ sang hệ thống thông tin mới có 5 chiến lược là…</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latin typeface="Arial" panose="020B0604020202020204" pitchFamily="34" charset="0"/>
                <a:cs typeface="Noto Sans CJK SC Regular" charset="0"/>
              </a:rPr>
              <a:t>- Không có cách nào tốt nhất để tiến hành chuyển đổi.</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th-TH">
              <a:latin typeface="Arial" panose="020B0604020202020204" pitchFamily="34" charset="0"/>
              <a:cs typeface="Noto Sans CJK SC Regular" charset="0"/>
            </a:endParaRPr>
          </a:p>
        </p:txBody>
      </p:sp>
      <p:sp>
        <p:nvSpPr>
          <p:cNvPr id="48131" name="Text Box 3">
            <a:extLst>
              <a:ext uri="{FF2B5EF4-FFF2-40B4-BE49-F238E27FC236}">
                <a16:creationId xmlns:a16="http://schemas.microsoft.com/office/drawing/2014/main" id="{0215A460-26B4-47F1-A67E-E632A6F635B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97995B15-F714-4745-8EC5-E3BE23817157}" type="slidenum">
              <a:rPr lang="en-US" altLang="th-TH" sz="1200"/>
              <a:pPr algn="r" eaLnBrk="1" hangingPunct="1">
                <a:buClrTx/>
                <a:buFontTx/>
                <a:buNone/>
              </a:pPr>
              <a:t>26</a:t>
            </a:fld>
            <a:endParaRPr lang="en-US" altLang="th-TH"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FF5A3A-40F0-489F-B52A-434CE6251D8B}"/>
              </a:ext>
            </a:extLst>
          </p:cNvPr>
          <p:cNvSpPr>
            <a:spLocks noGrp="1" noChangeArrowheads="1"/>
          </p:cNvSpPr>
          <p:nvPr>
            <p:ph type="sldNum"/>
          </p:nvPr>
        </p:nvSpPr>
        <p:spPr>
          <a:ln/>
        </p:spPr>
        <p:txBody>
          <a:bodyPr/>
          <a:lstStyle/>
          <a:p>
            <a:fld id="{9943AC68-9225-47B8-9AA4-207666B289A2}" type="slidenum">
              <a:rPr lang="en-US" altLang="th-TH"/>
              <a:pPr/>
              <a:t>27</a:t>
            </a:fld>
            <a:endParaRPr lang="en-US" altLang="th-TH"/>
          </a:p>
        </p:txBody>
      </p:sp>
      <p:sp>
        <p:nvSpPr>
          <p:cNvPr id="49153" name="Rectangle 1">
            <a:extLst>
              <a:ext uri="{FF2B5EF4-FFF2-40B4-BE49-F238E27FC236}">
                <a16:creationId xmlns:a16="http://schemas.microsoft.com/office/drawing/2014/main" id="{DD89432A-945E-46B5-84C1-4D03189E497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Text Box 2">
            <a:extLst>
              <a:ext uri="{FF2B5EF4-FFF2-40B4-BE49-F238E27FC236}">
                <a16:creationId xmlns:a16="http://schemas.microsoft.com/office/drawing/2014/main" id="{06DD71EB-99A6-4A4E-9254-7506F94C7A0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Chuyển đổi trực tiếp</a:t>
            </a:r>
          </a:p>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Chuyển đổi song song</a:t>
            </a:r>
          </a:p>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Chuyển đổi dần dần hoặc theo từng giai đoạn</a:t>
            </a:r>
          </a:p>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Chuyển đổi nguyên mẫu mô-đun</a:t>
            </a:r>
          </a:p>
          <a:p>
            <a:pPr marL="169863" indent="-169863" eaLnBrk="1" hangingPunct="1">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Chuyển đổi phân tán</a:t>
            </a:r>
          </a:p>
          <a:p>
            <a:pPr marL="171450" indent="-169863">
              <a:spcBef>
                <a:spcPts val="450"/>
              </a:spcBef>
              <a:buClrTx/>
              <a:buFontTx/>
              <a:buNone/>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endParaRPr lang="en-US" altLang="th-TH">
              <a:latin typeface="Arial" panose="020B0604020202020204" pitchFamily="34" charset="0"/>
              <a:cs typeface="Noto Sans CJK SC Regular" charset="0"/>
            </a:endParaRPr>
          </a:p>
        </p:txBody>
      </p:sp>
      <p:sp>
        <p:nvSpPr>
          <p:cNvPr id="49155" name="Text Box 3">
            <a:extLst>
              <a:ext uri="{FF2B5EF4-FFF2-40B4-BE49-F238E27FC236}">
                <a16:creationId xmlns:a16="http://schemas.microsoft.com/office/drawing/2014/main" id="{66936AA6-52C9-4162-BD6E-85AAF4C4344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D4C76F40-4DD3-44E5-85EE-2F1D302ACD98}" type="slidenum">
              <a:rPr lang="en-US" altLang="th-TH" sz="1200"/>
              <a:pPr algn="r" eaLnBrk="1" hangingPunct="1">
                <a:buClrTx/>
                <a:buFontTx/>
                <a:buNone/>
              </a:pPr>
              <a:t>27</a:t>
            </a:fld>
            <a:endParaRPr lang="en-US" altLang="th-TH"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7618E9-B78C-43FF-A623-E27E34308886}"/>
              </a:ext>
            </a:extLst>
          </p:cNvPr>
          <p:cNvSpPr>
            <a:spLocks noGrp="1" noChangeArrowheads="1"/>
          </p:cNvSpPr>
          <p:nvPr>
            <p:ph type="sldNum"/>
          </p:nvPr>
        </p:nvSpPr>
        <p:spPr>
          <a:ln/>
        </p:spPr>
        <p:txBody>
          <a:bodyPr/>
          <a:lstStyle/>
          <a:p>
            <a:fld id="{5BFBF143-2D79-45B5-BF00-6BCEB9494613}" type="slidenum">
              <a:rPr lang="en-US" altLang="th-TH"/>
              <a:pPr/>
              <a:t>28</a:t>
            </a:fld>
            <a:endParaRPr lang="en-US" altLang="th-TH"/>
          </a:p>
        </p:txBody>
      </p:sp>
      <p:sp>
        <p:nvSpPr>
          <p:cNvPr id="50177" name="Rectangle 1">
            <a:extLst>
              <a:ext uri="{FF2B5EF4-FFF2-40B4-BE49-F238E27FC236}">
                <a16:creationId xmlns:a16="http://schemas.microsoft.com/office/drawing/2014/main" id="{B0AEEAC1-9F0F-448A-B360-F3596AA2432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Text Box 2">
            <a:extLst>
              <a:ext uri="{FF2B5EF4-FFF2-40B4-BE49-F238E27FC236}">
                <a16:creationId xmlns:a16="http://schemas.microsoft.com/office/drawing/2014/main" id="{C1DA65E3-A8A5-420A-97A5-39859C1ABCA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Chuyển đổi bằng chuyển đổi trực tiếp có nghĩa là, vào một ngày cụ thể, người dùng ngừng sử dụng hệ thống cũ và hệ thống mới được đưa vào sử dụng.</a:t>
            </a:r>
          </a:p>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Chuyển đổi trực tiếp chỉ có thể thành công nếu thử nghiệm mở rộng được thực hiện trước và nó hoạt động tốt nhất khi một số trì hoãn trong xử lý có thể được </a:t>
            </a:r>
            <a:r>
              <a:rPr lang="en-US" altLang="th-TH">
                <a:latin typeface="Arial" panose="020B0604020202020204" pitchFamily="34" charset="0"/>
                <a:cs typeface="Noto Sans CJK SC Regular" charset="0"/>
              </a:rPr>
              <a:t>bỏ qua</a:t>
            </a:r>
            <a:r>
              <a:rPr lang="vi-VN" altLang="th-TH">
                <a:latin typeface="Arial" panose="020B0604020202020204" pitchFamily="34" charset="0"/>
                <a:cs typeface="Noto Sans CJK SC Regular" charset="0"/>
              </a:rPr>
              <a:t>.</a:t>
            </a:r>
          </a:p>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Chuyển đổi trực tiếp được coi là một cách tiếp cận mạo hiểm để chuyển đổi.</a:t>
            </a:r>
          </a:p>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vi-VN" altLang="th-TH">
                <a:latin typeface="Arial" panose="020B0604020202020204" pitchFamily="34" charset="0"/>
                <a:cs typeface="Noto Sans CJK SC Regular" charset="0"/>
              </a:rPr>
              <a:t>Việc gián đoạn môi trường làm việc có thể xảy ra nếu người dùng không thích sử dụng hệ thống không quen thuộc mà không </a:t>
            </a:r>
            <a:r>
              <a:rPr lang="en-US" altLang="th-TH">
                <a:latin typeface="Arial" panose="020B0604020202020204" pitchFamily="34" charset="0"/>
                <a:cs typeface="Noto Sans CJK SC Regular" charset="0"/>
              </a:rPr>
              <a:t>có sự giúp đỡ</a:t>
            </a:r>
          </a:p>
          <a:p>
            <a:pPr marL="169863" indent="-169863">
              <a:spcBef>
                <a:spcPts val="450"/>
              </a:spcBef>
              <a:buFont typeface="Arial" panose="020B0604020202020204" pitchFamily="34"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lang="en-US" altLang="th-TH">
                <a:latin typeface="Arial" panose="020B0604020202020204" pitchFamily="34" charset="0"/>
                <a:cs typeface="Noto Sans CJK SC Regular" charset="0"/>
              </a:rPr>
              <a:t>Cuối cùng, không có cách nào để so sánh kết quả mới với cũ.</a:t>
            </a:r>
          </a:p>
        </p:txBody>
      </p:sp>
      <p:sp>
        <p:nvSpPr>
          <p:cNvPr id="50179" name="Text Box 3">
            <a:extLst>
              <a:ext uri="{FF2B5EF4-FFF2-40B4-BE49-F238E27FC236}">
                <a16:creationId xmlns:a16="http://schemas.microsoft.com/office/drawing/2014/main" id="{0FE65F5A-DFD1-4522-B135-37EEE644757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fld id="{E41A48F0-540C-45FA-9C89-863DE8FBD4F7}" type="slidenum">
              <a:rPr lang="en-US" altLang="th-TH" sz="1200"/>
              <a:pPr algn="r" eaLnBrk="1" hangingPunct="1">
                <a:buClrTx/>
                <a:buFontTx/>
                <a:buNone/>
              </a:pPr>
              <a:t>28</a:t>
            </a:fld>
            <a:endParaRPr lang="en-US" altLang="th-TH"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DF29-7BCE-485F-AE8D-FF160AE9367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F5F91A43-2A1A-4FE6-8A2B-916916E1770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E73C7574-90E2-46AE-BDC8-32828AA8D9DC}"/>
              </a:ext>
            </a:extLst>
          </p:cNvPr>
          <p:cNvSpPr>
            <a:spLocks noGrp="1"/>
          </p:cNvSpPr>
          <p:nvPr>
            <p:ph type="dt" idx="10"/>
          </p:nvPr>
        </p:nvSpPr>
        <p:spPr/>
        <p:txBody>
          <a:bodyPr/>
          <a:lstStyle>
            <a:lvl1pPr>
              <a:defRPr/>
            </a:lvl1pPr>
          </a:lstStyle>
          <a:p>
            <a:fld id="{5B19B596-B3E9-4B8A-B250-A64FB7D9A86C}"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509C05F6-4421-4DE1-BD16-6010734C9513}"/>
              </a:ext>
            </a:extLst>
          </p:cNvPr>
          <p:cNvSpPr>
            <a:spLocks noGrp="1"/>
          </p:cNvSpPr>
          <p:nvPr>
            <p:ph type="sldNum" idx="11"/>
          </p:nvPr>
        </p:nvSpPr>
        <p:spPr/>
        <p:txBody>
          <a:bodyPr/>
          <a:lstStyle>
            <a:lvl1pPr>
              <a:defRPr/>
            </a:lvl1pPr>
          </a:lstStyle>
          <a:p>
            <a:r>
              <a:rPr lang="en-US" altLang="th-TH"/>
              <a:t>17-</a:t>
            </a:r>
            <a:fld id="{C9B96C20-F902-4F48-84BF-BE752554AFA6}" type="slidenum">
              <a:rPr lang="en-US" altLang="th-TH"/>
              <a:pPr/>
              <a:t>‹#›</a:t>
            </a:fld>
            <a:endParaRPr lang="en-US" altLang="th-TH"/>
          </a:p>
        </p:txBody>
      </p:sp>
    </p:spTree>
    <p:extLst>
      <p:ext uri="{BB962C8B-B14F-4D97-AF65-F5344CB8AC3E}">
        <p14:creationId xmlns:p14="http://schemas.microsoft.com/office/powerpoint/2010/main" val="158628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B688-9C7B-4208-B058-BA1C52750E23}"/>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9F9A653-4A2C-4135-985F-8A38848988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79F4EB15-C5D9-4474-B666-E43AF84286E9}"/>
              </a:ext>
            </a:extLst>
          </p:cNvPr>
          <p:cNvSpPr>
            <a:spLocks noGrp="1"/>
          </p:cNvSpPr>
          <p:nvPr>
            <p:ph type="dt" idx="10"/>
          </p:nvPr>
        </p:nvSpPr>
        <p:spPr/>
        <p:txBody>
          <a:bodyPr/>
          <a:lstStyle>
            <a:lvl1pPr>
              <a:defRPr/>
            </a:lvl1pPr>
          </a:lstStyle>
          <a:p>
            <a:fld id="{54BC1E31-FC21-417A-AE33-88DEC8C1D295}"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9A95D6E7-1071-4229-99BB-3270A2EE72AB}"/>
              </a:ext>
            </a:extLst>
          </p:cNvPr>
          <p:cNvSpPr>
            <a:spLocks noGrp="1"/>
          </p:cNvSpPr>
          <p:nvPr>
            <p:ph type="sldNum" idx="11"/>
          </p:nvPr>
        </p:nvSpPr>
        <p:spPr/>
        <p:txBody>
          <a:bodyPr/>
          <a:lstStyle>
            <a:lvl1pPr>
              <a:defRPr/>
            </a:lvl1pPr>
          </a:lstStyle>
          <a:p>
            <a:r>
              <a:rPr lang="en-US" altLang="th-TH"/>
              <a:t>17-</a:t>
            </a:r>
            <a:fld id="{C0C9D50E-88E6-4D32-AE27-9C6CB4923817}" type="slidenum">
              <a:rPr lang="en-US" altLang="th-TH"/>
              <a:pPr/>
              <a:t>‹#›</a:t>
            </a:fld>
            <a:endParaRPr lang="en-US" altLang="th-TH"/>
          </a:p>
        </p:txBody>
      </p:sp>
    </p:spTree>
    <p:extLst>
      <p:ext uri="{BB962C8B-B14F-4D97-AF65-F5344CB8AC3E}">
        <p14:creationId xmlns:p14="http://schemas.microsoft.com/office/powerpoint/2010/main" val="383543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9DCF05-7940-4317-A045-558641720071}"/>
              </a:ext>
            </a:extLst>
          </p:cNvPr>
          <p:cNvSpPr>
            <a:spLocks noGrp="1"/>
          </p:cNvSpPr>
          <p:nvPr>
            <p:ph type="title" orient="vert"/>
          </p:nvPr>
        </p:nvSpPr>
        <p:spPr>
          <a:xfrm>
            <a:off x="6962775" y="381000"/>
            <a:ext cx="1990725" cy="5749925"/>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2DBC3176-E716-421C-80BB-0DBEEF6DB70D}"/>
              </a:ext>
            </a:extLst>
          </p:cNvPr>
          <p:cNvSpPr>
            <a:spLocks noGrp="1"/>
          </p:cNvSpPr>
          <p:nvPr>
            <p:ph type="body" orient="vert" idx="1"/>
          </p:nvPr>
        </p:nvSpPr>
        <p:spPr>
          <a:xfrm>
            <a:off x="990600" y="381000"/>
            <a:ext cx="5819775" cy="57499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CD9E603F-73B9-4ACA-8542-BF36F235A919}"/>
              </a:ext>
            </a:extLst>
          </p:cNvPr>
          <p:cNvSpPr>
            <a:spLocks noGrp="1"/>
          </p:cNvSpPr>
          <p:nvPr>
            <p:ph type="dt" idx="10"/>
          </p:nvPr>
        </p:nvSpPr>
        <p:spPr/>
        <p:txBody>
          <a:bodyPr/>
          <a:lstStyle>
            <a:lvl1pPr>
              <a:defRPr/>
            </a:lvl1pPr>
          </a:lstStyle>
          <a:p>
            <a:fld id="{98B9397E-7EBA-444B-BD46-F558E1416BBE}"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C4E18A8E-0C7E-4E64-9342-2628ADFBE722}"/>
              </a:ext>
            </a:extLst>
          </p:cNvPr>
          <p:cNvSpPr>
            <a:spLocks noGrp="1"/>
          </p:cNvSpPr>
          <p:nvPr>
            <p:ph type="sldNum" idx="11"/>
          </p:nvPr>
        </p:nvSpPr>
        <p:spPr/>
        <p:txBody>
          <a:bodyPr/>
          <a:lstStyle>
            <a:lvl1pPr>
              <a:defRPr/>
            </a:lvl1pPr>
          </a:lstStyle>
          <a:p>
            <a:r>
              <a:rPr lang="en-US" altLang="th-TH"/>
              <a:t>17-</a:t>
            </a:r>
            <a:fld id="{73E41EA3-D652-4A69-ADFC-6E48A603494C}" type="slidenum">
              <a:rPr lang="en-US" altLang="th-TH"/>
              <a:pPr/>
              <a:t>‹#›</a:t>
            </a:fld>
            <a:endParaRPr lang="en-US" altLang="th-TH"/>
          </a:p>
        </p:txBody>
      </p:sp>
    </p:spTree>
    <p:extLst>
      <p:ext uri="{BB962C8B-B14F-4D97-AF65-F5344CB8AC3E}">
        <p14:creationId xmlns:p14="http://schemas.microsoft.com/office/powerpoint/2010/main" val="218341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1113-8500-4202-91C0-D899FD2E0E6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58FC5DC0-B405-411C-9B69-CD39A802BF9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67AA2E5B-CA3E-417E-918D-683AB044B436}"/>
              </a:ext>
            </a:extLst>
          </p:cNvPr>
          <p:cNvSpPr>
            <a:spLocks noGrp="1"/>
          </p:cNvSpPr>
          <p:nvPr>
            <p:ph type="dt" idx="10"/>
          </p:nvPr>
        </p:nvSpPr>
        <p:spPr/>
        <p:txBody>
          <a:bodyPr/>
          <a:lstStyle>
            <a:lvl1pPr>
              <a:defRPr/>
            </a:lvl1pPr>
          </a:lstStyle>
          <a:p>
            <a:fld id="{F33E662E-8055-4555-816E-182657E75A27}"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A1C6C93F-E071-4673-9570-D8D2B444952A}"/>
              </a:ext>
            </a:extLst>
          </p:cNvPr>
          <p:cNvSpPr>
            <a:spLocks noGrp="1"/>
          </p:cNvSpPr>
          <p:nvPr>
            <p:ph type="sldNum" idx="11"/>
          </p:nvPr>
        </p:nvSpPr>
        <p:spPr/>
        <p:txBody>
          <a:bodyPr/>
          <a:lstStyle>
            <a:lvl1pPr>
              <a:defRPr/>
            </a:lvl1pPr>
          </a:lstStyle>
          <a:p>
            <a:r>
              <a:rPr lang="en-US" altLang="th-TH"/>
              <a:t>17-</a:t>
            </a:r>
            <a:fld id="{A52765D5-3BD1-49B5-AC3D-30C86EC88E1C}" type="slidenum">
              <a:rPr lang="en-US" altLang="th-TH"/>
              <a:pPr/>
              <a:t>‹#›</a:t>
            </a:fld>
            <a:endParaRPr lang="en-US" altLang="th-TH"/>
          </a:p>
        </p:txBody>
      </p:sp>
    </p:spTree>
    <p:extLst>
      <p:ext uri="{BB962C8B-B14F-4D97-AF65-F5344CB8AC3E}">
        <p14:creationId xmlns:p14="http://schemas.microsoft.com/office/powerpoint/2010/main" val="2779356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3958-EC39-4630-A69E-F2101203703E}"/>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BD41BFA5-7838-4296-A2D6-ACB53D1693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732CF4E-9C21-41FF-B566-7A60F3C6154C}"/>
              </a:ext>
            </a:extLst>
          </p:cNvPr>
          <p:cNvSpPr>
            <a:spLocks noGrp="1"/>
          </p:cNvSpPr>
          <p:nvPr>
            <p:ph type="dt" idx="10"/>
          </p:nvPr>
        </p:nvSpPr>
        <p:spPr/>
        <p:txBody>
          <a:bodyPr/>
          <a:lstStyle>
            <a:lvl1pPr>
              <a:defRPr/>
            </a:lvl1pPr>
          </a:lstStyle>
          <a:p>
            <a:fld id="{9B5F032B-FE17-4AF3-BB1C-0182DA3A7AB1}"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5D0AEED9-7046-4727-94FB-58E0F2732216}"/>
              </a:ext>
            </a:extLst>
          </p:cNvPr>
          <p:cNvSpPr>
            <a:spLocks noGrp="1"/>
          </p:cNvSpPr>
          <p:nvPr>
            <p:ph type="sldNum" idx="11"/>
          </p:nvPr>
        </p:nvSpPr>
        <p:spPr/>
        <p:txBody>
          <a:bodyPr/>
          <a:lstStyle>
            <a:lvl1pPr>
              <a:defRPr/>
            </a:lvl1pPr>
          </a:lstStyle>
          <a:p>
            <a:r>
              <a:rPr lang="en-US" altLang="th-TH"/>
              <a:t>17-</a:t>
            </a:r>
            <a:fld id="{9429002F-F407-49D5-A290-CB53986C5F3C}" type="slidenum">
              <a:rPr lang="en-US" altLang="th-TH"/>
              <a:pPr/>
              <a:t>‹#›</a:t>
            </a:fld>
            <a:endParaRPr lang="en-US" altLang="th-TH"/>
          </a:p>
        </p:txBody>
      </p:sp>
    </p:spTree>
    <p:extLst>
      <p:ext uri="{BB962C8B-B14F-4D97-AF65-F5344CB8AC3E}">
        <p14:creationId xmlns:p14="http://schemas.microsoft.com/office/powerpoint/2010/main" val="26137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7153-EE22-4278-AC62-13873CE46EE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28E24DCB-4A5F-422D-8BAC-E948A741F91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466E181-7054-456D-AA60-8EC8391CF004}"/>
              </a:ext>
            </a:extLst>
          </p:cNvPr>
          <p:cNvSpPr>
            <a:spLocks noGrp="1"/>
          </p:cNvSpPr>
          <p:nvPr>
            <p:ph type="dt" idx="10"/>
          </p:nvPr>
        </p:nvSpPr>
        <p:spPr/>
        <p:txBody>
          <a:bodyPr/>
          <a:lstStyle>
            <a:lvl1pPr>
              <a:defRPr/>
            </a:lvl1pPr>
          </a:lstStyle>
          <a:p>
            <a:fld id="{EC851235-338B-40AD-A1E6-C5A033148D87}"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D133A83C-413B-4C37-9FA6-D0CA7C36F049}"/>
              </a:ext>
            </a:extLst>
          </p:cNvPr>
          <p:cNvSpPr>
            <a:spLocks noGrp="1"/>
          </p:cNvSpPr>
          <p:nvPr>
            <p:ph type="sldNum" idx="11"/>
          </p:nvPr>
        </p:nvSpPr>
        <p:spPr/>
        <p:txBody>
          <a:bodyPr/>
          <a:lstStyle>
            <a:lvl1pPr>
              <a:defRPr/>
            </a:lvl1pPr>
          </a:lstStyle>
          <a:p>
            <a:r>
              <a:rPr lang="en-US" altLang="th-TH"/>
              <a:t>17-</a:t>
            </a:r>
            <a:fld id="{DB730503-4836-46F4-8652-550DB604122E}" type="slidenum">
              <a:rPr lang="en-US" altLang="th-TH"/>
              <a:pPr/>
              <a:t>‹#›</a:t>
            </a:fld>
            <a:endParaRPr lang="en-US" altLang="th-TH"/>
          </a:p>
        </p:txBody>
      </p:sp>
    </p:spTree>
    <p:extLst>
      <p:ext uri="{BB962C8B-B14F-4D97-AF65-F5344CB8AC3E}">
        <p14:creationId xmlns:p14="http://schemas.microsoft.com/office/powerpoint/2010/main" val="142519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B9A0-D023-43C9-A26D-1478A1E81A30}"/>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C6F4638F-E8E7-4268-B9F5-F00A8FD3A0BD}"/>
              </a:ext>
            </a:extLst>
          </p:cNvPr>
          <p:cNvSpPr>
            <a:spLocks noGrp="1"/>
          </p:cNvSpPr>
          <p:nvPr>
            <p:ph sz="half" idx="1"/>
          </p:nvPr>
        </p:nvSpPr>
        <p:spPr>
          <a:xfrm>
            <a:off x="1182688" y="2017713"/>
            <a:ext cx="3808412"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96495DC6-D4EA-4416-83C8-79F735902762}"/>
              </a:ext>
            </a:extLst>
          </p:cNvPr>
          <p:cNvSpPr>
            <a:spLocks noGrp="1"/>
          </p:cNvSpPr>
          <p:nvPr>
            <p:ph sz="half" idx="2"/>
          </p:nvPr>
        </p:nvSpPr>
        <p:spPr>
          <a:xfrm>
            <a:off x="5143500" y="2017713"/>
            <a:ext cx="3810000"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04559840-1C07-467C-8873-BAA6B6E2A0A9}"/>
              </a:ext>
            </a:extLst>
          </p:cNvPr>
          <p:cNvSpPr>
            <a:spLocks noGrp="1"/>
          </p:cNvSpPr>
          <p:nvPr>
            <p:ph type="dt" idx="10"/>
          </p:nvPr>
        </p:nvSpPr>
        <p:spPr/>
        <p:txBody>
          <a:bodyPr/>
          <a:lstStyle>
            <a:lvl1pPr>
              <a:defRPr/>
            </a:lvl1pPr>
          </a:lstStyle>
          <a:p>
            <a:fld id="{28CA0D54-F3D7-4409-9EA8-11AF52096D2F}" type="datetime1">
              <a:rPr lang="en-US" altLang="th-TH" smtClean="0"/>
              <a:t>11/29/2018</a:t>
            </a:fld>
            <a:endParaRPr lang="en-US" altLang="th-TH"/>
          </a:p>
        </p:txBody>
      </p:sp>
      <p:sp>
        <p:nvSpPr>
          <p:cNvPr id="6" name="Slide Number Placeholder 5">
            <a:extLst>
              <a:ext uri="{FF2B5EF4-FFF2-40B4-BE49-F238E27FC236}">
                <a16:creationId xmlns:a16="http://schemas.microsoft.com/office/drawing/2014/main" id="{2403F63C-9F13-436D-9E0C-3A8BF73DCBD7}"/>
              </a:ext>
            </a:extLst>
          </p:cNvPr>
          <p:cNvSpPr>
            <a:spLocks noGrp="1"/>
          </p:cNvSpPr>
          <p:nvPr>
            <p:ph type="sldNum" idx="11"/>
          </p:nvPr>
        </p:nvSpPr>
        <p:spPr/>
        <p:txBody>
          <a:bodyPr/>
          <a:lstStyle>
            <a:lvl1pPr>
              <a:defRPr/>
            </a:lvl1pPr>
          </a:lstStyle>
          <a:p>
            <a:r>
              <a:rPr lang="en-US" altLang="th-TH"/>
              <a:t>17-</a:t>
            </a:r>
            <a:fld id="{C06BB044-0FD6-442E-B805-A635CDE8EDD1}" type="slidenum">
              <a:rPr lang="en-US" altLang="th-TH"/>
              <a:pPr/>
              <a:t>‹#›</a:t>
            </a:fld>
            <a:endParaRPr lang="en-US" altLang="th-TH"/>
          </a:p>
        </p:txBody>
      </p:sp>
    </p:spTree>
    <p:extLst>
      <p:ext uri="{BB962C8B-B14F-4D97-AF65-F5344CB8AC3E}">
        <p14:creationId xmlns:p14="http://schemas.microsoft.com/office/powerpoint/2010/main" val="1604255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B154-0219-4064-936B-9B62FEB6F2DA}"/>
              </a:ext>
            </a:extLst>
          </p:cNvPr>
          <p:cNvSpPr>
            <a:spLocks noGrp="1"/>
          </p:cNvSpPr>
          <p:nvPr>
            <p:ph type="title"/>
          </p:nvPr>
        </p:nvSpPr>
        <p:spPr>
          <a:xfrm>
            <a:off x="630238" y="365125"/>
            <a:ext cx="78867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64337469-13D1-4E73-8C87-3747E8B6D31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5B244A-45A6-4610-BF70-E8BA0E589C9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5E14F141-A6E2-4AB8-AFF8-994AFF8796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97F2E5-36F6-46CA-9383-35391802ADA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EF90819F-5341-4158-87C9-6762CF1CD7B3}"/>
              </a:ext>
            </a:extLst>
          </p:cNvPr>
          <p:cNvSpPr>
            <a:spLocks noGrp="1"/>
          </p:cNvSpPr>
          <p:nvPr>
            <p:ph type="dt" idx="10"/>
          </p:nvPr>
        </p:nvSpPr>
        <p:spPr/>
        <p:txBody>
          <a:bodyPr/>
          <a:lstStyle>
            <a:lvl1pPr>
              <a:defRPr/>
            </a:lvl1pPr>
          </a:lstStyle>
          <a:p>
            <a:fld id="{DB9C0054-2A3C-4F9C-990F-E4283F312ACF}" type="datetime1">
              <a:rPr lang="en-US" altLang="th-TH" smtClean="0"/>
              <a:t>11/29/2018</a:t>
            </a:fld>
            <a:endParaRPr lang="en-US" altLang="th-TH"/>
          </a:p>
        </p:txBody>
      </p:sp>
      <p:sp>
        <p:nvSpPr>
          <p:cNvPr id="8" name="Slide Number Placeholder 7">
            <a:extLst>
              <a:ext uri="{FF2B5EF4-FFF2-40B4-BE49-F238E27FC236}">
                <a16:creationId xmlns:a16="http://schemas.microsoft.com/office/drawing/2014/main" id="{E4A86645-B75D-42D0-AEFC-A332CD9AE52A}"/>
              </a:ext>
            </a:extLst>
          </p:cNvPr>
          <p:cNvSpPr>
            <a:spLocks noGrp="1"/>
          </p:cNvSpPr>
          <p:nvPr>
            <p:ph type="sldNum" idx="11"/>
          </p:nvPr>
        </p:nvSpPr>
        <p:spPr/>
        <p:txBody>
          <a:bodyPr/>
          <a:lstStyle>
            <a:lvl1pPr>
              <a:defRPr/>
            </a:lvl1pPr>
          </a:lstStyle>
          <a:p>
            <a:r>
              <a:rPr lang="en-US" altLang="th-TH"/>
              <a:t>17-</a:t>
            </a:r>
            <a:fld id="{2BC20B84-B34B-4524-B3FC-0FE716F91259}" type="slidenum">
              <a:rPr lang="en-US" altLang="th-TH"/>
              <a:pPr/>
              <a:t>‹#›</a:t>
            </a:fld>
            <a:endParaRPr lang="en-US" altLang="th-TH"/>
          </a:p>
        </p:txBody>
      </p:sp>
    </p:spTree>
    <p:extLst>
      <p:ext uri="{BB962C8B-B14F-4D97-AF65-F5344CB8AC3E}">
        <p14:creationId xmlns:p14="http://schemas.microsoft.com/office/powerpoint/2010/main" val="77154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A6A8-5671-41B1-9034-E440FA286218}"/>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7E8FC56-3BD6-44FD-8CC4-7D90B4326AE8}"/>
              </a:ext>
            </a:extLst>
          </p:cNvPr>
          <p:cNvSpPr>
            <a:spLocks noGrp="1"/>
          </p:cNvSpPr>
          <p:nvPr>
            <p:ph type="dt" idx="10"/>
          </p:nvPr>
        </p:nvSpPr>
        <p:spPr/>
        <p:txBody>
          <a:bodyPr/>
          <a:lstStyle>
            <a:lvl1pPr>
              <a:defRPr/>
            </a:lvl1pPr>
          </a:lstStyle>
          <a:p>
            <a:fld id="{03FFF4B2-087C-4968-B283-28B1C6782217}" type="datetime1">
              <a:rPr lang="en-US" altLang="th-TH" smtClean="0"/>
              <a:t>11/29/2018</a:t>
            </a:fld>
            <a:endParaRPr lang="en-US" altLang="th-TH"/>
          </a:p>
        </p:txBody>
      </p:sp>
      <p:sp>
        <p:nvSpPr>
          <p:cNvPr id="4" name="Slide Number Placeholder 3">
            <a:extLst>
              <a:ext uri="{FF2B5EF4-FFF2-40B4-BE49-F238E27FC236}">
                <a16:creationId xmlns:a16="http://schemas.microsoft.com/office/drawing/2014/main" id="{C2DC5407-27EC-4BF6-A3B1-DD9C4EC85490}"/>
              </a:ext>
            </a:extLst>
          </p:cNvPr>
          <p:cNvSpPr>
            <a:spLocks noGrp="1"/>
          </p:cNvSpPr>
          <p:nvPr>
            <p:ph type="sldNum" idx="11"/>
          </p:nvPr>
        </p:nvSpPr>
        <p:spPr/>
        <p:txBody>
          <a:bodyPr/>
          <a:lstStyle>
            <a:lvl1pPr>
              <a:defRPr/>
            </a:lvl1pPr>
          </a:lstStyle>
          <a:p>
            <a:r>
              <a:rPr lang="en-US" altLang="th-TH"/>
              <a:t>17-</a:t>
            </a:r>
            <a:fld id="{A7314D13-DCF6-4101-8E20-204A95CA8BFA}" type="slidenum">
              <a:rPr lang="en-US" altLang="th-TH"/>
              <a:pPr/>
              <a:t>‹#›</a:t>
            </a:fld>
            <a:endParaRPr lang="en-US" altLang="th-TH"/>
          </a:p>
        </p:txBody>
      </p:sp>
    </p:spTree>
    <p:extLst>
      <p:ext uri="{BB962C8B-B14F-4D97-AF65-F5344CB8AC3E}">
        <p14:creationId xmlns:p14="http://schemas.microsoft.com/office/powerpoint/2010/main" val="1481213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F974F-A52E-4AB8-AC6D-FC9320B282DF}"/>
              </a:ext>
            </a:extLst>
          </p:cNvPr>
          <p:cNvSpPr>
            <a:spLocks noGrp="1"/>
          </p:cNvSpPr>
          <p:nvPr>
            <p:ph type="dt" idx="10"/>
          </p:nvPr>
        </p:nvSpPr>
        <p:spPr/>
        <p:txBody>
          <a:bodyPr/>
          <a:lstStyle>
            <a:lvl1pPr>
              <a:defRPr/>
            </a:lvl1pPr>
          </a:lstStyle>
          <a:p>
            <a:fld id="{1DD1E8D6-4132-4DB4-8AF7-D1536423D5D7}" type="datetime1">
              <a:rPr lang="en-US" altLang="th-TH" smtClean="0"/>
              <a:t>11/29/2018</a:t>
            </a:fld>
            <a:endParaRPr lang="en-US" altLang="th-TH"/>
          </a:p>
        </p:txBody>
      </p:sp>
      <p:sp>
        <p:nvSpPr>
          <p:cNvPr id="3" name="Slide Number Placeholder 2">
            <a:extLst>
              <a:ext uri="{FF2B5EF4-FFF2-40B4-BE49-F238E27FC236}">
                <a16:creationId xmlns:a16="http://schemas.microsoft.com/office/drawing/2014/main" id="{89FF2484-8C70-4252-A788-08E0A0DB1AFF}"/>
              </a:ext>
            </a:extLst>
          </p:cNvPr>
          <p:cNvSpPr>
            <a:spLocks noGrp="1"/>
          </p:cNvSpPr>
          <p:nvPr>
            <p:ph type="sldNum" idx="11"/>
          </p:nvPr>
        </p:nvSpPr>
        <p:spPr/>
        <p:txBody>
          <a:bodyPr/>
          <a:lstStyle>
            <a:lvl1pPr>
              <a:defRPr/>
            </a:lvl1pPr>
          </a:lstStyle>
          <a:p>
            <a:r>
              <a:rPr lang="en-US" altLang="th-TH"/>
              <a:t>17-</a:t>
            </a:r>
            <a:fld id="{BE7B9D0A-E61A-4B8F-A4E9-379CECF62974}" type="slidenum">
              <a:rPr lang="en-US" altLang="th-TH"/>
              <a:pPr/>
              <a:t>‹#›</a:t>
            </a:fld>
            <a:endParaRPr lang="en-US" altLang="th-TH"/>
          </a:p>
        </p:txBody>
      </p:sp>
    </p:spTree>
    <p:extLst>
      <p:ext uri="{BB962C8B-B14F-4D97-AF65-F5344CB8AC3E}">
        <p14:creationId xmlns:p14="http://schemas.microsoft.com/office/powerpoint/2010/main" val="18785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D965-10FE-4A42-A12A-B3A59615C94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8C30C0-5686-4E7F-8731-2F0B0F327CD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2C91ACDA-94E7-4BAB-A7F8-C9FEA3C48E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F22BC2-07FF-4FF5-B377-C25D3304838F}"/>
              </a:ext>
            </a:extLst>
          </p:cNvPr>
          <p:cNvSpPr>
            <a:spLocks noGrp="1"/>
          </p:cNvSpPr>
          <p:nvPr>
            <p:ph type="dt" idx="10"/>
          </p:nvPr>
        </p:nvSpPr>
        <p:spPr/>
        <p:txBody>
          <a:bodyPr/>
          <a:lstStyle>
            <a:lvl1pPr>
              <a:defRPr/>
            </a:lvl1pPr>
          </a:lstStyle>
          <a:p>
            <a:fld id="{A817D4A4-A5E8-40D0-B9F2-721D91DDE127}" type="datetime1">
              <a:rPr lang="en-US" altLang="th-TH" smtClean="0"/>
              <a:t>11/29/2018</a:t>
            </a:fld>
            <a:endParaRPr lang="en-US" altLang="th-TH"/>
          </a:p>
        </p:txBody>
      </p:sp>
      <p:sp>
        <p:nvSpPr>
          <p:cNvPr id="6" name="Slide Number Placeholder 5">
            <a:extLst>
              <a:ext uri="{FF2B5EF4-FFF2-40B4-BE49-F238E27FC236}">
                <a16:creationId xmlns:a16="http://schemas.microsoft.com/office/drawing/2014/main" id="{0AD21BAC-1512-4D0B-B0E0-99122FD64B00}"/>
              </a:ext>
            </a:extLst>
          </p:cNvPr>
          <p:cNvSpPr>
            <a:spLocks noGrp="1"/>
          </p:cNvSpPr>
          <p:nvPr>
            <p:ph type="sldNum" idx="11"/>
          </p:nvPr>
        </p:nvSpPr>
        <p:spPr/>
        <p:txBody>
          <a:bodyPr/>
          <a:lstStyle>
            <a:lvl1pPr>
              <a:defRPr/>
            </a:lvl1pPr>
          </a:lstStyle>
          <a:p>
            <a:r>
              <a:rPr lang="en-US" altLang="th-TH"/>
              <a:t>17-</a:t>
            </a:r>
            <a:fld id="{C91B87A4-83C0-4F43-865D-1EE2DB47A2EB}" type="slidenum">
              <a:rPr lang="en-US" altLang="th-TH"/>
              <a:pPr/>
              <a:t>‹#›</a:t>
            </a:fld>
            <a:endParaRPr lang="en-US" altLang="th-TH"/>
          </a:p>
        </p:txBody>
      </p:sp>
    </p:spTree>
    <p:extLst>
      <p:ext uri="{BB962C8B-B14F-4D97-AF65-F5344CB8AC3E}">
        <p14:creationId xmlns:p14="http://schemas.microsoft.com/office/powerpoint/2010/main" val="402584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9693-B832-4D1E-B71D-FB1076046817}"/>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D3FF9830-C341-4D61-B741-C5120A6F14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0DDC4AF9-B5A0-4981-8281-02481C9C944C}"/>
              </a:ext>
            </a:extLst>
          </p:cNvPr>
          <p:cNvSpPr>
            <a:spLocks noGrp="1"/>
          </p:cNvSpPr>
          <p:nvPr>
            <p:ph type="dt" idx="10"/>
          </p:nvPr>
        </p:nvSpPr>
        <p:spPr/>
        <p:txBody>
          <a:bodyPr/>
          <a:lstStyle>
            <a:lvl1pPr>
              <a:defRPr/>
            </a:lvl1pPr>
          </a:lstStyle>
          <a:p>
            <a:fld id="{9F76A4F1-7F2F-4320-83A7-141620FCD20B}"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9F85C770-E0DB-4524-88C8-3DA03D594EA1}"/>
              </a:ext>
            </a:extLst>
          </p:cNvPr>
          <p:cNvSpPr>
            <a:spLocks noGrp="1"/>
          </p:cNvSpPr>
          <p:nvPr>
            <p:ph type="sldNum" idx="11"/>
          </p:nvPr>
        </p:nvSpPr>
        <p:spPr/>
        <p:txBody>
          <a:bodyPr/>
          <a:lstStyle>
            <a:lvl1pPr>
              <a:defRPr/>
            </a:lvl1pPr>
          </a:lstStyle>
          <a:p>
            <a:r>
              <a:rPr lang="en-US" altLang="th-TH"/>
              <a:t>17-</a:t>
            </a:r>
            <a:fld id="{8C318F6D-A108-4088-B7DE-7FC8EF495EB5}" type="slidenum">
              <a:rPr lang="en-US" altLang="th-TH"/>
              <a:pPr/>
              <a:t>‹#›</a:t>
            </a:fld>
            <a:endParaRPr lang="en-US" altLang="th-TH"/>
          </a:p>
        </p:txBody>
      </p:sp>
    </p:spTree>
    <p:extLst>
      <p:ext uri="{BB962C8B-B14F-4D97-AF65-F5344CB8AC3E}">
        <p14:creationId xmlns:p14="http://schemas.microsoft.com/office/powerpoint/2010/main" val="4038054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236E-B941-4C67-8B89-9E3A6A30B5B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F88133EA-D1AD-457F-9467-3AD126A4F7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0F488A64-7086-450F-A5A5-1C64AE9EA1A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8A4B25-E013-44BA-8A17-A6A961DB6CC5}"/>
              </a:ext>
            </a:extLst>
          </p:cNvPr>
          <p:cNvSpPr>
            <a:spLocks noGrp="1"/>
          </p:cNvSpPr>
          <p:nvPr>
            <p:ph type="dt" idx="10"/>
          </p:nvPr>
        </p:nvSpPr>
        <p:spPr/>
        <p:txBody>
          <a:bodyPr/>
          <a:lstStyle>
            <a:lvl1pPr>
              <a:defRPr/>
            </a:lvl1pPr>
          </a:lstStyle>
          <a:p>
            <a:fld id="{E09E2292-3BF1-4DD7-BD4C-01ACD0923A1A}" type="datetime1">
              <a:rPr lang="en-US" altLang="th-TH" smtClean="0"/>
              <a:t>11/29/2018</a:t>
            </a:fld>
            <a:endParaRPr lang="en-US" altLang="th-TH"/>
          </a:p>
        </p:txBody>
      </p:sp>
      <p:sp>
        <p:nvSpPr>
          <p:cNvPr id="6" name="Slide Number Placeholder 5">
            <a:extLst>
              <a:ext uri="{FF2B5EF4-FFF2-40B4-BE49-F238E27FC236}">
                <a16:creationId xmlns:a16="http://schemas.microsoft.com/office/drawing/2014/main" id="{68844104-3558-481F-B6B5-1FBF8A8BF56A}"/>
              </a:ext>
            </a:extLst>
          </p:cNvPr>
          <p:cNvSpPr>
            <a:spLocks noGrp="1"/>
          </p:cNvSpPr>
          <p:nvPr>
            <p:ph type="sldNum" idx="11"/>
          </p:nvPr>
        </p:nvSpPr>
        <p:spPr/>
        <p:txBody>
          <a:bodyPr/>
          <a:lstStyle>
            <a:lvl1pPr>
              <a:defRPr/>
            </a:lvl1pPr>
          </a:lstStyle>
          <a:p>
            <a:r>
              <a:rPr lang="en-US" altLang="th-TH"/>
              <a:t>17-</a:t>
            </a:r>
            <a:fld id="{401764C1-6687-492F-A692-C49D16B11C0C}" type="slidenum">
              <a:rPr lang="en-US" altLang="th-TH"/>
              <a:pPr/>
              <a:t>‹#›</a:t>
            </a:fld>
            <a:endParaRPr lang="en-US" altLang="th-TH"/>
          </a:p>
        </p:txBody>
      </p:sp>
    </p:spTree>
    <p:extLst>
      <p:ext uri="{BB962C8B-B14F-4D97-AF65-F5344CB8AC3E}">
        <p14:creationId xmlns:p14="http://schemas.microsoft.com/office/powerpoint/2010/main" val="3099294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08EE-CEC9-433A-8F86-1AF114AEBDFE}"/>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732BEFA2-908F-411C-9772-3688807108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73B81DF9-DC4E-44C5-8879-A02FA353507C}"/>
              </a:ext>
            </a:extLst>
          </p:cNvPr>
          <p:cNvSpPr>
            <a:spLocks noGrp="1"/>
          </p:cNvSpPr>
          <p:nvPr>
            <p:ph type="dt" idx="10"/>
          </p:nvPr>
        </p:nvSpPr>
        <p:spPr/>
        <p:txBody>
          <a:bodyPr/>
          <a:lstStyle>
            <a:lvl1pPr>
              <a:defRPr/>
            </a:lvl1pPr>
          </a:lstStyle>
          <a:p>
            <a:fld id="{1E876920-EB83-42FD-9124-DD8616DB7B4B}"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E80E460C-1194-47CB-B8BA-A429899DC09A}"/>
              </a:ext>
            </a:extLst>
          </p:cNvPr>
          <p:cNvSpPr>
            <a:spLocks noGrp="1"/>
          </p:cNvSpPr>
          <p:nvPr>
            <p:ph type="sldNum" idx="11"/>
          </p:nvPr>
        </p:nvSpPr>
        <p:spPr/>
        <p:txBody>
          <a:bodyPr/>
          <a:lstStyle>
            <a:lvl1pPr>
              <a:defRPr/>
            </a:lvl1pPr>
          </a:lstStyle>
          <a:p>
            <a:r>
              <a:rPr lang="en-US" altLang="th-TH"/>
              <a:t>17-</a:t>
            </a:r>
            <a:fld id="{1CA5DDC0-C2E7-438F-94C5-29A20BBB2491}" type="slidenum">
              <a:rPr lang="en-US" altLang="th-TH"/>
              <a:pPr/>
              <a:t>‹#›</a:t>
            </a:fld>
            <a:endParaRPr lang="en-US" altLang="th-TH"/>
          </a:p>
        </p:txBody>
      </p:sp>
    </p:spTree>
    <p:extLst>
      <p:ext uri="{BB962C8B-B14F-4D97-AF65-F5344CB8AC3E}">
        <p14:creationId xmlns:p14="http://schemas.microsoft.com/office/powerpoint/2010/main" val="95009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36709-8B1F-4FA6-921A-2E298C3E2511}"/>
              </a:ext>
            </a:extLst>
          </p:cNvPr>
          <p:cNvSpPr>
            <a:spLocks noGrp="1"/>
          </p:cNvSpPr>
          <p:nvPr>
            <p:ph type="title" orient="vert"/>
          </p:nvPr>
        </p:nvSpPr>
        <p:spPr>
          <a:xfrm>
            <a:off x="6962775" y="381000"/>
            <a:ext cx="1990725" cy="5749925"/>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DBB36CA6-92A6-40CE-8FB5-4E57E75A1BBE}"/>
              </a:ext>
            </a:extLst>
          </p:cNvPr>
          <p:cNvSpPr>
            <a:spLocks noGrp="1"/>
          </p:cNvSpPr>
          <p:nvPr>
            <p:ph type="body" orient="vert" idx="1"/>
          </p:nvPr>
        </p:nvSpPr>
        <p:spPr>
          <a:xfrm>
            <a:off x="990600" y="381000"/>
            <a:ext cx="5819775" cy="57499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EC656D56-DF3C-4FD8-85B4-208B061B8DCB}"/>
              </a:ext>
            </a:extLst>
          </p:cNvPr>
          <p:cNvSpPr>
            <a:spLocks noGrp="1"/>
          </p:cNvSpPr>
          <p:nvPr>
            <p:ph type="dt" idx="10"/>
          </p:nvPr>
        </p:nvSpPr>
        <p:spPr/>
        <p:txBody>
          <a:bodyPr/>
          <a:lstStyle>
            <a:lvl1pPr>
              <a:defRPr/>
            </a:lvl1pPr>
          </a:lstStyle>
          <a:p>
            <a:fld id="{F2DDD30D-F154-4895-8E1F-038232F8B349}"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3EA8B3DE-E6E1-40D4-91CF-E9DDAE62B72B}"/>
              </a:ext>
            </a:extLst>
          </p:cNvPr>
          <p:cNvSpPr>
            <a:spLocks noGrp="1"/>
          </p:cNvSpPr>
          <p:nvPr>
            <p:ph type="sldNum" idx="11"/>
          </p:nvPr>
        </p:nvSpPr>
        <p:spPr/>
        <p:txBody>
          <a:bodyPr/>
          <a:lstStyle>
            <a:lvl1pPr>
              <a:defRPr/>
            </a:lvl1pPr>
          </a:lstStyle>
          <a:p>
            <a:r>
              <a:rPr lang="en-US" altLang="th-TH"/>
              <a:t>17-</a:t>
            </a:r>
            <a:fld id="{EDC507E8-7292-4F25-BA76-BF57685E0746}" type="slidenum">
              <a:rPr lang="en-US" altLang="th-TH"/>
              <a:pPr/>
              <a:t>‹#›</a:t>
            </a:fld>
            <a:endParaRPr lang="en-US" altLang="th-TH"/>
          </a:p>
        </p:txBody>
      </p:sp>
    </p:spTree>
    <p:extLst>
      <p:ext uri="{BB962C8B-B14F-4D97-AF65-F5344CB8AC3E}">
        <p14:creationId xmlns:p14="http://schemas.microsoft.com/office/powerpoint/2010/main" val="2612103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7DCA-7BB7-4C15-B90B-60661DEED09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155AB765-BE40-45D1-812C-EDB5ED9DBD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Tree>
    <p:extLst>
      <p:ext uri="{BB962C8B-B14F-4D97-AF65-F5344CB8AC3E}">
        <p14:creationId xmlns:p14="http://schemas.microsoft.com/office/powerpoint/2010/main" val="332090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9D6E8-999A-4908-A501-588560981CA1}"/>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E54CA27B-27BF-477C-B2A5-E62989F583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3475559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3FCD-1DF0-4754-8B3A-EC82187F763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F08C3744-9319-464F-90C6-D30ADFE15EE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408208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7E13-9ABC-4D84-BFB3-5AD6CD8DD41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1C95E1CE-567F-42DA-A9FC-8D5B89B0C181}"/>
              </a:ext>
            </a:extLst>
          </p:cNvPr>
          <p:cNvSpPr>
            <a:spLocks noGrp="1"/>
          </p:cNvSpPr>
          <p:nvPr>
            <p:ph sz="half" idx="1"/>
          </p:nvPr>
        </p:nvSpPr>
        <p:spPr>
          <a:xfrm>
            <a:off x="1182688" y="2017713"/>
            <a:ext cx="3808412"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0D552BF7-5221-4545-A123-76EDEEABB580}"/>
              </a:ext>
            </a:extLst>
          </p:cNvPr>
          <p:cNvSpPr>
            <a:spLocks noGrp="1"/>
          </p:cNvSpPr>
          <p:nvPr>
            <p:ph sz="half" idx="2"/>
          </p:nvPr>
        </p:nvSpPr>
        <p:spPr>
          <a:xfrm>
            <a:off x="5143500" y="2017713"/>
            <a:ext cx="3810000"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403848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DA55-953B-4A76-B7CA-7B376B446003}"/>
              </a:ext>
            </a:extLst>
          </p:cNvPr>
          <p:cNvSpPr>
            <a:spLocks noGrp="1"/>
          </p:cNvSpPr>
          <p:nvPr>
            <p:ph type="title"/>
          </p:nvPr>
        </p:nvSpPr>
        <p:spPr>
          <a:xfrm>
            <a:off x="630238" y="365125"/>
            <a:ext cx="78867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FE263422-D48B-48D1-86B5-1AE7E7339B9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5831C6-5401-4B42-BF40-1BEA78E16AF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FAF41B8E-B3D2-48A3-991B-24A0A33B274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0B7DD5-2949-4B66-8A01-FA23AD9A977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2008572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1E65-AF26-4B1D-BE95-EB24B9CAE55A}"/>
              </a:ext>
            </a:extLst>
          </p:cNvPr>
          <p:cNvSpPr>
            <a:spLocks noGrp="1"/>
          </p:cNvSpPr>
          <p:nvPr>
            <p:ph type="title"/>
          </p:nvPr>
        </p:nvSpPr>
        <p:spPr/>
        <p:txBody>
          <a:bodyPr/>
          <a:lstStyle/>
          <a:p>
            <a:r>
              <a:rPr lang="en-US"/>
              <a:t>Click to edit Master title style</a:t>
            </a:r>
            <a:endParaRPr lang="th-TH"/>
          </a:p>
        </p:txBody>
      </p:sp>
    </p:spTree>
    <p:extLst>
      <p:ext uri="{BB962C8B-B14F-4D97-AF65-F5344CB8AC3E}">
        <p14:creationId xmlns:p14="http://schemas.microsoft.com/office/powerpoint/2010/main" val="3543350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55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16F8-357B-41CD-A4C1-BA2363CDA53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C2AC8AF8-8503-4EF8-9FA4-1F70204CED1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0A410EF4-341B-4768-97CD-E72BED5944A6}"/>
              </a:ext>
            </a:extLst>
          </p:cNvPr>
          <p:cNvSpPr>
            <a:spLocks noGrp="1"/>
          </p:cNvSpPr>
          <p:nvPr>
            <p:ph type="dt" idx="10"/>
          </p:nvPr>
        </p:nvSpPr>
        <p:spPr/>
        <p:txBody>
          <a:bodyPr/>
          <a:lstStyle>
            <a:lvl1pPr>
              <a:defRPr/>
            </a:lvl1pPr>
          </a:lstStyle>
          <a:p>
            <a:fld id="{E80AFA3B-A48D-4C68-AA47-7E310CA1D7F5}"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84382DF5-F8C6-476F-8A6E-D762D9B52731}"/>
              </a:ext>
            </a:extLst>
          </p:cNvPr>
          <p:cNvSpPr>
            <a:spLocks noGrp="1"/>
          </p:cNvSpPr>
          <p:nvPr>
            <p:ph type="sldNum" idx="11"/>
          </p:nvPr>
        </p:nvSpPr>
        <p:spPr/>
        <p:txBody>
          <a:bodyPr/>
          <a:lstStyle>
            <a:lvl1pPr>
              <a:defRPr/>
            </a:lvl1pPr>
          </a:lstStyle>
          <a:p>
            <a:r>
              <a:rPr lang="en-US" altLang="th-TH"/>
              <a:t>17-</a:t>
            </a:r>
            <a:fld id="{D47059EA-F756-489E-BB2D-C8C26CBE0414}" type="slidenum">
              <a:rPr lang="en-US" altLang="th-TH"/>
              <a:pPr/>
              <a:t>‹#›</a:t>
            </a:fld>
            <a:endParaRPr lang="en-US" altLang="th-TH"/>
          </a:p>
        </p:txBody>
      </p:sp>
    </p:spTree>
    <p:extLst>
      <p:ext uri="{BB962C8B-B14F-4D97-AF65-F5344CB8AC3E}">
        <p14:creationId xmlns:p14="http://schemas.microsoft.com/office/powerpoint/2010/main" val="2268798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4FEE-331C-4382-8135-C7C3475B91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F0832CB5-D627-4BCD-BBE8-21BD21BE6B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CE3A601-C99B-4DD2-96C1-B331D4801D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38106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A44D-5520-4AB3-B31C-79886D8031A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D24EA363-4C4A-43D0-B37F-61CE024ED3B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4B982D39-1365-4D14-989B-7B5628DABF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147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938C-D77A-4E3C-AC85-0129F09BEC19}"/>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BD3DC4B3-BA36-4561-95D3-7F9841950C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1523356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A78066-C8F5-4192-89EF-BBBDB67D98D8}"/>
              </a:ext>
            </a:extLst>
          </p:cNvPr>
          <p:cNvSpPr>
            <a:spLocks noGrp="1"/>
          </p:cNvSpPr>
          <p:nvPr>
            <p:ph type="title" orient="vert"/>
          </p:nvPr>
        </p:nvSpPr>
        <p:spPr>
          <a:xfrm>
            <a:off x="6962775" y="381000"/>
            <a:ext cx="1990725" cy="5749925"/>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EB9A4E16-E821-471D-91B4-35A529B6F8C3}"/>
              </a:ext>
            </a:extLst>
          </p:cNvPr>
          <p:cNvSpPr>
            <a:spLocks noGrp="1"/>
          </p:cNvSpPr>
          <p:nvPr>
            <p:ph type="body" orient="vert" idx="1"/>
          </p:nvPr>
        </p:nvSpPr>
        <p:spPr>
          <a:xfrm>
            <a:off x="990600" y="381000"/>
            <a:ext cx="5819775" cy="57499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771356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8ED9-EAEE-4DA4-A124-B37F3D47BD1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E604B390-C094-4307-8D15-EC940C5F46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Tree>
    <p:extLst>
      <p:ext uri="{BB962C8B-B14F-4D97-AF65-F5344CB8AC3E}">
        <p14:creationId xmlns:p14="http://schemas.microsoft.com/office/powerpoint/2010/main" val="3035413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B222-5680-4CC1-ACFF-9024FC78BA8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D61C18C-F5A1-4CC0-837A-7AD733F4BE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1963157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32AE4-2453-49F5-BA2A-A92510B3D3C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273B3307-7691-492B-9DB0-58CCDEBA418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587849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B4EF-B93D-4A1F-AC69-1AD198C04E57}"/>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D38EA60-DE84-484C-A3C4-DBCD57DFBB0F}"/>
              </a:ext>
            </a:extLst>
          </p:cNvPr>
          <p:cNvSpPr>
            <a:spLocks noGrp="1"/>
          </p:cNvSpPr>
          <p:nvPr>
            <p:ph sz="half" idx="1"/>
          </p:nvPr>
        </p:nvSpPr>
        <p:spPr>
          <a:xfrm>
            <a:off x="1182688" y="2017713"/>
            <a:ext cx="3808412"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61F99AD7-E084-4C46-A3C0-13A79D0ED711}"/>
              </a:ext>
            </a:extLst>
          </p:cNvPr>
          <p:cNvSpPr>
            <a:spLocks noGrp="1"/>
          </p:cNvSpPr>
          <p:nvPr>
            <p:ph sz="half" idx="2"/>
          </p:nvPr>
        </p:nvSpPr>
        <p:spPr>
          <a:xfrm>
            <a:off x="5143500" y="2017713"/>
            <a:ext cx="3810000"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2272511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32B3-073D-40F8-B09F-533D97622B47}"/>
              </a:ext>
            </a:extLst>
          </p:cNvPr>
          <p:cNvSpPr>
            <a:spLocks noGrp="1"/>
          </p:cNvSpPr>
          <p:nvPr>
            <p:ph type="title"/>
          </p:nvPr>
        </p:nvSpPr>
        <p:spPr>
          <a:xfrm>
            <a:off x="630238" y="365125"/>
            <a:ext cx="78867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6083763D-4D9D-4A4B-91D7-2B487D3688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653998-D4CA-4582-A69B-0E0CBDA5BB1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F9FC1A7C-847E-4C51-80FC-19E4A8ABA9E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C9CC75-EE8D-466D-B08B-7EBDAF33C51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3405522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D05D-E855-4A1A-8FFB-4CABFD5A9EB8}"/>
              </a:ext>
            </a:extLst>
          </p:cNvPr>
          <p:cNvSpPr>
            <a:spLocks noGrp="1"/>
          </p:cNvSpPr>
          <p:nvPr>
            <p:ph type="title"/>
          </p:nvPr>
        </p:nvSpPr>
        <p:spPr/>
        <p:txBody>
          <a:bodyPr/>
          <a:lstStyle/>
          <a:p>
            <a:r>
              <a:rPr lang="en-US"/>
              <a:t>Click to edit Master title style</a:t>
            </a:r>
            <a:endParaRPr lang="th-TH"/>
          </a:p>
        </p:txBody>
      </p:sp>
    </p:spTree>
    <p:extLst>
      <p:ext uri="{BB962C8B-B14F-4D97-AF65-F5344CB8AC3E}">
        <p14:creationId xmlns:p14="http://schemas.microsoft.com/office/powerpoint/2010/main" val="208376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D56C-2F89-4A00-AD02-C87545D7DC76}"/>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35B58F2-3445-4891-BCD8-CEDAD73F3F59}"/>
              </a:ext>
            </a:extLst>
          </p:cNvPr>
          <p:cNvSpPr>
            <a:spLocks noGrp="1"/>
          </p:cNvSpPr>
          <p:nvPr>
            <p:ph sz="half" idx="1"/>
          </p:nvPr>
        </p:nvSpPr>
        <p:spPr>
          <a:xfrm>
            <a:off x="1182688" y="2017713"/>
            <a:ext cx="3808412"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58D3F4F9-1F85-4DD3-B049-CC90A2B08D78}"/>
              </a:ext>
            </a:extLst>
          </p:cNvPr>
          <p:cNvSpPr>
            <a:spLocks noGrp="1"/>
          </p:cNvSpPr>
          <p:nvPr>
            <p:ph sz="half" idx="2"/>
          </p:nvPr>
        </p:nvSpPr>
        <p:spPr>
          <a:xfrm>
            <a:off x="5143500" y="2017713"/>
            <a:ext cx="3810000"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E7CBC137-BFE7-4E51-A070-0F380CE7CC40}"/>
              </a:ext>
            </a:extLst>
          </p:cNvPr>
          <p:cNvSpPr>
            <a:spLocks noGrp="1"/>
          </p:cNvSpPr>
          <p:nvPr>
            <p:ph type="dt" idx="10"/>
          </p:nvPr>
        </p:nvSpPr>
        <p:spPr/>
        <p:txBody>
          <a:bodyPr/>
          <a:lstStyle>
            <a:lvl1pPr>
              <a:defRPr/>
            </a:lvl1pPr>
          </a:lstStyle>
          <a:p>
            <a:fld id="{273F12E2-298E-4B30-A014-32A5495837BF}" type="datetime1">
              <a:rPr lang="en-US" altLang="th-TH" smtClean="0"/>
              <a:t>11/29/2018</a:t>
            </a:fld>
            <a:endParaRPr lang="en-US" altLang="th-TH"/>
          </a:p>
        </p:txBody>
      </p:sp>
      <p:sp>
        <p:nvSpPr>
          <p:cNvPr id="6" name="Slide Number Placeholder 5">
            <a:extLst>
              <a:ext uri="{FF2B5EF4-FFF2-40B4-BE49-F238E27FC236}">
                <a16:creationId xmlns:a16="http://schemas.microsoft.com/office/drawing/2014/main" id="{C03E5AB2-383B-44D8-95B1-CB8B94D8C820}"/>
              </a:ext>
            </a:extLst>
          </p:cNvPr>
          <p:cNvSpPr>
            <a:spLocks noGrp="1"/>
          </p:cNvSpPr>
          <p:nvPr>
            <p:ph type="sldNum" idx="11"/>
          </p:nvPr>
        </p:nvSpPr>
        <p:spPr/>
        <p:txBody>
          <a:bodyPr/>
          <a:lstStyle>
            <a:lvl1pPr>
              <a:defRPr/>
            </a:lvl1pPr>
          </a:lstStyle>
          <a:p>
            <a:r>
              <a:rPr lang="en-US" altLang="th-TH"/>
              <a:t>17-</a:t>
            </a:r>
            <a:fld id="{228D927E-5B07-4D11-973F-859362DE5FA0}" type="slidenum">
              <a:rPr lang="en-US" altLang="th-TH"/>
              <a:pPr/>
              <a:t>‹#›</a:t>
            </a:fld>
            <a:endParaRPr lang="en-US" altLang="th-TH"/>
          </a:p>
        </p:txBody>
      </p:sp>
    </p:spTree>
    <p:extLst>
      <p:ext uri="{BB962C8B-B14F-4D97-AF65-F5344CB8AC3E}">
        <p14:creationId xmlns:p14="http://schemas.microsoft.com/office/powerpoint/2010/main" val="37989798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70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F858-5F48-4AE2-A3F7-612DCE116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32EBF581-B1A7-4F73-B875-0C26A84181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0441A31A-5A20-4360-BBB1-449A3A411C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29977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1720-A433-41D7-B85D-A675982518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C8638A80-5969-424F-9A07-3AC34C920B0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2DFFEF74-807E-4161-A6FB-37FA76E298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43086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46A0-DC58-4A41-88B1-5110EDF430CB}"/>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30011BDC-3C7D-44A9-8435-D799FCD511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1596978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E08759-29DA-4BCE-961D-A22CFB9B2595}"/>
              </a:ext>
            </a:extLst>
          </p:cNvPr>
          <p:cNvSpPr>
            <a:spLocks noGrp="1"/>
          </p:cNvSpPr>
          <p:nvPr>
            <p:ph type="title" orient="vert"/>
          </p:nvPr>
        </p:nvSpPr>
        <p:spPr>
          <a:xfrm>
            <a:off x="6962775" y="381000"/>
            <a:ext cx="1990725" cy="5749925"/>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E5DC3ABA-0570-4FC7-A1CE-A40395C242C4}"/>
              </a:ext>
            </a:extLst>
          </p:cNvPr>
          <p:cNvSpPr>
            <a:spLocks noGrp="1"/>
          </p:cNvSpPr>
          <p:nvPr>
            <p:ph type="body" orient="vert" idx="1"/>
          </p:nvPr>
        </p:nvSpPr>
        <p:spPr>
          <a:xfrm>
            <a:off x="990600" y="381000"/>
            <a:ext cx="5819775" cy="57499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Tree>
    <p:extLst>
      <p:ext uri="{BB962C8B-B14F-4D97-AF65-F5344CB8AC3E}">
        <p14:creationId xmlns:p14="http://schemas.microsoft.com/office/powerpoint/2010/main" val="230066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5156-E00B-4A57-BCAE-42719E18246F}"/>
              </a:ext>
            </a:extLst>
          </p:cNvPr>
          <p:cNvSpPr>
            <a:spLocks noGrp="1"/>
          </p:cNvSpPr>
          <p:nvPr>
            <p:ph type="title"/>
          </p:nvPr>
        </p:nvSpPr>
        <p:spPr>
          <a:xfrm>
            <a:off x="630238" y="365125"/>
            <a:ext cx="78867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06C65E86-F7D0-4653-AACE-817DA57D2E0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44B1B7-0277-41FD-9E3E-6EA145E9DB3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6368C353-3155-44EF-8CFB-6C1D8CFB004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81BE49-472F-46A7-8B9A-5B5A394FF0F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B666C38D-00F7-4787-B193-4A91B7C4A4E8}"/>
              </a:ext>
            </a:extLst>
          </p:cNvPr>
          <p:cNvSpPr>
            <a:spLocks noGrp="1"/>
          </p:cNvSpPr>
          <p:nvPr>
            <p:ph type="dt" idx="10"/>
          </p:nvPr>
        </p:nvSpPr>
        <p:spPr/>
        <p:txBody>
          <a:bodyPr/>
          <a:lstStyle>
            <a:lvl1pPr>
              <a:defRPr/>
            </a:lvl1pPr>
          </a:lstStyle>
          <a:p>
            <a:fld id="{615AAE26-106D-4797-B60D-6363D86CA8BE}" type="datetime1">
              <a:rPr lang="en-US" altLang="th-TH" smtClean="0"/>
              <a:t>11/29/2018</a:t>
            </a:fld>
            <a:endParaRPr lang="en-US" altLang="th-TH"/>
          </a:p>
        </p:txBody>
      </p:sp>
      <p:sp>
        <p:nvSpPr>
          <p:cNvPr id="8" name="Slide Number Placeholder 7">
            <a:extLst>
              <a:ext uri="{FF2B5EF4-FFF2-40B4-BE49-F238E27FC236}">
                <a16:creationId xmlns:a16="http://schemas.microsoft.com/office/drawing/2014/main" id="{6F6189C6-754C-4877-8D05-9E906530BE98}"/>
              </a:ext>
            </a:extLst>
          </p:cNvPr>
          <p:cNvSpPr>
            <a:spLocks noGrp="1"/>
          </p:cNvSpPr>
          <p:nvPr>
            <p:ph type="sldNum" idx="11"/>
          </p:nvPr>
        </p:nvSpPr>
        <p:spPr/>
        <p:txBody>
          <a:bodyPr/>
          <a:lstStyle>
            <a:lvl1pPr>
              <a:defRPr/>
            </a:lvl1pPr>
          </a:lstStyle>
          <a:p>
            <a:r>
              <a:rPr lang="en-US" altLang="th-TH"/>
              <a:t>17-</a:t>
            </a:r>
            <a:fld id="{30D7E8D0-0406-4F6C-9DF8-8F6A3DAA8ECD}" type="slidenum">
              <a:rPr lang="en-US" altLang="th-TH"/>
              <a:pPr/>
              <a:t>‹#›</a:t>
            </a:fld>
            <a:endParaRPr lang="en-US" altLang="th-TH"/>
          </a:p>
        </p:txBody>
      </p:sp>
    </p:spTree>
    <p:extLst>
      <p:ext uri="{BB962C8B-B14F-4D97-AF65-F5344CB8AC3E}">
        <p14:creationId xmlns:p14="http://schemas.microsoft.com/office/powerpoint/2010/main" val="173882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72F2-1AF0-4397-AF6C-569B8F953E4D}"/>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CAD940B8-DD3C-414B-905F-63B47F8970D8}"/>
              </a:ext>
            </a:extLst>
          </p:cNvPr>
          <p:cNvSpPr>
            <a:spLocks noGrp="1"/>
          </p:cNvSpPr>
          <p:nvPr>
            <p:ph type="dt" idx="10"/>
          </p:nvPr>
        </p:nvSpPr>
        <p:spPr/>
        <p:txBody>
          <a:bodyPr/>
          <a:lstStyle>
            <a:lvl1pPr>
              <a:defRPr/>
            </a:lvl1pPr>
          </a:lstStyle>
          <a:p>
            <a:fld id="{F5CD4785-45D7-4C72-9F48-3CCCAB1B3910}" type="datetime1">
              <a:rPr lang="en-US" altLang="th-TH" smtClean="0"/>
              <a:t>11/29/2018</a:t>
            </a:fld>
            <a:endParaRPr lang="en-US" altLang="th-TH"/>
          </a:p>
        </p:txBody>
      </p:sp>
      <p:sp>
        <p:nvSpPr>
          <p:cNvPr id="4" name="Slide Number Placeholder 3">
            <a:extLst>
              <a:ext uri="{FF2B5EF4-FFF2-40B4-BE49-F238E27FC236}">
                <a16:creationId xmlns:a16="http://schemas.microsoft.com/office/drawing/2014/main" id="{0CBD2E73-6249-4AFE-AC07-272DC5928A0E}"/>
              </a:ext>
            </a:extLst>
          </p:cNvPr>
          <p:cNvSpPr>
            <a:spLocks noGrp="1"/>
          </p:cNvSpPr>
          <p:nvPr>
            <p:ph type="sldNum" idx="11"/>
          </p:nvPr>
        </p:nvSpPr>
        <p:spPr/>
        <p:txBody>
          <a:bodyPr/>
          <a:lstStyle>
            <a:lvl1pPr>
              <a:defRPr/>
            </a:lvl1pPr>
          </a:lstStyle>
          <a:p>
            <a:r>
              <a:rPr lang="en-US" altLang="th-TH"/>
              <a:t>17-</a:t>
            </a:r>
            <a:fld id="{362C49C5-1A42-4D1A-91D9-251642EB324D}" type="slidenum">
              <a:rPr lang="en-US" altLang="th-TH"/>
              <a:pPr/>
              <a:t>‹#›</a:t>
            </a:fld>
            <a:endParaRPr lang="en-US" altLang="th-TH"/>
          </a:p>
        </p:txBody>
      </p:sp>
    </p:spTree>
    <p:extLst>
      <p:ext uri="{BB962C8B-B14F-4D97-AF65-F5344CB8AC3E}">
        <p14:creationId xmlns:p14="http://schemas.microsoft.com/office/powerpoint/2010/main" val="242222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D915D-4EE8-495A-95CF-841FDA372210}"/>
              </a:ext>
            </a:extLst>
          </p:cNvPr>
          <p:cNvSpPr>
            <a:spLocks noGrp="1"/>
          </p:cNvSpPr>
          <p:nvPr>
            <p:ph type="dt" idx="10"/>
          </p:nvPr>
        </p:nvSpPr>
        <p:spPr/>
        <p:txBody>
          <a:bodyPr/>
          <a:lstStyle>
            <a:lvl1pPr>
              <a:defRPr/>
            </a:lvl1pPr>
          </a:lstStyle>
          <a:p>
            <a:fld id="{5B4EABFD-5C4F-4C62-9D40-082D90F2285F}" type="datetime1">
              <a:rPr lang="en-US" altLang="th-TH" smtClean="0"/>
              <a:t>11/29/2018</a:t>
            </a:fld>
            <a:endParaRPr lang="en-US" altLang="th-TH"/>
          </a:p>
        </p:txBody>
      </p:sp>
      <p:sp>
        <p:nvSpPr>
          <p:cNvPr id="3" name="Slide Number Placeholder 2">
            <a:extLst>
              <a:ext uri="{FF2B5EF4-FFF2-40B4-BE49-F238E27FC236}">
                <a16:creationId xmlns:a16="http://schemas.microsoft.com/office/drawing/2014/main" id="{1BBF1491-A414-49D6-8684-B2473A302BC1}"/>
              </a:ext>
            </a:extLst>
          </p:cNvPr>
          <p:cNvSpPr>
            <a:spLocks noGrp="1"/>
          </p:cNvSpPr>
          <p:nvPr>
            <p:ph type="sldNum" idx="11"/>
          </p:nvPr>
        </p:nvSpPr>
        <p:spPr/>
        <p:txBody>
          <a:bodyPr/>
          <a:lstStyle>
            <a:lvl1pPr>
              <a:defRPr/>
            </a:lvl1pPr>
          </a:lstStyle>
          <a:p>
            <a:r>
              <a:rPr lang="en-US" altLang="th-TH"/>
              <a:t>17-</a:t>
            </a:r>
            <a:fld id="{2E64D553-4E0D-4217-8B25-374B37842F54}" type="slidenum">
              <a:rPr lang="en-US" altLang="th-TH"/>
              <a:pPr/>
              <a:t>‹#›</a:t>
            </a:fld>
            <a:endParaRPr lang="en-US" altLang="th-TH"/>
          </a:p>
        </p:txBody>
      </p:sp>
    </p:spTree>
    <p:extLst>
      <p:ext uri="{BB962C8B-B14F-4D97-AF65-F5344CB8AC3E}">
        <p14:creationId xmlns:p14="http://schemas.microsoft.com/office/powerpoint/2010/main" val="349865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F6652-7272-41EC-AACF-7B06691F7A2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9A91886D-8C28-4386-81C4-4CD95047714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28765F2C-AF24-42A6-A36A-DA47631CF0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A24659-42B9-42B0-914A-7A51A1112C68}"/>
              </a:ext>
            </a:extLst>
          </p:cNvPr>
          <p:cNvSpPr>
            <a:spLocks noGrp="1"/>
          </p:cNvSpPr>
          <p:nvPr>
            <p:ph type="dt" idx="10"/>
          </p:nvPr>
        </p:nvSpPr>
        <p:spPr/>
        <p:txBody>
          <a:bodyPr/>
          <a:lstStyle>
            <a:lvl1pPr>
              <a:defRPr/>
            </a:lvl1pPr>
          </a:lstStyle>
          <a:p>
            <a:fld id="{A48519A8-C9AE-467E-A59D-D8B121F284F2}" type="datetime1">
              <a:rPr lang="en-US" altLang="th-TH" smtClean="0"/>
              <a:t>11/29/2018</a:t>
            </a:fld>
            <a:endParaRPr lang="en-US" altLang="th-TH"/>
          </a:p>
        </p:txBody>
      </p:sp>
      <p:sp>
        <p:nvSpPr>
          <p:cNvPr id="6" name="Slide Number Placeholder 5">
            <a:extLst>
              <a:ext uri="{FF2B5EF4-FFF2-40B4-BE49-F238E27FC236}">
                <a16:creationId xmlns:a16="http://schemas.microsoft.com/office/drawing/2014/main" id="{C867E87A-2C8E-4F82-96A3-A00E6DA0B2FC}"/>
              </a:ext>
            </a:extLst>
          </p:cNvPr>
          <p:cNvSpPr>
            <a:spLocks noGrp="1"/>
          </p:cNvSpPr>
          <p:nvPr>
            <p:ph type="sldNum" idx="11"/>
          </p:nvPr>
        </p:nvSpPr>
        <p:spPr/>
        <p:txBody>
          <a:bodyPr/>
          <a:lstStyle>
            <a:lvl1pPr>
              <a:defRPr/>
            </a:lvl1pPr>
          </a:lstStyle>
          <a:p>
            <a:r>
              <a:rPr lang="en-US" altLang="th-TH"/>
              <a:t>17-</a:t>
            </a:r>
            <a:fld id="{8D78D48A-219F-4FEB-853C-4024E112050F}" type="slidenum">
              <a:rPr lang="en-US" altLang="th-TH"/>
              <a:pPr/>
              <a:t>‹#›</a:t>
            </a:fld>
            <a:endParaRPr lang="en-US" altLang="th-TH"/>
          </a:p>
        </p:txBody>
      </p:sp>
    </p:spTree>
    <p:extLst>
      <p:ext uri="{BB962C8B-B14F-4D97-AF65-F5344CB8AC3E}">
        <p14:creationId xmlns:p14="http://schemas.microsoft.com/office/powerpoint/2010/main" val="418872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2398-432B-4928-9E5F-55525EC88BB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3CDD2990-13D5-4802-975C-36926373592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5502E322-5BA3-46C7-A34A-1FB4A861A8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43FAA0-4E94-462E-BBB8-49F70C0C415F}"/>
              </a:ext>
            </a:extLst>
          </p:cNvPr>
          <p:cNvSpPr>
            <a:spLocks noGrp="1"/>
          </p:cNvSpPr>
          <p:nvPr>
            <p:ph type="dt" idx="10"/>
          </p:nvPr>
        </p:nvSpPr>
        <p:spPr/>
        <p:txBody>
          <a:bodyPr/>
          <a:lstStyle>
            <a:lvl1pPr>
              <a:defRPr/>
            </a:lvl1pPr>
          </a:lstStyle>
          <a:p>
            <a:fld id="{CA5C147E-42FB-4B20-80FC-AC9F36305205}" type="datetime1">
              <a:rPr lang="en-US" altLang="th-TH" smtClean="0"/>
              <a:t>11/29/2018</a:t>
            </a:fld>
            <a:endParaRPr lang="en-US" altLang="th-TH"/>
          </a:p>
        </p:txBody>
      </p:sp>
      <p:sp>
        <p:nvSpPr>
          <p:cNvPr id="6" name="Slide Number Placeholder 5">
            <a:extLst>
              <a:ext uri="{FF2B5EF4-FFF2-40B4-BE49-F238E27FC236}">
                <a16:creationId xmlns:a16="http://schemas.microsoft.com/office/drawing/2014/main" id="{A6E4C29A-4AC4-434D-9CA2-F45538AC359D}"/>
              </a:ext>
            </a:extLst>
          </p:cNvPr>
          <p:cNvSpPr>
            <a:spLocks noGrp="1"/>
          </p:cNvSpPr>
          <p:nvPr>
            <p:ph type="sldNum" idx="11"/>
          </p:nvPr>
        </p:nvSpPr>
        <p:spPr/>
        <p:txBody>
          <a:bodyPr/>
          <a:lstStyle>
            <a:lvl1pPr>
              <a:defRPr/>
            </a:lvl1pPr>
          </a:lstStyle>
          <a:p>
            <a:r>
              <a:rPr lang="en-US" altLang="th-TH"/>
              <a:t>17-</a:t>
            </a:r>
            <a:fld id="{BC1F5CF0-0E04-4C14-B0B4-45B2312B8360}" type="slidenum">
              <a:rPr lang="en-US" altLang="th-TH"/>
              <a:pPr/>
              <a:t>‹#›</a:t>
            </a:fld>
            <a:endParaRPr lang="en-US" altLang="th-TH"/>
          </a:p>
        </p:txBody>
      </p:sp>
    </p:spTree>
    <p:extLst>
      <p:ext uri="{BB962C8B-B14F-4D97-AF65-F5344CB8AC3E}">
        <p14:creationId xmlns:p14="http://schemas.microsoft.com/office/powerpoint/2010/main" val="238393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3CB934C5-51E5-442B-B092-4BA805A0AE7A}"/>
              </a:ext>
            </a:extLst>
          </p:cNvPr>
          <p:cNvSpPr>
            <a:spLocks noChangeArrowheads="1"/>
          </p:cNvSpPr>
          <p:nvPr/>
        </p:nvSpPr>
        <p:spPr bwMode="auto">
          <a:xfrm>
            <a:off x="442913" y="1781175"/>
            <a:ext cx="8226425" cy="31750"/>
          </a:xfrm>
          <a:prstGeom prst="rect">
            <a:avLst/>
          </a:prstGeom>
          <a:gradFill rotWithShape="0">
            <a:gsLst>
              <a:gs pos="0">
                <a:srgbClr val="FFFFFF"/>
              </a:gs>
              <a:gs pos="100000">
                <a:srgbClr val="333333"/>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p>
        </p:txBody>
      </p:sp>
      <p:sp>
        <p:nvSpPr>
          <p:cNvPr id="1026" name="Rectangle 2">
            <a:extLst>
              <a:ext uri="{FF2B5EF4-FFF2-40B4-BE49-F238E27FC236}">
                <a16:creationId xmlns:a16="http://schemas.microsoft.com/office/drawing/2014/main" id="{C6FCF4EC-8A97-4093-A726-6A120FCF4613}"/>
              </a:ext>
            </a:extLst>
          </p:cNvPr>
          <p:cNvSpPr>
            <a:spLocks noGrp="1" noChangeArrowheads="1"/>
          </p:cNvSpPr>
          <p:nvPr>
            <p:ph type="title"/>
          </p:nvPr>
        </p:nvSpPr>
        <p:spPr bwMode="auto">
          <a:xfrm>
            <a:off x="990600" y="381000"/>
            <a:ext cx="7875588"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h-TH"/>
              <a:t>Click to edit the title text format</a:t>
            </a:r>
          </a:p>
        </p:txBody>
      </p:sp>
      <p:sp>
        <p:nvSpPr>
          <p:cNvPr id="1027" name="Rectangle 3">
            <a:extLst>
              <a:ext uri="{FF2B5EF4-FFF2-40B4-BE49-F238E27FC236}">
                <a16:creationId xmlns:a16="http://schemas.microsoft.com/office/drawing/2014/main" id="{80C1B89C-0516-4AC8-AC9C-000FE2BD63ED}"/>
              </a:ext>
            </a:extLst>
          </p:cNvPr>
          <p:cNvSpPr>
            <a:spLocks noGrp="1" noChangeArrowheads="1"/>
          </p:cNvSpPr>
          <p:nvPr>
            <p:ph type="body" idx="1"/>
          </p:nvPr>
        </p:nvSpPr>
        <p:spPr bwMode="auto">
          <a:xfrm>
            <a:off x="1182688" y="2017713"/>
            <a:ext cx="7770812"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h-TH"/>
              <a:t>Click to edit the outline text format</a:t>
            </a:r>
          </a:p>
          <a:p>
            <a:pPr lvl="1"/>
            <a:r>
              <a:rPr lang="en-GB" altLang="th-TH"/>
              <a:t>Second Outline Level</a:t>
            </a:r>
          </a:p>
          <a:p>
            <a:pPr lvl="2"/>
            <a:r>
              <a:rPr lang="en-GB" altLang="th-TH"/>
              <a:t>Third Outline Level</a:t>
            </a:r>
          </a:p>
          <a:p>
            <a:pPr lvl="3"/>
            <a:r>
              <a:rPr lang="en-GB" altLang="th-TH"/>
              <a:t>Fourth Outline Level</a:t>
            </a:r>
          </a:p>
          <a:p>
            <a:pPr lvl="4"/>
            <a:r>
              <a:rPr lang="en-GB" altLang="th-TH"/>
              <a:t>Fifth Outline Level</a:t>
            </a:r>
          </a:p>
          <a:p>
            <a:pPr lvl="4"/>
            <a:r>
              <a:rPr lang="en-GB" altLang="th-TH"/>
              <a:t>Sixth Outline Level</a:t>
            </a:r>
          </a:p>
          <a:p>
            <a:pPr lvl="4"/>
            <a:r>
              <a:rPr lang="en-GB" altLang="th-TH"/>
              <a:t>Seventh Outline Level</a:t>
            </a:r>
          </a:p>
        </p:txBody>
      </p:sp>
      <p:sp>
        <p:nvSpPr>
          <p:cNvPr id="1028" name="Rectangle 4">
            <a:extLst>
              <a:ext uri="{FF2B5EF4-FFF2-40B4-BE49-F238E27FC236}">
                <a16:creationId xmlns:a16="http://schemas.microsoft.com/office/drawing/2014/main" id="{B93D4FDE-14DE-4ED1-B267-53D8DF25785F}"/>
              </a:ext>
            </a:extLst>
          </p:cNvPr>
          <p:cNvSpPr>
            <a:spLocks noGrp="1" noChangeArrowheads="1"/>
          </p:cNvSpPr>
          <p:nvPr>
            <p:ph type="dt"/>
          </p:nvPr>
        </p:nvSpPr>
        <p:spPr bwMode="auto">
          <a:xfrm>
            <a:off x="914400" y="63246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n-lt"/>
                <a:cs typeface="DejaVu Sans" charset="0"/>
              </a:defRPr>
            </a:lvl1pPr>
          </a:lstStyle>
          <a:p>
            <a:fld id="{F4C6EFB1-9FA3-4A08-9EE5-7B1351F4CD0D}" type="datetime1">
              <a:rPr lang="en-US" altLang="th-TH" smtClean="0"/>
              <a:t>11/29/2018</a:t>
            </a:fld>
            <a:endParaRPr lang="en-US" altLang="th-TH"/>
          </a:p>
        </p:txBody>
      </p:sp>
      <p:sp>
        <p:nvSpPr>
          <p:cNvPr id="1029" name="Text Box 5">
            <a:extLst>
              <a:ext uri="{FF2B5EF4-FFF2-40B4-BE49-F238E27FC236}">
                <a16:creationId xmlns:a16="http://schemas.microsoft.com/office/drawing/2014/main" id="{34F17FA4-882F-4B30-9345-83210FF87A64}"/>
              </a:ext>
            </a:extLst>
          </p:cNvPr>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p>
        </p:txBody>
      </p:sp>
      <p:sp>
        <p:nvSpPr>
          <p:cNvPr id="1030" name="Rectangle 6">
            <a:extLst>
              <a:ext uri="{FF2B5EF4-FFF2-40B4-BE49-F238E27FC236}">
                <a16:creationId xmlns:a16="http://schemas.microsoft.com/office/drawing/2014/main" id="{F2F2B15F-2BC7-46A6-BFA6-EF9E0B5D3CF7}"/>
              </a:ext>
            </a:extLst>
          </p:cNvPr>
          <p:cNvSpPr>
            <a:spLocks noGrp="1" noChangeArrowheads="1"/>
          </p:cNvSpPr>
          <p:nvPr>
            <p:ph type="sldNum"/>
          </p:nvPr>
        </p:nvSpPr>
        <p:spPr bwMode="auto">
          <a:xfrm>
            <a:off x="6781800" y="63246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n-lt"/>
                <a:cs typeface="DejaVu Sans" charset="0"/>
              </a:defRPr>
            </a:lvl1pPr>
          </a:lstStyle>
          <a:p>
            <a:r>
              <a:rPr lang="en-US" altLang="th-TH"/>
              <a:t>17-</a:t>
            </a:r>
            <a:fld id="{28E3210D-9A46-4F51-9E1C-8C37CEF0ADDB}" type="slidenum">
              <a:rPr lang="en-US" altLang="th-TH"/>
              <a:pPr/>
              <a:t>‹#›</a:t>
            </a:fld>
            <a:endParaRPr lang="en-US" altLang="th-TH"/>
          </a:p>
        </p:txBody>
      </p:sp>
      <p:pic>
        <p:nvPicPr>
          <p:cNvPr id="1031" name="Picture 7">
            <a:extLst>
              <a:ext uri="{FF2B5EF4-FFF2-40B4-BE49-F238E27FC236}">
                <a16:creationId xmlns:a16="http://schemas.microsoft.com/office/drawing/2014/main" id="{1291C078-C0AA-4900-9FC3-CBECD414C4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81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F1738"/>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CB769EFF-58F2-47F5-80DC-8C483D989B37}"/>
              </a:ext>
            </a:extLst>
          </p:cNvPr>
          <p:cNvSpPr>
            <a:spLocks noChangeArrowheads="1"/>
          </p:cNvSpPr>
          <p:nvPr/>
        </p:nvSpPr>
        <p:spPr bwMode="auto">
          <a:xfrm>
            <a:off x="442913" y="1781175"/>
            <a:ext cx="8226425" cy="31750"/>
          </a:xfrm>
          <a:prstGeom prst="rect">
            <a:avLst/>
          </a:prstGeom>
          <a:gradFill rotWithShape="0">
            <a:gsLst>
              <a:gs pos="0">
                <a:srgbClr val="FFFFFF"/>
              </a:gs>
              <a:gs pos="100000">
                <a:srgbClr val="333333"/>
              </a:gs>
            </a:gsLst>
            <a:lin ang="108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p>
        </p:txBody>
      </p:sp>
      <p:sp>
        <p:nvSpPr>
          <p:cNvPr id="2050" name="Rectangle 2">
            <a:extLst>
              <a:ext uri="{FF2B5EF4-FFF2-40B4-BE49-F238E27FC236}">
                <a16:creationId xmlns:a16="http://schemas.microsoft.com/office/drawing/2014/main" id="{A04B98D0-6E14-49A6-9DB1-8E9CB1987949}"/>
              </a:ext>
            </a:extLst>
          </p:cNvPr>
          <p:cNvSpPr>
            <a:spLocks noGrp="1" noChangeArrowheads="1"/>
          </p:cNvSpPr>
          <p:nvPr>
            <p:ph type="title"/>
          </p:nvPr>
        </p:nvSpPr>
        <p:spPr bwMode="auto">
          <a:xfrm>
            <a:off x="990600" y="381000"/>
            <a:ext cx="7875588"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h-TH"/>
              <a:t>Click to edit the title text format</a:t>
            </a:r>
          </a:p>
        </p:txBody>
      </p:sp>
      <p:sp>
        <p:nvSpPr>
          <p:cNvPr id="2051" name="Rectangle 3">
            <a:extLst>
              <a:ext uri="{FF2B5EF4-FFF2-40B4-BE49-F238E27FC236}">
                <a16:creationId xmlns:a16="http://schemas.microsoft.com/office/drawing/2014/main" id="{5C215B4A-D376-4270-93F5-34BF26694FA2}"/>
              </a:ext>
            </a:extLst>
          </p:cNvPr>
          <p:cNvSpPr>
            <a:spLocks noGrp="1" noChangeArrowheads="1"/>
          </p:cNvSpPr>
          <p:nvPr>
            <p:ph type="body" idx="1"/>
          </p:nvPr>
        </p:nvSpPr>
        <p:spPr bwMode="auto">
          <a:xfrm>
            <a:off x="1182688" y="2017713"/>
            <a:ext cx="7770812"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h-TH"/>
              <a:t>Click to edit the outline text format</a:t>
            </a:r>
          </a:p>
          <a:p>
            <a:pPr lvl="1"/>
            <a:r>
              <a:rPr lang="en-GB" altLang="th-TH"/>
              <a:t>Second Outline Level</a:t>
            </a:r>
          </a:p>
          <a:p>
            <a:pPr lvl="2"/>
            <a:r>
              <a:rPr lang="en-GB" altLang="th-TH"/>
              <a:t>Third Outline Level</a:t>
            </a:r>
          </a:p>
          <a:p>
            <a:pPr lvl="3"/>
            <a:r>
              <a:rPr lang="en-GB" altLang="th-TH"/>
              <a:t>Fourth Outline Level</a:t>
            </a:r>
          </a:p>
          <a:p>
            <a:pPr lvl="4"/>
            <a:r>
              <a:rPr lang="en-GB" altLang="th-TH"/>
              <a:t>Fifth Outline Level</a:t>
            </a:r>
          </a:p>
          <a:p>
            <a:pPr lvl="4"/>
            <a:r>
              <a:rPr lang="en-GB" altLang="th-TH"/>
              <a:t>Sixth Outline Level</a:t>
            </a:r>
          </a:p>
          <a:p>
            <a:pPr lvl="4"/>
            <a:r>
              <a:rPr lang="en-GB" altLang="th-TH"/>
              <a:t>Seventh Outline Level</a:t>
            </a:r>
          </a:p>
        </p:txBody>
      </p:sp>
      <p:sp>
        <p:nvSpPr>
          <p:cNvPr id="2052" name="Rectangle 4">
            <a:extLst>
              <a:ext uri="{FF2B5EF4-FFF2-40B4-BE49-F238E27FC236}">
                <a16:creationId xmlns:a16="http://schemas.microsoft.com/office/drawing/2014/main" id="{C6BE800B-B8AC-44DD-B8E7-353848C1199F}"/>
              </a:ext>
            </a:extLst>
          </p:cNvPr>
          <p:cNvSpPr>
            <a:spLocks noGrp="1" noChangeArrowheads="1"/>
          </p:cNvSpPr>
          <p:nvPr>
            <p:ph type="dt"/>
          </p:nvPr>
        </p:nvSpPr>
        <p:spPr bwMode="auto">
          <a:xfrm>
            <a:off x="914400" y="63246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n-lt"/>
                <a:cs typeface="DejaVu Sans" charset="0"/>
              </a:defRPr>
            </a:lvl1pPr>
          </a:lstStyle>
          <a:p>
            <a:fld id="{0B6048D2-65C1-4923-84E6-D9B590AD60AA}" type="datetime1">
              <a:rPr lang="en-US" altLang="th-TH" smtClean="0"/>
              <a:t>11/29/2018</a:t>
            </a:fld>
            <a:endParaRPr lang="en-US" altLang="th-TH"/>
          </a:p>
        </p:txBody>
      </p:sp>
      <p:sp>
        <p:nvSpPr>
          <p:cNvPr id="2053" name="Text Box 5">
            <a:extLst>
              <a:ext uri="{FF2B5EF4-FFF2-40B4-BE49-F238E27FC236}">
                <a16:creationId xmlns:a16="http://schemas.microsoft.com/office/drawing/2014/main" id="{7B3B7FD3-9515-4A22-AF9F-38C946909A11}"/>
              </a:ext>
            </a:extLst>
          </p:cNvPr>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p>
        </p:txBody>
      </p:sp>
      <p:sp>
        <p:nvSpPr>
          <p:cNvPr id="2054" name="Rectangle 6">
            <a:extLst>
              <a:ext uri="{FF2B5EF4-FFF2-40B4-BE49-F238E27FC236}">
                <a16:creationId xmlns:a16="http://schemas.microsoft.com/office/drawing/2014/main" id="{6CC4896D-63F0-4EA1-9ACE-84518F5510ED}"/>
              </a:ext>
            </a:extLst>
          </p:cNvPr>
          <p:cNvSpPr>
            <a:spLocks noGrp="1" noChangeArrowheads="1"/>
          </p:cNvSpPr>
          <p:nvPr>
            <p:ph type="sldNum"/>
          </p:nvPr>
        </p:nvSpPr>
        <p:spPr bwMode="auto">
          <a:xfrm>
            <a:off x="6781800" y="63246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mn-lt"/>
                <a:cs typeface="DejaVu Sans" charset="0"/>
              </a:defRPr>
            </a:lvl1pPr>
          </a:lstStyle>
          <a:p>
            <a:r>
              <a:rPr lang="en-US" altLang="th-TH"/>
              <a:t>17-</a:t>
            </a:r>
            <a:fld id="{57B26024-63C4-4D41-8E02-712956110B63}" type="slidenum">
              <a:rPr lang="en-US" altLang="th-TH"/>
              <a:pPr/>
              <a:t>‹#›</a:t>
            </a:fld>
            <a:endParaRPr lang="en-US" altLang="th-TH"/>
          </a:p>
        </p:txBody>
      </p:sp>
      <p:pic>
        <p:nvPicPr>
          <p:cNvPr id="2055" name="Picture 7">
            <a:extLst>
              <a:ext uri="{FF2B5EF4-FFF2-40B4-BE49-F238E27FC236}">
                <a16:creationId xmlns:a16="http://schemas.microsoft.com/office/drawing/2014/main" id="{2E8CE04F-6FD1-4EC7-AAEE-9B2564410D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81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F1738"/>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78AE6062-EBCA-4AAA-9660-4D477C0D02B7}"/>
              </a:ext>
            </a:extLst>
          </p:cNvPr>
          <p:cNvSpPr txBox="1">
            <a:spLocks noChangeArrowheads="1"/>
          </p:cNvSpPr>
          <p:nvPr/>
        </p:nvSpPr>
        <p:spPr bwMode="auto">
          <a:xfrm>
            <a:off x="4419600" y="2514600"/>
            <a:ext cx="685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p>
        </p:txBody>
      </p:sp>
      <p:sp>
        <p:nvSpPr>
          <p:cNvPr id="3074" name="Rectangle 2">
            <a:extLst>
              <a:ext uri="{FF2B5EF4-FFF2-40B4-BE49-F238E27FC236}">
                <a16:creationId xmlns:a16="http://schemas.microsoft.com/office/drawing/2014/main" id="{969A0A50-AB66-41ED-AC49-96F3D065C054}"/>
              </a:ext>
            </a:extLst>
          </p:cNvPr>
          <p:cNvSpPr>
            <a:spLocks noGrp="1" noChangeArrowheads="1"/>
          </p:cNvSpPr>
          <p:nvPr>
            <p:ph type="title"/>
          </p:nvPr>
        </p:nvSpPr>
        <p:spPr bwMode="auto">
          <a:xfrm>
            <a:off x="990600" y="381000"/>
            <a:ext cx="7875588"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h-TH"/>
              <a:t>Click to edit the title text format</a:t>
            </a:r>
          </a:p>
        </p:txBody>
      </p:sp>
      <p:sp>
        <p:nvSpPr>
          <p:cNvPr id="3075" name="Rectangle 3">
            <a:extLst>
              <a:ext uri="{FF2B5EF4-FFF2-40B4-BE49-F238E27FC236}">
                <a16:creationId xmlns:a16="http://schemas.microsoft.com/office/drawing/2014/main" id="{97110A10-81BC-47AB-81AF-D11BBAB05585}"/>
              </a:ext>
            </a:extLst>
          </p:cNvPr>
          <p:cNvSpPr>
            <a:spLocks noGrp="1" noChangeArrowheads="1"/>
          </p:cNvSpPr>
          <p:nvPr>
            <p:ph type="body" idx="1"/>
          </p:nvPr>
        </p:nvSpPr>
        <p:spPr bwMode="auto">
          <a:xfrm>
            <a:off x="1182688" y="2017713"/>
            <a:ext cx="7770812"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h-TH"/>
              <a:t>Click to edit the outline text format</a:t>
            </a:r>
          </a:p>
          <a:p>
            <a:pPr lvl="1"/>
            <a:r>
              <a:rPr lang="en-GB" altLang="th-TH"/>
              <a:t>Second Outline Level</a:t>
            </a:r>
          </a:p>
          <a:p>
            <a:pPr lvl="2"/>
            <a:r>
              <a:rPr lang="en-GB" altLang="th-TH"/>
              <a:t>Third Outline Level</a:t>
            </a:r>
          </a:p>
          <a:p>
            <a:pPr lvl="3"/>
            <a:r>
              <a:rPr lang="en-GB" altLang="th-TH"/>
              <a:t>Fourth Outline Level</a:t>
            </a:r>
          </a:p>
          <a:p>
            <a:pPr lvl="4"/>
            <a:r>
              <a:rPr lang="en-GB" altLang="th-TH"/>
              <a:t>Fifth Outline Level</a:t>
            </a:r>
          </a:p>
          <a:p>
            <a:pPr lvl="4"/>
            <a:r>
              <a:rPr lang="en-GB" altLang="th-TH"/>
              <a:t>Sixth Outline Level</a:t>
            </a:r>
          </a:p>
          <a:p>
            <a:pPr lvl="4"/>
            <a:r>
              <a:rPr lang="en-GB" altLang="th-TH"/>
              <a:t>Seventh Outline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F1738"/>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BDC2A384-DDB5-49EC-8C08-D92A74249D74}"/>
              </a:ext>
            </a:extLst>
          </p:cNvPr>
          <p:cNvSpPr txBox="1">
            <a:spLocks noChangeArrowheads="1"/>
          </p:cNvSpPr>
          <p:nvPr/>
        </p:nvSpPr>
        <p:spPr bwMode="auto">
          <a:xfrm>
            <a:off x="4419600" y="2514600"/>
            <a:ext cx="685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h-TH"/>
          </a:p>
        </p:txBody>
      </p:sp>
      <p:sp>
        <p:nvSpPr>
          <p:cNvPr id="4098" name="Rectangle 2">
            <a:extLst>
              <a:ext uri="{FF2B5EF4-FFF2-40B4-BE49-F238E27FC236}">
                <a16:creationId xmlns:a16="http://schemas.microsoft.com/office/drawing/2014/main" id="{9E713483-D45E-4B9B-840D-EAA2964CA54D}"/>
              </a:ext>
            </a:extLst>
          </p:cNvPr>
          <p:cNvSpPr>
            <a:spLocks noGrp="1" noChangeArrowheads="1"/>
          </p:cNvSpPr>
          <p:nvPr>
            <p:ph type="title"/>
          </p:nvPr>
        </p:nvSpPr>
        <p:spPr bwMode="auto">
          <a:xfrm>
            <a:off x="990600" y="381000"/>
            <a:ext cx="7875588"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h-TH"/>
              <a:t>Click to edit the title text format</a:t>
            </a:r>
          </a:p>
        </p:txBody>
      </p:sp>
      <p:sp>
        <p:nvSpPr>
          <p:cNvPr id="4099" name="Rectangle 3">
            <a:extLst>
              <a:ext uri="{FF2B5EF4-FFF2-40B4-BE49-F238E27FC236}">
                <a16:creationId xmlns:a16="http://schemas.microsoft.com/office/drawing/2014/main" id="{8ADFA883-6AAC-4031-9F88-81092DCE3DE6}"/>
              </a:ext>
            </a:extLst>
          </p:cNvPr>
          <p:cNvSpPr>
            <a:spLocks noGrp="1" noChangeArrowheads="1"/>
          </p:cNvSpPr>
          <p:nvPr>
            <p:ph type="body" idx="1"/>
          </p:nvPr>
        </p:nvSpPr>
        <p:spPr bwMode="auto">
          <a:xfrm>
            <a:off x="1182688" y="2017713"/>
            <a:ext cx="7770812"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th-TH"/>
              <a:t>Click to edit the outline text format</a:t>
            </a:r>
          </a:p>
          <a:p>
            <a:pPr lvl="1"/>
            <a:r>
              <a:rPr lang="en-GB" altLang="th-TH"/>
              <a:t>Second Outline Level</a:t>
            </a:r>
          </a:p>
          <a:p>
            <a:pPr lvl="2"/>
            <a:r>
              <a:rPr lang="en-GB" altLang="th-TH"/>
              <a:t>Third Outline Level</a:t>
            </a:r>
          </a:p>
          <a:p>
            <a:pPr lvl="3"/>
            <a:r>
              <a:rPr lang="en-GB" altLang="th-TH"/>
              <a:t>Fourth Outline Level</a:t>
            </a:r>
          </a:p>
          <a:p>
            <a:pPr lvl="4"/>
            <a:r>
              <a:rPr lang="en-GB" altLang="th-TH"/>
              <a:t>Fifth Outline Level</a:t>
            </a:r>
          </a:p>
          <a:p>
            <a:pPr lvl="4"/>
            <a:r>
              <a:rPr lang="en-GB" altLang="th-TH"/>
              <a:t>Sixth Outline Level</a:t>
            </a:r>
          </a:p>
          <a:p>
            <a:pPr lvl="4"/>
            <a:r>
              <a:rPr lang="en-GB" altLang="th-TH"/>
              <a:t>Seventh Outline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DF1738"/>
          </a:solidFill>
          <a:latin typeface="+mj-lt"/>
          <a:ea typeface="+mj-ea"/>
          <a:cs typeface="+mj-cs"/>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DF1738"/>
          </a:solidFill>
          <a:latin typeface="Tahoma" panose="020B0604030504040204" pitchFamily="34" charset="0"/>
          <a:cs typeface="Noto Sans CJK SC Regular"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BB32C9A0-71EA-48C9-A6B6-8AB5B08C76BE}"/>
              </a:ext>
            </a:extLst>
          </p:cNvPr>
          <p:cNvSpPr txBox="1">
            <a:spLocks noChangeArrowheads="1"/>
          </p:cNvSpPr>
          <p:nvPr/>
        </p:nvSpPr>
        <p:spPr bwMode="auto">
          <a:xfrm>
            <a:off x="0" y="228600"/>
            <a:ext cx="65532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000" b="1">
                <a:solidFill>
                  <a:srgbClr val="FFFFFF"/>
                </a:solidFill>
                <a:latin typeface="Tahoma" panose="020B0604030504040204" pitchFamily="34" charset="0"/>
              </a:rPr>
              <a:t>Successfully Implementing</a:t>
            </a:r>
            <a:br>
              <a:rPr lang="en-US" altLang="th-TH" sz="4000" b="1">
                <a:solidFill>
                  <a:srgbClr val="FFFFFF"/>
                </a:solidFill>
                <a:latin typeface="Tahoma" panose="020B0604030504040204" pitchFamily="34" charset="0"/>
              </a:rPr>
            </a:br>
            <a:r>
              <a:rPr lang="en-US" altLang="th-TH" sz="4000" b="1">
                <a:solidFill>
                  <a:srgbClr val="FFFFFF"/>
                </a:solidFill>
                <a:latin typeface="Tahoma" panose="020B0604030504040204" pitchFamily="34" charset="0"/>
              </a:rPr>
              <a:t>the Information System</a:t>
            </a:r>
          </a:p>
        </p:txBody>
      </p:sp>
      <p:sp>
        <p:nvSpPr>
          <p:cNvPr id="6146" name="Text Box 2">
            <a:extLst>
              <a:ext uri="{FF2B5EF4-FFF2-40B4-BE49-F238E27FC236}">
                <a16:creationId xmlns:a16="http://schemas.microsoft.com/office/drawing/2014/main" id="{EC004AB9-7FE4-43BC-9FB7-45346A93A56A}"/>
              </a:ext>
            </a:extLst>
          </p:cNvPr>
          <p:cNvSpPr txBox="1">
            <a:spLocks noChangeArrowheads="1"/>
          </p:cNvSpPr>
          <p:nvPr/>
        </p:nvSpPr>
        <p:spPr bwMode="auto">
          <a:xfrm>
            <a:off x="0" y="4373563"/>
            <a:ext cx="6629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spcBef>
                <a:spcPts val="800"/>
              </a:spcBef>
            </a:pPr>
            <a:r>
              <a:rPr lang="en-US" altLang="th-TH" sz="2400" b="1" dirty="0">
                <a:latin typeface="Tahoma" panose="020B0604030504040204" pitchFamily="34" charset="0"/>
              </a:rPr>
              <a:t>Team 13</a:t>
            </a:r>
          </a:p>
          <a:p>
            <a:pPr>
              <a:spcBef>
                <a:spcPts val="800"/>
              </a:spcBef>
            </a:pPr>
            <a:r>
              <a:rPr lang="en-US" altLang="th-TH" sz="2400" dirty="0" err="1">
                <a:latin typeface="Tahoma" panose="020B0604030504040204" pitchFamily="34" charset="0"/>
              </a:rPr>
              <a:t>Tô</a:t>
            </a:r>
            <a:r>
              <a:rPr lang="en-US" altLang="th-TH" sz="2400" dirty="0">
                <a:latin typeface="Tahoma" panose="020B0604030504040204" pitchFamily="34" charset="0"/>
              </a:rPr>
              <a:t> </a:t>
            </a:r>
            <a:r>
              <a:rPr lang="en-US" altLang="th-TH" sz="2400" dirty="0" err="1">
                <a:latin typeface="Tahoma" panose="020B0604030504040204" pitchFamily="34" charset="0"/>
              </a:rPr>
              <a:t>Hoài</a:t>
            </a:r>
            <a:r>
              <a:rPr lang="en-US" altLang="th-TH" sz="2400" dirty="0">
                <a:latin typeface="Tahoma" panose="020B0604030504040204" pitchFamily="34" charset="0"/>
              </a:rPr>
              <a:t> </a:t>
            </a:r>
            <a:r>
              <a:rPr lang="en-US" altLang="th-TH" sz="2400" dirty="0" err="1">
                <a:latin typeface="Tahoma" panose="020B0604030504040204" pitchFamily="34" charset="0"/>
              </a:rPr>
              <a:t>Bảo</a:t>
            </a:r>
            <a:r>
              <a:rPr lang="en-US" altLang="th-TH" sz="2400" dirty="0">
                <a:latin typeface="Tahoma" panose="020B0604030504040204" pitchFamily="34" charset="0"/>
              </a:rPr>
              <a:t> - </a:t>
            </a:r>
            <a:r>
              <a:rPr lang="en-US" altLang="th-TH" sz="2400" dirty="0" smtClean="0">
                <a:latin typeface="Tahoma" panose="020B0604030504040204" pitchFamily="34" charset="0"/>
              </a:rPr>
              <a:t>1510187</a:t>
            </a:r>
            <a:endParaRPr lang="en-US" altLang="th-TH" sz="2400" dirty="0">
              <a:latin typeface="Tahoma" panose="020B0604030504040204" pitchFamily="34" charset="0"/>
            </a:endParaRPr>
          </a:p>
          <a:p>
            <a:pPr>
              <a:spcBef>
                <a:spcPts val="800"/>
              </a:spcBef>
            </a:pPr>
            <a:r>
              <a:rPr lang="en-US" altLang="th-TH" sz="2400" dirty="0" err="1">
                <a:latin typeface="Tahoma" panose="020B0604030504040204" pitchFamily="34" charset="0"/>
              </a:rPr>
              <a:t>Lê</a:t>
            </a:r>
            <a:r>
              <a:rPr lang="en-US" altLang="th-TH" sz="2400" dirty="0">
                <a:latin typeface="Tahoma" panose="020B0604030504040204" pitchFamily="34" charset="0"/>
              </a:rPr>
              <a:t> </a:t>
            </a:r>
            <a:r>
              <a:rPr lang="en-US" altLang="th-TH" sz="2400" dirty="0" err="1">
                <a:latin typeface="Tahoma" panose="020B0604030504040204" pitchFamily="34" charset="0"/>
              </a:rPr>
              <a:t>Công</a:t>
            </a:r>
            <a:r>
              <a:rPr lang="en-US" altLang="th-TH" sz="2400" dirty="0">
                <a:latin typeface="Tahoma" panose="020B0604030504040204" pitchFamily="34" charset="0"/>
              </a:rPr>
              <a:t> </a:t>
            </a:r>
            <a:r>
              <a:rPr lang="en-US" altLang="th-TH" sz="2400" dirty="0" err="1">
                <a:latin typeface="Tahoma" panose="020B0604030504040204" pitchFamily="34" charset="0"/>
              </a:rPr>
              <a:t>Huy</a:t>
            </a:r>
            <a:r>
              <a:rPr lang="en-US" altLang="th-TH" sz="2400" dirty="0">
                <a:latin typeface="Tahoma" panose="020B0604030504040204" pitchFamily="34" charset="0"/>
              </a:rPr>
              <a:t> – 1511230</a:t>
            </a:r>
          </a:p>
          <a:p>
            <a:pPr>
              <a:spcBef>
                <a:spcPts val="800"/>
              </a:spcBef>
            </a:pPr>
            <a:r>
              <a:rPr lang="en-US" altLang="th-TH" sz="2400" dirty="0" err="1">
                <a:latin typeface="Tahoma" panose="020B0604030504040204" pitchFamily="34" charset="0"/>
              </a:rPr>
              <a:t>Nguyễn</a:t>
            </a:r>
            <a:r>
              <a:rPr lang="en-US" altLang="th-TH" sz="2400" dirty="0">
                <a:latin typeface="Tahoma" panose="020B0604030504040204" pitchFamily="34" charset="0"/>
              </a:rPr>
              <a:t> </a:t>
            </a:r>
            <a:r>
              <a:rPr lang="en-US" altLang="th-TH" sz="2400" dirty="0" err="1">
                <a:latin typeface="Tahoma" panose="020B0604030504040204" pitchFamily="34" charset="0"/>
              </a:rPr>
              <a:t>Văn</a:t>
            </a:r>
            <a:r>
              <a:rPr lang="en-US" altLang="th-TH" sz="2400" dirty="0">
                <a:latin typeface="Tahoma" panose="020B0604030504040204" pitchFamily="34" charset="0"/>
              </a:rPr>
              <a:t> </a:t>
            </a:r>
            <a:r>
              <a:rPr lang="en-US" altLang="th-TH" sz="2400" dirty="0" err="1">
                <a:latin typeface="Tahoma" panose="020B0604030504040204" pitchFamily="34" charset="0"/>
              </a:rPr>
              <a:t>Thi</a:t>
            </a:r>
            <a:r>
              <a:rPr lang="en-US" altLang="th-TH" sz="2400" dirty="0">
                <a:latin typeface="Tahoma" panose="020B0604030504040204" pitchFamily="34" charset="0"/>
              </a:rPr>
              <a:t> – </a:t>
            </a:r>
            <a:r>
              <a:rPr lang="en-US" sz="2400" dirty="0"/>
              <a:t>1513164</a:t>
            </a:r>
            <a:endParaRPr lang="en-US" altLang="th-TH" sz="2400" dirty="0">
              <a:latin typeface="Tahoma" panose="020B0604030504040204" pitchFamily="34" charset="0"/>
            </a:endParaRPr>
          </a:p>
          <a:p>
            <a:pPr>
              <a:spcBef>
                <a:spcPts val="800"/>
              </a:spcBef>
            </a:pPr>
            <a:r>
              <a:rPr lang="en-US" altLang="th-TH" sz="2400" dirty="0" err="1">
                <a:latin typeface="Tahoma" panose="020B0604030504040204" pitchFamily="34" charset="0"/>
              </a:rPr>
              <a:t>Nguyễn</a:t>
            </a:r>
            <a:r>
              <a:rPr lang="en-US" altLang="th-TH" sz="2400" dirty="0">
                <a:latin typeface="Tahoma" panose="020B0604030504040204" pitchFamily="34" charset="0"/>
              </a:rPr>
              <a:t> </a:t>
            </a:r>
            <a:r>
              <a:rPr lang="en-US" altLang="th-TH" sz="2400" dirty="0" err="1">
                <a:latin typeface="Tahoma" panose="020B0604030504040204" pitchFamily="34" charset="0"/>
              </a:rPr>
              <a:t>Mậu</a:t>
            </a:r>
            <a:r>
              <a:rPr lang="en-US" altLang="th-TH" sz="2400" dirty="0">
                <a:latin typeface="Tahoma" panose="020B0604030504040204" pitchFamily="34" charset="0"/>
              </a:rPr>
              <a:t> </a:t>
            </a:r>
            <a:r>
              <a:rPr lang="en-US" altLang="th-TH" sz="2400" dirty="0" err="1">
                <a:latin typeface="Tahoma" panose="020B0604030504040204" pitchFamily="34" charset="0"/>
              </a:rPr>
              <a:t>Quốc</a:t>
            </a:r>
            <a:r>
              <a:rPr lang="en-US" altLang="th-TH" sz="2400" dirty="0">
                <a:latin typeface="Tahoma" panose="020B0604030504040204" pitchFamily="34" charset="0"/>
              </a:rPr>
              <a:t> </a:t>
            </a:r>
            <a:r>
              <a:rPr lang="en-US" altLang="th-TH" sz="2400" dirty="0" err="1">
                <a:latin typeface="Tahoma" panose="020B0604030504040204" pitchFamily="34" charset="0"/>
              </a:rPr>
              <a:t>Dương</a:t>
            </a:r>
            <a:r>
              <a:rPr lang="en-US" altLang="th-TH" sz="2400" dirty="0">
                <a:latin typeface="Tahoma" panose="020B0604030504040204" pitchFamily="34" charset="0"/>
              </a:rPr>
              <a:t> - </a:t>
            </a:r>
            <a:r>
              <a:rPr lang="en-US" altLang="th-TH" sz="2400" dirty="0" smtClean="0">
                <a:latin typeface="Tahoma" panose="020B0604030504040204" pitchFamily="34" charset="0"/>
              </a:rPr>
              <a:t>1510599</a:t>
            </a:r>
            <a:endParaRPr lang="en-US" altLang="th-TH" sz="2400" dirty="0">
              <a:latin typeface="Tahoma" panose="020B0604030504040204" pitchFamily="34" charset="0"/>
            </a:endParaRPr>
          </a:p>
          <a:p>
            <a:pPr>
              <a:spcBef>
                <a:spcPts val="800"/>
              </a:spcBef>
            </a:pPr>
            <a:endParaRPr lang="en-US" altLang="th-TH" sz="2400" dirty="0">
              <a:latin typeface="Tahoma" panose="020B0604030504040204" pitchFamily="34" charset="0"/>
            </a:endParaRPr>
          </a:p>
        </p:txBody>
      </p:sp>
      <p:sp>
        <p:nvSpPr>
          <p:cNvPr id="6147" name="Text Box 3">
            <a:extLst>
              <a:ext uri="{FF2B5EF4-FFF2-40B4-BE49-F238E27FC236}">
                <a16:creationId xmlns:a16="http://schemas.microsoft.com/office/drawing/2014/main" id="{CFB39528-A833-4499-B709-BEBB87A36AC2}"/>
              </a:ext>
            </a:extLst>
          </p:cNvPr>
          <p:cNvSpPr txBox="1">
            <a:spLocks noChangeArrowheads="1"/>
          </p:cNvSpPr>
          <p:nvPr/>
        </p:nvSpPr>
        <p:spPr bwMode="auto">
          <a:xfrm>
            <a:off x="6629400" y="228600"/>
            <a:ext cx="25146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ctr" eaLnBrk="1" hangingPunct="1">
              <a:spcBef>
                <a:spcPts val="6000"/>
              </a:spcBef>
              <a:buClrTx/>
              <a:buFontTx/>
              <a:buNone/>
            </a:pPr>
            <a:r>
              <a:rPr lang="en-US" altLang="th-TH" sz="9600" b="1">
                <a:solidFill>
                  <a:srgbClr val="808080"/>
                </a:solidFill>
              </a:rPr>
              <a:t>17</a:t>
            </a:r>
          </a:p>
        </p:txBody>
      </p:sp>
      <p:sp>
        <p:nvSpPr>
          <p:cNvPr id="6148" name="Text Box 4">
            <a:extLst>
              <a:ext uri="{FF2B5EF4-FFF2-40B4-BE49-F238E27FC236}">
                <a16:creationId xmlns:a16="http://schemas.microsoft.com/office/drawing/2014/main" id="{BC87CFEC-CEF5-4A76-BF6C-645990EF51AF}"/>
              </a:ext>
            </a:extLst>
          </p:cNvPr>
          <p:cNvSpPr txBox="1">
            <a:spLocks noChangeArrowheads="1"/>
          </p:cNvSpPr>
          <p:nvPr/>
        </p:nvSpPr>
        <p:spPr bwMode="auto">
          <a:xfrm>
            <a:off x="0" y="3200400"/>
            <a:ext cx="66294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spcBef>
                <a:spcPts val="800"/>
              </a:spcBef>
              <a:buClrTx/>
              <a:buFontTx/>
              <a:buNone/>
            </a:pPr>
            <a:r>
              <a:rPr lang="en-US" altLang="th-TH" sz="2400" b="1">
                <a:latin typeface="Tahoma" panose="020B0604030504040204" pitchFamily="34" charset="0"/>
              </a:rPr>
              <a:t>Lecturer</a:t>
            </a:r>
          </a:p>
          <a:p>
            <a:pPr eaLnBrk="1" hangingPunct="1">
              <a:spcBef>
                <a:spcPts val="800"/>
              </a:spcBef>
              <a:buClrTx/>
              <a:buFontTx/>
              <a:buNone/>
            </a:pPr>
            <a:r>
              <a:rPr lang="en-US" altLang="th-TH" sz="2400">
                <a:latin typeface="Tahoma" panose="020B0604030504040204" pitchFamily="34" charset="0"/>
              </a:rPr>
              <a:t>Nguyễn Thanh Tùng</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0" presetClass="entr" fill="hold" nodeType="withEffect">
                                  <p:stCondLst>
                                    <p:cond delay="0"/>
                                  </p:stCondLst>
                                  <p:childTnLst>
                                    <p:set>
                                      <p:cBhvr additive="repl">
                                        <p:cTn id="6" dur="1" fill="hold">
                                          <p:stCondLst>
                                            <p:cond delay="0"/>
                                          </p:stCondLst>
                                        </p:cTn>
                                        <p:tgtEl>
                                          <p:spTgt spid="6145"/>
                                        </p:tgtEl>
                                        <p:attrNameLst>
                                          <p:attrName>style.visibility</p:attrName>
                                        </p:attrNameLst>
                                      </p:cBhvr>
                                      <p:to>
                                        <p:strVal val="visible"/>
                                      </p:to>
                                    </p:set>
                                    <p:animEffect transition="in" filter="fade">
                                      <p:cBhvr additive="repl">
                                        <p:cTn id="7" dur="2000"/>
                                        <p:tgtEl>
                                          <p:spTgt spid="6145"/>
                                        </p:tgtEl>
                                      </p:cBhvr>
                                    </p:animEffect>
                                  </p:childTnLst>
                                </p:cTn>
                              </p:par>
                              <p:par>
                                <p:cTn id="8" presetID="10" presetClass="entr" fill="hold" nodeType="withEffect">
                                  <p:stCondLst>
                                    <p:cond delay="0"/>
                                  </p:stCondLst>
                                  <p:childTnLst>
                                    <p:set>
                                      <p:cBhvr additive="repl">
                                        <p:cTn id="9" dur="1" fill="hold">
                                          <p:stCondLst>
                                            <p:cond delay="0"/>
                                          </p:stCondLst>
                                        </p:cTn>
                                        <p:tgtEl>
                                          <p:spTgt spid="6146"/>
                                        </p:tgtEl>
                                        <p:attrNameLst>
                                          <p:attrName>style.visibility</p:attrName>
                                        </p:attrNameLst>
                                      </p:cBhvr>
                                      <p:to>
                                        <p:strVal val="visible"/>
                                      </p:to>
                                    </p:set>
                                    <p:animEffect transition="in" filter="fade">
                                      <p:cBhvr additive="repl">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04F7-1D4A-42D6-9618-8121CCC447B4}"/>
              </a:ext>
            </a:extLst>
          </p:cNvPr>
          <p:cNvSpPr>
            <a:spLocks noGrp="1"/>
          </p:cNvSpPr>
          <p:nvPr>
            <p:ph type="title"/>
          </p:nvPr>
        </p:nvSpPr>
        <p:spPr/>
        <p:txBody>
          <a:bodyPr/>
          <a:lstStyle/>
          <a:p>
            <a:r>
              <a:rPr lang="en-US">
                <a:ea typeface="Tahoma"/>
                <a:cs typeface="Tahoma"/>
              </a:rPr>
              <a:t>Ưu và nhược điểm của C/S model</a:t>
            </a:r>
          </a:p>
          <a:p>
            <a:endParaRPr lang="en-US" dirty="0">
              <a:ea typeface="Tahoma"/>
              <a:cs typeface="Tahoma"/>
            </a:endParaRPr>
          </a:p>
        </p:txBody>
      </p:sp>
      <p:sp>
        <p:nvSpPr>
          <p:cNvPr id="3" name="Content Placeholder 2">
            <a:extLst>
              <a:ext uri="{FF2B5EF4-FFF2-40B4-BE49-F238E27FC236}">
                <a16:creationId xmlns:a16="http://schemas.microsoft.com/office/drawing/2014/main" id="{23D809E4-D547-4B57-9F8C-19A2003F80E9}"/>
              </a:ext>
            </a:extLst>
          </p:cNvPr>
          <p:cNvSpPr>
            <a:spLocks noGrp="1"/>
          </p:cNvSpPr>
          <p:nvPr>
            <p:ph idx="1"/>
          </p:nvPr>
        </p:nvSpPr>
        <p:spPr/>
        <p:txBody>
          <a:bodyPr/>
          <a:lstStyle/>
          <a:p>
            <a:pPr marL="457200" indent="-457200">
              <a:buFont typeface="Arial" panose="02020603050405020304" pitchFamily="18" charset="0"/>
              <a:buChar char="•"/>
            </a:pPr>
            <a:r>
              <a:rPr lang="en-US">
                <a:ea typeface="Tahoma"/>
                <a:cs typeface="Tahoma"/>
              </a:rPr>
              <a:t>Nếu quá nhiều client truy cập thì làm giảm năng lực của server.</a:t>
            </a:r>
          </a:p>
          <a:p>
            <a:pPr marL="457200" indent="-457200">
              <a:buFont typeface="Arial" panose="02020603050405020304" pitchFamily="18" charset="0"/>
              <a:buChar char="•"/>
            </a:pPr>
            <a:r>
              <a:rPr lang="en-US">
                <a:ea typeface="Tahoma"/>
                <a:cs typeface="Tahoma"/>
              </a:rPr>
              <a:t>Các kết nối giữa client - server hay server - server cần phải được duy trì.</a:t>
            </a:r>
          </a:p>
          <a:p>
            <a:pPr marL="457200" indent="-457200">
              <a:buFont typeface="Arial" panose="02020603050405020304" pitchFamily="18" charset="0"/>
              <a:buChar char="•"/>
            </a:pPr>
            <a:r>
              <a:rPr lang="en-US">
                <a:ea typeface="Tahoma"/>
                <a:cs typeface="Tahoma"/>
              </a:rPr>
              <a:t>Khó khăn trong việc bảo mật.</a:t>
            </a:r>
            <a:endParaRPr lang="en-US" dirty="0">
              <a:ea typeface="Tahoma"/>
              <a:cs typeface="Tahoma"/>
            </a:endParaRPr>
          </a:p>
        </p:txBody>
      </p:sp>
      <p:sp>
        <p:nvSpPr>
          <p:cNvPr id="4" name="Date Placeholder 3">
            <a:extLst>
              <a:ext uri="{FF2B5EF4-FFF2-40B4-BE49-F238E27FC236}">
                <a16:creationId xmlns:a16="http://schemas.microsoft.com/office/drawing/2014/main" id="{FA6E8DB4-BA5B-48D3-A37B-175C9F86C150}"/>
              </a:ext>
            </a:extLst>
          </p:cNvPr>
          <p:cNvSpPr>
            <a:spLocks noGrp="1"/>
          </p:cNvSpPr>
          <p:nvPr>
            <p:ph type="dt" idx="10"/>
          </p:nvPr>
        </p:nvSpPr>
        <p:spPr/>
        <p:txBody>
          <a:bodyPr/>
          <a:lstStyle/>
          <a:p>
            <a:fld id="{FC0D74D8-30FB-4A83-924F-BC85186FDB0B}"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10</a:t>
            </a:fld>
            <a:endParaRPr lang="en-US" altLang="th-TH"/>
          </a:p>
        </p:txBody>
      </p:sp>
    </p:spTree>
    <p:extLst>
      <p:ext uri="{BB962C8B-B14F-4D97-AF65-F5344CB8AC3E}">
        <p14:creationId xmlns:p14="http://schemas.microsoft.com/office/powerpoint/2010/main" val="59921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89A3-F5EE-4D67-AD5E-5662CE78950C}"/>
              </a:ext>
            </a:extLst>
          </p:cNvPr>
          <p:cNvSpPr>
            <a:spLocks noGrp="1"/>
          </p:cNvSpPr>
          <p:nvPr>
            <p:ph type="title"/>
          </p:nvPr>
        </p:nvSpPr>
        <p:spPr/>
        <p:txBody>
          <a:bodyPr/>
          <a:lstStyle/>
          <a:p>
            <a:r>
              <a:rPr lang="en-US">
                <a:ea typeface="Tahoma"/>
                <a:cs typeface="Tahoma"/>
              </a:rPr>
              <a:t>Thiết lập hệ thống C/S</a:t>
            </a:r>
            <a:endParaRPr lang="en-US"/>
          </a:p>
        </p:txBody>
      </p:sp>
      <p:pic>
        <p:nvPicPr>
          <p:cNvPr id="5" name="Picture 5">
            <a:extLst>
              <a:ext uri="{FF2B5EF4-FFF2-40B4-BE49-F238E27FC236}">
                <a16:creationId xmlns:a16="http://schemas.microsoft.com/office/drawing/2014/main" id="{3EA31C61-3A87-4490-88E7-5ED5956957F9}"/>
              </a:ext>
            </a:extLst>
          </p:cNvPr>
          <p:cNvPicPr>
            <a:picLocks noGrp="1" noChangeAspect="1"/>
          </p:cNvPicPr>
          <p:nvPr>
            <p:ph idx="1"/>
          </p:nvPr>
        </p:nvPicPr>
        <p:blipFill>
          <a:blip r:embed="rId2"/>
          <a:stretch>
            <a:fillRect/>
          </a:stretch>
        </p:blipFill>
        <p:spPr>
          <a:xfrm>
            <a:off x="3182844" y="2078789"/>
            <a:ext cx="3194638" cy="4113212"/>
          </a:xfrm>
          <a:prstGeom prst="rect">
            <a:avLst/>
          </a:prstGeom>
        </p:spPr>
      </p:pic>
      <p:sp>
        <p:nvSpPr>
          <p:cNvPr id="4" name="Date Placeholder 3">
            <a:extLst>
              <a:ext uri="{FF2B5EF4-FFF2-40B4-BE49-F238E27FC236}">
                <a16:creationId xmlns:a16="http://schemas.microsoft.com/office/drawing/2014/main" id="{FA422791-E920-4A9C-9C82-499EC9085C7D}"/>
              </a:ext>
            </a:extLst>
          </p:cNvPr>
          <p:cNvSpPr>
            <a:spLocks noGrp="1"/>
          </p:cNvSpPr>
          <p:nvPr>
            <p:ph type="dt" idx="10"/>
          </p:nvPr>
        </p:nvSpPr>
        <p:spPr/>
        <p:txBody>
          <a:bodyPr/>
          <a:lstStyle/>
          <a:p>
            <a:fld id="{AE9285DD-C16D-4B98-B8D3-A46F88C7AA87}"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8C318F6D-A108-4088-B7DE-7FC8EF495EB5}" type="slidenum">
              <a:rPr lang="en-US" altLang="th-TH" smtClean="0"/>
              <a:pPr/>
              <a:t>11</a:t>
            </a:fld>
            <a:endParaRPr lang="en-US" altLang="th-TH"/>
          </a:p>
        </p:txBody>
      </p:sp>
    </p:spTree>
    <p:extLst>
      <p:ext uri="{BB962C8B-B14F-4D97-AF65-F5344CB8AC3E}">
        <p14:creationId xmlns:p14="http://schemas.microsoft.com/office/powerpoint/2010/main" val="3763056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E573-1236-48C4-A408-37008C0A41AE}"/>
              </a:ext>
            </a:extLst>
          </p:cNvPr>
          <p:cNvSpPr>
            <a:spLocks noGrp="1"/>
          </p:cNvSpPr>
          <p:nvPr>
            <p:ph type="title"/>
          </p:nvPr>
        </p:nvSpPr>
        <p:spPr/>
        <p:txBody>
          <a:bodyPr/>
          <a:lstStyle/>
          <a:p>
            <a:r>
              <a:rPr lang="en-US">
                <a:ea typeface="Tahoma"/>
                <a:cs typeface="Tahoma"/>
              </a:rPr>
              <a:t>Network Types</a:t>
            </a:r>
            <a:endParaRPr lang="en-US"/>
          </a:p>
        </p:txBody>
      </p:sp>
      <p:sp>
        <p:nvSpPr>
          <p:cNvPr id="3" name="Content Placeholder 2">
            <a:extLst>
              <a:ext uri="{FF2B5EF4-FFF2-40B4-BE49-F238E27FC236}">
                <a16:creationId xmlns:a16="http://schemas.microsoft.com/office/drawing/2014/main" id="{1F500688-E4E3-4CFD-AB09-F00833A31050}"/>
              </a:ext>
            </a:extLst>
          </p:cNvPr>
          <p:cNvSpPr>
            <a:spLocks noGrp="1"/>
          </p:cNvSpPr>
          <p:nvPr>
            <p:ph idx="1"/>
          </p:nvPr>
        </p:nvSpPr>
        <p:spPr/>
        <p:txBody>
          <a:bodyPr/>
          <a:lstStyle/>
          <a:p>
            <a:r>
              <a:rPr lang="en-US">
                <a:ea typeface="Tahoma"/>
                <a:cs typeface="Tahoma"/>
              </a:rPr>
              <a:t>Mini Game</a:t>
            </a:r>
            <a:endParaRPr lang="en-US"/>
          </a:p>
        </p:txBody>
      </p:sp>
      <p:sp>
        <p:nvSpPr>
          <p:cNvPr id="4" name="Date Placeholder 3">
            <a:extLst>
              <a:ext uri="{FF2B5EF4-FFF2-40B4-BE49-F238E27FC236}">
                <a16:creationId xmlns:a16="http://schemas.microsoft.com/office/drawing/2014/main" id="{A2A0F434-D5E3-453D-914D-02BDC20A32D4}"/>
              </a:ext>
            </a:extLst>
          </p:cNvPr>
          <p:cNvSpPr>
            <a:spLocks noGrp="1"/>
          </p:cNvSpPr>
          <p:nvPr>
            <p:ph type="dt" idx="10"/>
          </p:nvPr>
        </p:nvSpPr>
        <p:spPr/>
        <p:txBody>
          <a:bodyPr/>
          <a:lstStyle/>
          <a:p>
            <a:fld id="{DED428EB-0BFD-4C23-BEAE-1FB79521B382}"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12</a:t>
            </a:fld>
            <a:endParaRPr lang="en-US" altLang="th-TH"/>
          </a:p>
        </p:txBody>
      </p:sp>
    </p:spTree>
    <p:extLst>
      <p:ext uri="{BB962C8B-B14F-4D97-AF65-F5344CB8AC3E}">
        <p14:creationId xmlns:p14="http://schemas.microsoft.com/office/powerpoint/2010/main" val="125219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AC03-E658-4356-90AF-7C206B096BFA}"/>
              </a:ext>
            </a:extLst>
          </p:cNvPr>
          <p:cNvSpPr>
            <a:spLocks noGrp="1"/>
          </p:cNvSpPr>
          <p:nvPr>
            <p:ph type="title"/>
          </p:nvPr>
        </p:nvSpPr>
        <p:spPr/>
        <p:txBody>
          <a:bodyPr/>
          <a:lstStyle/>
          <a:p>
            <a:r>
              <a:rPr lang="en-US" dirty="0" err="1">
                <a:ea typeface="Tahoma"/>
                <a:cs typeface="Tahoma"/>
              </a:rPr>
              <a:t>Loại</a:t>
            </a:r>
            <a:r>
              <a:rPr lang="en-US" dirty="0">
                <a:ea typeface="Tahoma"/>
                <a:cs typeface="Tahoma"/>
              </a:rPr>
              <a:t> </a:t>
            </a:r>
            <a:r>
              <a:rPr lang="en-US" dirty="0" err="1">
                <a:ea typeface="Tahoma"/>
                <a:cs typeface="Tahoma"/>
              </a:rPr>
              <a:t>kết</a:t>
            </a:r>
            <a:r>
              <a:rPr lang="en-US" dirty="0">
                <a:ea typeface="Tahoma"/>
                <a:cs typeface="Tahoma"/>
              </a:rPr>
              <a:t> </a:t>
            </a:r>
            <a:r>
              <a:rPr lang="en-US" dirty="0" err="1">
                <a:ea typeface="Tahoma"/>
                <a:cs typeface="Tahoma"/>
              </a:rPr>
              <a:t>nối</a:t>
            </a:r>
            <a:r>
              <a:rPr lang="en-US" dirty="0">
                <a:ea typeface="Tahoma"/>
                <a:cs typeface="Tahoma"/>
              </a:rPr>
              <a:t> </a:t>
            </a:r>
            <a:r>
              <a:rPr lang="en-US" dirty="0" err="1">
                <a:ea typeface="Tahoma"/>
                <a:cs typeface="Tahoma"/>
              </a:rPr>
              <a:t>mạng</a:t>
            </a:r>
            <a:r>
              <a:rPr lang="en-US" dirty="0">
                <a:ea typeface="Tahoma"/>
                <a:cs typeface="Tahoma"/>
              </a:rPr>
              <a:t> </a:t>
            </a:r>
            <a:r>
              <a:rPr lang="en-US" dirty="0" err="1">
                <a:ea typeface="Tahoma"/>
                <a:cs typeface="Tahoma"/>
              </a:rPr>
              <a:t>phân</a:t>
            </a:r>
            <a:r>
              <a:rPr lang="en-US" dirty="0">
                <a:ea typeface="Tahoma"/>
                <a:cs typeface="Tahoma"/>
              </a:rPr>
              <a:t> </a:t>
            </a:r>
            <a:r>
              <a:rPr lang="en-US" dirty="0" err="1">
                <a:ea typeface="Tahoma"/>
                <a:cs typeface="Tahoma"/>
              </a:rPr>
              <a:t>tán</a:t>
            </a:r>
            <a:endParaRPr lang="en-US" dirty="0" err="1"/>
          </a:p>
        </p:txBody>
      </p:sp>
      <p:sp>
        <p:nvSpPr>
          <p:cNvPr id="3" name="Content Placeholder 2">
            <a:extLst>
              <a:ext uri="{FF2B5EF4-FFF2-40B4-BE49-F238E27FC236}">
                <a16:creationId xmlns:a16="http://schemas.microsoft.com/office/drawing/2014/main" id="{9E5BBD7D-B54B-492B-AE8B-9B5EDFBCCBC5}"/>
              </a:ext>
            </a:extLst>
          </p:cNvPr>
          <p:cNvSpPr>
            <a:spLocks noGrp="1"/>
          </p:cNvSpPr>
          <p:nvPr>
            <p:ph idx="1"/>
          </p:nvPr>
        </p:nvSpPr>
        <p:spPr/>
        <p:txBody>
          <a:bodyPr/>
          <a:lstStyle/>
          <a:p>
            <a:pPr marL="514350" indent="-514350">
              <a:buFont typeface="Arial" panose="02020603050405020304" pitchFamily="18" charset="0"/>
              <a:buChar char="•"/>
            </a:pPr>
            <a:r>
              <a:rPr lang="en-US" dirty="0">
                <a:ea typeface="Tahoma"/>
                <a:cs typeface="Tahoma"/>
              </a:rPr>
              <a:t>Hierarchical</a:t>
            </a:r>
          </a:p>
          <a:p>
            <a:pPr marL="514350" indent="-514350">
              <a:buFont typeface="Arial" panose="02020603050405020304" pitchFamily="18" charset="0"/>
              <a:buChar char="•"/>
            </a:pPr>
            <a:r>
              <a:rPr lang="en-US" dirty="0">
                <a:ea typeface="Tahoma"/>
                <a:cs typeface="Tahoma"/>
              </a:rPr>
              <a:t>Star</a:t>
            </a:r>
          </a:p>
          <a:p>
            <a:pPr marL="514350" indent="-514350">
              <a:buFont typeface="Arial" panose="02020603050405020304" pitchFamily="18" charset="0"/>
              <a:buChar char="•"/>
            </a:pPr>
            <a:r>
              <a:rPr lang="en-US" dirty="0">
                <a:ea typeface="Tahoma"/>
                <a:cs typeface="Tahoma"/>
              </a:rPr>
              <a:t>Ring</a:t>
            </a:r>
          </a:p>
          <a:p>
            <a:pPr marL="514350" indent="-514350">
              <a:buFont typeface="Arial" panose="02020603050405020304" pitchFamily="18" charset="0"/>
              <a:buChar char="•"/>
            </a:pPr>
            <a:r>
              <a:rPr lang="en-US" dirty="0">
                <a:ea typeface="Tahoma"/>
                <a:cs typeface="Tahoma"/>
              </a:rPr>
              <a:t>Bus</a:t>
            </a:r>
          </a:p>
        </p:txBody>
      </p:sp>
      <p:sp>
        <p:nvSpPr>
          <p:cNvPr id="4" name="Date Placeholder 3">
            <a:extLst>
              <a:ext uri="{FF2B5EF4-FFF2-40B4-BE49-F238E27FC236}">
                <a16:creationId xmlns:a16="http://schemas.microsoft.com/office/drawing/2014/main" id="{8C21AB8F-D3AE-4B96-B0D0-484207C54B7A}"/>
              </a:ext>
            </a:extLst>
          </p:cNvPr>
          <p:cNvSpPr>
            <a:spLocks noGrp="1"/>
          </p:cNvSpPr>
          <p:nvPr>
            <p:ph type="dt" idx="10"/>
          </p:nvPr>
        </p:nvSpPr>
        <p:spPr/>
        <p:txBody>
          <a:bodyPr/>
          <a:lstStyle/>
          <a:p>
            <a:fld id="{3B0DE7F5-1BD4-4837-BCF5-48AB04B878F2}"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13</a:t>
            </a:fld>
            <a:endParaRPr lang="en-US" altLang="th-TH"/>
          </a:p>
        </p:txBody>
      </p:sp>
    </p:spTree>
    <p:extLst>
      <p:ext uri="{BB962C8B-B14F-4D97-AF65-F5344CB8AC3E}">
        <p14:creationId xmlns:p14="http://schemas.microsoft.com/office/powerpoint/2010/main" val="117367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58F9-9969-456A-B0D2-724F08E41816}"/>
              </a:ext>
            </a:extLst>
          </p:cNvPr>
          <p:cNvSpPr>
            <a:spLocks noGrp="1"/>
          </p:cNvSpPr>
          <p:nvPr>
            <p:ph type="title"/>
          </p:nvPr>
        </p:nvSpPr>
        <p:spPr/>
        <p:txBody>
          <a:bodyPr/>
          <a:lstStyle/>
          <a:p>
            <a:r>
              <a:rPr lang="en-US" dirty="0">
                <a:ea typeface="Tahoma"/>
                <a:cs typeface="Tahoma"/>
              </a:rPr>
              <a:t>Hierarchical</a:t>
            </a:r>
            <a:endParaRPr lang="en-US" dirty="0"/>
          </a:p>
        </p:txBody>
      </p:sp>
      <p:sp>
        <p:nvSpPr>
          <p:cNvPr id="3" name="Content Placeholder 2">
            <a:extLst>
              <a:ext uri="{FF2B5EF4-FFF2-40B4-BE49-F238E27FC236}">
                <a16:creationId xmlns:a16="http://schemas.microsoft.com/office/drawing/2014/main" id="{50C1F3D5-8977-461A-8981-580C042963DE}"/>
              </a:ext>
            </a:extLst>
          </p:cNvPr>
          <p:cNvSpPr>
            <a:spLocks noGrp="1"/>
          </p:cNvSpPr>
          <p:nvPr>
            <p:ph idx="1"/>
          </p:nvPr>
        </p:nvSpPr>
        <p:spPr/>
        <p:txBody>
          <a:bodyPr/>
          <a:lstStyle/>
          <a:p>
            <a:pPr marL="457200" indent="-457200">
              <a:buFont typeface="Arial" panose="02020603050405020304" pitchFamily="18" charset="0"/>
              <a:buChar char="•"/>
            </a:pPr>
            <a:r>
              <a:rPr lang="en-US" dirty="0" err="1">
                <a:ea typeface="Tahoma"/>
                <a:cs typeface="Tahoma"/>
              </a:rPr>
              <a:t>Máy</a:t>
            </a:r>
            <a:r>
              <a:rPr lang="en-US" dirty="0">
                <a:ea typeface="Tahoma"/>
                <a:cs typeface="Tahoma"/>
              </a:rPr>
              <a:t> </a:t>
            </a:r>
            <a:r>
              <a:rPr lang="en-US" dirty="0" err="1">
                <a:ea typeface="Tahoma"/>
                <a:cs typeface="Tahoma"/>
              </a:rPr>
              <a:t>chủ</a:t>
            </a:r>
            <a:r>
              <a:rPr lang="en-US" dirty="0">
                <a:ea typeface="Tahoma"/>
                <a:cs typeface="Tahoma"/>
              </a:rPr>
              <a:t> </a:t>
            </a:r>
            <a:r>
              <a:rPr lang="en-US" dirty="0" err="1">
                <a:ea typeface="Tahoma"/>
                <a:cs typeface="Tahoma"/>
              </a:rPr>
              <a:t>quản</a:t>
            </a:r>
            <a:r>
              <a:rPr lang="en-US" dirty="0">
                <a:ea typeface="Tahoma"/>
                <a:cs typeface="Tahoma"/>
              </a:rPr>
              <a:t> </a:t>
            </a:r>
            <a:r>
              <a:rPr lang="en-US" dirty="0" err="1">
                <a:ea typeface="Tahoma"/>
                <a:cs typeface="Tahoma"/>
              </a:rPr>
              <a:t>lí</a:t>
            </a:r>
            <a:r>
              <a:rPr lang="en-US" dirty="0">
                <a:ea typeface="Tahoma"/>
                <a:cs typeface="Tahoma"/>
              </a:rPr>
              <a:t> </a:t>
            </a:r>
            <a:r>
              <a:rPr lang="en-US" dirty="0" err="1">
                <a:ea typeface="Tahoma"/>
                <a:cs typeface="Tahoma"/>
              </a:rPr>
              <a:t>tất</a:t>
            </a:r>
            <a:r>
              <a:rPr lang="en-US" dirty="0">
                <a:ea typeface="Tahoma"/>
                <a:cs typeface="Tahoma"/>
              </a:rPr>
              <a:t> </a:t>
            </a:r>
            <a:r>
              <a:rPr lang="en-US" dirty="0" err="1">
                <a:ea typeface="Tahoma"/>
                <a:cs typeface="Tahoma"/>
              </a:rPr>
              <a:t>cả</a:t>
            </a:r>
            <a:r>
              <a:rPr lang="en-US" dirty="0">
                <a:ea typeface="Tahoma"/>
                <a:cs typeface="Tahoma"/>
              </a:rPr>
              <a:t> </a:t>
            </a:r>
            <a:r>
              <a:rPr lang="en-US" dirty="0" err="1">
                <a:ea typeface="Tahoma"/>
                <a:cs typeface="Tahoma"/>
              </a:rPr>
              <a:t>các</a:t>
            </a:r>
            <a:r>
              <a:rPr lang="en-US" dirty="0">
                <a:ea typeface="Tahoma"/>
                <a:cs typeface="Tahoma"/>
              </a:rPr>
              <a:t> nodes</a:t>
            </a:r>
          </a:p>
          <a:p>
            <a:pPr marL="457200" indent="-457200">
              <a:buFont typeface="Arial" panose="02020603050405020304" pitchFamily="18" charset="0"/>
              <a:buChar char="•"/>
            </a:pPr>
            <a:r>
              <a:rPr lang="en-US" dirty="0" err="1">
                <a:ea typeface="Tahoma"/>
                <a:cs typeface="Tahoma"/>
              </a:rPr>
              <a:t>Các</a:t>
            </a:r>
            <a:r>
              <a:rPr lang="en-US" dirty="0">
                <a:ea typeface="Tahoma"/>
                <a:cs typeface="Tahoma"/>
              </a:rPr>
              <a:t> </a:t>
            </a:r>
            <a:r>
              <a:rPr lang="en-US" dirty="0" err="1">
                <a:ea typeface="Tahoma"/>
                <a:cs typeface="Tahoma"/>
              </a:rPr>
              <a:t>máy</a:t>
            </a:r>
            <a:r>
              <a:rPr lang="en-US" dirty="0">
                <a:ea typeface="Tahoma"/>
                <a:cs typeface="Tahoma"/>
              </a:rPr>
              <a:t> </a:t>
            </a:r>
            <a:r>
              <a:rPr lang="en-US" dirty="0" err="1">
                <a:ea typeface="Tahoma"/>
                <a:cs typeface="Tahoma"/>
              </a:rPr>
              <a:t>tính</a:t>
            </a:r>
            <a:r>
              <a:rPr lang="en-US" dirty="0">
                <a:ea typeface="Tahoma"/>
                <a:cs typeface="Tahoma"/>
              </a:rPr>
              <a:t> </a:t>
            </a:r>
            <a:r>
              <a:rPr lang="en-US" dirty="0" err="1">
                <a:ea typeface="Tahoma"/>
                <a:cs typeface="Tahoma"/>
              </a:rPr>
              <a:t>trên</a:t>
            </a:r>
            <a:r>
              <a:rPr lang="en-US" dirty="0">
                <a:ea typeface="Tahoma"/>
                <a:cs typeface="Tahoma"/>
              </a:rPr>
              <a:t> </a:t>
            </a:r>
            <a:r>
              <a:rPr lang="en-US" dirty="0" err="1">
                <a:ea typeface="Tahoma"/>
                <a:cs typeface="Tahoma"/>
              </a:rPr>
              <a:t>cùng</a:t>
            </a:r>
            <a:r>
              <a:rPr lang="en-US" dirty="0">
                <a:ea typeface="Tahoma"/>
                <a:cs typeface="Tahoma"/>
              </a:rPr>
              <a:t> level </a:t>
            </a:r>
            <a:r>
              <a:rPr lang="en-US" dirty="0" err="1">
                <a:ea typeface="Tahoma"/>
                <a:cs typeface="Tahoma"/>
              </a:rPr>
              <a:t>không</a:t>
            </a:r>
            <a:r>
              <a:rPr lang="en-US" dirty="0">
                <a:ea typeface="Tahoma"/>
                <a:cs typeface="Tahoma"/>
              </a:rPr>
              <a:t> </a:t>
            </a:r>
            <a:r>
              <a:rPr lang="en-US" dirty="0" err="1">
                <a:ea typeface="Tahoma"/>
                <a:cs typeface="Tahoma"/>
              </a:rPr>
              <a:t>thể</a:t>
            </a:r>
            <a:r>
              <a:rPr lang="en-US" dirty="0">
                <a:ea typeface="Tahoma"/>
                <a:cs typeface="Tahoma"/>
              </a:rPr>
              <a:t> </a:t>
            </a:r>
            <a:r>
              <a:rPr lang="en-US" dirty="0" err="1">
                <a:ea typeface="Tahoma"/>
                <a:cs typeface="Tahoma"/>
              </a:rPr>
              <a:t>giao</a:t>
            </a:r>
            <a:r>
              <a:rPr lang="en-US" dirty="0">
                <a:ea typeface="Tahoma"/>
                <a:cs typeface="Tahoma"/>
              </a:rPr>
              <a:t> </a:t>
            </a:r>
            <a:r>
              <a:rPr lang="en-US" dirty="0" err="1">
                <a:ea typeface="Tahoma"/>
                <a:cs typeface="Tahoma"/>
              </a:rPr>
              <a:t>tiếp</a:t>
            </a:r>
            <a:r>
              <a:rPr lang="en-US" dirty="0">
                <a:ea typeface="Tahoma"/>
                <a:cs typeface="Tahoma"/>
              </a:rPr>
              <a:t> </a:t>
            </a:r>
            <a:r>
              <a:rPr lang="en-US" dirty="0" err="1">
                <a:ea typeface="Tahoma"/>
                <a:cs typeface="Tahoma"/>
              </a:rPr>
              <a:t>với</a:t>
            </a:r>
            <a:r>
              <a:rPr lang="en-US" dirty="0">
                <a:ea typeface="Tahoma"/>
                <a:cs typeface="Tahoma"/>
              </a:rPr>
              <a:t> </a:t>
            </a:r>
            <a:r>
              <a:rPr lang="en-US" dirty="0" err="1">
                <a:ea typeface="Tahoma"/>
                <a:cs typeface="Tahoma"/>
              </a:rPr>
              <a:t>nhau</a:t>
            </a:r>
            <a:r>
              <a:rPr lang="en-US" dirty="0">
                <a:ea typeface="Tahoma"/>
                <a:cs typeface="Tahoma"/>
              </a:rPr>
              <a:t>.</a:t>
            </a:r>
          </a:p>
        </p:txBody>
      </p:sp>
      <p:sp>
        <p:nvSpPr>
          <p:cNvPr id="4" name="Date Placeholder 3">
            <a:extLst>
              <a:ext uri="{FF2B5EF4-FFF2-40B4-BE49-F238E27FC236}">
                <a16:creationId xmlns:a16="http://schemas.microsoft.com/office/drawing/2014/main" id="{C34BF57B-86E4-4355-8207-60EFF651B4DE}"/>
              </a:ext>
            </a:extLst>
          </p:cNvPr>
          <p:cNvSpPr>
            <a:spLocks noGrp="1"/>
          </p:cNvSpPr>
          <p:nvPr>
            <p:ph type="dt" idx="10"/>
          </p:nvPr>
        </p:nvSpPr>
        <p:spPr/>
        <p:txBody>
          <a:bodyPr/>
          <a:lstStyle/>
          <a:p>
            <a:fld id="{E0956C6E-71B3-4DB6-8D19-1B807D8ED959}"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14</a:t>
            </a:fld>
            <a:endParaRPr lang="en-US" altLang="th-TH"/>
          </a:p>
        </p:txBody>
      </p:sp>
    </p:spTree>
    <p:extLst>
      <p:ext uri="{BB962C8B-B14F-4D97-AF65-F5344CB8AC3E}">
        <p14:creationId xmlns:p14="http://schemas.microsoft.com/office/powerpoint/2010/main" val="83083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B803-3AFE-4D5F-8205-8EAC03A9E7A9}"/>
              </a:ext>
            </a:extLst>
          </p:cNvPr>
          <p:cNvSpPr>
            <a:spLocks noGrp="1"/>
          </p:cNvSpPr>
          <p:nvPr>
            <p:ph type="title"/>
          </p:nvPr>
        </p:nvSpPr>
        <p:spPr/>
        <p:txBody>
          <a:bodyPr/>
          <a:lstStyle/>
          <a:p>
            <a:r>
              <a:rPr lang="en-US" dirty="0">
                <a:ea typeface="Tahoma"/>
                <a:cs typeface="Tahoma"/>
              </a:rPr>
              <a:t>Star</a:t>
            </a:r>
            <a:endParaRPr lang="en-US" dirty="0"/>
          </a:p>
        </p:txBody>
      </p:sp>
      <p:sp>
        <p:nvSpPr>
          <p:cNvPr id="3" name="Content Placeholder 2">
            <a:extLst>
              <a:ext uri="{FF2B5EF4-FFF2-40B4-BE49-F238E27FC236}">
                <a16:creationId xmlns:a16="http://schemas.microsoft.com/office/drawing/2014/main" id="{54A5B2F1-6639-47D1-A5AA-9A5C7D58FD00}"/>
              </a:ext>
            </a:extLst>
          </p:cNvPr>
          <p:cNvSpPr>
            <a:spLocks noGrp="1"/>
          </p:cNvSpPr>
          <p:nvPr>
            <p:ph idx="1"/>
          </p:nvPr>
        </p:nvSpPr>
        <p:spPr/>
        <p:txBody>
          <a:bodyPr/>
          <a:lstStyle/>
          <a:p>
            <a:pPr marL="457200" indent="-457200">
              <a:buFont typeface="Arial" panose="02020603050405020304" pitchFamily="18" charset="0"/>
              <a:buChar char="•"/>
            </a:pPr>
            <a:r>
              <a:rPr lang="en-US" dirty="0">
                <a:ea typeface="Tahoma"/>
                <a:cs typeface="Tahoma"/>
              </a:rPr>
              <a:t>Node </a:t>
            </a:r>
            <a:r>
              <a:rPr lang="en-US" dirty="0" err="1">
                <a:ea typeface="Tahoma"/>
                <a:cs typeface="Tahoma"/>
              </a:rPr>
              <a:t>trung</a:t>
            </a:r>
            <a:r>
              <a:rPr lang="en-US" dirty="0">
                <a:ea typeface="Tahoma"/>
                <a:cs typeface="Tahoma"/>
              </a:rPr>
              <a:t> </a:t>
            </a:r>
            <a:r>
              <a:rPr lang="en-US" dirty="0" err="1">
                <a:ea typeface="Tahoma"/>
                <a:cs typeface="Tahoma"/>
              </a:rPr>
              <a:t>tâm</a:t>
            </a:r>
            <a:r>
              <a:rPr lang="en-US" dirty="0">
                <a:ea typeface="Tahoma"/>
                <a:cs typeface="Tahoma"/>
              </a:rPr>
              <a:t> </a:t>
            </a:r>
            <a:r>
              <a:rPr lang="en-US" dirty="0" err="1">
                <a:ea typeface="Tahoma"/>
                <a:cs typeface="Tahoma"/>
              </a:rPr>
              <a:t>có</a:t>
            </a:r>
            <a:r>
              <a:rPr lang="en-US" dirty="0">
                <a:ea typeface="Tahoma"/>
                <a:cs typeface="Tahoma"/>
              </a:rPr>
              <a:t> </a:t>
            </a:r>
            <a:r>
              <a:rPr lang="en-US" dirty="0" err="1">
                <a:ea typeface="Tahoma"/>
                <a:cs typeface="Tahoma"/>
              </a:rPr>
              <a:t>thể</a:t>
            </a:r>
            <a:r>
              <a:rPr lang="en-US" dirty="0">
                <a:ea typeface="Tahoma"/>
                <a:cs typeface="Tahoma"/>
              </a:rPr>
              <a:t> </a:t>
            </a:r>
            <a:r>
              <a:rPr lang="en-US" dirty="0" err="1">
                <a:ea typeface="Tahoma"/>
                <a:cs typeface="Tahoma"/>
              </a:rPr>
              <a:t>giao</a:t>
            </a:r>
            <a:r>
              <a:rPr lang="en-US" dirty="0">
                <a:ea typeface="Tahoma"/>
                <a:cs typeface="Tahoma"/>
              </a:rPr>
              <a:t> </a:t>
            </a:r>
            <a:r>
              <a:rPr lang="en-US" dirty="0" err="1">
                <a:ea typeface="Tahoma"/>
                <a:cs typeface="Tahoma"/>
              </a:rPr>
              <a:t>tiếp</a:t>
            </a:r>
            <a:r>
              <a:rPr lang="en-US" dirty="0">
                <a:ea typeface="Tahoma"/>
                <a:cs typeface="Tahoma"/>
              </a:rPr>
              <a:t> </a:t>
            </a:r>
            <a:r>
              <a:rPr lang="en-US" dirty="0" err="1">
                <a:ea typeface="Tahoma"/>
                <a:cs typeface="Tahoma"/>
              </a:rPr>
              <a:t>với</a:t>
            </a:r>
            <a:r>
              <a:rPr lang="en-US" dirty="0">
                <a:ea typeface="Tahoma"/>
                <a:cs typeface="Tahoma"/>
              </a:rPr>
              <a:t> node </a:t>
            </a:r>
            <a:r>
              <a:rPr lang="en-US" dirty="0" err="1">
                <a:ea typeface="Tahoma"/>
                <a:cs typeface="Tahoma"/>
              </a:rPr>
              <a:t>xung</a:t>
            </a:r>
            <a:r>
              <a:rPr lang="en-US" dirty="0">
                <a:ea typeface="Tahoma"/>
                <a:cs typeface="Tahoma"/>
              </a:rPr>
              <a:t> </a:t>
            </a:r>
            <a:r>
              <a:rPr lang="en-US" dirty="0" err="1">
                <a:ea typeface="Tahoma"/>
                <a:cs typeface="Tahoma"/>
              </a:rPr>
              <a:t>quanh</a:t>
            </a:r>
            <a:r>
              <a:rPr lang="en-US" dirty="0">
                <a:ea typeface="Tahoma"/>
                <a:cs typeface="Tahoma"/>
              </a:rPr>
              <a:t> </a:t>
            </a:r>
            <a:r>
              <a:rPr lang="en-US" dirty="0" err="1">
                <a:ea typeface="Tahoma"/>
                <a:cs typeface="Tahoma"/>
              </a:rPr>
              <a:t>nó</a:t>
            </a:r>
            <a:r>
              <a:rPr lang="en-US" dirty="0">
                <a:ea typeface="Tahoma"/>
                <a:cs typeface="Tahoma"/>
              </a:rPr>
              <a:t>.</a:t>
            </a:r>
          </a:p>
          <a:p>
            <a:pPr marL="457200" indent="-457200">
              <a:buFont typeface="Arial" panose="02020603050405020304" pitchFamily="18" charset="0"/>
              <a:buChar char="•"/>
            </a:pPr>
            <a:r>
              <a:rPr lang="en-US" dirty="0" err="1">
                <a:ea typeface="Tahoma"/>
                <a:cs typeface="Tahoma"/>
              </a:rPr>
              <a:t>Các</a:t>
            </a:r>
            <a:r>
              <a:rPr lang="en-US" dirty="0">
                <a:ea typeface="Tahoma"/>
                <a:cs typeface="Tahoma"/>
              </a:rPr>
              <a:t> node con </a:t>
            </a:r>
            <a:r>
              <a:rPr lang="en-US" dirty="0" err="1">
                <a:ea typeface="Tahoma"/>
                <a:cs typeface="Tahoma"/>
              </a:rPr>
              <a:t>không</a:t>
            </a:r>
            <a:r>
              <a:rPr lang="en-US" dirty="0">
                <a:ea typeface="Tahoma"/>
                <a:cs typeface="Tahoma"/>
              </a:rPr>
              <a:t> </a:t>
            </a:r>
            <a:r>
              <a:rPr lang="en-US" dirty="0" err="1">
                <a:ea typeface="Tahoma"/>
                <a:cs typeface="Tahoma"/>
              </a:rPr>
              <a:t>thể</a:t>
            </a:r>
            <a:r>
              <a:rPr lang="en-US" dirty="0">
                <a:ea typeface="Tahoma"/>
                <a:cs typeface="Tahoma"/>
              </a:rPr>
              <a:t> </a:t>
            </a:r>
            <a:r>
              <a:rPr lang="en-US" dirty="0" err="1">
                <a:ea typeface="Tahoma"/>
                <a:cs typeface="Tahoma"/>
              </a:rPr>
              <a:t>giao</a:t>
            </a:r>
            <a:r>
              <a:rPr lang="en-US" dirty="0">
                <a:ea typeface="Tahoma"/>
                <a:cs typeface="Tahoma"/>
              </a:rPr>
              <a:t> </a:t>
            </a:r>
            <a:r>
              <a:rPr lang="en-US" dirty="0" err="1">
                <a:ea typeface="Tahoma"/>
                <a:cs typeface="Tahoma"/>
              </a:rPr>
              <a:t>tiếp</a:t>
            </a:r>
            <a:r>
              <a:rPr lang="en-US" dirty="0">
                <a:ea typeface="Tahoma"/>
                <a:cs typeface="Tahoma"/>
              </a:rPr>
              <a:t> </a:t>
            </a:r>
            <a:r>
              <a:rPr lang="en-US" dirty="0" err="1">
                <a:ea typeface="Tahoma"/>
                <a:cs typeface="Tahoma"/>
              </a:rPr>
              <a:t>trực</a:t>
            </a:r>
            <a:r>
              <a:rPr lang="en-US" dirty="0">
                <a:ea typeface="Tahoma"/>
                <a:cs typeface="Tahoma"/>
              </a:rPr>
              <a:t> </a:t>
            </a:r>
            <a:r>
              <a:rPr lang="en-US" dirty="0" err="1">
                <a:ea typeface="Tahoma"/>
                <a:cs typeface="Tahoma"/>
              </a:rPr>
              <a:t>tiếp</a:t>
            </a:r>
            <a:r>
              <a:rPr lang="en-US" dirty="0">
                <a:ea typeface="Tahoma"/>
                <a:cs typeface="Tahoma"/>
              </a:rPr>
              <a:t> </a:t>
            </a:r>
            <a:r>
              <a:rPr lang="en-US" dirty="0" err="1">
                <a:ea typeface="Tahoma"/>
                <a:cs typeface="Tahoma"/>
              </a:rPr>
              <a:t>với</a:t>
            </a:r>
            <a:r>
              <a:rPr lang="en-US" dirty="0">
                <a:ea typeface="Tahoma"/>
                <a:cs typeface="Tahoma"/>
              </a:rPr>
              <a:t> </a:t>
            </a:r>
            <a:r>
              <a:rPr lang="en-US" dirty="0" err="1">
                <a:ea typeface="Tahoma"/>
                <a:cs typeface="Tahoma"/>
              </a:rPr>
              <a:t>nhau</a:t>
            </a:r>
            <a:r>
              <a:rPr lang="en-US" dirty="0">
                <a:ea typeface="Tahoma"/>
                <a:cs typeface="Tahoma"/>
              </a:rPr>
              <a:t>.</a:t>
            </a:r>
          </a:p>
        </p:txBody>
      </p:sp>
      <p:sp>
        <p:nvSpPr>
          <p:cNvPr id="4" name="Date Placeholder 3">
            <a:extLst>
              <a:ext uri="{FF2B5EF4-FFF2-40B4-BE49-F238E27FC236}">
                <a16:creationId xmlns:a16="http://schemas.microsoft.com/office/drawing/2014/main" id="{F6BA4C26-DF50-4C57-AEEE-5E154F269D10}"/>
              </a:ext>
            </a:extLst>
          </p:cNvPr>
          <p:cNvSpPr>
            <a:spLocks noGrp="1"/>
          </p:cNvSpPr>
          <p:nvPr>
            <p:ph type="dt" idx="10"/>
          </p:nvPr>
        </p:nvSpPr>
        <p:spPr/>
        <p:txBody>
          <a:bodyPr/>
          <a:lstStyle/>
          <a:p>
            <a:fld id="{AEA1EAA0-D2D8-4930-A942-DB7E56FB4BBF}"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15</a:t>
            </a:fld>
            <a:endParaRPr lang="en-US" altLang="th-TH"/>
          </a:p>
        </p:txBody>
      </p:sp>
    </p:spTree>
    <p:extLst>
      <p:ext uri="{BB962C8B-B14F-4D97-AF65-F5344CB8AC3E}">
        <p14:creationId xmlns:p14="http://schemas.microsoft.com/office/powerpoint/2010/main" val="131326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F655-F09D-4630-8BC2-BEAFD0A0E931}"/>
              </a:ext>
            </a:extLst>
          </p:cNvPr>
          <p:cNvSpPr>
            <a:spLocks noGrp="1"/>
          </p:cNvSpPr>
          <p:nvPr>
            <p:ph type="title"/>
          </p:nvPr>
        </p:nvSpPr>
        <p:spPr/>
        <p:txBody>
          <a:bodyPr/>
          <a:lstStyle/>
          <a:p>
            <a:r>
              <a:rPr lang="en-US" dirty="0">
                <a:ea typeface="Tahoma"/>
                <a:cs typeface="Tahoma"/>
              </a:rPr>
              <a:t>Ring</a:t>
            </a:r>
            <a:endParaRPr lang="en-US" dirty="0"/>
          </a:p>
        </p:txBody>
      </p:sp>
      <p:sp>
        <p:nvSpPr>
          <p:cNvPr id="3" name="Content Placeholder 2">
            <a:extLst>
              <a:ext uri="{FF2B5EF4-FFF2-40B4-BE49-F238E27FC236}">
                <a16:creationId xmlns:a16="http://schemas.microsoft.com/office/drawing/2014/main" id="{D3DDBCF4-E33A-412E-AAFC-F90A5736CA2D}"/>
              </a:ext>
            </a:extLst>
          </p:cNvPr>
          <p:cNvSpPr>
            <a:spLocks noGrp="1"/>
          </p:cNvSpPr>
          <p:nvPr>
            <p:ph idx="1"/>
          </p:nvPr>
        </p:nvSpPr>
        <p:spPr/>
        <p:txBody>
          <a:bodyPr/>
          <a:lstStyle/>
          <a:p>
            <a:pPr marL="457200" indent="-457200">
              <a:buFont typeface="Arial" panose="02020603050405020304" pitchFamily="18" charset="0"/>
              <a:buChar char="•"/>
            </a:pPr>
            <a:r>
              <a:rPr lang="en-US" dirty="0" err="1">
                <a:ea typeface="Tahoma"/>
                <a:cs typeface="Tahoma"/>
              </a:rPr>
              <a:t>Không</a:t>
            </a:r>
            <a:r>
              <a:rPr lang="en-US" dirty="0">
                <a:ea typeface="Tahoma"/>
                <a:cs typeface="Tahoma"/>
              </a:rPr>
              <a:t> </a:t>
            </a:r>
            <a:r>
              <a:rPr lang="en-US" dirty="0" err="1">
                <a:ea typeface="Tahoma"/>
                <a:cs typeface="Tahoma"/>
              </a:rPr>
              <a:t>có</a:t>
            </a:r>
            <a:r>
              <a:rPr lang="en-US" dirty="0">
                <a:ea typeface="Tahoma"/>
                <a:cs typeface="Tahoma"/>
              </a:rPr>
              <a:t> node </a:t>
            </a:r>
            <a:r>
              <a:rPr lang="en-US" dirty="0" err="1">
                <a:ea typeface="Tahoma"/>
                <a:cs typeface="Tahoma"/>
              </a:rPr>
              <a:t>trung</a:t>
            </a:r>
            <a:r>
              <a:rPr lang="en-US" dirty="0">
                <a:ea typeface="Tahoma"/>
                <a:cs typeface="Tahoma"/>
              </a:rPr>
              <a:t> </a:t>
            </a:r>
            <a:r>
              <a:rPr lang="en-US" dirty="0" err="1">
                <a:ea typeface="Tahoma"/>
                <a:cs typeface="Tahoma"/>
              </a:rPr>
              <a:t>tâm</a:t>
            </a:r>
            <a:endParaRPr lang="en-US" dirty="0" err="1"/>
          </a:p>
          <a:p>
            <a:pPr marL="457200" indent="-457200">
              <a:buFont typeface="Arial" panose="02020603050405020304" pitchFamily="18" charset="0"/>
              <a:buChar char="•"/>
            </a:pPr>
            <a:r>
              <a:rPr lang="en-US" dirty="0" err="1">
                <a:ea typeface="Tahoma"/>
                <a:cs typeface="Tahoma"/>
              </a:rPr>
              <a:t>Tất</a:t>
            </a:r>
            <a:r>
              <a:rPr lang="en-US" dirty="0">
                <a:ea typeface="Tahoma"/>
                <a:cs typeface="Tahoma"/>
              </a:rPr>
              <a:t> </a:t>
            </a:r>
            <a:r>
              <a:rPr lang="en-US" dirty="0" err="1">
                <a:ea typeface="Tahoma"/>
                <a:cs typeface="Tahoma"/>
              </a:rPr>
              <a:t>cả</a:t>
            </a:r>
            <a:r>
              <a:rPr lang="en-US" dirty="0">
                <a:ea typeface="Tahoma"/>
                <a:cs typeface="Tahoma"/>
              </a:rPr>
              <a:t> </a:t>
            </a:r>
            <a:r>
              <a:rPr lang="en-US" dirty="0" err="1">
                <a:ea typeface="Tahoma"/>
                <a:cs typeface="Tahoma"/>
              </a:rPr>
              <a:t>các</a:t>
            </a:r>
            <a:r>
              <a:rPr lang="en-US" dirty="0">
                <a:ea typeface="Tahoma"/>
                <a:cs typeface="Tahoma"/>
              </a:rPr>
              <a:t> node </a:t>
            </a:r>
            <a:r>
              <a:rPr lang="en-US" dirty="0" err="1">
                <a:ea typeface="Tahoma"/>
                <a:cs typeface="Tahoma"/>
              </a:rPr>
              <a:t>đều</a:t>
            </a:r>
            <a:r>
              <a:rPr lang="en-US" dirty="0">
                <a:ea typeface="Tahoma"/>
                <a:cs typeface="Tahoma"/>
              </a:rPr>
              <a:t> </a:t>
            </a:r>
            <a:r>
              <a:rPr lang="en-US" dirty="0" err="1">
                <a:ea typeface="Tahoma"/>
                <a:cs typeface="Tahoma"/>
              </a:rPr>
              <a:t>cùng</a:t>
            </a:r>
            <a:r>
              <a:rPr lang="en-US" dirty="0">
                <a:ea typeface="Tahoma"/>
                <a:cs typeface="Tahoma"/>
              </a:rPr>
              <a:t> </a:t>
            </a:r>
            <a:r>
              <a:rPr lang="en-US" dirty="0" err="1">
                <a:ea typeface="Tahoma"/>
                <a:cs typeface="Tahoma"/>
              </a:rPr>
              <a:t>cấp</a:t>
            </a:r>
          </a:p>
          <a:p>
            <a:pPr marL="457200" indent="-457200">
              <a:buFont typeface="Arial" panose="02020603050405020304" pitchFamily="18" charset="0"/>
              <a:buChar char="•"/>
            </a:pPr>
            <a:r>
              <a:rPr lang="en-US" dirty="0" err="1">
                <a:ea typeface="Tahoma"/>
                <a:cs typeface="Tahoma"/>
              </a:rPr>
              <a:t>Mỗi</a:t>
            </a:r>
            <a:r>
              <a:rPr lang="en-US" dirty="0">
                <a:ea typeface="Tahoma"/>
                <a:cs typeface="Tahoma"/>
              </a:rPr>
              <a:t> node </a:t>
            </a:r>
            <a:r>
              <a:rPr lang="en-US" dirty="0" err="1">
                <a:ea typeface="Tahoma"/>
                <a:cs typeface="Tahoma"/>
              </a:rPr>
              <a:t>có</a:t>
            </a:r>
            <a:r>
              <a:rPr lang="en-US" dirty="0">
                <a:ea typeface="Tahoma"/>
                <a:cs typeface="Tahoma"/>
              </a:rPr>
              <a:t> </a:t>
            </a:r>
            <a:r>
              <a:rPr lang="en-US" dirty="0" err="1">
                <a:ea typeface="Tahoma"/>
                <a:cs typeface="Tahoma"/>
              </a:rPr>
              <a:t>thể</a:t>
            </a:r>
            <a:r>
              <a:rPr lang="en-US" dirty="0">
                <a:ea typeface="Tahoma"/>
                <a:cs typeface="Tahoma"/>
              </a:rPr>
              <a:t> </a:t>
            </a:r>
            <a:r>
              <a:rPr lang="en-US" dirty="0" err="1">
                <a:ea typeface="Tahoma"/>
                <a:cs typeface="Tahoma"/>
              </a:rPr>
              <a:t>giao</a:t>
            </a:r>
            <a:r>
              <a:rPr lang="en-US" dirty="0">
                <a:ea typeface="Tahoma"/>
                <a:cs typeface="Tahoma"/>
              </a:rPr>
              <a:t> </a:t>
            </a:r>
            <a:r>
              <a:rPr lang="en-US" dirty="0" err="1">
                <a:ea typeface="Tahoma"/>
                <a:cs typeface="Tahoma"/>
              </a:rPr>
              <a:t>tiếp</a:t>
            </a:r>
            <a:r>
              <a:rPr lang="en-US" dirty="0">
                <a:ea typeface="Tahoma"/>
                <a:cs typeface="Tahoma"/>
              </a:rPr>
              <a:t> </a:t>
            </a:r>
            <a:r>
              <a:rPr lang="en-US" dirty="0" err="1">
                <a:ea typeface="Tahoma"/>
                <a:cs typeface="Tahoma"/>
              </a:rPr>
              <a:t>trực</a:t>
            </a:r>
            <a:r>
              <a:rPr lang="en-US" dirty="0">
                <a:ea typeface="Tahoma"/>
                <a:cs typeface="Tahoma"/>
              </a:rPr>
              <a:t> </a:t>
            </a:r>
            <a:r>
              <a:rPr lang="en-US" dirty="0" err="1">
                <a:ea typeface="Tahoma"/>
                <a:cs typeface="Tahoma"/>
              </a:rPr>
              <a:t>tiếp</a:t>
            </a:r>
            <a:r>
              <a:rPr lang="en-US" dirty="0">
                <a:ea typeface="Tahoma"/>
                <a:cs typeface="Tahoma"/>
              </a:rPr>
              <a:t> </a:t>
            </a:r>
            <a:r>
              <a:rPr lang="en-US" dirty="0" err="1">
                <a:ea typeface="Tahoma"/>
                <a:cs typeface="Tahoma"/>
              </a:rPr>
              <a:t>với</a:t>
            </a:r>
            <a:r>
              <a:rPr lang="en-US" dirty="0">
                <a:ea typeface="Tahoma"/>
                <a:cs typeface="Tahoma"/>
              </a:rPr>
              <a:t> </a:t>
            </a:r>
            <a:r>
              <a:rPr lang="en-US" dirty="0" err="1">
                <a:ea typeface="Tahoma"/>
                <a:cs typeface="Tahoma"/>
              </a:rPr>
              <a:t>các</a:t>
            </a:r>
            <a:r>
              <a:rPr lang="en-US" dirty="0">
                <a:ea typeface="Tahoma"/>
                <a:cs typeface="Tahoma"/>
              </a:rPr>
              <a:t> node </a:t>
            </a:r>
            <a:r>
              <a:rPr lang="en-US" dirty="0" err="1">
                <a:ea typeface="Tahoma"/>
                <a:cs typeface="Tahoma"/>
              </a:rPr>
              <a:t>khác</a:t>
            </a:r>
          </a:p>
        </p:txBody>
      </p:sp>
      <p:sp>
        <p:nvSpPr>
          <p:cNvPr id="4" name="Date Placeholder 3">
            <a:extLst>
              <a:ext uri="{FF2B5EF4-FFF2-40B4-BE49-F238E27FC236}">
                <a16:creationId xmlns:a16="http://schemas.microsoft.com/office/drawing/2014/main" id="{A0F55D35-17CF-4047-B001-1F2AB47445B2}"/>
              </a:ext>
            </a:extLst>
          </p:cNvPr>
          <p:cNvSpPr>
            <a:spLocks noGrp="1"/>
          </p:cNvSpPr>
          <p:nvPr>
            <p:ph type="dt" idx="10"/>
          </p:nvPr>
        </p:nvSpPr>
        <p:spPr/>
        <p:txBody>
          <a:bodyPr/>
          <a:lstStyle/>
          <a:p>
            <a:fld id="{F58978A9-0D85-4B29-B6D3-33B606972F80}"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16</a:t>
            </a:fld>
            <a:endParaRPr lang="en-US" altLang="th-TH"/>
          </a:p>
        </p:txBody>
      </p:sp>
    </p:spTree>
    <p:extLst>
      <p:ext uri="{BB962C8B-B14F-4D97-AF65-F5344CB8AC3E}">
        <p14:creationId xmlns:p14="http://schemas.microsoft.com/office/powerpoint/2010/main" val="387890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2F75-983E-4E6B-994D-83EB33F9C6D7}"/>
              </a:ext>
            </a:extLst>
          </p:cNvPr>
          <p:cNvSpPr>
            <a:spLocks noGrp="1"/>
          </p:cNvSpPr>
          <p:nvPr>
            <p:ph type="title"/>
          </p:nvPr>
        </p:nvSpPr>
        <p:spPr/>
        <p:txBody>
          <a:bodyPr/>
          <a:lstStyle/>
          <a:p>
            <a:r>
              <a:rPr lang="en-US" dirty="0">
                <a:ea typeface="Tahoma"/>
                <a:cs typeface="Tahoma"/>
              </a:rPr>
              <a:t>Bus</a:t>
            </a:r>
            <a:endParaRPr lang="en-US" dirty="0"/>
          </a:p>
        </p:txBody>
      </p:sp>
      <p:sp>
        <p:nvSpPr>
          <p:cNvPr id="3" name="Content Placeholder 2">
            <a:extLst>
              <a:ext uri="{FF2B5EF4-FFF2-40B4-BE49-F238E27FC236}">
                <a16:creationId xmlns:a16="http://schemas.microsoft.com/office/drawing/2014/main" id="{1FA40B19-38D6-46A1-8EE8-846501D0B35B}"/>
              </a:ext>
            </a:extLst>
          </p:cNvPr>
          <p:cNvSpPr>
            <a:spLocks noGrp="1"/>
          </p:cNvSpPr>
          <p:nvPr>
            <p:ph idx="1"/>
          </p:nvPr>
        </p:nvSpPr>
        <p:spPr/>
        <p:txBody>
          <a:bodyPr/>
          <a:lstStyle/>
          <a:p>
            <a:pPr marL="457200" indent="-457200">
              <a:buFont typeface="Arial" panose="02020603050405020304" pitchFamily="18" charset="0"/>
              <a:buChar char="•"/>
            </a:pPr>
            <a:r>
              <a:rPr lang="en-US" dirty="0" err="1">
                <a:ea typeface="Tahoma"/>
                <a:cs typeface="Tahoma"/>
              </a:rPr>
              <a:t>Một</a:t>
            </a:r>
            <a:r>
              <a:rPr lang="en-US" dirty="0">
                <a:ea typeface="Tahoma"/>
                <a:cs typeface="Tahoma"/>
              </a:rPr>
              <a:t> cable </a:t>
            </a:r>
            <a:r>
              <a:rPr lang="en-US" dirty="0" err="1">
                <a:ea typeface="Tahoma"/>
                <a:cs typeface="Tahoma"/>
              </a:rPr>
              <a:t>kết</a:t>
            </a:r>
            <a:r>
              <a:rPr lang="en-US" dirty="0">
                <a:ea typeface="Tahoma"/>
                <a:cs typeface="Tahoma"/>
              </a:rPr>
              <a:t> </a:t>
            </a:r>
            <a:r>
              <a:rPr lang="en-US" dirty="0" err="1">
                <a:ea typeface="Tahoma"/>
                <a:cs typeface="Tahoma"/>
              </a:rPr>
              <a:t>nối</a:t>
            </a:r>
            <a:r>
              <a:rPr lang="en-US" dirty="0">
                <a:ea typeface="Tahoma"/>
                <a:cs typeface="Tahoma"/>
              </a:rPr>
              <a:t> </a:t>
            </a:r>
            <a:r>
              <a:rPr lang="en-US" dirty="0" err="1">
                <a:ea typeface="Tahoma"/>
                <a:cs typeface="Tahoma"/>
              </a:rPr>
              <a:t>với</a:t>
            </a:r>
            <a:r>
              <a:rPr lang="en-US" dirty="0">
                <a:ea typeface="Tahoma"/>
                <a:cs typeface="Tahoma"/>
              </a:rPr>
              <a:t> </a:t>
            </a:r>
            <a:r>
              <a:rPr lang="en-US" dirty="0" err="1">
                <a:ea typeface="Tahoma"/>
                <a:cs typeface="Tahoma"/>
              </a:rPr>
              <a:t>tất</a:t>
            </a:r>
            <a:r>
              <a:rPr lang="en-US" dirty="0">
                <a:ea typeface="Tahoma"/>
                <a:cs typeface="Tahoma"/>
              </a:rPr>
              <a:t> </a:t>
            </a:r>
            <a:r>
              <a:rPr lang="en-US" dirty="0" err="1">
                <a:ea typeface="Tahoma"/>
                <a:cs typeface="Tahoma"/>
              </a:rPr>
              <a:t>cả</a:t>
            </a:r>
            <a:r>
              <a:rPr lang="en-US" dirty="0">
                <a:ea typeface="Tahoma"/>
                <a:cs typeface="Tahoma"/>
              </a:rPr>
              <a:t> </a:t>
            </a:r>
            <a:r>
              <a:rPr lang="en-US" dirty="0" err="1">
                <a:ea typeface="Tahoma"/>
                <a:cs typeface="Tahoma"/>
              </a:rPr>
              <a:t>máy</a:t>
            </a:r>
            <a:r>
              <a:rPr lang="en-US" dirty="0">
                <a:ea typeface="Tahoma"/>
                <a:cs typeface="Tahoma"/>
              </a:rPr>
              <a:t> </a:t>
            </a:r>
            <a:r>
              <a:rPr lang="en-US" dirty="0" err="1">
                <a:ea typeface="Tahoma"/>
                <a:cs typeface="Tahoma"/>
              </a:rPr>
              <a:t>tính</a:t>
            </a:r>
            <a:r>
              <a:rPr lang="en-US" dirty="0">
                <a:ea typeface="Tahoma"/>
                <a:cs typeface="Tahoma"/>
              </a:rPr>
              <a:t> </a:t>
            </a:r>
          </a:p>
          <a:p>
            <a:pPr marL="457200" indent="-457200">
              <a:buFont typeface="Arial" panose="02020603050405020304" pitchFamily="18" charset="0"/>
              <a:buChar char="•"/>
            </a:pPr>
            <a:r>
              <a:rPr lang="en-US" dirty="0" err="1">
                <a:ea typeface="Tahoma"/>
                <a:cs typeface="Tahoma"/>
              </a:rPr>
              <a:t>Việc</a:t>
            </a:r>
            <a:r>
              <a:rPr lang="en-US" dirty="0">
                <a:ea typeface="Tahoma"/>
                <a:cs typeface="Tahoma"/>
              </a:rPr>
              <a:t> </a:t>
            </a:r>
            <a:r>
              <a:rPr lang="en-US" dirty="0" err="1">
                <a:ea typeface="Tahoma"/>
                <a:cs typeface="Tahoma"/>
              </a:rPr>
              <a:t>giao</a:t>
            </a:r>
            <a:r>
              <a:rPr lang="en-US" dirty="0">
                <a:ea typeface="Tahoma"/>
                <a:cs typeface="Tahoma"/>
              </a:rPr>
              <a:t> </a:t>
            </a:r>
            <a:r>
              <a:rPr lang="en-US" dirty="0" err="1">
                <a:ea typeface="Tahoma"/>
                <a:cs typeface="Tahoma"/>
              </a:rPr>
              <a:t>tiếp</a:t>
            </a:r>
            <a:r>
              <a:rPr lang="en-US" dirty="0">
                <a:ea typeface="Tahoma"/>
                <a:cs typeface="Tahoma"/>
              </a:rPr>
              <a:t> </a:t>
            </a:r>
            <a:r>
              <a:rPr lang="en-US" dirty="0" err="1">
                <a:ea typeface="Tahoma"/>
                <a:cs typeface="Tahoma"/>
              </a:rPr>
              <a:t>chỉ</a:t>
            </a:r>
            <a:r>
              <a:rPr lang="en-US" dirty="0">
                <a:ea typeface="Tahoma"/>
                <a:cs typeface="Tahoma"/>
              </a:rPr>
              <a:t> </a:t>
            </a:r>
            <a:r>
              <a:rPr lang="en-US" dirty="0" err="1">
                <a:ea typeface="Tahoma"/>
                <a:cs typeface="Tahoma"/>
              </a:rPr>
              <a:t>thông</a:t>
            </a:r>
            <a:r>
              <a:rPr lang="en-US" dirty="0">
                <a:ea typeface="Tahoma"/>
                <a:cs typeface="Tahoma"/>
              </a:rPr>
              <a:t> qua 1 </a:t>
            </a:r>
            <a:r>
              <a:rPr lang="en-US" dirty="0" err="1">
                <a:ea typeface="Tahoma"/>
                <a:cs typeface="Tahoma"/>
              </a:rPr>
              <a:t>đường</a:t>
            </a:r>
            <a:r>
              <a:rPr lang="en-US" dirty="0">
                <a:ea typeface="Tahoma"/>
                <a:cs typeface="Tahoma"/>
              </a:rPr>
              <a:t> </a:t>
            </a:r>
            <a:r>
              <a:rPr lang="en-US" dirty="0" err="1">
                <a:ea typeface="Tahoma"/>
                <a:cs typeface="Tahoma"/>
              </a:rPr>
              <a:t>nối</a:t>
            </a:r>
            <a:r>
              <a:rPr lang="en-US" dirty="0">
                <a:ea typeface="Tahoma"/>
                <a:cs typeface="Tahoma"/>
              </a:rPr>
              <a:t> </a:t>
            </a:r>
          </a:p>
          <a:p>
            <a:pPr marL="457200" indent="-457200">
              <a:buFont typeface="Arial" panose="02020603050405020304" pitchFamily="18" charset="0"/>
              <a:buChar char="•"/>
            </a:pPr>
            <a:r>
              <a:rPr lang="en-US" dirty="0" err="1">
                <a:ea typeface="Tahoma"/>
                <a:cs typeface="Tahoma"/>
              </a:rPr>
              <a:t>Hiệu</a:t>
            </a:r>
            <a:r>
              <a:rPr lang="en-US" dirty="0">
                <a:ea typeface="Tahoma"/>
                <a:cs typeface="Tahoma"/>
              </a:rPr>
              <a:t> </a:t>
            </a:r>
            <a:r>
              <a:rPr lang="en-US" dirty="0" err="1">
                <a:ea typeface="Tahoma"/>
                <a:cs typeface="Tahoma"/>
              </a:rPr>
              <a:t>quả</a:t>
            </a:r>
            <a:r>
              <a:rPr lang="en-US" dirty="0">
                <a:ea typeface="Tahoma"/>
                <a:cs typeface="Tahoma"/>
              </a:rPr>
              <a:t> </a:t>
            </a:r>
            <a:r>
              <a:rPr lang="en-US" dirty="0" err="1">
                <a:ea typeface="Tahoma"/>
                <a:cs typeface="Tahoma"/>
              </a:rPr>
              <a:t>đối</a:t>
            </a:r>
            <a:r>
              <a:rPr lang="en-US" dirty="0">
                <a:ea typeface="Tahoma"/>
                <a:cs typeface="Tahoma"/>
              </a:rPr>
              <a:t> </a:t>
            </a:r>
            <a:r>
              <a:rPr lang="en-US" dirty="0" err="1">
                <a:ea typeface="Tahoma"/>
                <a:cs typeface="Tahoma"/>
              </a:rPr>
              <a:t>với</a:t>
            </a:r>
            <a:r>
              <a:rPr lang="en-US" dirty="0">
                <a:ea typeface="Tahoma"/>
                <a:cs typeface="Tahoma"/>
              </a:rPr>
              <a:t> </a:t>
            </a:r>
            <a:r>
              <a:rPr lang="en-US" dirty="0" err="1">
                <a:ea typeface="Tahoma"/>
                <a:cs typeface="Tahoma"/>
              </a:rPr>
              <a:t>thiết</a:t>
            </a:r>
            <a:r>
              <a:rPr lang="en-US" dirty="0">
                <a:ea typeface="Tahoma"/>
                <a:cs typeface="Tahoma"/>
              </a:rPr>
              <a:t> </a:t>
            </a:r>
            <a:r>
              <a:rPr lang="en-US" dirty="0" err="1">
                <a:ea typeface="Tahoma"/>
                <a:cs typeface="Tahoma"/>
              </a:rPr>
              <a:t>bị</a:t>
            </a:r>
            <a:r>
              <a:rPr lang="en-US" dirty="0">
                <a:ea typeface="Tahoma"/>
                <a:cs typeface="Tahoma"/>
              </a:rPr>
              <a:t> </a:t>
            </a:r>
            <a:r>
              <a:rPr lang="en-US" dirty="0" err="1">
                <a:ea typeface="Tahoma"/>
                <a:cs typeface="Tahoma"/>
              </a:rPr>
              <a:t>gần</a:t>
            </a:r>
            <a:r>
              <a:rPr lang="en-US" dirty="0">
                <a:ea typeface="Tahoma"/>
                <a:cs typeface="Tahoma"/>
              </a:rPr>
              <a:t> </a:t>
            </a:r>
            <a:r>
              <a:rPr lang="en-US" dirty="0" err="1">
                <a:ea typeface="Tahoma"/>
                <a:cs typeface="Tahoma"/>
              </a:rPr>
              <a:t>nhau</a:t>
            </a:r>
          </a:p>
        </p:txBody>
      </p:sp>
      <p:sp>
        <p:nvSpPr>
          <p:cNvPr id="4" name="Date Placeholder 3">
            <a:extLst>
              <a:ext uri="{FF2B5EF4-FFF2-40B4-BE49-F238E27FC236}">
                <a16:creationId xmlns:a16="http://schemas.microsoft.com/office/drawing/2014/main" id="{AAB7D041-6359-488F-ADCB-3149354D74CF}"/>
              </a:ext>
            </a:extLst>
          </p:cNvPr>
          <p:cNvSpPr>
            <a:spLocks noGrp="1"/>
          </p:cNvSpPr>
          <p:nvPr>
            <p:ph type="dt" idx="10"/>
          </p:nvPr>
        </p:nvSpPr>
        <p:spPr/>
        <p:txBody>
          <a:bodyPr/>
          <a:lstStyle/>
          <a:p>
            <a:fld id="{8E251842-DB99-4FFF-ABCD-556023F2EF31}"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17</a:t>
            </a:fld>
            <a:endParaRPr lang="en-US" altLang="th-TH"/>
          </a:p>
        </p:txBody>
      </p:sp>
    </p:spTree>
    <p:extLst>
      <p:ext uri="{BB962C8B-B14F-4D97-AF65-F5344CB8AC3E}">
        <p14:creationId xmlns:p14="http://schemas.microsoft.com/office/powerpoint/2010/main" val="405221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1F09-21AC-4696-B566-18604589FB1F}"/>
              </a:ext>
            </a:extLst>
          </p:cNvPr>
          <p:cNvSpPr>
            <a:spLocks noGrp="1"/>
          </p:cNvSpPr>
          <p:nvPr>
            <p:ph type="title"/>
          </p:nvPr>
        </p:nvSpPr>
        <p:spPr/>
        <p:txBody>
          <a:bodyPr/>
          <a:lstStyle/>
          <a:p>
            <a:r>
              <a:rPr lang="en-US">
                <a:ea typeface="Tahoma"/>
                <a:cs typeface="Tahoma"/>
              </a:rPr>
              <a:t>Network Decomposition Diagram</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1098CDC2-F506-4822-9182-4F2907813CE1}"/>
              </a:ext>
            </a:extLst>
          </p:cNvPr>
          <p:cNvPicPr>
            <a:picLocks noGrp="1" noChangeAspect="1"/>
          </p:cNvPicPr>
          <p:nvPr>
            <p:ph idx="1"/>
          </p:nvPr>
        </p:nvPicPr>
        <p:blipFill>
          <a:blip r:embed="rId2"/>
          <a:stretch>
            <a:fillRect/>
          </a:stretch>
        </p:blipFill>
        <p:spPr>
          <a:xfrm>
            <a:off x="2765455" y="2002772"/>
            <a:ext cx="4455865" cy="4426976"/>
          </a:xfrm>
          <a:prstGeom prst="rect">
            <a:avLst/>
          </a:prstGeom>
        </p:spPr>
      </p:pic>
      <p:sp>
        <p:nvSpPr>
          <p:cNvPr id="4" name="Date Placeholder 3">
            <a:extLst>
              <a:ext uri="{FF2B5EF4-FFF2-40B4-BE49-F238E27FC236}">
                <a16:creationId xmlns:a16="http://schemas.microsoft.com/office/drawing/2014/main" id="{65940D05-6644-47FC-ACAB-72E6F39DFB7C}"/>
              </a:ext>
            </a:extLst>
          </p:cNvPr>
          <p:cNvSpPr>
            <a:spLocks noGrp="1"/>
          </p:cNvSpPr>
          <p:nvPr>
            <p:ph type="dt" idx="10"/>
          </p:nvPr>
        </p:nvSpPr>
        <p:spPr/>
        <p:txBody>
          <a:bodyPr/>
          <a:lstStyle/>
          <a:p>
            <a:fld id="{6699B973-3DED-4FF0-A16E-7443EA2BE724}"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8C318F6D-A108-4088-B7DE-7FC8EF495EB5}" type="slidenum">
              <a:rPr lang="en-US" altLang="th-TH" smtClean="0"/>
              <a:pPr/>
              <a:t>18</a:t>
            </a:fld>
            <a:endParaRPr lang="en-US" altLang="th-TH"/>
          </a:p>
        </p:txBody>
      </p:sp>
    </p:spTree>
    <p:extLst>
      <p:ext uri="{BB962C8B-B14F-4D97-AF65-F5344CB8AC3E}">
        <p14:creationId xmlns:p14="http://schemas.microsoft.com/office/powerpoint/2010/main" val="294376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E746-1946-4935-BE01-5923E70A8F9E}"/>
              </a:ext>
            </a:extLst>
          </p:cNvPr>
          <p:cNvSpPr>
            <a:spLocks noGrp="1"/>
          </p:cNvSpPr>
          <p:nvPr>
            <p:ph type="title"/>
          </p:nvPr>
        </p:nvSpPr>
        <p:spPr/>
        <p:txBody>
          <a:bodyPr/>
          <a:lstStyle/>
          <a:p>
            <a:r>
              <a:rPr lang="en-US">
                <a:ea typeface="Tahoma"/>
                <a:cs typeface="Tahoma"/>
              </a:rPr>
              <a:t>Network Decomposition diagaram</a:t>
            </a:r>
            <a:endParaRPr lang="en-US"/>
          </a:p>
        </p:txBody>
      </p:sp>
      <p:pic>
        <p:nvPicPr>
          <p:cNvPr id="5" name="Picture 5" descr="A screenshot of a cell phone&#10;&#10;Description generated with high confidence">
            <a:extLst>
              <a:ext uri="{FF2B5EF4-FFF2-40B4-BE49-F238E27FC236}">
                <a16:creationId xmlns:a16="http://schemas.microsoft.com/office/drawing/2014/main" id="{FF20F0D9-6889-42E7-86AD-317026F4BEB6}"/>
              </a:ext>
            </a:extLst>
          </p:cNvPr>
          <p:cNvPicPr>
            <a:picLocks noGrp="1" noChangeAspect="1"/>
          </p:cNvPicPr>
          <p:nvPr>
            <p:ph idx="1"/>
          </p:nvPr>
        </p:nvPicPr>
        <p:blipFill>
          <a:blip r:embed="rId2"/>
          <a:stretch>
            <a:fillRect/>
          </a:stretch>
        </p:blipFill>
        <p:spPr>
          <a:xfrm>
            <a:off x="1973405" y="1868301"/>
            <a:ext cx="5218202" cy="4471800"/>
          </a:xfrm>
          <a:prstGeom prst="rect">
            <a:avLst/>
          </a:prstGeom>
        </p:spPr>
      </p:pic>
      <p:sp>
        <p:nvSpPr>
          <p:cNvPr id="4" name="Date Placeholder 3">
            <a:extLst>
              <a:ext uri="{FF2B5EF4-FFF2-40B4-BE49-F238E27FC236}">
                <a16:creationId xmlns:a16="http://schemas.microsoft.com/office/drawing/2014/main" id="{B630F3D0-F92F-4DA5-B19C-3305303371DD}"/>
              </a:ext>
            </a:extLst>
          </p:cNvPr>
          <p:cNvSpPr>
            <a:spLocks noGrp="1"/>
          </p:cNvSpPr>
          <p:nvPr>
            <p:ph type="dt" idx="10"/>
          </p:nvPr>
        </p:nvSpPr>
        <p:spPr/>
        <p:txBody>
          <a:bodyPr/>
          <a:lstStyle/>
          <a:p>
            <a:fld id="{71333FE6-FE6B-400C-9F61-459CBA7F0FD4}"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8C318F6D-A108-4088-B7DE-7FC8EF495EB5}" type="slidenum">
              <a:rPr lang="en-US" altLang="th-TH" smtClean="0"/>
              <a:pPr/>
              <a:t>19</a:t>
            </a:fld>
            <a:endParaRPr lang="en-US" altLang="th-TH"/>
          </a:p>
        </p:txBody>
      </p:sp>
    </p:spTree>
    <p:extLst>
      <p:ext uri="{BB962C8B-B14F-4D97-AF65-F5344CB8AC3E}">
        <p14:creationId xmlns:p14="http://schemas.microsoft.com/office/powerpoint/2010/main" val="168387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close up of text on a white background&#10;&#10;Description generated with high confidence">
            <a:extLst>
              <a:ext uri="{FF2B5EF4-FFF2-40B4-BE49-F238E27FC236}">
                <a16:creationId xmlns:a16="http://schemas.microsoft.com/office/drawing/2014/main" id="{AD811691-D9DC-47D3-8338-029E9A762B97}"/>
              </a:ext>
            </a:extLst>
          </p:cNvPr>
          <p:cNvPicPr>
            <a:picLocks noChangeAspect="1"/>
          </p:cNvPicPr>
          <p:nvPr/>
        </p:nvPicPr>
        <p:blipFill>
          <a:blip r:embed="rId2"/>
          <a:stretch>
            <a:fillRect/>
          </a:stretch>
        </p:blipFill>
        <p:spPr>
          <a:xfrm>
            <a:off x="482600" y="1036701"/>
            <a:ext cx="8178799" cy="4784596"/>
          </a:xfrm>
          <a:prstGeom prst="rect">
            <a:avLst/>
          </a:prstGeom>
        </p:spPr>
      </p:pic>
      <p:sp>
        <p:nvSpPr>
          <p:cNvPr id="2" name="Date Placeholder 1">
            <a:extLst>
              <a:ext uri="{FF2B5EF4-FFF2-40B4-BE49-F238E27FC236}">
                <a16:creationId xmlns:a16="http://schemas.microsoft.com/office/drawing/2014/main" id="{F42DE4EB-C64D-46C2-A041-2B0BAE49EBF3}"/>
              </a:ext>
            </a:extLst>
          </p:cNvPr>
          <p:cNvSpPr>
            <a:spLocks noGrp="1"/>
          </p:cNvSpPr>
          <p:nvPr>
            <p:ph type="dt" idx="10"/>
          </p:nvPr>
        </p:nvSpPr>
        <p:spPr>
          <a:xfrm>
            <a:off x="628650" y="6356350"/>
            <a:ext cx="2057400" cy="365125"/>
          </a:xfrm>
        </p:spPr>
        <p:txBody>
          <a:bodyPr>
            <a:normAutofit/>
          </a:bodyPr>
          <a:lstStyle/>
          <a:p>
            <a:pPr>
              <a:spcAft>
                <a:spcPts val="600"/>
              </a:spcAft>
            </a:pPr>
            <a:fld id="{7BA8CC3A-B999-4E1E-B2B8-2E4245C77A1F}" type="datetime1">
              <a:rPr lang="en-US" altLang="th-TH" smtClean="0"/>
              <a:t>11/29/2018</a:t>
            </a:fld>
            <a:endParaRPr lang="en-US" altLang="th-TH"/>
          </a:p>
        </p:txBody>
      </p:sp>
      <p:sp>
        <p:nvSpPr>
          <p:cNvPr id="4" name="Slide Number Placeholder 3"/>
          <p:cNvSpPr>
            <a:spLocks noGrp="1"/>
          </p:cNvSpPr>
          <p:nvPr>
            <p:ph type="sldNum" idx="11"/>
          </p:nvPr>
        </p:nvSpPr>
        <p:spPr/>
        <p:txBody>
          <a:bodyPr/>
          <a:lstStyle/>
          <a:p>
            <a:r>
              <a:rPr lang="en-US" altLang="th-TH" smtClean="0"/>
              <a:t>17-</a:t>
            </a:r>
            <a:fld id="{2E64D553-4E0D-4217-8B25-374B37842F54}" type="slidenum">
              <a:rPr lang="en-US" altLang="th-TH" smtClean="0"/>
              <a:pPr/>
              <a:t>2</a:t>
            </a:fld>
            <a:endParaRPr lang="en-US" altLang="th-TH"/>
          </a:p>
        </p:txBody>
      </p:sp>
    </p:spTree>
    <p:extLst>
      <p:ext uri="{BB962C8B-B14F-4D97-AF65-F5344CB8AC3E}">
        <p14:creationId xmlns:p14="http://schemas.microsoft.com/office/powerpoint/2010/main" val="4243648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DE21-0885-48AC-992B-66FA3AC63430}"/>
              </a:ext>
            </a:extLst>
          </p:cNvPr>
          <p:cNvSpPr>
            <a:spLocks noGrp="1"/>
          </p:cNvSpPr>
          <p:nvPr>
            <p:ph type="title"/>
          </p:nvPr>
        </p:nvSpPr>
        <p:spPr/>
        <p:txBody>
          <a:bodyPr/>
          <a:lstStyle/>
          <a:p>
            <a:r>
              <a:rPr lang="en-US">
                <a:ea typeface="Tahoma"/>
                <a:cs typeface="Tahoma"/>
              </a:rPr>
              <a:t>Hub connectivity diagram</a:t>
            </a:r>
            <a:endParaRPr lang="en-US"/>
          </a:p>
        </p:txBody>
      </p:sp>
      <p:pic>
        <p:nvPicPr>
          <p:cNvPr id="5" name="Picture 5" descr="A close up of a device&#10;&#10;Description generated with high confidence">
            <a:extLst>
              <a:ext uri="{FF2B5EF4-FFF2-40B4-BE49-F238E27FC236}">
                <a16:creationId xmlns:a16="http://schemas.microsoft.com/office/drawing/2014/main" id="{1FFFD8E9-D969-4CA2-A09A-50CFF60C7C0A}"/>
              </a:ext>
            </a:extLst>
          </p:cNvPr>
          <p:cNvPicPr>
            <a:picLocks noGrp="1" noChangeAspect="1"/>
          </p:cNvPicPr>
          <p:nvPr>
            <p:ph idx="1"/>
          </p:nvPr>
        </p:nvPicPr>
        <p:blipFill>
          <a:blip r:embed="rId2"/>
          <a:stretch>
            <a:fillRect/>
          </a:stretch>
        </p:blipFill>
        <p:spPr>
          <a:xfrm>
            <a:off x="1435958" y="2017713"/>
            <a:ext cx="6293095" cy="4397094"/>
          </a:xfrm>
          <a:prstGeom prst="rect">
            <a:avLst/>
          </a:prstGeom>
        </p:spPr>
      </p:pic>
      <p:sp>
        <p:nvSpPr>
          <p:cNvPr id="4" name="Date Placeholder 3">
            <a:extLst>
              <a:ext uri="{FF2B5EF4-FFF2-40B4-BE49-F238E27FC236}">
                <a16:creationId xmlns:a16="http://schemas.microsoft.com/office/drawing/2014/main" id="{AAFB2296-521B-4B6A-AAEA-7DE5105343DB}"/>
              </a:ext>
            </a:extLst>
          </p:cNvPr>
          <p:cNvSpPr>
            <a:spLocks noGrp="1"/>
          </p:cNvSpPr>
          <p:nvPr>
            <p:ph type="dt" idx="10"/>
          </p:nvPr>
        </p:nvSpPr>
        <p:spPr/>
        <p:txBody>
          <a:bodyPr/>
          <a:lstStyle/>
          <a:p>
            <a:fld id="{6914316C-DD01-4D13-BFC4-3574E45EAAAB}"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8C318F6D-A108-4088-B7DE-7FC8EF495EB5}" type="slidenum">
              <a:rPr lang="en-US" altLang="th-TH" smtClean="0"/>
              <a:pPr/>
              <a:t>20</a:t>
            </a:fld>
            <a:endParaRPr lang="en-US" altLang="th-TH"/>
          </a:p>
        </p:txBody>
      </p:sp>
    </p:spTree>
    <p:extLst>
      <p:ext uri="{BB962C8B-B14F-4D97-AF65-F5344CB8AC3E}">
        <p14:creationId xmlns:p14="http://schemas.microsoft.com/office/powerpoint/2010/main" val="377131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9FE0F943-CB7C-401D-9ED6-B9FA2644D263}"/>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7170" name="Text Box 2">
            <a:extLst>
              <a:ext uri="{FF2B5EF4-FFF2-40B4-BE49-F238E27FC236}">
                <a16:creationId xmlns:a16="http://schemas.microsoft.com/office/drawing/2014/main" id="{72E4997C-E375-452D-92F9-18E32AEFD257}"/>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3D6A07A7-5D7F-442A-B23B-EDCD071111BE}" type="slidenum">
              <a:rPr lang="en-US" altLang="th-TH" sz="1000">
                <a:latin typeface="Tahoma" panose="020B0604030504040204" pitchFamily="34" charset="0"/>
              </a:rPr>
              <a:pPr algn="r" eaLnBrk="1" hangingPunct="1">
                <a:buClrTx/>
                <a:buFontTx/>
                <a:buNone/>
              </a:pPr>
              <a:t>21</a:t>
            </a:fld>
            <a:endParaRPr lang="en-US" altLang="th-TH" sz="1000">
              <a:latin typeface="Tahoma" panose="020B0604030504040204" pitchFamily="34" charset="0"/>
            </a:endParaRPr>
          </a:p>
        </p:txBody>
      </p:sp>
      <p:sp>
        <p:nvSpPr>
          <p:cNvPr id="7171" name="Text Box 3">
            <a:extLst>
              <a:ext uri="{FF2B5EF4-FFF2-40B4-BE49-F238E27FC236}">
                <a16:creationId xmlns:a16="http://schemas.microsoft.com/office/drawing/2014/main" id="{A1BA5A21-1A22-48FC-A1B4-E12A7B17F054}"/>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Đào tạo</a:t>
            </a:r>
          </a:p>
        </p:txBody>
      </p:sp>
      <p:sp>
        <p:nvSpPr>
          <p:cNvPr id="7172" name="Text Box 4">
            <a:extLst>
              <a:ext uri="{FF2B5EF4-FFF2-40B4-BE49-F238E27FC236}">
                <a16:creationId xmlns:a16="http://schemas.microsoft.com/office/drawing/2014/main" id="{904A5B64-3644-4A76-BFFA-E1DA11EA0182}"/>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en-US" altLang="th-TH" sz="3200">
                <a:latin typeface="Tahoma" panose="020B0604030504040204" pitchFamily="34" charset="0"/>
              </a:rPr>
              <a:t>Đ</a:t>
            </a:r>
            <a:r>
              <a:rPr lang="vi-VN" altLang="th-TH" sz="3200">
                <a:latin typeface="Tahoma" panose="020B0604030504040204" pitchFamily="34" charset="0"/>
              </a:rPr>
              <a:t>ào tạo</a:t>
            </a:r>
            <a:r>
              <a:rPr lang="en-US" altLang="th-TH" sz="3200">
                <a:latin typeface="Tahoma" panose="020B0604030504040204" pitchFamily="34" charset="0"/>
              </a:rPr>
              <a:t> ai</a:t>
            </a:r>
          </a:p>
          <a:p>
            <a:pPr eaLnBrk="1" hangingPunct="1">
              <a:spcBef>
                <a:spcPts val="800"/>
              </a:spcBef>
              <a:buFont typeface="Tahoma" panose="020B0604030504040204" pitchFamily="34" charset="0"/>
              <a:buChar char="•"/>
            </a:pPr>
            <a:r>
              <a:rPr lang="en-US" altLang="th-TH" sz="3200">
                <a:latin typeface="Tahoma" panose="020B0604030504040204" pitchFamily="34" charset="0"/>
              </a:rPr>
              <a:t>Người thực hiện việc đào tạo</a:t>
            </a:r>
          </a:p>
          <a:p>
            <a:pPr eaLnBrk="1" hangingPunct="1">
              <a:spcBef>
                <a:spcPts val="800"/>
              </a:spcBef>
              <a:buFont typeface="Tahoma" panose="020B0604030504040204" pitchFamily="34" charset="0"/>
              <a:buChar char="•"/>
            </a:pPr>
            <a:r>
              <a:rPr lang="vi-VN" altLang="th-TH" sz="3200">
                <a:latin typeface="Tahoma" panose="020B0604030504040204" pitchFamily="34" charset="0"/>
              </a:rPr>
              <a:t>Mục tiêu đào tạo</a:t>
            </a:r>
          </a:p>
          <a:p>
            <a:pPr eaLnBrk="1" hangingPunct="1">
              <a:spcBef>
                <a:spcPts val="800"/>
              </a:spcBef>
              <a:buFont typeface="Tahoma" panose="020B0604030504040204" pitchFamily="34" charset="0"/>
              <a:buChar char="•"/>
            </a:pPr>
            <a:r>
              <a:rPr lang="vi-VN" altLang="th-TH" sz="3200">
                <a:latin typeface="Tahoma" panose="020B0604030504040204" pitchFamily="34" charset="0"/>
              </a:rPr>
              <a:t>Phương pháp đào tạo</a:t>
            </a:r>
          </a:p>
          <a:p>
            <a:pPr eaLnBrk="1" hangingPunct="1">
              <a:spcBef>
                <a:spcPts val="800"/>
              </a:spcBef>
              <a:buFont typeface="Tahoma" panose="020B0604030504040204" pitchFamily="34" charset="0"/>
              <a:buChar char="•"/>
            </a:pPr>
            <a:r>
              <a:rPr lang="en-US" altLang="th-TH" sz="3200">
                <a:latin typeface="Tahoma" panose="020B0604030504040204" pitchFamily="34" charset="0"/>
              </a:rPr>
              <a:t>Địa điểm</a:t>
            </a:r>
            <a:r>
              <a:rPr lang="vi-VN" altLang="th-TH" sz="3200">
                <a:latin typeface="Tahoma" panose="020B0604030504040204" pitchFamily="34" charset="0"/>
              </a:rPr>
              <a:t> đào tạo</a:t>
            </a:r>
          </a:p>
          <a:p>
            <a:pPr eaLnBrk="1" hangingPunct="1">
              <a:spcBef>
                <a:spcPts val="800"/>
              </a:spcBef>
              <a:buFont typeface="Tahoma" panose="020B0604030504040204" pitchFamily="34" charset="0"/>
              <a:buChar char="•"/>
            </a:pPr>
            <a:r>
              <a:rPr lang="vi-VN" altLang="th-TH" sz="3200">
                <a:latin typeface="Tahoma" panose="020B0604030504040204" pitchFamily="34" charset="0"/>
              </a:rPr>
              <a:t>Tài liệu đào tạo</a:t>
            </a:r>
          </a:p>
        </p:txBody>
      </p:sp>
      <p:sp>
        <p:nvSpPr>
          <p:cNvPr id="2" name="Date Placeholder 1"/>
          <p:cNvSpPr>
            <a:spLocks noGrp="1"/>
          </p:cNvSpPr>
          <p:nvPr>
            <p:ph type="dt" idx="10"/>
          </p:nvPr>
        </p:nvSpPr>
        <p:spPr/>
        <p:txBody>
          <a:bodyPr/>
          <a:lstStyle/>
          <a:p>
            <a:fld id="{85472662-6D0B-4F6F-B657-B09324E2E972}"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21</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a:extLst>
              <a:ext uri="{FF2B5EF4-FFF2-40B4-BE49-F238E27FC236}">
                <a16:creationId xmlns:a16="http://schemas.microsoft.com/office/drawing/2014/main" id="{133E15C8-AFE0-4229-B816-6D115CC2D1EF}"/>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8194" name="Text Box 2">
            <a:extLst>
              <a:ext uri="{FF2B5EF4-FFF2-40B4-BE49-F238E27FC236}">
                <a16:creationId xmlns:a16="http://schemas.microsoft.com/office/drawing/2014/main" id="{60129659-0653-4F8F-9552-B7C44D1AB586}"/>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04B8BD23-FBD7-4216-BC89-C9709F571067}" type="slidenum">
              <a:rPr lang="en-US" altLang="th-TH" sz="1000">
                <a:latin typeface="Tahoma" panose="020B0604030504040204" pitchFamily="34" charset="0"/>
              </a:rPr>
              <a:pPr algn="r" eaLnBrk="1" hangingPunct="1">
                <a:buClrTx/>
                <a:buFontTx/>
                <a:buNone/>
              </a:pPr>
              <a:t>22</a:t>
            </a:fld>
            <a:endParaRPr lang="en-US" altLang="th-TH" sz="1000">
              <a:latin typeface="Tahoma" panose="020B0604030504040204" pitchFamily="34" charset="0"/>
            </a:endParaRPr>
          </a:p>
        </p:txBody>
      </p:sp>
      <p:sp>
        <p:nvSpPr>
          <p:cNvPr id="8195" name="Text Box 3">
            <a:extLst>
              <a:ext uri="{FF2B5EF4-FFF2-40B4-BE49-F238E27FC236}">
                <a16:creationId xmlns:a16="http://schemas.microsoft.com/office/drawing/2014/main" id="{9BD79193-DAF9-42EC-92BB-6E3B1741E32F}"/>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Đào tạo ai</a:t>
            </a:r>
          </a:p>
        </p:txBody>
      </p:sp>
      <p:sp>
        <p:nvSpPr>
          <p:cNvPr id="8196" name="Text Box 4">
            <a:extLst>
              <a:ext uri="{FF2B5EF4-FFF2-40B4-BE49-F238E27FC236}">
                <a16:creationId xmlns:a16="http://schemas.microsoft.com/office/drawing/2014/main" id="{6DB3869B-5807-40DB-9E0D-2D9E096032C1}"/>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69863" indent="-169863">
              <a:tabLst>
                <a:tab pos="739775" algn="l"/>
                <a:tab pos="1654175" algn="l"/>
                <a:tab pos="2568575" algn="l"/>
                <a:tab pos="3482975" algn="l"/>
                <a:tab pos="4397375" algn="l"/>
                <a:tab pos="5311775" algn="l"/>
                <a:tab pos="6226175" algn="l"/>
                <a:tab pos="7140575" algn="l"/>
                <a:tab pos="8054975" algn="l"/>
                <a:tab pos="8969375" algn="l"/>
                <a:tab pos="9883775" algn="l"/>
              </a:tabLst>
              <a:defRPr>
                <a:solidFill>
                  <a:srgbClr val="000000"/>
                </a:solidFill>
                <a:latin typeface="Arial" panose="020B0604020202020204" pitchFamily="34" charset="0"/>
                <a:cs typeface="Noto Sans CJK SC Regular" charset="0"/>
              </a:defRPr>
            </a:lvl1pPr>
            <a:lvl2pPr>
              <a:tabLst>
                <a:tab pos="739775" algn="l"/>
                <a:tab pos="1654175" algn="l"/>
                <a:tab pos="2568575" algn="l"/>
                <a:tab pos="3482975" algn="l"/>
                <a:tab pos="4397375" algn="l"/>
                <a:tab pos="5311775" algn="l"/>
                <a:tab pos="6226175" algn="l"/>
                <a:tab pos="7140575" algn="l"/>
                <a:tab pos="8054975" algn="l"/>
                <a:tab pos="8969375" algn="l"/>
                <a:tab pos="9883775" algn="l"/>
              </a:tabLst>
              <a:defRPr>
                <a:solidFill>
                  <a:srgbClr val="000000"/>
                </a:solidFill>
                <a:latin typeface="Arial" panose="020B0604020202020204" pitchFamily="34" charset="0"/>
                <a:cs typeface="Noto Sans CJK SC Regular" charset="0"/>
              </a:defRPr>
            </a:lvl2pPr>
            <a:lvl3pPr>
              <a:tabLst>
                <a:tab pos="739775" algn="l"/>
                <a:tab pos="1654175" algn="l"/>
                <a:tab pos="2568575" algn="l"/>
                <a:tab pos="3482975" algn="l"/>
                <a:tab pos="4397375" algn="l"/>
                <a:tab pos="5311775" algn="l"/>
                <a:tab pos="6226175" algn="l"/>
                <a:tab pos="7140575" algn="l"/>
                <a:tab pos="8054975" algn="l"/>
                <a:tab pos="8969375" algn="l"/>
                <a:tab pos="9883775" algn="l"/>
              </a:tabLst>
              <a:defRPr>
                <a:solidFill>
                  <a:srgbClr val="000000"/>
                </a:solidFill>
                <a:latin typeface="Arial" panose="020B0604020202020204" pitchFamily="34" charset="0"/>
                <a:cs typeface="Noto Sans CJK SC Regular" charset="0"/>
              </a:defRPr>
            </a:lvl3pPr>
            <a:lvl4pPr>
              <a:tabLst>
                <a:tab pos="739775" algn="l"/>
                <a:tab pos="1654175" algn="l"/>
                <a:tab pos="2568575" algn="l"/>
                <a:tab pos="3482975" algn="l"/>
                <a:tab pos="4397375" algn="l"/>
                <a:tab pos="5311775" algn="l"/>
                <a:tab pos="6226175" algn="l"/>
                <a:tab pos="7140575" algn="l"/>
                <a:tab pos="8054975" algn="l"/>
                <a:tab pos="8969375" algn="l"/>
                <a:tab pos="9883775" algn="l"/>
              </a:tabLst>
              <a:defRPr>
                <a:solidFill>
                  <a:srgbClr val="000000"/>
                </a:solidFill>
                <a:latin typeface="Arial" panose="020B0604020202020204" pitchFamily="34" charset="0"/>
                <a:cs typeface="Noto Sans CJK SC Regular" charset="0"/>
              </a:defRPr>
            </a:lvl4pPr>
            <a:lvl5pPr>
              <a:tabLst>
                <a:tab pos="739775" algn="l"/>
                <a:tab pos="1654175" algn="l"/>
                <a:tab pos="2568575" algn="l"/>
                <a:tab pos="3482975" algn="l"/>
                <a:tab pos="4397375" algn="l"/>
                <a:tab pos="5311775" algn="l"/>
                <a:tab pos="6226175" algn="l"/>
                <a:tab pos="7140575" algn="l"/>
                <a:tab pos="8054975" algn="l"/>
                <a:tab pos="8969375" algn="l"/>
                <a:tab pos="988377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39775" algn="l"/>
                <a:tab pos="1654175" algn="l"/>
                <a:tab pos="2568575" algn="l"/>
                <a:tab pos="3482975" algn="l"/>
                <a:tab pos="4397375" algn="l"/>
                <a:tab pos="5311775" algn="l"/>
                <a:tab pos="6226175" algn="l"/>
                <a:tab pos="7140575" algn="l"/>
                <a:tab pos="8054975" algn="l"/>
                <a:tab pos="8969375" algn="l"/>
                <a:tab pos="988377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39775" algn="l"/>
                <a:tab pos="1654175" algn="l"/>
                <a:tab pos="2568575" algn="l"/>
                <a:tab pos="3482975" algn="l"/>
                <a:tab pos="4397375" algn="l"/>
                <a:tab pos="5311775" algn="l"/>
                <a:tab pos="6226175" algn="l"/>
                <a:tab pos="7140575" algn="l"/>
                <a:tab pos="8054975" algn="l"/>
                <a:tab pos="8969375" algn="l"/>
                <a:tab pos="988377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39775" algn="l"/>
                <a:tab pos="1654175" algn="l"/>
                <a:tab pos="2568575" algn="l"/>
                <a:tab pos="3482975" algn="l"/>
                <a:tab pos="4397375" algn="l"/>
                <a:tab pos="5311775" algn="l"/>
                <a:tab pos="6226175" algn="l"/>
                <a:tab pos="7140575" algn="l"/>
                <a:tab pos="8054975" algn="l"/>
                <a:tab pos="8969375" algn="l"/>
                <a:tab pos="988377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39775" algn="l"/>
                <a:tab pos="1654175" algn="l"/>
                <a:tab pos="2568575" algn="l"/>
                <a:tab pos="3482975" algn="l"/>
                <a:tab pos="4397375" algn="l"/>
                <a:tab pos="5311775" algn="l"/>
                <a:tab pos="6226175" algn="l"/>
                <a:tab pos="7140575" algn="l"/>
                <a:tab pos="8054975" algn="l"/>
                <a:tab pos="8969375" algn="l"/>
                <a:tab pos="988377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vi-VN" altLang="th-TH" sz="3200">
                <a:latin typeface="Tahoma" panose="020B0604030504040204" pitchFamily="34" charset="0"/>
              </a:rPr>
              <a:t>Tất cả những người sẽ sử dụng chính hoặc phụ của hệ thống</a:t>
            </a:r>
          </a:p>
          <a:p>
            <a:pPr eaLnBrk="1" hangingPunct="1">
              <a:spcBef>
                <a:spcPts val="800"/>
              </a:spcBef>
              <a:buFont typeface="Tahoma" panose="020B0604030504040204" pitchFamily="34" charset="0"/>
              <a:buChar char="•"/>
            </a:pPr>
            <a:r>
              <a:rPr lang="vi-VN" altLang="th-TH" sz="3200">
                <a:latin typeface="Tahoma" panose="020B0604030504040204" pitchFamily="34" charset="0"/>
              </a:rPr>
              <a:t>Đảm bảo rằng người dùng có các </a:t>
            </a:r>
            <a:r>
              <a:rPr lang="en-US" altLang="th-TH" sz="3200">
                <a:latin typeface="Tahoma" panose="020B0604030504040204" pitchFamily="34" charset="0"/>
              </a:rPr>
              <a:t>trình</a:t>
            </a:r>
            <a:r>
              <a:rPr lang="vi-VN" altLang="th-TH" sz="3200">
                <a:latin typeface="Tahoma" panose="020B0604030504040204" pitchFamily="34" charset="0"/>
              </a:rPr>
              <a:t> độ kỹ năng và sở thích nghề nghiệp khác nhau được phân tách</a:t>
            </a:r>
            <a:r>
              <a:rPr lang="en-US" altLang="th-TH" sz="3200">
                <a:latin typeface="Tahoma" panose="020B0604030504040204" pitchFamily="34" charset="0"/>
              </a:rPr>
              <a:t>.</a:t>
            </a:r>
          </a:p>
        </p:txBody>
      </p:sp>
      <p:sp>
        <p:nvSpPr>
          <p:cNvPr id="2" name="Date Placeholder 1"/>
          <p:cNvSpPr>
            <a:spLocks noGrp="1"/>
          </p:cNvSpPr>
          <p:nvPr>
            <p:ph type="dt" idx="10"/>
          </p:nvPr>
        </p:nvSpPr>
        <p:spPr/>
        <p:txBody>
          <a:bodyPr/>
          <a:lstStyle/>
          <a:p>
            <a:fld id="{986F3524-7869-46C8-8EA1-8A0CA66C439D}"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22</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578733ED-884E-4C81-AAD5-BF73AFD2C77E}"/>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9218" name="Text Box 2">
            <a:extLst>
              <a:ext uri="{FF2B5EF4-FFF2-40B4-BE49-F238E27FC236}">
                <a16:creationId xmlns:a16="http://schemas.microsoft.com/office/drawing/2014/main" id="{3F262461-12C9-4433-A8E9-D084FA7A31E3}"/>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9193E684-B3A6-4C5E-B13F-AF0ECC0A88CC}" type="slidenum">
              <a:rPr lang="en-US" altLang="th-TH" sz="1000">
                <a:latin typeface="Tahoma" panose="020B0604030504040204" pitchFamily="34" charset="0"/>
              </a:rPr>
              <a:pPr algn="r" eaLnBrk="1" hangingPunct="1">
                <a:buClrTx/>
                <a:buFontTx/>
                <a:buNone/>
              </a:pPr>
              <a:t>23</a:t>
            </a:fld>
            <a:endParaRPr lang="en-US" altLang="th-TH" sz="1000">
              <a:latin typeface="Tahoma" panose="020B0604030504040204" pitchFamily="34" charset="0"/>
            </a:endParaRPr>
          </a:p>
        </p:txBody>
      </p:sp>
      <p:sp>
        <p:nvSpPr>
          <p:cNvPr id="9219" name="Text Box 3">
            <a:extLst>
              <a:ext uri="{FF2B5EF4-FFF2-40B4-BE49-F238E27FC236}">
                <a16:creationId xmlns:a16="http://schemas.microsoft.com/office/drawing/2014/main" id="{FECA2F01-1DEC-415E-B0B7-3B1B12D12C7D}"/>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Người thực hiện việc đào tạo</a:t>
            </a:r>
          </a:p>
        </p:txBody>
      </p:sp>
      <p:sp>
        <p:nvSpPr>
          <p:cNvPr id="9220" name="Text Box 4">
            <a:extLst>
              <a:ext uri="{FF2B5EF4-FFF2-40B4-BE49-F238E27FC236}">
                <a16:creationId xmlns:a16="http://schemas.microsoft.com/office/drawing/2014/main" id="{3245F9BA-F17B-4DC7-B6A7-0180128E68AA}"/>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vi-VN" altLang="th-TH" sz="3200">
                <a:latin typeface="Tahoma" panose="020B0604030504040204" pitchFamily="34" charset="0"/>
              </a:rPr>
              <a:t>Nhà cung cấp</a:t>
            </a:r>
          </a:p>
          <a:p>
            <a:pPr eaLnBrk="1" hangingPunct="1">
              <a:spcBef>
                <a:spcPts val="800"/>
              </a:spcBef>
              <a:buFont typeface="Tahoma" panose="020B0604030504040204" pitchFamily="34" charset="0"/>
              <a:buChar char="•"/>
            </a:pPr>
            <a:r>
              <a:rPr lang="vi-VN" altLang="th-TH" sz="3200">
                <a:latin typeface="Tahoma" panose="020B0604030504040204" pitchFamily="34" charset="0"/>
              </a:rPr>
              <a:t>Các nhà phân tích hệ thống</a:t>
            </a:r>
          </a:p>
          <a:p>
            <a:pPr eaLnBrk="1" hangingPunct="1">
              <a:spcBef>
                <a:spcPts val="800"/>
              </a:spcBef>
              <a:buFont typeface="Tahoma" panose="020B0604030504040204" pitchFamily="34" charset="0"/>
              <a:buChar char="•"/>
            </a:pPr>
            <a:r>
              <a:rPr lang="en-US" altLang="th-TH" sz="3200">
                <a:latin typeface="Tahoma" panose="020B0604030504040204" pitchFamily="34" charset="0"/>
              </a:rPr>
              <a:t>T</a:t>
            </a:r>
            <a:r>
              <a:rPr lang="vi-VN" altLang="th-TH" sz="3200">
                <a:latin typeface="Tahoma" panose="020B0604030504040204" pitchFamily="34" charset="0"/>
              </a:rPr>
              <a:t>rainer trả tiền bên ngoài</a:t>
            </a:r>
          </a:p>
          <a:p>
            <a:pPr eaLnBrk="1" hangingPunct="1">
              <a:spcBef>
                <a:spcPts val="800"/>
              </a:spcBef>
              <a:buFont typeface="Tahoma" panose="020B0604030504040204" pitchFamily="34" charset="0"/>
              <a:buChar char="•"/>
            </a:pPr>
            <a:r>
              <a:rPr lang="en-US" altLang="th-TH" sz="3200">
                <a:latin typeface="Tahoma" panose="020B0604030504040204" pitchFamily="34" charset="0"/>
              </a:rPr>
              <a:t>T</a:t>
            </a:r>
            <a:r>
              <a:rPr lang="vi-VN" altLang="th-TH" sz="3200">
                <a:latin typeface="Tahoma" panose="020B0604030504040204" pitchFamily="34" charset="0"/>
              </a:rPr>
              <a:t>rainer nội bộ</a:t>
            </a:r>
          </a:p>
          <a:p>
            <a:pPr eaLnBrk="1" hangingPunct="1">
              <a:spcBef>
                <a:spcPts val="800"/>
              </a:spcBef>
              <a:buFont typeface="Tahoma" panose="020B0604030504040204" pitchFamily="34" charset="0"/>
              <a:buChar char="•"/>
            </a:pPr>
            <a:r>
              <a:rPr lang="vi-VN" altLang="th-TH" sz="3200">
                <a:latin typeface="Tahoma" panose="020B0604030504040204" pitchFamily="34" charset="0"/>
              </a:rPr>
              <a:t>Người dùng hệ thống khác</a:t>
            </a:r>
          </a:p>
        </p:txBody>
      </p:sp>
      <p:sp>
        <p:nvSpPr>
          <p:cNvPr id="2" name="Date Placeholder 1"/>
          <p:cNvSpPr>
            <a:spLocks noGrp="1"/>
          </p:cNvSpPr>
          <p:nvPr>
            <p:ph type="dt" idx="10"/>
          </p:nvPr>
        </p:nvSpPr>
        <p:spPr/>
        <p:txBody>
          <a:bodyPr/>
          <a:lstStyle/>
          <a:p>
            <a:fld id="{40087AB7-13E5-4C9D-8885-93365D222DBD}"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23</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D747238F-2CCA-43E0-9858-D16564277722}"/>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10242" name="Text Box 2">
            <a:extLst>
              <a:ext uri="{FF2B5EF4-FFF2-40B4-BE49-F238E27FC236}">
                <a16:creationId xmlns:a16="http://schemas.microsoft.com/office/drawing/2014/main" id="{E2D8E434-CCFB-45DA-A6FE-150D5D50784C}"/>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542B1D84-5883-4FE9-AFFF-AA6DBE06C19C}" type="slidenum">
              <a:rPr lang="en-US" altLang="th-TH" sz="1000">
                <a:latin typeface="Tahoma" panose="020B0604030504040204" pitchFamily="34" charset="0"/>
              </a:rPr>
              <a:pPr algn="r" eaLnBrk="1" hangingPunct="1">
                <a:buClrTx/>
                <a:buFontTx/>
                <a:buNone/>
              </a:pPr>
              <a:t>24</a:t>
            </a:fld>
            <a:endParaRPr lang="en-US" altLang="th-TH" sz="1000">
              <a:latin typeface="Tahoma" panose="020B0604030504040204" pitchFamily="34" charset="0"/>
            </a:endParaRPr>
          </a:p>
        </p:txBody>
      </p:sp>
      <p:sp>
        <p:nvSpPr>
          <p:cNvPr id="10243" name="Text Box 3">
            <a:extLst>
              <a:ext uri="{FF2B5EF4-FFF2-40B4-BE49-F238E27FC236}">
                <a16:creationId xmlns:a16="http://schemas.microsoft.com/office/drawing/2014/main" id="{26225253-8D8B-4E96-9563-59BD9173E9FC}"/>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vi-VN" altLang="th-TH" sz="4400">
                <a:solidFill>
                  <a:srgbClr val="DF1738"/>
                </a:solidFill>
                <a:latin typeface="Tahoma" panose="020B0604030504040204" pitchFamily="34" charset="0"/>
              </a:rPr>
              <a:t>Hướng dẫn đào tạo</a:t>
            </a:r>
          </a:p>
        </p:txBody>
      </p:sp>
      <p:sp>
        <p:nvSpPr>
          <p:cNvPr id="10244" name="Text Box 4">
            <a:extLst>
              <a:ext uri="{FF2B5EF4-FFF2-40B4-BE49-F238E27FC236}">
                <a16:creationId xmlns:a16="http://schemas.microsoft.com/office/drawing/2014/main" id="{007E4AAC-8CF8-422C-9A3B-B43745854179}"/>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lnSpc>
                <a:spcPct val="80000"/>
              </a:lnSpc>
              <a:spcBef>
                <a:spcPts val="800"/>
              </a:spcBef>
              <a:buFont typeface="Tahoma" panose="020B0604030504040204" pitchFamily="34" charset="0"/>
              <a:buChar char="•"/>
            </a:pPr>
            <a:r>
              <a:rPr lang="vi-VN" altLang="th-TH" sz="3200">
                <a:latin typeface="Tahoma" panose="020B0604030504040204" pitchFamily="34" charset="0"/>
              </a:rPr>
              <a:t>Bốn nguyên tắc chính:</a:t>
            </a:r>
          </a:p>
          <a:p>
            <a:pPr lvl="1" eaLnBrk="1" hangingPunct="1">
              <a:lnSpc>
                <a:spcPct val="80000"/>
              </a:lnSpc>
              <a:spcBef>
                <a:spcPts val="800"/>
              </a:spcBef>
              <a:buClr>
                <a:srgbClr val="E21738"/>
              </a:buClr>
              <a:buFont typeface="Tahoma" panose="020B0604030504040204" pitchFamily="34" charset="0"/>
              <a:buChar char="•"/>
            </a:pPr>
            <a:r>
              <a:rPr lang="vi-VN" altLang="th-TH" sz="3200">
                <a:latin typeface="Tahoma" panose="020B0604030504040204" pitchFamily="34" charset="0"/>
              </a:rPr>
              <a:t>Thiết lập mục tiêu đo lường được</a:t>
            </a:r>
            <a:r>
              <a:rPr lang="en-US" altLang="th-TH" sz="3200">
                <a:latin typeface="Tahoma" panose="020B0604030504040204" pitchFamily="34" charset="0"/>
              </a:rPr>
              <a:t>.</a:t>
            </a:r>
          </a:p>
          <a:p>
            <a:pPr lvl="1" eaLnBrk="1" hangingPunct="1">
              <a:lnSpc>
                <a:spcPct val="80000"/>
              </a:lnSpc>
              <a:spcBef>
                <a:spcPts val="800"/>
              </a:spcBef>
              <a:buClr>
                <a:srgbClr val="E21738"/>
              </a:buClr>
              <a:buFont typeface="Tahoma" panose="020B0604030504040204" pitchFamily="34" charset="0"/>
              <a:buChar char="•"/>
            </a:pPr>
            <a:r>
              <a:rPr lang="vi-VN" altLang="th-TH" sz="3200">
                <a:latin typeface="Tahoma" panose="020B0604030504040204" pitchFamily="34" charset="0"/>
              </a:rPr>
              <a:t>Sử dụng phương pháp đào tạo phù hợp</a:t>
            </a:r>
            <a:r>
              <a:rPr lang="en-US" altLang="th-TH" sz="3200">
                <a:latin typeface="Tahoma" panose="020B0604030504040204" pitchFamily="34" charset="0"/>
              </a:rPr>
              <a:t>.</a:t>
            </a:r>
          </a:p>
          <a:p>
            <a:pPr lvl="1" eaLnBrk="1" hangingPunct="1">
              <a:lnSpc>
                <a:spcPct val="80000"/>
              </a:lnSpc>
              <a:spcBef>
                <a:spcPts val="800"/>
              </a:spcBef>
              <a:buClr>
                <a:srgbClr val="E21738"/>
              </a:buClr>
              <a:buFont typeface="Tahoma" panose="020B0604030504040204" pitchFamily="34" charset="0"/>
              <a:buChar char="•"/>
            </a:pPr>
            <a:r>
              <a:rPr lang="vi-VN" altLang="th-TH" sz="3200">
                <a:latin typeface="Tahoma" panose="020B0604030504040204" pitchFamily="34" charset="0"/>
              </a:rPr>
              <a:t>Lựa chọn </a:t>
            </a:r>
            <a:r>
              <a:rPr lang="en-US" altLang="th-TH" sz="3200">
                <a:latin typeface="Tahoma" panose="020B0604030504040204" pitchFamily="34" charset="0"/>
              </a:rPr>
              <a:t>địa điểm</a:t>
            </a:r>
            <a:r>
              <a:rPr lang="vi-VN" altLang="th-TH" sz="3200">
                <a:latin typeface="Tahoma" panose="020B0604030504040204" pitchFamily="34" charset="0"/>
              </a:rPr>
              <a:t> đào tạo phù hợp</a:t>
            </a:r>
          </a:p>
          <a:p>
            <a:pPr lvl="1" eaLnBrk="1" hangingPunct="1">
              <a:lnSpc>
                <a:spcPct val="80000"/>
              </a:lnSpc>
              <a:spcBef>
                <a:spcPts val="800"/>
              </a:spcBef>
              <a:buClr>
                <a:srgbClr val="E21738"/>
              </a:buClr>
              <a:buFont typeface="Tahoma" panose="020B0604030504040204" pitchFamily="34" charset="0"/>
              <a:buChar char="•"/>
            </a:pPr>
            <a:r>
              <a:rPr lang="vi-VN" altLang="th-TH" sz="3200">
                <a:latin typeface="Tahoma" panose="020B0604030504040204" pitchFamily="34" charset="0"/>
              </a:rPr>
              <a:t>Sử dụng tài liệu đào tạo dễ hiểu</a:t>
            </a:r>
            <a:r>
              <a:rPr lang="en-US" altLang="th-TH" sz="3200">
                <a:latin typeface="Tahoma" panose="020B0604030504040204" pitchFamily="34" charset="0"/>
              </a:rPr>
              <a:t>.</a:t>
            </a:r>
          </a:p>
        </p:txBody>
      </p:sp>
      <p:sp>
        <p:nvSpPr>
          <p:cNvPr id="2" name="Date Placeholder 1"/>
          <p:cNvSpPr>
            <a:spLocks noGrp="1"/>
          </p:cNvSpPr>
          <p:nvPr>
            <p:ph type="dt" idx="10"/>
          </p:nvPr>
        </p:nvSpPr>
        <p:spPr/>
        <p:txBody>
          <a:bodyPr/>
          <a:lstStyle/>
          <a:p>
            <a:fld id="{67A8D924-BD94-4329-89EC-985425BCF73C}"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24</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220573EC-F810-443D-8B32-AC8247C1B9D9}"/>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11266" name="Text Box 2">
            <a:extLst>
              <a:ext uri="{FF2B5EF4-FFF2-40B4-BE49-F238E27FC236}">
                <a16:creationId xmlns:a16="http://schemas.microsoft.com/office/drawing/2014/main" id="{94DFB499-9271-4878-B329-D322B74628A8}"/>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3963C737-DB07-4F64-B318-552F3DA0AF18}" type="slidenum">
              <a:rPr lang="en-US" altLang="th-TH" sz="1000">
                <a:latin typeface="Tahoma" panose="020B0604030504040204" pitchFamily="34" charset="0"/>
              </a:rPr>
              <a:pPr algn="r" eaLnBrk="1" hangingPunct="1">
                <a:buClrTx/>
                <a:buFontTx/>
                <a:buNone/>
              </a:pPr>
              <a:t>25</a:t>
            </a:fld>
            <a:endParaRPr lang="en-US" altLang="th-TH" sz="1000">
              <a:latin typeface="Tahoma" panose="020B0604030504040204" pitchFamily="34" charset="0"/>
            </a:endParaRPr>
          </a:p>
        </p:txBody>
      </p:sp>
      <p:sp>
        <p:nvSpPr>
          <p:cNvPr id="11267" name="Text Box 3">
            <a:extLst>
              <a:ext uri="{FF2B5EF4-FFF2-40B4-BE49-F238E27FC236}">
                <a16:creationId xmlns:a16="http://schemas.microsoft.com/office/drawing/2014/main" id="{7378E760-0563-42FF-AC86-105E4918447F}"/>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vi-VN" altLang="th-TH" sz="2800">
                <a:solidFill>
                  <a:srgbClr val="DF1738"/>
                </a:solidFill>
                <a:latin typeface="Tahoma" panose="020B0604030504040204" pitchFamily="34" charset="0"/>
              </a:rPr>
              <a:t>Các mục tiêu, phương pháp, địa điểm và tài liệu phù hợp về đào tạo phụ thuộc vào nhiều yếu tố.</a:t>
            </a:r>
          </a:p>
        </p:txBody>
      </p:sp>
      <p:sp>
        <p:nvSpPr>
          <p:cNvPr id="11268" name="Text Box 4">
            <a:extLst>
              <a:ext uri="{FF2B5EF4-FFF2-40B4-BE49-F238E27FC236}">
                <a16:creationId xmlns:a16="http://schemas.microsoft.com/office/drawing/2014/main" id="{6D7E3010-9204-45C4-B631-0E68707A244D}"/>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lnSpc>
                <a:spcPct val="80000"/>
              </a:lnSpc>
              <a:spcBef>
                <a:spcPts val="600"/>
              </a:spcBef>
              <a:buFont typeface="Tahoma" panose="020B0604030504040204" pitchFamily="34" charset="0"/>
              <a:buChar char="•"/>
            </a:pPr>
            <a:r>
              <a:rPr lang="vi-VN" altLang="th-TH" sz="2400">
                <a:latin typeface="Tahoma" panose="020B0604030504040204" pitchFamily="34" charset="0"/>
              </a:rPr>
              <a:t>Mục tiêu đào tạo: Phụ thuộc vào yêu cầu của công việc của người d</a:t>
            </a:r>
            <a:r>
              <a:rPr lang="en-US" altLang="th-TH" sz="2400">
                <a:latin typeface="Tahoma" panose="020B0604030504040204" pitchFamily="34" charset="0"/>
              </a:rPr>
              <a:t>ùng.</a:t>
            </a:r>
          </a:p>
          <a:p>
            <a:pPr eaLnBrk="1" hangingPunct="1">
              <a:lnSpc>
                <a:spcPct val="80000"/>
              </a:lnSpc>
              <a:spcBef>
                <a:spcPts val="600"/>
              </a:spcBef>
              <a:buFont typeface="Tahoma" panose="020B0604030504040204" pitchFamily="34" charset="0"/>
              <a:buChar char="•"/>
            </a:pPr>
            <a:r>
              <a:rPr lang="vi-VN" altLang="th-TH" sz="2400">
                <a:latin typeface="Tahoma" panose="020B0604030504040204" pitchFamily="34" charset="0"/>
              </a:rPr>
              <a:t>Phương pháp đào tạo: Phụ thuộc vào công việc, tính cách, nền tảng và kinh nghiệm của người dùng; sử dụng kết hợp bài giảng, </a:t>
            </a:r>
            <a:r>
              <a:rPr lang="en-US" altLang="th-TH" sz="2400">
                <a:latin typeface="Tahoma" panose="020B0604030504040204" pitchFamily="34" charset="0"/>
              </a:rPr>
              <a:t>thuyết trình</a:t>
            </a:r>
            <a:r>
              <a:rPr lang="vi-VN" altLang="th-TH" sz="2400">
                <a:latin typeface="Tahoma" panose="020B0604030504040204" pitchFamily="34" charset="0"/>
              </a:rPr>
              <a:t>, thực hành và </a:t>
            </a:r>
            <a:r>
              <a:rPr lang="en-US" altLang="th-TH" sz="2400">
                <a:latin typeface="Tahoma" panose="020B0604030504040204" pitchFamily="34" charset="0"/>
              </a:rPr>
              <a:t>học tập.</a:t>
            </a:r>
          </a:p>
          <a:p>
            <a:pPr eaLnBrk="1" hangingPunct="1">
              <a:lnSpc>
                <a:spcPct val="80000"/>
              </a:lnSpc>
              <a:spcBef>
                <a:spcPts val="600"/>
              </a:spcBef>
              <a:buFont typeface="Tahoma" panose="020B0604030504040204" pitchFamily="34" charset="0"/>
              <a:buChar char="•"/>
            </a:pPr>
            <a:r>
              <a:rPr lang="vi-VN" altLang="th-TH" sz="2400">
                <a:latin typeface="Tahoma" panose="020B0604030504040204" pitchFamily="34" charset="0"/>
              </a:rPr>
              <a:t>Địa điểm đào tạo: Phụ thuộc vào mục tiêu đào tạo, chi phí, tính khả dụng; các địa điểm của nhà cung cấp miễn phí có thiết bị hoạt động; thiết lập nội bộ; cơ sở thuê</a:t>
            </a:r>
            <a:r>
              <a:rPr lang="en-US" altLang="th-TH" sz="2400">
                <a:latin typeface="Tahoma" panose="020B0604030504040204" pitchFamily="34" charset="0"/>
              </a:rPr>
              <a:t>.</a:t>
            </a:r>
          </a:p>
          <a:p>
            <a:pPr eaLnBrk="1" hangingPunct="1">
              <a:lnSpc>
                <a:spcPct val="80000"/>
              </a:lnSpc>
              <a:spcBef>
                <a:spcPts val="600"/>
              </a:spcBef>
              <a:buFont typeface="Tahoma" panose="020B0604030504040204" pitchFamily="34" charset="0"/>
              <a:buChar char="•"/>
            </a:pPr>
            <a:r>
              <a:rPr lang="vi-VN" altLang="th-TH" sz="2400">
                <a:latin typeface="Tahoma" panose="020B0604030504040204" pitchFamily="34" charset="0"/>
              </a:rPr>
              <a:t>Tài liệu đào tạo: Phụ thuộc vào nhu cầu của người dùng; hoạt động hướng dẫn, trường hợp, nguyên mẫu của thiết bị và đầu ra; hướng dẫn online</a:t>
            </a:r>
          </a:p>
        </p:txBody>
      </p:sp>
      <p:sp>
        <p:nvSpPr>
          <p:cNvPr id="2" name="Date Placeholder 1"/>
          <p:cNvSpPr>
            <a:spLocks noGrp="1"/>
          </p:cNvSpPr>
          <p:nvPr>
            <p:ph type="dt" idx="10"/>
          </p:nvPr>
        </p:nvSpPr>
        <p:spPr/>
        <p:txBody>
          <a:bodyPr/>
          <a:lstStyle/>
          <a:p>
            <a:fld id="{4287DFF9-F00E-4710-BF0F-284A336BBC15}"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25</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A707CD4B-1396-4B4E-81DE-06B65A0F71A3}"/>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12290" name="Text Box 2">
            <a:extLst>
              <a:ext uri="{FF2B5EF4-FFF2-40B4-BE49-F238E27FC236}">
                <a16:creationId xmlns:a16="http://schemas.microsoft.com/office/drawing/2014/main" id="{EC61AB16-B0D3-4A60-A22A-DCA64AA41423}"/>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4D4D5F24-50CF-4A74-832C-5C4756674DE1}" type="slidenum">
              <a:rPr lang="en-US" altLang="th-TH" sz="1000">
                <a:latin typeface="Tahoma" panose="020B0604030504040204" pitchFamily="34" charset="0"/>
              </a:rPr>
              <a:pPr algn="r" eaLnBrk="1" hangingPunct="1">
                <a:buClrTx/>
                <a:buFontTx/>
                <a:buNone/>
              </a:pPr>
              <a:t>26</a:t>
            </a:fld>
            <a:endParaRPr lang="en-US" altLang="th-TH" sz="1000">
              <a:latin typeface="Tahoma" panose="020B0604030504040204" pitchFamily="34" charset="0"/>
            </a:endParaRPr>
          </a:p>
        </p:txBody>
      </p:sp>
      <p:sp>
        <p:nvSpPr>
          <p:cNvPr id="12291" name="Text Box 3">
            <a:extLst>
              <a:ext uri="{FF2B5EF4-FFF2-40B4-BE49-F238E27FC236}">
                <a16:creationId xmlns:a16="http://schemas.microsoft.com/office/drawing/2014/main" id="{BF3699E3-4DFF-41C7-98D0-C3409BC7D756}"/>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Chiến lược chuyển đổi</a:t>
            </a:r>
          </a:p>
        </p:txBody>
      </p:sp>
      <p:sp>
        <p:nvSpPr>
          <p:cNvPr id="12292" name="Text Box 4">
            <a:extLst>
              <a:ext uri="{FF2B5EF4-FFF2-40B4-BE49-F238E27FC236}">
                <a16:creationId xmlns:a16="http://schemas.microsoft.com/office/drawing/2014/main" id="{5ABBFA67-1C6A-4049-A670-134E8E73B22B}"/>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en-US" altLang="th-TH" sz="3200">
                <a:latin typeface="Tahoma" panose="020B0604030504040204" pitchFamily="34" charset="0"/>
              </a:rPr>
              <a:t>Chuyển đổi trực tiếp</a:t>
            </a:r>
          </a:p>
          <a:p>
            <a:pPr eaLnBrk="1" hangingPunct="1">
              <a:spcBef>
                <a:spcPts val="800"/>
              </a:spcBef>
              <a:buFont typeface="Tahoma" panose="020B0604030504040204" pitchFamily="34" charset="0"/>
              <a:buChar char="•"/>
            </a:pPr>
            <a:r>
              <a:rPr lang="en-US" altLang="th-TH" sz="3200">
                <a:latin typeface="Tahoma" panose="020B0604030504040204" pitchFamily="34" charset="0"/>
              </a:rPr>
              <a:t>Chuyển đổi song song</a:t>
            </a:r>
          </a:p>
          <a:p>
            <a:pPr eaLnBrk="1" hangingPunct="1">
              <a:spcBef>
                <a:spcPts val="800"/>
              </a:spcBef>
              <a:buFont typeface="Tahoma" panose="020B0604030504040204" pitchFamily="34" charset="0"/>
              <a:buChar char="•"/>
            </a:pPr>
            <a:r>
              <a:rPr lang="en-US" altLang="th-TH" sz="3200">
                <a:latin typeface="Tahoma" panose="020B0604030504040204" pitchFamily="34" charset="0"/>
              </a:rPr>
              <a:t>Chuyển đổi dần dần hoặc theo từng giai đoạn</a:t>
            </a:r>
          </a:p>
          <a:p>
            <a:pPr eaLnBrk="1" hangingPunct="1">
              <a:spcBef>
                <a:spcPts val="800"/>
              </a:spcBef>
              <a:buFont typeface="Tahoma" panose="020B0604030504040204" pitchFamily="34" charset="0"/>
              <a:buChar char="•"/>
            </a:pPr>
            <a:r>
              <a:rPr lang="en-US" altLang="th-TH" sz="3200">
                <a:latin typeface="Tahoma" panose="020B0604030504040204" pitchFamily="34" charset="0"/>
              </a:rPr>
              <a:t>Chuyển đổi nguyên mẫu mô-đun</a:t>
            </a:r>
          </a:p>
          <a:p>
            <a:pPr eaLnBrk="1" hangingPunct="1">
              <a:spcBef>
                <a:spcPts val="800"/>
              </a:spcBef>
              <a:buFont typeface="Tahoma" panose="020B0604030504040204" pitchFamily="34" charset="0"/>
              <a:buChar char="•"/>
            </a:pPr>
            <a:r>
              <a:rPr lang="en-US" altLang="th-TH" sz="3200">
                <a:latin typeface="Tahoma" panose="020B0604030504040204" pitchFamily="34" charset="0"/>
              </a:rPr>
              <a:t>Chuyển đổi phân tán</a:t>
            </a:r>
          </a:p>
        </p:txBody>
      </p:sp>
      <p:sp>
        <p:nvSpPr>
          <p:cNvPr id="2" name="Date Placeholder 1"/>
          <p:cNvSpPr>
            <a:spLocks noGrp="1"/>
          </p:cNvSpPr>
          <p:nvPr>
            <p:ph type="dt" idx="10"/>
          </p:nvPr>
        </p:nvSpPr>
        <p:spPr/>
        <p:txBody>
          <a:bodyPr/>
          <a:lstStyle/>
          <a:p>
            <a:fld id="{2C956C9E-9B92-4737-B061-9728B4937C16}"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26</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E4E58DBF-B10A-473A-BE6D-91A0298D1A0B}"/>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13314" name="Text Box 2">
            <a:extLst>
              <a:ext uri="{FF2B5EF4-FFF2-40B4-BE49-F238E27FC236}">
                <a16:creationId xmlns:a16="http://schemas.microsoft.com/office/drawing/2014/main" id="{675E3F26-6190-4BC9-AAB6-9915E836B532}"/>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6EF04B23-1A17-479A-B98C-B9446C5A2BB7}" type="slidenum">
              <a:rPr lang="en-US" altLang="th-TH" sz="1000">
                <a:latin typeface="Tahoma" panose="020B0604030504040204" pitchFamily="34" charset="0"/>
              </a:rPr>
              <a:pPr algn="r" eaLnBrk="1" hangingPunct="1">
                <a:buClrTx/>
                <a:buFontTx/>
                <a:buNone/>
              </a:pPr>
              <a:t>27</a:t>
            </a:fld>
            <a:endParaRPr lang="en-US" altLang="th-TH" sz="1000">
              <a:latin typeface="Tahoma" panose="020B0604030504040204" pitchFamily="34" charset="0"/>
            </a:endParaRPr>
          </a:p>
        </p:txBody>
      </p:sp>
      <p:sp>
        <p:nvSpPr>
          <p:cNvPr id="13315" name="Text Box 3">
            <a:extLst>
              <a:ext uri="{FF2B5EF4-FFF2-40B4-BE49-F238E27FC236}">
                <a16:creationId xmlns:a16="http://schemas.microsoft.com/office/drawing/2014/main" id="{BF159F8A-8F04-48E2-9812-5935EC29C88D}"/>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vi-VN" altLang="th-TH" sz="3600">
                <a:solidFill>
                  <a:srgbClr val="DF1738"/>
                </a:solidFill>
                <a:latin typeface="Tahoma" panose="020B0604030504040204" pitchFamily="34" charset="0"/>
              </a:rPr>
              <a:t>Năm chiến lược chuyển đổi cho</a:t>
            </a:r>
            <a:r>
              <a:rPr lang="en-US" altLang="th-TH" sz="3600">
                <a:solidFill>
                  <a:srgbClr val="DF1738"/>
                </a:solidFill>
                <a:latin typeface="Tahoma" panose="020B0604030504040204" pitchFamily="34" charset="0"/>
              </a:rPr>
              <a:t> các</a:t>
            </a:r>
            <a:r>
              <a:rPr lang="vi-VN" altLang="th-TH" sz="3600">
                <a:solidFill>
                  <a:srgbClr val="DF1738"/>
                </a:solidFill>
                <a:latin typeface="Tahoma" panose="020B0604030504040204" pitchFamily="34" charset="0"/>
              </a:rPr>
              <a:t> hệ thống thông tin</a:t>
            </a:r>
          </a:p>
        </p:txBody>
      </p:sp>
      <p:pic>
        <p:nvPicPr>
          <p:cNvPr id="13316" name="Picture 4">
            <a:extLst>
              <a:ext uri="{FF2B5EF4-FFF2-40B4-BE49-F238E27FC236}">
                <a16:creationId xmlns:a16="http://schemas.microsoft.com/office/drawing/2014/main" id="{EE97CBDF-8ECD-487B-A0B0-D1488E45F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822450"/>
            <a:ext cx="6477000" cy="4502150"/>
          </a:xfrm>
          <a:prstGeom prst="rect">
            <a:avLst/>
          </a:prstGeom>
          <a:noFill/>
          <a:ln w="38160" cap="sq">
            <a:solidFill>
              <a:srgbClr val="000000"/>
            </a:solidFill>
            <a:miter lim="800000"/>
            <a:headEnd/>
            <a:tailEnd/>
          </a:ln>
          <a:effectLst>
            <a:outerShdw dist="38184" dir="2700000" algn="ctr" rotWithShape="0">
              <a:srgbClr val="000000">
                <a:alpha val="43031"/>
              </a:srgbClr>
            </a:outerShdw>
          </a:effectLst>
          <a:extLst>
            <a:ext uri="{909E8E84-426E-40DD-AFC4-6F175D3DCCD1}">
              <a14:hiddenFill xmlns:a14="http://schemas.microsoft.com/office/drawing/2010/main">
                <a:blipFill dpi="0" rotWithShape="0">
                  <a:blip/>
                  <a:srcRect/>
                  <a:stretch>
                    <a:fillRect/>
                  </a:stretch>
                </a:blipFill>
              </a14:hiddenFill>
            </a:ext>
          </a:extLst>
        </p:spPr>
      </p:pic>
      <p:sp>
        <p:nvSpPr>
          <p:cNvPr id="2" name="Date Placeholder 1"/>
          <p:cNvSpPr>
            <a:spLocks noGrp="1"/>
          </p:cNvSpPr>
          <p:nvPr>
            <p:ph type="dt" idx="10"/>
          </p:nvPr>
        </p:nvSpPr>
        <p:spPr/>
        <p:txBody>
          <a:bodyPr/>
          <a:lstStyle/>
          <a:p>
            <a:fld id="{79C383FF-140F-4E42-9A41-81B62E5DC3CF}"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27</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1764ECE2-105B-40C4-B2EA-F7843DB548F9}"/>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14338" name="Text Box 2">
            <a:extLst>
              <a:ext uri="{FF2B5EF4-FFF2-40B4-BE49-F238E27FC236}">
                <a16:creationId xmlns:a16="http://schemas.microsoft.com/office/drawing/2014/main" id="{8075C9C0-4186-4B31-B2EA-736085C887F1}"/>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F58E28F4-6125-435B-A8E7-26E9DDCE67A5}" type="slidenum">
              <a:rPr lang="en-US" altLang="th-TH" sz="1000">
                <a:latin typeface="Tahoma" panose="020B0604030504040204" pitchFamily="34" charset="0"/>
              </a:rPr>
              <a:pPr algn="r" eaLnBrk="1" hangingPunct="1">
                <a:buClrTx/>
                <a:buFontTx/>
                <a:buNone/>
              </a:pPr>
              <a:t>28</a:t>
            </a:fld>
            <a:endParaRPr lang="en-US" altLang="th-TH" sz="1000">
              <a:latin typeface="Tahoma" panose="020B0604030504040204" pitchFamily="34" charset="0"/>
            </a:endParaRPr>
          </a:p>
        </p:txBody>
      </p:sp>
      <p:sp>
        <p:nvSpPr>
          <p:cNvPr id="14339" name="Text Box 3">
            <a:extLst>
              <a:ext uri="{FF2B5EF4-FFF2-40B4-BE49-F238E27FC236}">
                <a16:creationId xmlns:a16="http://schemas.microsoft.com/office/drawing/2014/main" id="{FE3D9EA1-B7AD-4C8E-80AA-6740CD10848D}"/>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Chuyển đổi trực tiếp</a:t>
            </a:r>
          </a:p>
        </p:txBody>
      </p:sp>
      <p:sp>
        <p:nvSpPr>
          <p:cNvPr id="14340" name="Text Box 4">
            <a:extLst>
              <a:ext uri="{FF2B5EF4-FFF2-40B4-BE49-F238E27FC236}">
                <a16:creationId xmlns:a16="http://schemas.microsoft.com/office/drawing/2014/main" id="{8BC705D8-D311-459F-AD25-EF24EB813B52}"/>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600"/>
              </a:spcBef>
              <a:buFont typeface="Tahoma" panose="020B0604030504040204" pitchFamily="34" charset="0"/>
              <a:buChar char="•"/>
            </a:pPr>
            <a:r>
              <a:rPr lang="vi-VN" altLang="th-TH" sz="2400">
                <a:latin typeface="Tahoma" panose="020B0604030504040204" pitchFamily="34" charset="0"/>
              </a:rPr>
              <a:t>Ưu điểm</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Người dùng không có khả năng sử dụng hệ thống cũ hơn là hệ thống mới</a:t>
            </a:r>
            <a:r>
              <a:rPr lang="en-US" altLang="th-TH" sz="2400">
                <a:latin typeface="Tahoma" panose="020B0604030504040204" pitchFamily="34" charset="0"/>
              </a:rPr>
              <a:t>.</a:t>
            </a:r>
          </a:p>
          <a:p>
            <a:pPr eaLnBrk="1" hangingPunct="1">
              <a:spcBef>
                <a:spcPts val="600"/>
              </a:spcBef>
              <a:buFont typeface="Tahoma" panose="020B0604030504040204" pitchFamily="34" charset="0"/>
              <a:buChar char="•"/>
            </a:pPr>
            <a:r>
              <a:rPr lang="vi-VN" altLang="th-TH" sz="2400">
                <a:latin typeface="Tahoma" panose="020B0604030504040204" pitchFamily="34" charset="0"/>
              </a:rPr>
              <a:t>Nhược điểm</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Sự chậm trễ kéo dài có thể xảy ra nếu xảy ra lỗi</a:t>
            </a:r>
            <a:r>
              <a:rPr lang="en-US" altLang="th-TH" sz="2400">
                <a:latin typeface="Tahoma" panose="020B0604030504040204" pitchFamily="34" charset="0"/>
              </a:rPr>
              <a:t>.</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Người dùng bực mình khi bị buộc phải sử dụng một hệ thống không quen thuộc mà không có sự giúp đỡ</a:t>
            </a:r>
            <a:r>
              <a:rPr lang="en-US" altLang="th-TH" sz="2400">
                <a:latin typeface="Tahoma" panose="020B0604030504040204" pitchFamily="34" charset="0"/>
              </a:rPr>
              <a:t>.</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Không có cách nào để so sánh kết quả mới với cũ</a:t>
            </a:r>
            <a:r>
              <a:rPr lang="en-US" altLang="th-TH" sz="2400">
                <a:latin typeface="Tahoma" panose="020B0604030504040204" pitchFamily="34" charset="0"/>
              </a:rPr>
              <a:t>.</a:t>
            </a:r>
          </a:p>
        </p:txBody>
      </p:sp>
      <p:sp>
        <p:nvSpPr>
          <p:cNvPr id="2" name="Date Placeholder 1"/>
          <p:cNvSpPr>
            <a:spLocks noGrp="1"/>
          </p:cNvSpPr>
          <p:nvPr>
            <p:ph type="dt" idx="10"/>
          </p:nvPr>
        </p:nvSpPr>
        <p:spPr/>
        <p:txBody>
          <a:bodyPr/>
          <a:lstStyle/>
          <a:p>
            <a:fld id="{9CDB8328-E351-4B6C-870F-A181D9A42E5C}"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28</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D4840D8B-7B7D-4B5A-AE87-8937500E6AA3}"/>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15362" name="Text Box 2">
            <a:extLst>
              <a:ext uri="{FF2B5EF4-FFF2-40B4-BE49-F238E27FC236}">
                <a16:creationId xmlns:a16="http://schemas.microsoft.com/office/drawing/2014/main" id="{C75D1E7F-86C6-429D-AFBE-027B42D65D96}"/>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F72DC968-F9B9-4FE6-B254-BA243530B7B5}" type="slidenum">
              <a:rPr lang="en-US" altLang="th-TH" sz="1000">
                <a:latin typeface="Tahoma" panose="020B0604030504040204" pitchFamily="34" charset="0"/>
              </a:rPr>
              <a:pPr algn="r" eaLnBrk="1" hangingPunct="1">
                <a:buClrTx/>
                <a:buFontTx/>
                <a:buNone/>
              </a:pPr>
              <a:t>29</a:t>
            </a:fld>
            <a:endParaRPr lang="en-US" altLang="th-TH" sz="1000">
              <a:latin typeface="Tahoma" panose="020B0604030504040204" pitchFamily="34" charset="0"/>
            </a:endParaRPr>
          </a:p>
        </p:txBody>
      </p:sp>
      <p:sp>
        <p:nvSpPr>
          <p:cNvPr id="15363" name="Text Box 3">
            <a:extLst>
              <a:ext uri="{FF2B5EF4-FFF2-40B4-BE49-F238E27FC236}">
                <a16:creationId xmlns:a16="http://schemas.microsoft.com/office/drawing/2014/main" id="{880DD1AA-B092-4A18-823F-3F08083475F9}"/>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Chuyển đổi song song</a:t>
            </a:r>
          </a:p>
        </p:txBody>
      </p:sp>
      <p:sp>
        <p:nvSpPr>
          <p:cNvPr id="15364" name="Text Box 4">
            <a:extLst>
              <a:ext uri="{FF2B5EF4-FFF2-40B4-BE49-F238E27FC236}">
                <a16:creationId xmlns:a16="http://schemas.microsoft.com/office/drawing/2014/main" id="{333C7170-C3D5-441B-A233-8D31CDCDC5AE}"/>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600"/>
              </a:spcBef>
              <a:buFont typeface="Tahoma" panose="020B0604030504040204" pitchFamily="34" charset="0"/>
              <a:buChar char="•"/>
            </a:pPr>
            <a:r>
              <a:rPr lang="vi-VN" altLang="th-TH" sz="2400">
                <a:latin typeface="Tahoma" panose="020B0604030504040204" pitchFamily="34" charset="0"/>
              </a:rPr>
              <a:t>Lợi thế</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Có thể kiểm tra dữ liệu mới với dữ liệu cũ</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Cảm giác an toàn cho người dùng</a:t>
            </a:r>
          </a:p>
          <a:p>
            <a:pPr eaLnBrk="1" hangingPunct="1">
              <a:spcBef>
                <a:spcPts val="600"/>
              </a:spcBef>
              <a:buFont typeface="Tahoma" panose="020B0604030504040204" pitchFamily="34" charset="0"/>
              <a:buChar char="•"/>
            </a:pPr>
            <a:r>
              <a:rPr lang="vi-VN" altLang="th-TH" sz="2400">
                <a:latin typeface="Tahoma" panose="020B0604030504040204" pitchFamily="34" charset="0"/>
              </a:rPr>
              <a:t>Bất lợi</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Chi phí chạy hai hệ thống</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Tăng gấp đôi khối lượng công việc của nhân viên</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Đối mặt với sự lựa chọn, nhân viên có thể chọn hệ thống cũ</a:t>
            </a:r>
          </a:p>
        </p:txBody>
      </p:sp>
      <p:sp>
        <p:nvSpPr>
          <p:cNvPr id="2" name="Date Placeholder 1"/>
          <p:cNvSpPr>
            <a:spLocks noGrp="1"/>
          </p:cNvSpPr>
          <p:nvPr>
            <p:ph type="dt" idx="10"/>
          </p:nvPr>
        </p:nvSpPr>
        <p:spPr/>
        <p:txBody>
          <a:bodyPr/>
          <a:lstStyle/>
          <a:p>
            <a:fld id="{A5DD245B-A14D-4895-B7FE-60829C82742E}"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29</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B0BED-90AF-4FDD-A091-F0315B846124}"/>
              </a:ext>
            </a:extLst>
          </p:cNvPr>
          <p:cNvSpPr>
            <a:spLocks noGrp="1"/>
          </p:cNvSpPr>
          <p:nvPr>
            <p:ph type="title"/>
          </p:nvPr>
        </p:nvSpPr>
        <p:spPr/>
        <p:txBody>
          <a:bodyPr/>
          <a:lstStyle/>
          <a:p>
            <a:r>
              <a:rPr lang="en-US" dirty="0">
                <a:ea typeface="Tahoma"/>
                <a:cs typeface="Tahoma"/>
              </a:rPr>
              <a:t>Implementation</a:t>
            </a:r>
            <a:endParaRPr lang="en-US" dirty="0"/>
          </a:p>
        </p:txBody>
      </p:sp>
      <p:sp>
        <p:nvSpPr>
          <p:cNvPr id="4" name="Content Placeholder 3">
            <a:extLst>
              <a:ext uri="{FF2B5EF4-FFF2-40B4-BE49-F238E27FC236}">
                <a16:creationId xmlns:a16="http://schemas.microsoft.com/office/drawing/2014/main" id="{2E865624-A096-46E9-A885-1C3629432A1D}"/>
              </a:ext>
            </a:extLst>
          </p:cNvPr>
          <p:cNvSpPr>
            <a:spLocks noGrp="1"/>
          </p:cNvSpPr>
          <p:nvPr>
            <p:ph idx="1"/>
          </p:nvPr>
        </p:nvSpPr>
        <p:spPr/>
        <p:txBody>
          <a:bodyPr/>
          <a:lstStyle/>
          <a:p>
            <a:pPr marL="457200" indent="-457200">
              <a:buFont typeface="Arial" panose="02020603050405020304" pitchFamily="18" charset="0"/>
              <a:buChar char="•"/>
            </a:pPr>
            <a:r>
              <a:rPr lang="en-US" dirty="0">
                <a:ea typeface="Tahoma"/>
                <a:cs typeface="Tahoma"/>
              </a:rPr>
              <a:t>Distributing processing</a:t>
            </a:r>
            <a:endParaRPr lang="en-US" dirty="0"/>
          </a:p>
          <a:p>
            <a:pPr marL="457200" indent="-457200">
              <a:buFont typeface="Arial" panose="02020603050405020304" pitchFamily="18" charset="0"/>
              <a:buChar char="•"/>
            </a:pPr>
            <a:r>
              <a:rPr lang="en-US" dirty="0">
                <a:ea typeface="Tahoma"/>
                <a:cs typeface="Tahoma"/>
              </a:rPr>
              <a:t>Training users</a:t>
            </a:r>
          </a:p>
          <a:p>
            <a:pPr marL="457200" indent="-457200">
              <a:buFont typeface="Arial" panose="02020603050405020304" pitchFamily="18" charset="0"/>
              <a:buChar char="•"/>
            </a:pPr>
            <a:r>
              <a:rPr lang="en-US" dirty="0">
                <a:ea typeface="Tahoma"/>
                <a:cs typeface="Tahoma"/>
              </a:rPr>
              <a:t>Converting from the old system</a:t>
            </a:r>
          </a:p>
          <a:p>
            <a:pPr marL="457200" indent="-457200">
              <a:buFont typeface="Arial" panose="02020603050405020304" pitchFamily="18" charset="0"/>
              <a:buChar char="•"/>
            </a:pPr>
            <a:r>
              <a:rPr lang="en-US" dirty="0">
                <a:ea typeface="Tahoma"/>
                <a:cs typeface="Tahoma"/>
              </a:rPr>
              <a:t>Evaluating the new system</a:t>
            </a:r>
          </a:p>
        </p:txBody>
      </p:sp>
      <p:sp>
        <p:nvSpPr>
          <p:cNvPr id="2" name="Date Placeholder 1">
            <a:extLst>
              <a:ext uri="{FF2B5EF4-FFF2-40B4-BE49-F238E27FC236}">
                <a16:creationId xmlns:a16="http://schemas.microsoft.com/office/drawing/2014/main" id="{0D8C8BC6-DFAE-40AC-B8AE-E4A20250D14F}"/>
              </a:ext>
            </a:extLst>
          </p:cNvPr>
          <p:cNvSpPr>
            <a:spLocks noGrp="1"/>
          </p:cNvSpPr>
          <p:nvPr>
            <p:ph type="dt" idx="10"/>
          </p:nvPr>
        </p:nvSpPr>
        <p:spPr/>
        <p:txBody>
          <a:bodyPr/>
          <a:lstStyle/>
          <a:p>
            <a:fld id="{B5D8655B-8810-42EB-8A01-FB3341CB3FFD}"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3</a:t>
            </a:fld>
            <a:endParaRPr lang="en-US" altLang="th-TH"/>
          </a:p>
        </p:txBody>
      </p:sp>
    </p:spTree>
    <p:extLst>
      <p:ext uri="{BB962C8B-B14F-4D97-AF65-F5344CB8AC3E}">
        <p14:creationId xmlns:p14="http://schemas.microsoft.com/office/powerpoint/2010/main" val="2011275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980D8FB6-010D-444F-96FF-B54E2A4ED932}"/>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16386" name="Text Box 2">
            <a:extLst>
              <a:ext uri="{FF2B5EF4-FFF2-40B4-BE49-F238E27FC236}">
                <a16:creationId xmlns:a16="http://schemas.microsoft.com/office/drawing/2014/main" id="{78E6AFBE-40BD-4FF4-A819-907A82B5CAC9}"/>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130B71DE-E3F8-41AF-831C-935AA8744675}" type="slidenum">
              <a:rPr lang="en-US" altLang="th-TH" sz="1000">
                <a:latin typeface="Tahoma" panose="020B0604030504040204" pitchFamily="34" charset="0"/>
              </a:rPr>
              <a:pPr algn="r" eaLnBrk="1" hangingPunct="1">
                <a:buClrTx/>
                <a:buFontTx/>
                <a:buNone/>
              </a:pPr>
              <a:t>30</a:t>
            </a:fld>
            <a:endParaRPr lang="en-US" altLang="th-TH" sz="1000">
              <a:latin typeface="Tahoma" panose="020B0604030504040204" pitchFamily="34" charset="0"/>
            </a:endParaRPr>
          </a:p>
        </p:txBody>
      </p:sp>
      <p:sp>
        <p:nvSpPr>
          <p:cNvPr id="16387" name="Text Box 3">
            <a:extLst>
              <a:ext uri="{FF2B5EF4-FFF2-40B4-BE49-F238E27FC236}">
                <a16:creationId xmlns:a16="http://schemas.microsoft.com/office/drawing/2014/main" id="{5ECC4DE8-D736-456A-994B-BF4E7ECB1CA8}"/>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Chuyển đổi dần dần</a:t>
            </a:r>
          </a:p>
        </p:txBody>
      </p:sp>
      <p:sp>
        <p:nvSpPr>
          <p:cNvPr id="16388" name="Text Box 4">
            <a:extLst>
              <a:ext uri="{FF2B5EF4-FFF2-40B4-BE49-F238E27FC236}">
                <a16:creationId xmlns:a16="http://schemas.microsoft.com/office/drawing/2014/main" id="{DFF8CF74-804B-4CE1-9B28-503E47674FE9}"/>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600"/>
              </a:spcBef>
              <a:buFont typeface="Tahoma" panose="020B0604030504040204" pitchFamily="34" charset="0"/>
              <a:buChar char="•"/>
            </a:pPr>
            <a:r>
              <a:rPr lang="vi-VN" altLang="th-TH" sz="2400">
                <a:latin typeface="Tahoma" panose="020B0604030504040204" pitchFamily="34" charset="0"/>
              </a:rPr>
              <a:t>Lợi thế</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Cho phép người dùng tham gia dần dần vào hệ thống</a:t>
            </a:r>
            <a:r>
              <a:rPr lang="en-US" altLang="th-TH" sz="2400">
                <a:latin typeface="Tahoma" panose="020B0604030504040204" pitchFamily="34" charset="0"/>
              </a:rPr>
              <a:t>.</a:t>
            </a:r>
          </a:p>
          <a:p>
            <a:pPr lvl="1" eaLnBrk="1" hangingPunct="1">
              <a:spcBef>
                <a:spcPts val="600"/>
              </a:spcBef>
              <a:buClr>
                <a:srgbClr val="E21738"/>
              </a:buClr>
              <a:buFont typeface="Tahoma" panose="020B0604030504040204" pitchFamily="34" charset="0"/>
              <a:buChar char="•"/>
            </a:pPr>
            <a:r>
              <a:rPr lang="en-US" altLang="th-TH" sz="2400">
                <a:latin typeface="Tahoma" panose="020B0604030504040204" pitchFamily="34" charset="0"/>
              </a:rPr>
              <a:t>K</a:t>
            </a:r>
            <a:r>
              <a:rPr lang="vi-VN" altLang="th-TH" sz="2400">
                <a:latin typeface="Tahoma" panose="020B0604030504040204" pitchFamily="34" charset="0"/>
              </a:rPr>
              <a:t>hả năng phát hiện và khôi phục lỗi mà không mất nhiều thời gian</a:t>
            </a:r>
          </a:p>
          <a:p>
            <a:pPr lvl="1" eaLnBrk="1" hangingPunct="1">
              <a:spcBef>
                <a:spcPts val="600"/>
              </a:spcBef>
              <a:buClr>
                <a:srgbClr val="E21738"/>
              </a:buClr>
              <a:buFont typeface="Tahoma" panose="020B0604030504040204" pitchFamily="34" charset="0"/>
              <a:buChar char="•"/>
            </a:pPr>
            <a:r>
              <a:rPr lang="en-US" altLang="th-TH" sz="2400">
                <a:latin typeface="Tahoma" panose="020B0604030504040204" pitchFamily="34" charset="0"/>
              </a:rPr>
              <a:t>Dễ dàng bổ sung thêm chức năng.</a:t>
            </a:r>
          </a:p>
          <a:p>
            <a:pPr eaLnBrk="1" hangingPunct="1">
              <a:spcBef>
                <a:spcPts val="600"/>
              </a:spcBef>
              <a:buFont typeface="Tahoma" panose="020B0604030504040204" pitchFamily="34" charset="0"/>
              <a:buChar char="•"/>
            </a:pPr>
            <a:r>
              <a:rPr lang="vi-VN" altLang="th-TH" sz="2400">
                <a:latin typeface="Tahoma" panose="020B0604030504040204" pitchFamily="34" charset="0"/>
              </a:rPr>
              <a:t>Bất lợi</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Mất quá nhiều thời gian để có được hệ thống mới</a:t>
            </a:r>
          </a:p>
          <a:p>
            <a:pPr lvl="1" eaLnBrk="1" hangingPunct="1">
              <a:spcBef>
                <a:spcPts val="600"/>
              </a:spcBef>
              <a:buClr>
                <a:srgbClr val="E21738"/>
              </a:buClr>
              <a:buFont typeface="Tahoma" panose="020B0604030504040204" pitchFamily="34" charset="0"/>
              <a:buChar char="•"/>
            </a:pPr>
            <a:r>
              <a:rPr lang="vi-VN" altLang="th-TH" sz="2400">
                <a:latin typeface="Tahoma" panose="020B0604030504040204" pitchFamily="34" charset="0"/>
              </a:rPr>
              <a:t>Không thích hợp cho việc chuyển đổi các hệ thống nhỏ, không phức tạp</a:t>
            </a:r>
          </a:p>
        </p:txBody>
      </p:sp>
      <p:sp>
        <p:nvSpPr>
          <p:cNvPr id="2" name="Date Placeholder 1"/>
          <p:cNvSpPr>
            <a:spLocks noGrp="1"/>
          </p:cNvSpPr>
          <p:nvPr>
            <p:ph type="dt" idx="10"/>
          </p:nvPr>
        </p:nvSpPr>
        <p:spPr/>
        <p:txBody>
          <a:bodyPr/>
          <a:lstStyle/>
          <a:p>
            <a:fld id="{A9A06949-AC8D-433D-A395-456C5870AF34}"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30</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F12163E4-87F3-45BF-8B16-3B9A13B89E8E}"/>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17410" name="Text Box 2">
            <a:extLst>
              <a:ext uri="{FF2B5EF4-FFF2-40B4-BE49-F238E27FC236}">
                <a16:creationId xmlns:a16="http://schemas.microsoft.com/office/drawing/2014/main" id="{428B3197-A730-46A3-A2E7-7A37DF77DA1C}"/>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F020127E-82C0-4950-B019-9B92E7551779}" type="slidenum">
              <a:rPr lang="en-US" altLang="th-TH" sz="1000">
                <a:latin typeface="Tahoma" panose="020B0604030504040204" pitchFamily="34" charset="0"/>
              </a:rPr>
              <a:pPr algn="r" eaLnBrk="1" hangingPunct="1">
                <a:buClrTx/>
                <a:buFontTx/>
                <a:buNone/>
              </a:pPr>
              <a:t>31</a:t>
            </a:fld>
            <a:endParaRPr lang="en-US" altLang="th-TH" sz="1000">
              <a:latin typeface="Tahoma" panose="020B0604030504040204" pitchFamily="34" charset="0"/>
            </a:endParaRPr>
          </a:p>
        </p:txBody>
      </p:sp>
      <p:sp>
        <p:nvSpPr>
          <p:cNvPr id="17411" name="Text Box 3">
            <a:extLst>
              <a:ext uri="{FF2B5EF4-FFF2-40B4-BE49-F238E27FC236}">
                <a16:creationId xmlns:a16="http://schemas.microsoft.com/office/drawing/2014/main" id="{55BDB15D-7215-4B9E-B35F-D2BE78F2B161}"/>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000">
                <a:solidFill>
                  <a:srgbClr val="DF1738"/>
                </a:solidFill>
                <a:latin typeface="Tahoma" panose="020B0604030504040204" pitchFamily="34" charset="0"/>
              </a:rPr>
              <a:t>Chuyển đổi nguyên mẫu mô-đun</a:t>
            </a:r>
          </a:p>
        </p:txBody>
      </p:sp>
      <p:sp>
        <p:nvSpPr>
          <p:cNvPr id="17412" name="Text Box 4">
            <a:extLst>
              <a:ext uri="{FF2B5EF4-FFF2-40B4-BE49-F238E27FC236}">
                <a16:creationId xmlns:a16="http://schemas.microsoft.com/office/drawing/2014/main" id="{0BAA7410-37AC-4EFE-B266-0C868C7C9CC4}"/>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vi-VN" altLang="th-TH" sz="3200">
                <a:latin typeface="Tahoma" panose="020B0604030504040204" pitchFamily="34" charset="0"/>
              </a:rPr>
              <a:t>Lợi thế</a:t>
            </a:r>
          </a:p>
          <a:p>
            <a:pPr lvl="1" eaLnBrk="1" hangingPunct="1">
              <a:spcBef>
                <a:spcPts val="800"/>
              </a:spcBef>
              <a:buClr>
                <a:srgbClr val="E21738"/>
              </a:buClr>
              <a:buFont typeface="Tahoma" panose="020B0604030504040204" pitchFamily="34" charset="0"/>
              <a:buChar char="•"/>
            </a:pPr>
            <a:r>
              <a:rPr lang="vi-VN" altLang="th-TH" sz="3200">
                <a:latin typeface="Tahoma" panose="020B0604030504040204" pitchFamily="34" charset="0"/>
              </a:rPr>
              <a:t>Mỗi mô-đun được kiểm tra kỹ lưỡng trước khi được sử dụng</a:t>
            </a:r>
          </a:p>
          <a:p>
            <a:pPr lvl="1" eaLnBrk="1" hangingPunct="1">
              <a:spcBef>
                <a:spcPts val="800"/>
              </a:spcBef>
              <a:buClr>
                <a:srgbClr val="E21738"/>
              </a:buClr>
              <a:buFont typeface="Tahoma" panose="020B0604030504040204" pitchFamily="34" charset="0"/>
              <a:buChar char="•"/>
            </a:pPr>
            <a:r>
              <a:rPr lang="vi-VN" altLang="th-TH" sz="3200">
                <a:latin typeface="Tahoma" panose="020B0604030504040204" pitchFamily="34" charset="0"/>
              </a:rPr>
              <a:t>Người dùng quen thuộc với từng mô-đun khi nó hoạt động</a:t>
            </a:r>
          </a:p>
          <a:p>
            <a:pPr eaLnBrk="1" hangingPunct="1">
              <a:spcBef>
                <a:spcPts val="800"/>
              </a:spcBef>
              <a:buFont typeface="Tahoma" panose="020B0604030504040204" pitchFamily="34" charset="0"/>
              <a:buChar char="•"/>
            </a:pPr>
            <a:r>
              <a:rPr lang="vi-VN" altLang="th-TH" sz="3200">
                <a:latin typeface="Tahoma" panose="020B0604030504040204" pitchFamily="34" charset="0"/>
              </a:rPr>
              <a:t>Bất lợi</a:t>
            </a:r>
          </a:p>
          <a:p>
            <a:pPr lvl="1" eaLnBrk="1" hangingPunct="1">
              <a:spcBef>
                <a:spcPts val="800"/>
              </a:spcBef>
              <a:buClr>
                <a:srgbClr val="E21738"/>
              </a:buClr>
              <a:buFont typeface="Tahoma" panose="020B0604030504040204" pitchFamily="34" charset="0"/>
              <a:buChar char="•"/>
            </a:pPr>
            <a:r>
              <a:rPr lang="vi-VN" altLang="th-TH" sz="3200">
                <a:latin typeface="Tahoma" panose="020B0604030504040204" pitchFamily="34" charset="0"/>
              </a:rPr>
              <a:t>Tạo mẫu thường không khả thi</a:t>
            </a:r>
          </a:p>
        </p:txBody>
      </p:sp>
      <p:sp>
        <p:nvSpPr>
          <p:cNvPr id="2" name="Date Placeholder 1"/>
          <p:cNvSpPr>
            <a:spLocks noGrp="1"/>
          </p:cNvSpPr>
          <p:nvPr>
            <p:ph type="dt" idx="10"/>
          </p:nvPr>
        </p:nvSpPr>
        <p:spPr/>
        <p:txBody>
          <a:bodyPr/>
          <a:lstStyle/>
          <a:p>
            <a:fld id="{6B42DA56-45FA-4FB4-B940-58DAB70C9D24}"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31</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850C3786-9FE6-4CAD-93A5-D2E125B1CCD2}"/>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18434" name="Text Box 2">
            <a:extLst>
              <a:ext uri="{FF2B5EF4-FFF2-40B4-BE49-F238E27FC236}">
                <a16:creationId xmlns:a16="http://schemas.microsoft.com/office/drawing/2014/main" id="{9E2D3E62-4137-4F16-8D5B-4A9242A36FC7}"/>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E6CCE1F6-C5A7-4676-B032-42E01C152DBC}" type="slidenum">
              <a:rPr lang="en-US" altLang="th-TH" sz="1000">
                <a:latin typeface="Tahoma" panose="020B0604030504040204" pitchFamily="34" charset="0"/>
              </a:rPr>
              <a:pPr algn="r" eaLnBrk="1" hangingPunct="1">
                <a:buClrTx/>
                <a:buFontTx/>
                <a:buNone/>
              </a:pPr>
              <a:t>32</a:t>
            </a:fld>
            <a:endParaRPr lang="en-US" altLang="th-TH" sz="1000">
              <a:latin typeface="Tahoma" panose="020B0604030504040204" pitchFamily="34" charset="0"/>
            </a:endParaRPr>
          </a:p>
        </p:txBody>
      </p:sp>
      <p:sp>
        <p:nvSpPr>
          <p:cNvPr id="18435" name="Text Box 3">
            <a:extLst>
              <a:ext uri="{FF2B5EF4-FFF2-40B4-BE49-F238E27FC236}">
                <a16:creationId xmlns:a16="http://schemas.microsoft.com/office/drawing/2014/main" id="{3567165A-8099-49C6-8C34-96571D0EE722}"/>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000">
                <a:solidFill>
                  <a:srgbClr val="DF1738"/>
                </a:solidFill>
                <a:latin typeface="Tahoma" panose="020B0604030504040204" pitchFamily="34" charset="0"/>
              </a:rPr>
              <a:t>Chuyển đổi phân tán</a:t>
            </a:r>
          </a:p>
        </p:txBody>
      </p:sp>
      <p:sp>
        <p:nvSpPr>
          <p:cNvPr id="18436" name="Text Box 4">
            <a:extLst>
              <a:ext uri="{FF2B5EF4-FFF2-40B4-BE49-F238E27FC236}">
                <a16:creationId xmlns:a16="http://schemas.microsoft.com/office/drawing/2014/main" id="{0EC2E803-3225-485C-90C8-781216E4CF71}"/>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vi-VN" altLang="th-TH" sz="3200">
                <a:latin typeface="Tahoma" panose="020B0604030504040204" pitchFamily="34" charset="0"/>
              </a:rPr>
              <a:t>Lợi thế</a:t>
            </a:r>
          </a:p>
          <a:p>
            <a:pPr lvl="1" eaLnBrk="1" hangingPunct="1">
              <a:spcBef>
                <a:spcPts val="800"/>
              </a:spcBef>
              <a:buClr>
                <a:srgbClr val="E21738"/>
              </a:buClr>
              <a:buFont typeface="Tahoma" panose="020B0604030504040204" pitchFamily="34" charset="0"/>
              <a:buChar char="•"/>
            </a:pPr>
            <a:r>
              <a:rPr lang="vi-VN" altLang="th-TH" sz="3200">
                <a:latin typeface="Tahoma" panose="020B0604030504040204" pitchFamily="34" charset="0"/>
              </a:rPr>
              <a:t>Các vấn đề có thể được phát hiện và ngăn chặn</a:t>
            </a:r>
          </a:p>
          <a:p>
            <a:pPr eaLnBrk="1" hangingPunct="1">
              <a:spcBef>
                <a:spcPts val="800"/>
              </a:spcBef>
              <a:buFont typeface="Tahoma" panose="020B0604030504040204" pitchFamily="34" charset="0"/>
              <a:buChar char="•"/>
            </a:pPr>
            <a:r>
              <a:rPr lang="vi-VN" altLang="th-TH" sz="3200">
                <a:latin typeface="Tahoma" panose="020B0604030504040204" pitchFamily="34" charset="0"/>
              </a:rPr>
              <a:t>Bất lợi</a:t>
            </a:r>
          </a:p>
          <a:p>
            <a:pPr lvl="1" eaLnBrk="1" hangingPunct="1">
              <a:spcBef>
                <a:spcPts val="800"/>
              </a:spcBef>
              <a:buClr>
                <a:srgbClr val="E21738"/>
              </a:buClr>
              <a:buFont typeface="Tahoma" panose="020B0604030504040204" pitchFamily="34" charset="0"/>
              <a:buChar char="•"/>
            </a:pPr>
            <a:r>
              <a:rPr lang="vi-VN" altLang="th-TH" sz="3200">
                <a:latin typeface="Tahoma" panose="020B0604030504040204" pitchFamily="34" charset="0"/>
              </a:rPr>
              <a:t>Ngay cả khi một chuyển đổi thành công, mỗi </a:t>
            </a:r>
            <a:r>
              <a:rPr lang="en-US" altLang="th-TH" sz="3200">
                <a:latin typeface="Tahoma" panose="020B0604030504040204" pitchFamily="34" charset="0"/>
              </a:rPr>
              <a:t>site </a:t>
            </a:r>
            <a:r>
              <a:rPr lang="vi-VN" altLang="th-TH" sz="3200">
                <a:latin typeface="Tahoma" panose="020B0604030504040204" pitchFamily="34" charset="0"/>
              </a:rPr>
              <a:t>sẽ có những đặc thù riêng để thông qua</a:t>
            </a:r>
          </a:p>
        </p:txBody>
      </p:sp>
      <p:sp>
        <p:nvSpPr>
          <p:cNvPr id="2" name="Date Placeholder 1"/>
          <p:cNvSpPr>
            <a:spLocks noGrp="1"/>
          </p:cNvSpPr>
          <p:nvPr>
            <p:ph type="dt" idx="10"/>
          </p:nvPr>
        </p:nvSpPr>
        <p:spPr/>
        <p:txBody>
          <a:bodyPr/>
          <a:lstStyle/>
          <a:p>
            <a:fld id="{FC36380C-C183-4D70-90A4-236C1914F93B}"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32</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D7C0859A-55E9-43BB-801B-AD075E2E3377}"/>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19458" name="Text Box 2">
            <a:extLst>
              <a:ext uri="{FF2B5EF4-FFF2-40B4-BE49-F238E27FC236}">
                <a16:creationId xmlns:a16="http://schemas.microsoft.com/office/drawing/2014/main" id="{6FC35824-2103-4DC9-8CDB-AEBC6D91A54F}"/>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15766CD1-760E-4A6C-8D2D-6FF5D3A1EE50}" type="slidenum">
              <a:rPr lang="en-US" altLang="th-TH" sz="1000">
                <a:latin typeface="Tahoma" panose="020B0604030504040204" pitchFamily="34" charset="0"/>
              </a:rPr>
              <a:pPr algn="r" eaLnBrk="1" hangingPunct="1">
                <a:buClrTx/>
                <a:buFontTx/>
                <a:buNone/>
              </a:pPr>
              <a:t>33</a:t>
            </a:fld>
            <a:endParaRPr lang="en-US" altLang="th-TH" sz="1000">
              <a:latin typeface="Tahoma" panose="020B0604030504040204" pitchFamily="34" charset="0"/>
            </a:endParaRPr>
          </a:p>
        </p:txBody>
      </p:sp>
      <p:sp>
        <p:nvSpPr>
          <p:cNvPr id="19459" name="Text Box 3">
            <a:extLst>
              <a:ext uri="{FF2B5EF4-FFF2-40B4-BE49-F238E27FC236}">
                <a16:creationId xmlns:a16="http://schemas.microsoft.com/office/drawing/2014/main" id="{1FC225B8-15F6-41A9-9431-288FC4BEC99A}"/>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Bảo Mật</a:t>
            </a:r>
          </a:p>
        </p:txBody>
      </p:sp>
      <p:sp>
        <p:nvSpPr>
          <p:cNvPr id="19460" name="Text Box 4">
            <a:extLst>
              <a:ext uri="{FF2B5EF4-FFF2-40B4-BE49-F238E27FC236}">
                <a16:creationId xmlns:a16="http://schemas.microsoft.com/office/drawing/2014/main" id="{E990C589-5205-4614-961B-7D2D2C4A9C11}"/>
              </a:ext>
            </a:extLst>
          </p:cNvPr>
          <p:cNvSpPr txBox="1">
            <a:spLocks noChangeArrowheads="1"/>
          </p:cNvSpPr>
          <p:nvPr/>
        </p:nvSpPr>
        <p:spPr bwMode="auto">
          <a:xfrm>
            <a:off x="1219200"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en-US" altLang="th-TH" sz="3200">
                <a:latin typeface="Tahoma" panose="020B0604030504040204" pitchFamily="34" charset="0"/>
              </a:rPr>
              <a:t>Bảo Mật Vật Lý</a:t>
            </a:r>
          </a:p>
          <a:p>
            <a:pPr eaLnBrk="1" hangingPunct="1">
              <a:spcBef>
                <a:spcPts val="800"/>
              </a:spcBef>
              <a:buFont typeface="Tahoma" panose="020B0604030504040204" pitchFamily="34" charset="0"/>
              <a:buChar char="•"/>
            </a:pPr>
            <a:r>
              <a:rPr lang="en-US" altLang="th-TH" sz="3200">
                <a:latin typeface="Tahoma" panose="020B0604030504040204" pitchFamily="34" charset="0"/>
              </a:rPr>
              <a:t>Bảo Mật Luận Lý</a:t>
            </a:r>
          </a:p>
          <a:p>
            <a:pPr eaLnBrk="1" hangingPunct="1">
              <a:spcBef>
                <a:spcPts val="800"/>
              </a:spcBef>
              <a:buFont typeface="Tahoma" panose="020B0604030504040204" pitchFamily="34" charset="0"/>
              <a:buChar char="•"/>
            </a:pPr>
            <a:r>
              <a:rPr lang="en-US" altLang="th-TH" sz="3200">
                <a:latin typeface="Tahoma" panose="020B0604030504040204" pitchFamily="34" charset="0"/>
              </a:rPr>
              <a:t>Bảo Mật Hành Vi</a:t>
            </a:r>
          </a:p>
        </p:txBody>
      </p:sp>
      <p:sp>
        <p:nvSpPr>
          <p:cNvPr id="2" name="Date Placeholder 1"/>
          <p:cNvSpPr>
            <a:spLocks noGrp="1"/>
          </p:cNvSpPr>
          <p:nvPr>
            <p:ph type="dt" idx="10"/>
          </p:nvPr>
        </p:nvSpPr>
        <p:spPr/>
        <p:txBody>
          <a:bodyPr/>
          <a:lstStyle/>
          <a:p>
            <a:fld id="{2B8A5837-8677-4A7C-AB46-228AF0FF9BEF}"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33</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6CAF361B-C6E5-4938-944A-0D8A70B44DFA}"/>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20482" name="Text Box 2">
            <a:extLst>
              <a:ext uri="{FF2B5EF4-FFF2-40B4-BE49-F238E27FC236}">
                <a16:creationId xmlns:a16="http://schemas.microsoft.com/office/drawing/2014/main" id="{98452C3A-5C79-4B05-AD80-9D7197B92069}"/>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29B5EF6C-E51C-4D40-8B8C-51A35D0E4DBC}" type="slidenum">
              <a:rPr lang="en-US" altLang="th-TH" sz="1000">
                <a:latin typeface="Tahoma" panose="020B0604030504040204" pitchFamily="34" charset="0"/>
              </a:rPr>
              <a:pPr algn="r" eaLnBrk="1" hangingPunct="1">
                <a:buClrTx/>
                <a:buFontTx/>
                <a:buNone/>
              </a:pPr>
              <a:t>34</a:t>
            </a:fld>
            <a:endParaRPr lang="en-US" altLang="th-TH" sz="1000">
              <a:latin typeface="Tahoma" panose="020B0604030504040204" pitchFamily="34" charset="0"/>
            </a:endParaRPr>
          </a:p>
        </p:txBody>
      </p:sp>
      <p:sp>
        <p:nvSpPr>
          <p:cNvPr id="20483" name="Text Box 3">
            <a:extLst>
              <a:ext uri="{FF2B5EF4-FFF2-40B4-BE49-F238E27FC236}">
                <a16:creationId xmlns:a16="http://schemas.microsoft.com/office/drawing/2014/main" id="{DECB66AB-4EA9-4D30-9F65-E5FCB9C0C10B}"/>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Bảo Mật (tt)</a:t>
            </a:r>
          </a:p>
        </p:txBody>
      </p:sp>
      <p:sp>
        <p:nvSpPr>
          <p:cNvPr id="20484" name="Text Box 4">
            <a:extLst>
              <a:ext uri="{FF2B5EF4-FFF2-40B4-BE49-F238E27FC236}">
                <a16:creationId xmlns:a16="http://schemas.microsoft.com/office/drawing/2014/main" id="{0CB716E0-729D-438F-B391-647E6E2767E8}"/>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700"/>
              </a:spcBef>
              <a:buFont typeface="Tahoma" panose="020B0604030504040204" pitchFamily="34" charset="0"/>
              <a:buChar char="•"/>
            </a:pPr>
            <a:r>
              <a:rPr lang="vi-VN" altLang="th-TH" sz="2800">
                <a:latin typeface="Tahoma" panose="020B0604030504040204" pitchFamily="34" charset="0"/>
              </a:rPr>
              <a:t>Bảo Mật vật lý là đảm bảo cơ sở máy tính, thiết bị và phần mềm thông qua các phương tiện vật lý</a:t>
            </a:r>
          </a:p>
          <a:p>
            <a:pPr eaLnBrk="1" hangingPunct="1">
              <a:spcBef>
                <a:spcPts val="700"/>
              </a:spcBef>
              <a:buFont typeface="Tahoma" panose="020B0604030504040204" pitchFamily="34" charset="0"/>
              <a:buChar char="•"/>
            </a:pPr>
            <a:r>
              <a:rPr lang="en-US" altLang="th-TH" sz="2800">
                <a:latin typeface="Tahoma" panose="020B0604030504040204" pitchFamily="34" charset="0"/>
              </a:rPr>
              <a:t>Bảo mật logic đề cập đến các điều khiển logic trong chính phần mềm</a:t>
            </a:r>
          </a:p>
          <a:p>
            <a:pPr eaLnBrk="1" hangingPunct="1">
              <a:spcBef>
                <a:spcPts val="700"/>
              </a:spcBef>
              <a:buFont typeface="Tahoma" panose="020B0604030504040204" pitchFamily="34" charset="0"/>
              <a:buChar char="•"/>
            </a:pPr>
            <a:r>
              <a:rPr lang="en-US" altLang="th-TH" sz="2800">
                <a:latin typeface="Tahoma" panose="020B0604030504040204" pitchFamily="34" charset="0"/>
              </a:rPr>
              <a:t>Bảo mật hành vi được xây dựng để thực thi các thủ tục ngăn chặn việc lạm dụng phần cứng và phần mềm máy tính</a:t>
            </a:r>
          </a:p>
        </p:txBody>
      </p:sp>
      <p:sp>
        <p:nvSpPr>
          <p:cNvPr id="2" name="Date Placeholder 1"/>
          <p:cNvSpPr>
            <a:spLocks noGrp="1"/>
          </p:cNvSpPr>
          <p:nvPr>
            <p:ph type="dt" idx="10"/>
          </p:nvPr>
        </p:nvSpPr>
        <p:spPr/>
        <p:txBody>
          <a:bodyPr/>
          <a:lstStyle/>
          <a:p>
            <a:fld id="{0FC59BF7-C8B5-401A-BFF2-AFDA0A59076C}"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34</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3A99ED15-DD22-4E62-97BB-3E94939BC859}"/>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21506" name="Text Box 2">
            <a:extLst>
              <a:ext uri="{FF2B5EF4-FFF2-40B4-BE49-F238E27FC236}">
                <a16:creationId xmlns:a16="http://schemas.microsoft.com/office/drawing/2014/main" id="{3DFFDCF8-0B16-4260-9021-192F53BC8EA2}"/>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87C42D8F-409B-4D3C-89E9-FED3ADAD6663}" type="slidenum">
              <a:rPr lang="en-US" altLang="th-TH" sz="1000">
                <a:latin typeface="Tahoma" panose="020B0604030504040204" pitchFamily="34" charset="0"/>
              </a:rPr>
              <a:pPr algn="r" eaLnBrk="1" hangingPunct="1">
                <a:buClrTx/>
                <a:buFontTx/>
                <a:buNone/>
              </a:pPr>
              <a:t>35</a:t>
            </a:fld>
            <a:endParaRPr lang="en-US" altLang="th-TH" sz="1000">
              <a:latin typeface="Tahoma" panose="020B0604030504040204" pitchFamily="34" charset="0"/>
            </a:endParaRPr>
          </a:p>
        </p:txBody>
      </p:sp>
      <p:sp>
        <p:nvSpPr>
          <p:cNvPr id="21507" name="Text Box 3">
            <a:extLst>
              <a:ext uri="{FF2B5EF4-FFF2-40B4-BE49-F238E27FC236}">
                <a16:creationId xmlns:a16="http://schemas.microsoft.com/office/drawing/2014/main" id="{A41F9DF7-01C4-4130-B136-F9C72DA3F632}"/>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vi-VN" altLang="th-TH" sz="4000">
                <a:solidFill>
                  <a:srgbClr val="DF1738"/>
                </a:solidFill>
                <a:latin typeface="Tahoma" panose="020B0604030504040204" pitchFamily="34" charset="0"/>
              </a:rPr>
              <a:t>Bảo mật đặc biệt cho thương mại điện tử</a:t>
            </a:r>
          </a:p>
        </p:txBody>
      </p:sp>
      <p:sp>
        <p:nvSpPr>
          <p:cNvPr id="21508" name="Text Box 4">
            <a:extLst>
              <a:ext uri="{FF2B5EF4-FFF2-40B4-BE49-F238E27FC236}">
                <a16:creationId xmlns:a16="http://schemas.microsoft.com/office/drawing/2014/main" id="{FF892075-8672-4508-92A7-E3B9CA22FA01}"/>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en-US" altLang="th-TH" sz="3200">
                <a:latin typeface="Tahoma" panose="020B0604030504040204" pitchFamily="34" charset="0"/>
              </a:rPr>
              <a:t>Phần mềm chống virus</a:t>
            </a:r>
          </a:p>
          <a:p>
            <a:pPr eaLnBrk="1" hangingPunct="1">
              <a:spcBef>
                <a:spcPts val="800"/>
              </a:spcBef>
              <a:buFont typeface="Tahoma" panose="020B0604030504040204" pitchFamily="34" charset="0"/>
              <a:buChar char="•"/>
            </a:pPr>
            <a:r>
              <a:rPr lang="en-US" altLang="th-TH" sz="3200">
                <a:latin typeface="Tahoma" panose="020B0604030504040204" pitchFamily="34" charset="0"/>
              </a:rPr>
              <a:t>Sản phẩm lọc email</a:t>
            </a:r>
          </a:p>
          <a:p>
            <a:pPr eaLnBrk="1" hangingPunct="1">
              <a:spcBef>
                <a:spcPts val="800"/>
              </a:spcBef>
              <a:buFont typeface="Tahoma" panose="020B0604030504040204" pitchFamily="34" charset="0"/>
              <a:buChar char="•"/>
            </a:pPr>
            <a:r>
              <a:rPr lang="en-US" altLang="th-TH" sz="3200">
                <a:latin typeface="Tahoma" panose="020B0604030504040204" pitchFamily="34" charset="0"/>
              </a:rPr>
              <a:t>Sản phẩm lọc Url</a:t>
            </a:r>
          </a:p>
          <a:p>
            <a:pPr eaLnBrk="1" hangingPunct="1">
              <a:spcBef>
                <a:spcPts val="800"/>
              </a:spcBef>
              <a:buFont typeface="Tahoma" panose="020B0604030504040204" pitchFamily="34" charset="0"/>
              <a:buChar char="•"/>
            </a:pPr>
            <a:r>
              <a:rPr lang="en-US" altLang="th-TH" sz="3200">
                <a:latin typeface="Tahoma" panose="020B0604030504040204" pitchFamily="34" charset="0"/>
              </a:rPr>
              <a:t>Tường lửa, mạng riêng ảo</a:t>
            </a:r>
          </a:p>
          <a:p>
            <a:pPr eaLnBrk="1" hangingPunct="1">
              <a:spcBef>
                <a:spcPts val="800"/>
              </a:spcBef>
              <a:buFont typeface="Tahoma" panose="020B0604030504040204" pitchFamily="34" charset="0"/>
              <a:buChar char="•"/>
            </a:pPr>
            <a:r>
              <a:rPr lang="en-US" altLang="th-TH" sz="3200">
                <a:latin typeface="Tahoma" panose="020B0604030504040204" pitchFamily="34" charset="0"/>
              </a:rPr>
              <a:t>Sản phẩm phát hiện xâm nhập</a:t>
            </a:r>
          </a:p>
        </p:txBody>
      </p:sp>
      <p:sp>
        <p:nvSpPr>
          <p:cNvPr id="2" name="Date Placeholder 1"/>
          <p:cNvSpPr>
            <a:spLocks noGrp="1"/>
          </p:cNvSpPr>
          <p:nvPr>
            <p:ph type="dt" idx="10"/>
          </p:nvPr>
        </p:nvSpPr>
        <p:spPr/>
        <p:txBody>
          <a:bodyPr/>
          <a:lstStyle/>
          <a:p>
            <a:fld id="{61C5D04F-5311-4F93-9136-B6CBB1E3209E}"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35</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49F44FB2-5A42-4D1C-B643-022EF6197310}"/>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22530" name="Text Box 2">
            <a:extLst>
              <a:ext uri="{FF2B5EF4-FFF2-40B4-BE49-F238E27FC236}">
                <a16:creationId xmlns:a16="http://schemas.microsoft.com/office/drawing/2014/main" id="{C2A8E3D9-3D39-4961-B1D9-A059DD176108}"/>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02D6B7C7-987B-4829-80AB-8444DA824A96}" type="slidenum">
              <a:rPr lang="en-US" altLang="th-TH" sz="1000">
                <a:latin typeface="Tahoma" panose="020B0604030504040204" pitchFamily="34" charset="0"/>
              </a:rPr>
              <a:pPr algn="r" eaLnBrk="1" hangingPunct="1">
                <a:buClrTx/>
                <a:buFontTx/>
                <a:buNone/>
              </a:pPr>
              <a:t>36</a:t>
            </a:fld>
            <a:endParaRPr lang="en-US" altLang="th-TH" sz="1000">
              <a:latin typeface="Tahoma" panose="020B0604030504040204" pitchFamily="34" charset="0"/>
            </a:endParaRPr>
          </a:p>
        </p:txBody>
      </p:sp>
      <p:sp>
        <p:nvSpPr>
          <p:cNvPr id="22531" name="Text Box 3">
            <a:extLst>
              <a:ext uri="{FF2B5EF4-FFF2-40B4-BE49-F238E27FC236}">
                <a16:creationId xmlns:a16="http://schemas.microsoft.com/office/drawing/2014/main" id="{C4D7F8EC-591C-4381-8911-85948D7995C2}"/>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vi-VN" altLang="th-TH" sz="4000">
                <a:solidFill>
                  <a:srgbClr val="DF1738"/>
                </a:solidFill>
                <a:latin typeface="Tahoma" panose="020B0604030504040204" pitchFamily="34" charset="0"/>
              </a:rPr>
              <a:t>Bảo mật đặc biệt cho thương mại điện tử</a:t>
            </a:r>
            <a:r>
              <a:rPr lang="en-US" altLang="th-TH" sz="4000">
                <a:solidFill>
                  <a:srgbClr val="DF1738"/>
                </a:solidFill>
                <a:latin typeface="Tahoma" panose="020B0604030504040204" pitchFamily="34" charset="0"/>
              </a:rPr>
              <a:t>(tt)</a:t>
            </a:r>
          </a:p>
        </p:txBody>
      </p:sp>
      <p:sp>
        <p:nvSpPr>
          <p:cNvPr id="22532" name="Text Box 4">
            <a:extLst>
              <a:ext uri="{FF2B5EF4-FFF2-40B4-BE49-F238E27FC236}">
                <a16:creationId xmlns:a16="http://schemas.microsoft.com/office/drawing/2014/main" id="{D67D2626-55AB-4856-829B-5DDBBFD5A1A7}"/>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Noto Sans CJK SC Regular" charset="0"/>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Noto Sans CJK SC Regular"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Noto Sans CJK SC Regular"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Noto Sans CJK SC Regular"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Arial" panose="020B0604020202020204" pitchFamily="34" charset="0"/>
                <a:cs typeface="Noto Sans CJK SC Regular" charset="0"/>
              </a:defRPr>
            </a:lvl9pPr>
          </a:lstStyle>
          <a:p>
            <a:pPr eaLnBrk="1" hangingPunct="1">
              <a:spcBef>
                <a:spcPts val="800"/>
              </a:spcBef>
              <a:buClrTx/>
              <a:buFontTx/>
              <a:buNone/>
            </a:pPr>
            <a:endParaRPr lang="en-US" altLang="th-TH" sz="3200">
              <a:latin typeface="Tahoma" panose="020B0604030504040204" pitchFamily="34" charset="0"/>
            </a:endParaRPr>
          </a:p>
          <a:p>
            <a:pPr eaLnBrk="1" hangingPunct="1">
              <a:spcBef>
                <a:spcPts val="800"/>
              </a:spcBef>
              <a:buFont typeface="Tahoma" panose="020B0604030504040204" pitchFamily="34" charset="0"/>
              <a:buChar char="•"/>
            </a:pPr>
            <a:r>
              <a:rPr lang="en-US" altLang="th-TH" sz="3200">
                <a:latin typeface="Tahoma" panose="020B0604030504040204" pitchFamily="34" charset="0"/>
              </a:rPr>
              <a:t>Công nghệ xác thực SSL (socket layer)</a:t>
            </a:r>
          </a:p>
          <a:p>
            <a:pPr eaLnBrk="1" hangingPunct="1">
              <a:spcBef>
                <a:spcPts val="800"/>
              </a:spcBef>
              <a:buFont typeface="Tahoma" panose="020B0604030504040204" pitchFamily="34" charset="0"/>
              <a:buChar char="•"/>
            </a:pPr>
            <a:r>
              <a:rPr lang="en-US" altLang="th-TH" sz="3200">
                <a:latin typeface="Tahoma" panose="020B0604030504040204" pitchFamily="34" charset="0"/>
              </a:rPr>
              <a:t>Công nghệ mã hóa</a:t>
            </a:r>
          </a:p>
          <a:p>
            <a:pPr eaLnBrk="1" hangingPunct="1">
              <a:spcBef>
                <a:spcPts val="800"/>
              </a:spcBef>
              <a:buFont typeface="Tahoma" panose="020B0604030504040204" pitchFamily="34" charset="0"/>
              <a:buChar char="•"/>
            </a:pPr>
            <a:r>
              <a:rPr lang="en-US" altLang="th-TH" sz="3200">
                <a:latin typeface="Tahoma" panose="020B0604030504040204" pitchFamily="34" charset="0"/>
              </a:rPr>
              <a:t>Chữ ký số</a:t>
            </a:r>
          </a:p>
        </p:txBody>
      </p:sp>
      <p:sp>
        <p:nvSpPr>
          <p:cNvPr id="2" name="Date Placeholder 1"/>
          <p:cNvSpPr>
            <a:spLocks noGrp="1"/>
          </p:cNvSpPr>
          <p:nvPr>
            <p:ph type="dt" idx="10"/>
          </p:nvPr>
        </p:nvSpPr>
        <p:spPr/>
        <p:txBody>
          <a:bodyPr/>
          <a:lstStyle/>
          <a:p>
            <a:fld id="{76C749E3-65BA-4FE2-B2F2-81E453833C0C}"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36</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FD63B57F-E528-4289-87A2-CE765E276054}"/>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23554" name="Text Box 2">
            <a:extLst>
              <a:ext uri="{FF2B5EF4-FFF2-40B4-BE49-F238E27FC236}">
                <a16:creationId xmlns:a16="http://schemas.microsoft.com/office/drawing/2014/main" id="{E0064295-D6D5-462D-9907-1E595036C7B8}"/>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CA034636-9C4B-4B43-B963-1F73AD981D5C}" type="slidenum">
              <a:rPr lang="en-US" altLang="th-TH" sz="1000">
                <a:latin typeface="Tahoma" panose="020B0604030504040204" pitchFamily="34" charset="0"/>
              </a:rPr>
              <a:pPr algn="r" eaLnBrk="1" hangingPunct="1">
                <a:buClrTx/>
                <a:buFontTx/>
                <a:buNone/>
              </a:pPr>
              <a:t>37</a:t>
            </a:fld>
            <a:endParaRPr lang="en-US" altLang="th-TH" sz="1000">
              <a:latin typeface="Tahoma" panose="020B0604030504040204" pitchFamily="34" charset="0"/>
            </a:endParaRPr>
          </a:p>
        </p:txBody>
      </p:sp>
      <p:sp>
        <p:nvSpPr>
          <p:cNvPr id="23555" name="Text Box 3">
            <a:extLst>
              <a:ext uri="{FF2B5EF4-FFF2-40B4-BE49-F238E27FC236}">
                <a16:creationId xmlns:a16="http://schemas.microsoft.com/office/drawing/2014/main" id="{EC093447-82B6-4742-8FBF-B43A9C977A14}"/>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000">
                <a:solidFill>
                  <a:srgbClr val="DF1738"/>
                </a:solidFill>
                <a:latin typeface="Tahoma" panose="020B0604030504040204" pitchFamily="34" charset="0"/>
              </a:rPr>
              <a:t>Quyền riêng tư</a:t>
            </a:r>
          </a:p>
        </p:txBody>
      </p:sp>
      <p:sp>
        <p:nvSpPr>
          <p:cNvPr id="23556" name="Text Box 4">
            <a:extLst>
              <a:ext uri="{FF2B5EF4-FFF2-40B4-BE49-F238E27FC236}">
                <a16:creationId xmlns:a16="http://schemas.microsoft.com/office/drawing/2014/main" id="{7049AF04-1896-468A-B4A5-E4AC6FF3B673}"/>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vi-VN" altLang="th-TH" sz="3200">
                <a:latin typeface="Tahoma" panose="020B0604030504040204" pitchFamily="34" charset="0"/>
              </a:rPr>
              <a:t>Bắt đầu với chính sách của công ty về quyền riêng tư</a:t>
            </a:r>
          </a:p>
          <a:p>
            <a:pPr eaLnBrk="1" hangingPunct="1">
              <a:spcBef>
                <a:spcPts val="800"/>
              </a:spcBef>
              <a:buFont typeface="Tahoma" panose="020B0604030504040204" pitchFamily="34" charset="0"/>
              <a:buChar char="•"/>
            </a:pPr>
            <a:r>
              <a:rPr lang="en-US" altLang="th-TH" sz="3200">
                <a:latin typeface="Tahoma" panose="020B0604030504040204" pitchFamily="34" charset="0"/>
              </a:rPr>
              <a:t>Chỉ yêu cầu thông tin cần thiết để hoàn thành giao dịch</a:t>
            </a:r>
          </a:p>
          <a:p>
            <a:pPr eaLnBrk="1" hangingPunct="1">
              <a:spcBef>
                <a:spcPts val="800"/>
              </a:spcBef>
              <a:buFont typeface="Tahoma" panose="020B0604030504040204" pitchFamily="34" charset="0"/>
              <a:buChar char="•"/>
            </a:pPr>
            <a:r>
              <a:rPr lang="en-US" altLang="th-TH" sz="3200">
                <a:latin typeface="Tahoma" panose="020B0604030504040204" pitchFamily="34" charset="0"/>
              </a:rPr>
              <a:t>Tạo tùy chọn cho khách hàng để điền thông tin cá nhân trên trang Web</a:t>
            </a:r>
          </a:p>
        </p:txBody>
      </p:sp>
      <p:sp>
        <p:nvSpPr>
          <p:cNvPr id="2" name="Date Placeholder 1"/>
          <p:cNvSpPr>
            <a:spLocks noGrp="1"/>
          </p:cNvSpPr>
          <p:nvPr>
            <p:ph type="dt" idx="10"/>
          </p:nvPr>
        </p:nvSpPr>
        <p:spPr/>
        <p:txBody>
          <a:bodyPr/>
          <a:lstStyle/>
          <a:p>
            <a:fld id="{2E5B39B4-7F01-4C03-B1D8-6041B8C35860}"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37</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300E56E6-C1FA-4C9F-928E-8DE5DECCDE3F}"/>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24578" name="Text Box 2">
            <a:extLst>
              <a:ext uri="{FF2B5EF4-FFF2-40B4-BE49-F238E27FC236}">
                <a16:creationId xmlns:a16="http://schemas.microsoft.com/office/drawing/2014/main" id="{47CA6F4F-CB55-4324-A649-EB8B515C93C5}"/>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51C446E8-917B-4CB5-B337-CF2780D71F48}" type="slidenum">
              <a:rPr lang="en-US" altLang="th-TH" sz="1000">
                <a:latin typeface="Tahoma" panose="020B0604030504040204" pitchFamily="34" charset="0"/>
              </a:rPr>
              <a:pPr algn="r" eaLnBrk="1" hangingPunct="1">
                <a:buClrTx/>
                <a:buFontTx/>
                <a:buNone/>
              </a:pPr>
              <a:t>38</a:t>
            </a:fld>
            <a:endParaRPr lang="en-US" altLang="th-TH" sz="1000">
              <a:latin typeface="Tahoma" panose="020B0604030504040204" pitchFamily="34" charset="0"/>
            </a:endParaRPr>
          </a:p>
        </p:txBody>
      </p:sp>
      <p:sp>
        <p:nvSpPr>
          <p:cNvPr id="24579" name="Text Box 3">
            <a:extLst>
              <a:ext uri="{FF2B5EF4-FFF2-40B4-BE49-F238E27FC236}">
                <a16:creationId xmlns:a16="http://schemas.microsoft.com/office/drawing/2014/main" id="{47AF154D-AB5E-4B80-B377-157D8FFD3D3E}"/>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000">
                <a:solidFill>
                  <a:srgbClr val="DF1738"/>
                </a:solidFill>
                <a:latin typeface="Tahoma" panose="020B0604030504040204" pitchFamily="34" charset="0"/>
              </a:rPr>
              <a:t>Quyền riêng tư (tt)</a:t>
            </a:r>
          </a:p>
        </p:txBody>
      </p:sp>
      <p:sp>
        <p:nvSpPr>
          <p:cNvPr id="24580" name="Text Box 4">
            <a:extLst>
              <a:ext uri="{FF2B5EF4-FFF2-40B4-BE49-F238E27FC236}">
                <a16:creationId xmlns:a16="http://schemas.microsoft.com/office/drawing/2014/main" id="{B9BE9613-748F-4153-8AF9-AB15ADB20484}"/>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en-US" altLang="th-TH" sz="3200">
                <a:latin typeface="Tahoma" panose="020B0604030504040204" pitchFamily="34" charset="0"/>
              </a:rPr>
              <a:t>Sử dụng các nguồn cho phép bạn lấy thông tin ẩn danh về các đối tượng khách hang</a:t>
            </a:r>
          </a:p>
          <a:p>
            <a:pPr eaLnBrk="1" hangingPunct="1">
              <a:spcBef>
                <a:spcPts val="800"/>
              </a:spcBef>
              <a:buFont typeface="Tahoma" panose="020B0604030504040204" pitchFamily="34" charset="0"/>
              <a:buChar char="•"/>
            </a:pPr>
            <a:r>
              <a:rPr lang="en-US" altLang="th-TH" sz="3200">
                <a:latin typeface="Tahoma" panose="020B0604030504040204" pitchFamily="34" charset="0"/>
              </a:rPr>
              <a:t>Đạo đức</a:t>
            </a:r>
          </a:p>
        </p:txBody>
      </p:sp>
      <p:sp>
        <p:nvSpPr>
          <p:cNvPr id="2" name="Date Placeholder 1"/>
          <p:cNvSpPr>
            <a:spLocks noGrp="1"/>
          </p:cNvSpPr>
          <p:nvPr>
            <p:ph type="dt" idx="10"/>
          </p:nvPr>
        </p:nvSpPr>
        <p:spPr/>
        <p:txBody>
          <a:bodyPr/>
          <a:lstStyle/>
          <a:p>
            <a:fld id="{74134C21-DADD-42B2-8BC4-B82EAB40F025}"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38</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4157496F-F8A1-4104-B0C3-3BE36FD9181E}"/>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25602" name="Text Box 2">
            <a:extLst>
              <a:ext uri="{FF2B5EF4-FFF2-40B4-BE49-F238E27FC236}">
                <a16:creationId xmlns:a16="http://schemas.microsoft.com/office/drawing/2014/main" id="{503882B8-130A-4820-8F1A-747A0097BFE1}"/>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064A9AA3-B595-428B-9805-20775BB7D30E}" type="slidenum">
              <a:rPr lang="en-US" altLang="th-TH" sz="1000">
                <a:latin typeface="Tahoma" panose="020B0604030504040204" pitchFamily="34" charset="0"/>
              </a:rPr>
              <a:pPr algn="r" eaLnBrk="1" hangingPunct="1">
                <a:buClrTx/>
                <a:buFontTx/>
                <a:buNone/>
              </a:pPr>
              <a:t>39</a:t>
            </a:fld>
            <a:endParaRPr lang="en-US" altLang="th-TH" sz="1000">
              <a:latin typeface="Tahoma" panose="020B0604030504040204" pitchFamily="34" charset="0"/>
            </a:endParaRPr>
          </a:p>
        </p:txBody>
      </p:sp>
      <p:sp>
        <p:nvSpPr>
          <p:cNvPr id="25603" name="Text Box 3">
            <a:extLst>
              <a:ext uri="{FF2B5EF4-FFF2-40B4-BE49-F238E27FC236}">
                <a16:creationId xmlns:a16="http://schemas.microsoft.com/office/drawing/2014/main" id="{0E4B64E6-6675-4687-9923-5B78369CA9A4}"/>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Khôi phục thảm họa</a:t>
            </a:r>
          </a:p>
        </p:txBody>
      </p:sp>
      <p:sp>
        <p:nvSpPr>
          <p:cNvPr id="25604" name="Text Box 4">
            <a:extLst>
              <a:ext uri="{FF2B5EF4-FFF2-40B4-BE49-F238E27FC236}">
                <a16:creationId xmlns:a16="http://schemas.microsoft.com/office/drawing/2014/main" id="{184F1F37-15D6-4A5C-B1E3-BDC5B8A7A81E}"/>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en-US" altLang="th-TH" sz="3200">
                <a:latin typeface="Tahoma" panose="020B0604030504040204" pitchFamily="34" charset="0"/>
              </a:rPr>
              <a:t>Xác định các đội chịu trách nhiệm quản lý khủng hoảng</a:t>
            </a:r>
          </a:p>
          <a:p>
            <a:pPr eaLnBrk="1" hangingPunct="1">
              <a:spcBef>
                <a:spcPts val="800"/>
              </a:spcBef>
              <a:buFont typeface="Tahoma" panose="020B0604030504040204" pitchFamily="34" charset="0"/>
              <a:buChar char="•"/>
            </a:pPr>
            <a:r>
              <a:rPr lang="en-US" altLang="th-TH" sz="3200">
                <a:latin typeface="Tahoma" panose="020B0604030504040204" pitchFamily="34" charset="0"/>
              </a:rPr>
              <a:t>Xác định các công nghệ sao chép dữ liệu phù hợp với thời gian biểu của tổ chức</a:t>
            </a:r>
          </a:p>
          <a:p>
            <a:pPr eaLnBrk="1" hangingPunct="1">
              <a:spcBef>
                <a:spcPts val="800"/>
              </a:spcBef>
              <a:buFont typeface="Tahoma" panose="020B0604030504040204" pitchFamily="34" charset="0"/>
              <a:buChar char="•"/>
            </a:pPr>
            <a:r>
              <a:rPr lang="en-US" altLang="th-TH" sz="3200">
                <a:latin typeface="Tahoma" panose="020B0604030504040204" pitchFamily="34" charset="0"/>
              </a:rPr>
              <a:t>Tạo kế hoạch di dời và vận chuyển chi tiết</a:t>
            </a:r>
          </a:p>
        </p:txBody>
      </p:sp>
      <p:sp>
        <p:nvSpPr>
          <p:cNvPr id="2" name="Date Placeholder 1"/>
          <p:cNvSpPr>
            <a:spLocks noGrp="1"/>
          </p:cNvSpPr>
          <p:nvPr>
            <p:ph type="dt" idx="10"/>
          </p:nvPr>
        </p:nvSpPr>
        <p:spPr/>
        <p:txBody>
          <a:bodyPr/>
          <a:lstStyle/>
          <a:p>
            <a:fld id="{35306422-BA4E-47EB-8709-11EBFA5BA113}"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39</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CCEA-AC81-4DBD-8C2B-B1098A4152C9}"/>
              </a:ext>
            </a:extLst>
          </p:cNvPr>
          <p:cNvSpPr>
            <a:spLocks noGrp="1"/>
          </p:cNvSpPr>
          <p:nvPr>
            <p:ph type="title"/>
          </p:nvPr>
        </p:nvSpPr>
        <p:spPr/>
        <p:txBody>
          <a:bodyPr/>
          <a:lstStyle/>
          <a:p>
            <a:r>
              <a:rPr lang="en-US" dirty="0">
                <a:ea typeface="Tahoma"/>
                <a:cs typeface="Tahoma"/>
              </a:rPr>
              <a:t>Distributed system </a:t>
            </a:r>
            <a:endParaRPr lang="en-US" dirty="0"/>
          </a:p>
        </p:txBody>
      </p:sp>
      <p:sp>
        <p:nvSpPr>
          <p:cNvPr id="3" name="Content Placeholder 2">
            <a:extLst>
              <a:ext uri="{FF2B5EF4-FFF2-40B4-BE49-F238E27FC236}">
                <a16:creationId xmlns:a16="http://schemas.microsoft.com/office/drawing/2014/main" id="{AE3C0A68-669B-4EB0-B88D-FF2743EE1EE2}"/>
              </a:ext>
            </a:extLst>
          </p:cNvPr>
          <p:cNvSpPr>
            <a:spLocks noGrp="1"/>
          </p:cNvSpPr>
          <p:nvPr>
            <p:ph idx="1"/>
          </p:nvPr>
        </p:nvSpPr>
        <p:spPr/>
        <p:txBody>
          <a:bodyPr/>
          <a:lstStyle/>
          <a:p>
            <a:r>
              <a:rPr lang="en-US" sz="2800">
                <a:ea typeface="Tahoma"/>
                <a:cs typeface="Tahoma"/>
              </a:rPr>
              <a:t>Can be conceived of as an application of telecommunications</a:t>
            </a:r>
          </a:p>
          <a:p>
            <a:pPr lvl="1">
              <a:buFont typeface="Arial" panose="02020603050405020304" pitchFamily="18" charset="0"/>
              <a:buChar char="•"/>
            </a:pPr>
            <a:r>
              <a:rPr lang="en-US" sz="2400">
                <a:ea typeface="Tahoma"/>
                <a:cs typeface="Tahoma"/>
              </a:rPr>
              <a:t>Includes work stations that can communicate with each other and with data processors</a:t>
            </a:r>
          </a:p>
          <a:p>
            <a:pPr lvl="1">
              <a:buFont typeface="Arial" panose="02020603050405020304" pitchFamily="18" charset="0"/>
              <a:buChar char="•"/>
            </a:pPr>
            <a:r>
              <a:rPr lang="en-US" sz="2400">
                <a:ea typeface="Tahoma"/>
                <a:cs typeface="Tahoma"/>
              </a:rPr>
              <a:t>May have different hierarchical architectural configurations of data processors that communicate with each other</a:t>
            </a:r>
          </a:p>
        </p:txBody>
      </p:sp>
      <p:sp>
        <p:nvSpPr>
          <p:cNvPr id="4" name="Date Placeholder 3">
            <a:extLst>
              <a:ext uri="{FF2B5EF4-FFF2-40B4-BE49-F238E27FC236}">
                <a16:creationId xmlns:a16="http://schemas.microsoft.com/office/drawing/2014/main" id="{A206CE71-4EF5-414B-81AB-8E54468A36E1}"/>
              </a:ext>
            </a:extLst>
          </p:cNvPr>
          <p:cNvSpPr>
            <a:spLocks noGrp="1"/>
          </p:cNvSpPr>
          <p:nvPr>
            <p:ph type="dt" idx="10"/>
          </p:nvPr>
        </p:nvSpPr>
        <p:spPr/>
        <p:txBody>
          <a:bodyPr/>
          <a:lstStyle/>
          <a:p>
            <a:fld id="{93465173-4D62-49CC-8205-AB77D0378087}"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4</a:t>
            </a:fld>
            <a:endParaRPr lang="en-US" altLang="th-TH"/>
          </a:p>
        </p:txBody>
      </p:sp>
    </p:spTree>
    <p:extLst>
      <p:ext uri="{BB962C8B-B14F-4D97-AF65-F5344CB8AC3E}">
        <p14:creationId xmlns:p14="http://schemas.microsoft.com/office/powerpoint/2010/main" val="3273259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id="{E1B4636B-1230-4EE5-ACA4-E4B6CE2EEEFF}"/>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26626" name="Text Box 2">
            <a:extLst>
              <a:ext uri="{FF2B5EF4-FFF2-40B4-BE49-F238E27FC236}">
                <a16:creationId xmlns:a16="http://schemas.microsoft.com/office/drawing/2014/main" id="{6CA02D2E-E426-4641-BD5C-3BAF515EE19C}"/>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BCFE5830-E3DC-4042-8DCB-AD4A1B858186}" type="slidenum">
              <a:rPr lang="en-US" altLang="th-TH" sz="1000">
                <a:latin typeface="Tahoma" panose="020B0604030504040204" pitchFamily="34" charset="0"/>
              </a:rPr>
              <a:pPr algn="r" eaLnBrk="1" hangingPunct="1">
                <a:buClrTx/>
                <a:buFontTx/>
                <a:buNone/>
              </a:pPr>
              <a:t>40</a:t>
            </a:fld>
            <a:endParaRPr lang="en-US" altLang="th-TH" sz="1000">
              <a:latin typeface="Tahoma" panose="020B0604030504040204" pitchFamily="34" charset="0"/>
            </a:endParaRPr>
          </a:p>
        </p:txBody>
      </p:sp>
      <p:sp>
        <p:nvSpPr>
          <p:cNvPr id="26627" name="Text Box 3">
            <a:extLst>
              <a:ext uri="{FF2B5EF4-FFF2-40B4-BE49-F238E27FC236}">
                <a16:creationId xmlns:a16="http://schemas.microsoft.com/office/drawing/2014/main" id="{804647A2-88FA-4375-9669-E7FC65E8A760}"/>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000">
                <a:solidFill>
                  <a:srgbClr val="DF1738"/>
                </a:solidFill>
                <a:latin typeface="Tahoma" panose="020B0604030504040204" pitchFamily="34" charset="0"/>
              </a:rPr>
              <a:t>Khôi phục thảm họa(tt)</a:t>
            </a:r>
          </a:p>
        </p:txBody>
      </p:sp>
      <p:sp>
        <p:nvSpPr>
          <p:cNvPr id="26628" name="Text Box 4">
            <a:extLst>
              <a:ext uri="{FF2B5EF4-FFF2-40B4-BE49-F238E27FC236}">
                <a16:creationId xmlns:a16="http://schemas.microsoft.com/office/drawing/2014/main" id="{460C7C3A-B8AA-430E-A244-34588F7A6C50}"/>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en-US" altLang="th-TH" sz="3200">
                <a:latin typeface="Tahoma" panose="020B0604030504040204" pitchFamily="34" charset="0"/>
              </a:rPr>
              <a:t>Cung cấp các giải pháp khôi phục bao gồm vị trí bên ngoài vị trí chính</a:t>
            </a:r>
          </a:p>
          <a:p>
            <a:pPr eaLnBrk="1" hangingPunct="1">
              <a:spcBef>
                <a:spcPts val="800"/>
              </a:spcBef>
              <a:buFont typeface="Tahoma" panose="020B0604030504040204" pitchFamily="34" charset="0"/>
              <a:buChar char="•"/>
            </a:pPr>
            <a:r>
              <a:rPr lang="en-US" altLang="th-TH" sz="3200">
                <a:latin typeface="Tahoma" panose="020B0604030504040204" pitchFamily="34" charset="0"/>
              </a:rPr>
              <a:t>Đảm bảo sức khỏe và tâm lý của nhân viên và những người khác</a:t>
            </a:r>
          </a:p>
        </p:txBody>
      </p:sp>
      <p:sp>
        <p:nvSpPr>
          <p:cNvPr id="2" name="Date Placeholder 1"/>
          <p:cNvSpPr>
            <a:spLocks noGrp="1"/>
          </p:cNvSpPr>
          <p:nvPr>
            <p:ph type="dt" idx="10"/>
          </p:nvPr>
        </p:nvSpPr>
        <p:spPr/>
        <p:txBody>
          <a:bodyPr/>
          <a:lstStyle/>
          <a:p>
            <a:fld id="{9E9C5CDD-97CF-4255-8818-3B712F5A925F}"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40</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a:extLst>
              <a:ext uri="{FF2B5EF4-FFF2-40B4-BE49-F238E27FC236}">
                <a16:creationId xmlns:a16="http://schemas.microsoft.com/office/drawing/2014/main" id="{F7707A76-E468-4E90-AF54-88FA86D2BB33}"/>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27650" name="Text Box 2">
            <a:extLst>
              <a:ext uri="{FF2B5EF4-FFF2-40B4-BE49-F238E27FC236}">
                <a16:creationId xmlns:a16="http://schemas.microsoft.com/office/drawing/2014/main" id="{99996069-A3CC-43B1-BFBC-2D7EA7E3A767}"/>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F2647DD8-0E07-4FE2-8403-FAFC83E8E8B4}" type="slidenum">
              <a:rPr lang="en-US" altLang="th-TH" sz="1000">
                <a:latin typeface="Tahoma" panose="020B0604030504040204" pitchFamily="34" charset="0"/>
              </a:rPr>
              <a:pPr algn="r" eaLnBrk="1" hangingPunct="1">
                <a:buClrTx/>
                <a:buFontTx/>
                <a:buNone/>
              </a:pPr>
              <a:t>41</a:t>
            </a:fld>
            <a:endParaRPr lang="en-US" altLang="th-TH" sz="1000">
              <a:latin typeface="Tahoma" panose="020B0604030504040204" pitchFamily="34" charset="0"/>
            </a:endParaRPr>
          </a:p>
        </p:txBody>
      </p:sp>
      <p:sp>
        <p:nvSpPr>
          <p:cNvPr id="27651" name="Text Box 3">
            <a:extLst>
              <a:ext uri="{FF2B5EF4-FFF2-40B4-BE49-F238E27FC236}">
                <a16:creationId xmlns:a16="http://schemas.microsoft.com/office/drawing/2014/main" id="{D4458A4F-03F3-4F33-84B2-887813B75F81}"/>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Xác định ai chịu trách nhiệm?</a:t>
            </a:r>
          </a:p>
        </p:txBody>
      </p:sp>
      <p:sp>
        <p:nvSpPr>
          <p:cNvPr id="27652" name="Text Box 4">
            <a:extLst>
              <a:ext uri="{FF2B5EF4-FFF2-40B4-BE49-F238E27FC236}">
                <a16:creationId xmlns:a16="http://schemas.microsoft.com/office/drawing/2014/main" id="{C41F8439-BD6D-4EA8-9CD4-97B3EDD65AA0}"/>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lnSpc>
                <a:spcPct val="90000"/>
              </a:lnSpc>
              <a:spcBef>
                <a:spcPts val="700"/>
              </a:spcBef>
              <a:buFont typeface="Tahoma" panose="020B0604030504040204" pitchFamily="34" charset="0"/>
              <a:buChar char="•"/>
            </a:pPr>
            <a:r>
              <a:rPr lang="en-US" altLang="th-TH" sz="2800">
                <a:latin typeface="Tahoma" panose="020B0604030504040204" pitchFamily="34" charset="0"/>
              </a:rPr>
              <a:t>Liệu hoạt động kinh doanh có tiếp tục hay không</a:t>
            </a:r>
          </a:p>
          <a:p>
            <a:pPr eaLnBrk="1" hangingPunct="1">
              <a:lnSpc>
                <a:spcPct val="90000"/>
              </a:lnSpc>
              <a:spcBef>
                <a:spcPts val="700"/>
              </a:spcBef>
              <a:buFont typeface="Tahoma" panose="020B0604030504040204" pitchFamily="34" charset="0"/>
              <a:buChar char="•"/>
            </a:pPr>
            <a:r>
              <a:rPr lang="en-US" altLang="th-TH" sz="2800">
                <a:latin typeface="Tahoma" panose="020B0604030504040204" pitchFamily="34" charset="0"/>
              </a:rPr>
              <a:t>Cách hỗ trợ liên lạc</a:t>
            </a:r>
          </a:p>
          <a:p>
            <a:pPr eaLnBrk="1" hangingPunct="1">
              <a:lnSpc>
                <a:spcPct val="90000"/>
              </a:lnSpc>
              <a:spcBef>
                <a:spcPts val="700"/>
              </a:spcBef>
              <a:buFont typeface="Tahoma" panose="020B0604030504040204" pitchFamily="34" charset="0"/>
              <a:buChar char="•"/>
            </a:pPr>
            <a:r>
              <a:rPr lang="vi-VN" altLang="th-TH" sz="2800">
                <a:latin typeface="Tahoma" panose="020B0604030504040204" pitchFamily="34" charset="0"/>
              </a:rPr>
              <a:t>Nơi mọi người sẽ được đưa đến nếu doanh nghiệp không thể ở được</a:t>
            </a:r>
          </a:p>
          <a:p>
            <a:pPr eaLnBrk="1" hangingPunct="1">
              <a:lnSpc>
                <a:spcPct val="90000"/>
              </a:lnSpc>
              <a:spcBef>
                <a:spcPts val="700"/>
              </a:spcBef>
              <a:buFont typeface="Tahoma" panose="020B0604030504040204" pitchFamily="34" charset="0"/>
              <a:buChar char="•"/>
            </a:pPr>
            <a:r>
              <a:rPr lang="vi-VN" altLang="th-TH" sz="2800">
                <a:latin typeface="Tahoma" panose="020B0604030504040204" pitchFamily="34" charset="0"/>
              </a:rPr>
              <a:t>Nhân viên sẽ đi đâu trong trường hợp khẩn cấp</a:t>
            </a:r>
          </a:p>
          <a:p>
            <a:pPr eaLnBrk="1" hangingPunct="1">
              <a:lnSpc>
                <a:spcPct val="90000"/>
              </a:lnSpc>
              <a:spcBef>
                <a:spcPts val="700"/>
              </a:spcBef>
              <a:buFont typeface="Tahoma" panose="020B0604030504040204" pitchFamily="34" charset="0"/>
              <a:buChar char="•"/>
            </a:pPr>
            <a:r>
              <a:rPr lang="en-US" altLang="th-TH" sz="2800">
                <a:latin typeface="Tahoma" panose="020B0604030504040204" pitchFamily="34" charset="0"/>
              </a:rPr>
              <a:t>Thấy được nhu cầu cá nhân và tâm lý</a:t>
            </a:r>
          </a:p>
          <a:p>
            <a:pPr eaLnBrk="1" hangingPunct="1">
              <a:lnSpc>
                <a:spcPct val="90000"/>
              </a:lnSpc>
              <a:spcBef>
                <a:spcPts val="700"/>
              </a:spcBef>
              <a:buFont typeface="Tahoma" panose="020B0604030504040204" pitchFamily="34" charset="0"/>
              <a:buChar char="•"/>
            </a:pPr>
            <a:r>
              <a:rPr lang="vi-VN" altLang="th-TH" sz="2800">
                <a:latin typeface="Tahoma" panose="020B0604030504040204" pitchFamily="34" charset="0"/>
              </a:rPr>
              <a:t>Khôi phục máy tính chính và môi trường làm việc</a:t>
            </a:r>
          </a:p>
        </p:txBody>
      </p:sp>
      <p:sp>
        <p:nvSpPr>
          <p:cNvPr id="2" name="Date Placeholder 1"/>
          <p:cNvSpPr>
            <a:spLocks noGrp="1"/>
          </p:cNvSpPr>
          <p:nvPr>
            <p:ph type="dt" idx="10"/>
          </p:nvPr>
        </p:nvSpPr>
        <p:spPr/>
        <p:txBody>
          <a:bodyPr/>
          <a:lstStyle/>
          <a:p>
            <a:fld id="{98459645-289D-4F5D-96AC-79E07BD9047A}"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41</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1F17316A-8F0A-4D30-8A3D-C0736157DD35}"/>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28674" name="Text Box 2">
            <a:extLst>
              <a:ext uri="{FF2B5EF4-FFF2-40B4-BE49-F238E27FC236}">
                <a16:creationId xmlns:a16="http://schemas.microsoft.com/office/drawing/2014/main" id="{B23AB73F-B0A9-4950-BF4F-E105AD44BFC7}"/>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B3E0D3AB-516E-4BE2-9584-E75ABDE91CB8}" type="slidenum">
              <a:rPr lang="en-US" altLang="th-TH" sz="1000">
                <a:latin typeface="Tahoma" panose="020B0604030504040204" pitchFamily="34" charset="0"/>
              </a:rPr>
              <a:pPr algn="r" eaLnBrk="1" hangingPunct="1">
                <a:buClrTx/>
                <a:buFontTx/>
                <a:buNone/>
              </a:pPr>
              <a:t>42</a:t>
            </a:fld>
            <a:endParaRPr lang="en-US" altLang="th-TH" sz="1000">
              <a:latin typeface="Tahoma" panose="020B0604030504040204" pitchFamily="34" charset="0"/>
            </a:endParaRPr>
          </a:p>
        </p:txBody>
      </p:sp>
      <p:sp>
        <p:nvSpPr>
          <p:cNvPr id="28675" name="Text Box 3">
            <a:extLst>
              <a:ext uri="{FF2B5EF4-FFF2-40B4-BE49-F238E27FC236}">
                <a16:creationId xmlns:a16="http://schemas.microsoft.com/office/drawing/2014/main" id="{9315C1BC-FD8C-4E7B-AEDE-831E4368E9A0}"/>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000">
                <a:solidFill>
                  <a:srgbClr val="DF1738"/>
                </a:solidFill>
                <a:latin typeface="Tahoma" panose="020B0604030504040204" pitchFamily="34" charset="0"/>
              </a:rPr>
              <a:t>Công nghệ sao lưu dữ liệu</a:t>
            </a:r>
          </a:p>
        </p:txBody>
      </p:sp>
      <p:sp>
        <p:nvSpPr>
          <p:cNvPr id="28676" name="Text Box 4">
            <a:extLst>
              <a:ext uri="{FF2B5EF4-FFF2-40B4-BE49-F238E27FC236}">
                <a16:creationId xmlns:a16="http://schemas.microsoft.com/office/drawing/2014/main" id="{DB6B2982-3EEA-46F2-9013-214B2991BAEA}"/>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vi-VN" altLang="th-TH" sz="3200">
                <a:latin typeface="Tahoma" panose="020B0604030504040204" pitchFamily="34" charset="0"/>
              </a:rPr>
              <a:t>Storage Area Networking</a:t>
            </a:r>
            <a:r>
              <a:rPr lang="en-US" altLang="th-TH" sz="3200">
                <a:latin typeface="Tahoma" panose="020B0604030504040204" pitchFamily="34" charset="0"/>
              </a:rPr>
              <a:t> (SNAs)</a:t>
            </a:r>
          </a:p>
          <a:p>
            <a:pPr eaLnBrk="1" hangingPunct="1">
              <a:spcBef>
                <a:spcPts val="800"/>
              </a:spcBef>
              <a:buFont typeface="Tahoma" panose="020B0604030504040204" pitchFamily="34" charset="0"/>
              <a:buChar char="•"/>
            </a:pPr>
            <a:r>
              <a:rPr lang="en-US" altLang="th-TH" sz="3200">
                <a:latin typeface="Tahoma" panose="020B0604030504040204" pitchFamily="34" charset="0"/>
              </a:rPr>
              <a:t> data mirroring</a:t>
            </a:r>
          </a:p>
        </p:txBody>
      </p:sp>
      <p:sp>
        <p:nvSpPr>
          <p:cNvPr id="2" name="Date Placeholder 1"/>
          <p:cNvSpPr>
            <a:spLocks noGrp="1"/>
          </p:cNvSpPr>
          <p:nvPr>
            <p:ph type="dt" idx="10"/>
          </p:nvPr>
        </p:nvSpPr>
        <p:spPr/>
        <p:txBody>
          <a:bodyPr/>
          <a:lstStyle/>
          <a:p>
            <a:fld id="{A6D35916-02FD-4098-ADB4-929E6DFC9E41}"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42</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754BC9DF-F935-420D-A05C-E700181A6881}"/>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29698" name="Text Box 2">
            <a:extLst>
              <a:ext uri="{FF2B5EF4-FFF2-40B4-BE49-F238E27FC236}">
                <a16:creationId xmlns:a16="http://schemas.microsoft.com/office/drawing/2014/main" id="{78F7794F-12A3-4D15-BBCA-636FA0D7EDA5}"/>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6AE13F7F-7924-4F27-AF17-E067D3219868}" type="slidenum">
              <a:rPr lang="en-US" altLang="th-TH" sz="1000">
                <a:latin typeface="Tahoma" panose="020B0604030504040204" pitchFamily="34" charset="0"/>
              </a:rPr>
              <a:pPr algn="r" eaLnBrk="1" hangingPunct="1">
                <a:buClrTx/>
                <a:buFontTx/>
                <a:buNone/>
              </a:pPr>
              <a:t>43</a:t>
            </a:fld>
            <a:endParaRPr lang="en-US" altLang="th-TH" sz="1000">
              <a:latin typeface="Tahoma" panose="020B0604030504040204" pitchFamily="34" charset="0"/>
            </a:endParaRPr>
          </a:p>
        </p:txBody>
      </p:sp>
      <p:sp>
        <p:nvSpPr>
          <p:cNvPr id="29699" name="Text Box 3">
            <a:extLst>
              <a:ext uri="{FF2B5EF4-FFF2-40B4-BE49-F238E27FC236}">
                <a16:creationId xmlns:a16="http://schemas.microsoft.com/office/drawing/2014/main" id="{31A20410-8C35-420D-B705-C6BC3280F792}"/>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000">
                <a:solidFill>
                  <a:srgbClr val="DF1738"/>
                </a:solidFill>
                <a:latin typeface="Tahoma" panose="020B0604030504040204" pitchFamily="34" charset="0"/>
              </a:rPr>
              <a:t>Di dời và vận chuyển</a:t>
            </a:r>
          </a:p>
        </p:txBody>
      </p:sp>
      <p:sp>
        <p:nvSpPr>
          <p:cNvPr id="29700" name="Text Box 4">
            <a:extLst>
              <a:ext uri="{FF2B5EF4-FFF2-40B4-BE49-F238E27FC236}">
                <a16:creationId xmlns:a16="http://schemas.microsoft.com/office/drawing/2014/main" id="{E6C157DA-1A9E-4ACF-BA86-D343FCFF24BE}"/>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en-US" altLang="th-TH" sz="3200">
                <a:latin typeface="Tahoma" panose="020B0604030504040204" pitchFamily="34" charset="0"/>
              </a:rPr>
              <a:t>Đưa nhân viên về nhà</a:t>
            </a:r>
          </a:p>
          <a:p>
            <a:pPr eaLnBrk="1" hangingPunct="1">
              <a:spcBef>
                <a:spcPts val="800"/>
              </a:spcBef>
              <a:buFont typeface="Tahoma" panose="020B0604030504040204" pitchFamily="34" charset="0"/>
              <a:buChar char="•"/>
            </a:pPr>
            <a:r>
              <a:rPr lang="en-US" altLang="th-TH" sz="3200">
                <a:latin typeface="Tahoma" panose="020B0604030504040204" pitchFamily="34" charset="0"/>
              </a:rPr>
              <a:t>Trở lại nơi làm việc chính</a:t>
            </a:r>
          </a:p>
          <a:p>
            <a:pPr eaLnBrk="1" hangingPunct="1">
              <a:spcBef>
                <a:spcPts val="800"/>
              </a:spcBef>
              <a:buFont typeface="Tahoma" panose="020B0604030504040204" pitchFamily="34" charset="0"/>
              <a:buChar char="•"/>
            </a:pPr>
            <a:r>
              <a:rPr lang="vi-VN" altLang="th-TH" sz="3200">
                <a:latin typeface="Tahoma" panose="020B0604030504040204" pitchFamily="34" charset="0"/>
              </a:rPr>
              <a:t>Chuyển đến một cơ sở phục hồi</a:t>
            </a:r>
          </a:p>
        </p:txBody>
      </p:sp>
      <p:sp>
        <p:nvSpPr>
          <p:cNvPr id="2" name="Date Placeholder 1"/>
          <p:cNvSpPr>
            <a:spLocks noGrp="1"/>
          </p:cNvSpPr>
          <p:nvPr>
            <p:ph type="dt" idx="10"/>
          </p:nvPr>
        </p:nvSpPr>
        <p:spPr/>
        <p:txBody>
          <a:bodyPr/>
          <a:lstStyle/>
          <a:p>
            <a:fld id="{482CA4D4-3AB0-4880-8A23-51ED7F241D60}"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43</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A4178F62-3666-4ABC-8A18-7FE890C7D646}"/>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30722" name="Text Box 2">
            <a:extLst>
              <a:ext uri="{FF2B5EF4-FFF2-40B4-BE49-F238E27FC236}">
                <a16:creationId xmlns:a16="http://schemas.microsoft.com/office/drawing/2014/main" id="{BDD8BE26-66BD-434F-B2BF-A8583A46CF36}"/>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F704AFDD-E50D-4BD0-8D8F-94D784F85E1F}" type="slidenum">
              <a:rPr lang="en-US" altLang="th-TH" sz="1000">
                <a:latin typeface="Tahoma" panose="020B0604030504040204" pitchFamily="34" charset="0"/>
              </a:rPr>
              <a:pPr algn="r" eaLnBrk="1" hangingPunct="1">
                <a:buClrTx/>
                <a:buFontTx/>
                <a:buNone/>
              </a:pPr>
              <a:t>44</a:t>
            </a:fld>
            <a:endParaRPr lang="en-US" altLang="th-TH" sz="1000">
              <a:latin typeface="Tahoma" panose="020B0604030504040204" pitchFamily="34" charset="0"/>
            </a:endParaRPr>
          </a:p>
        </p:txBody>
      </p:sp>
      <p:sp>
        <p:nvSpPr>
          <p:cNvPr id="30723" name="Text Box 3">
            <a:extLst>
              <a:ext uri="{FF2B5EF4-FFF2-40B4-BE49-F238E27FC236}">
                <a16:creationId xmlns:a16="http://schemas.microsoft.com/office/drawing/2014/main" id="{65D677D2-FD0E-49CB-AA12-FC8C03D06BD3}"/>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Kênh thông tin liên lạc</a:t>
            </a:r>
          </a:p>
        </p:txBody>
      </p:sp>
      <p:sp>
        <p:nvSpPr>
          <p:cNvPr id="30724" name="Text Box 4">
            <a:extLst>
              <a:ext uri="{FF2B5EF4-FFF2-40B4-BE49-F238E27FC236}">
                <a16:creationId xmlns:a16="http://schemas.microsoft.com/office/drawing/2014/main" id="{C155EA27-6068-44E8-8CE4-22121B15D563}"/>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cs typeface="Noto Sans CJK SC Regular" charset="0"/>
              </a:defRPr>
            </a:lvl9pPr>
          </a:lstStyle>
          <a:p>
            <a:pPr eaLnBrk="1" hangingPunct="1">
              <a:spcBef>
                <a:spcPts val="800"/>
              </a:spcBef>
              <a:buFont typeface="Tahoma" panose="020B0604030504040204" pitchFamily="34" charset="0"/>
              <a:buChar char="•"/>
            </a:pPr>
            <a:r>
              <a:rPr lang="en-US" altLang="th-TH" sz="3200">
                <a:latin typeface="Tahoma" panose="020B0604030504040204" pitchFamily="34" charset="0"/>
              </a:rPr>
              <a:t>Email</a:t>
            </a:r>
          </a:p>
          <a:p>
            <a:pPr eaLnBrk="1" hangingPunct="1">
              <a:spcBef>
                <a:spcPts val="800"/>
              </a:spcBef>
              <a:buFont typeface="Tahoma" panose="020B0604030504040204" pitchFamily="34" charset="0"/>
              <a:buChar char="•"/>
            </a:pPr>
            <a:r>
              <a:rPr lang="en-US" altLang="th-TH" sz="3200">
                <a:latin typeface="Tahoma" panose="020B0604030504040204" pitchFamily="34" charset="0"/>
              </a:rPr>
              <a:t>Trang web thông tin khẩn cấp</a:t>
            </a:r>
          </a:p>
          <a:p>
            <a:pPr eaLnBrk="1" hangingPunct="1">
              <a:spcBef>
                <a:spcPts val="800"/>
              </a:spcBef>
              <a:buFont typeface="Tahoma" panose="020B0604030504040204" pitchFamily="34" charset="0"/>
              <a:buChar char="•"/>
            </a:pPr>
            <a:r>
              <a:rPr lang="en-US" altLang="th-TH" sz="3200">
                <a:latin typeface="Tahoma" panose="020B0604030504040204" pitchFamily="34" charset="0"/>
              </a:rPr>
              <a:t>Đường dây khẩn cấp</a:t>
            </a:r>
          </a:p>
          <a:p>
            <a:pPr eaLnBrk="1" hangingPunct="1">
              <a:spcBef>
                <a:spcPts val="800"/>
              </a:spcBef>
              <a:buFont typeface="Tahoma" panose="020B0604030504040204" pitchFamily="34" charset="0"/>
              <a:buChar char="•"/>
            </a:pPr>
            <a:r>
              <a:rPr lang="en-US" altLang="th-TH" sz="3200">
                <a:latin typeface="Tahoma" panose="020B0604030504040204" pitchFamily="34" charset="0"/>
              </a:rPr>
              <a:t>Cơ quan ứng phó khẩn cấp</a:t>
            </a:r>
          </a:p>
        </p:txBody>
      </p:sp>
      <p:sp>
        <p:nvSpPr>
          <p:cNvPr id="2" name="Date Placeholder 1"/>
          <p:cNvSpPr>
            <a:spLocks noGrp="1"/>
          </p:cNvSpPr>
          <p:nvPr>
            <p:ph type="dt" idx="10"/>
          </p:nvPr>
        </p:nvSpPr>
        <p:spPr/>
        <p:txBody>
          <a:bodyPr/>
          <a:lstStyle/>
          <a:p>
            <a:fld id="{7ACCF1BE-4467-47B4-8692-4386EAE5D9A3}"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BE7B9D0A-E61A-4B8F-A4E9-379CECF62974}" type="slidenum">
              <a:rPr lang="en-US" altLang="th-TH" smtClean="0"/>
              <a:pPr/>
              <a:t>44</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B2BCF0B-9CF0-4315-B2F9-E86ABBB34C39}"/>
              </a:ext>
            </a:extLst>
          </p:cNvPr>
          <p:cNvSpPr>
            <a:spLocks noGrp="1"/>
          </p:cNvSpPr>
          <p:nvPr>
            <p:ph type="dt" idx="10"/>
          </p:nvPr>
        </p:nvSpPr>
        <p:spPr/>
        <p:txBody>
          <a:bodyPr/>
          <a:lstStyle/>
          <a:p>
            <a:fld id="{8090B781-8BA2-4250-8A88-2D795BB0FC3E}"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81C71AF7-64F7-45C1-9E17-A67746206BAE}"/>
              </a:ext>
            </a:extLst>
          </p:cNvPr>
          <p:cNvSpPr>
            <a:spLocks noGrp="1"/>
          </p:cNvSpPr>
          <p:nvPr>
            <p:ph type="sldNum" idx="11"/>
          </p:nvPr>
        </p:nvSpPr>
        <p:spPr/>
        <p:txBody>
          <a:bodyPr/>
          <a:lstStyle/>
          <a:p>
            <a:r>
              <a:rPr lang="en-US" altLang="th-TH"/>
              <a:t>17-</a:t>
            </a:r>
            <a:fld id="{4065F951-50D2-4688-8E36-BA7D82B15DEF}" type="slidenum">
              <a:rPr lang="en-US" altLang="th-TH"/>
              <a:pPr/>
              <a:t>45</a:t>
            </a:fld>
            <a:endParaRPr lang="en-US" altLang="th-TH"/>
          </a:p>
        </p:txBody>
      </p:sp>
      <p:sp>
        <p:nvSpPr>
          <p:cNvPr id="32769" name="Rectangle 1">
            <a:extLst>
              <a:ext uri="{FF2B5EF4-FFF2-40B4-BE49-F238E27FC236}">
                <a16:creationId xmlns:a16="http://schemas.microsoft.com/office/drawing/2014/main" id="{B2A20746-E5FF-4125-8840-F579B43782B3}"/>
              </a:ext>
            </a:extLst>
          </p:cNvPr>
          <p:cNvSpPr>
            <a:spLocks noGrp="1" noChangeArrowheads="1"/>
          </p:cNvSpPr>
          <p:nvPr>
            <p:ph type="title" idx="4294967295"/>
          </p:nvPr>
        </p:nvSpPr>
        <p:spPr>
          <a:xfrm>
            <a:off x="990600" y="381000"/>
            <a:ext cx="7877175"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sz="2400" b="1"/>
              <a:t>Figure 17.12</a:t>
            </a:r>
            <a:r>
              <a:rPr lang="en-US" altLang="th-TH" sz="2400"/>
              <a:t> Những ẩn dụ về tổ chức có thể góp phần vào sự thành công hay thất bại của một hệ thống thông tin</a:t>
            </a:r>
          </a:p>
        </p:txBody>
      </p:sp>
      <p:pic>
        <p:nvPicPr>
          <p:cNvPr id="32770" name="Picture 2">
            <a:extLst>
              <a:ext uri="{FF2B5EF4-FFF2-40B4-BE49-F238E27FC236}">
                <a16:creationId xmlns:a16="http://schemas.microsoft.com/office/drawing/2014/main" id="{3680CCE4-A71F-44BC-91D6-4C8E47816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1200"/>
            <a:ext cx="5562600" cy="4351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B1FE2B-B264-49B3-A49F-1491B12F854D}"/>
              </a:ext>
            </a:extLst>
          </p:cNvPr>
          <p:cNvSpPr>
            <a:spLocks noGrp="1"/>
          </p:cNvSpPr>
          <p:nvPr>
            <p:ph type="dt" idx="10"/>
          </p:nvPr>
        </p:nvSpPr>
        <p:spPr/>
        <p:txBody>
          <a:bodyPr/>
          <a:lstStyle/>
          <a:p>
            <a:fld id="{E4EFD466-0E58-4DAD-9B1D-D21A0103DC87}"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6DFDB22A-F11C-441D-BFD9-8F4CB5FD0483}"/>
              </a:ext>
            </a:extLst>
          </p:cNvPr>
          <p:cNvSpPr>
            <a:spLocks noGrp="1"/>
          </p:cNvSpPr>
          <p:nvPr>
            <p:ph type="sldNum" idx="11"/>
          </p:nvPr>
        </p:nvSpPr>
        <p:spPr/>
        <p:txBody>
          <a:bodyPr/>
          <a:lstStyle/>
          <a:p>
            <a:r>
              <a:rPr lang="en-US" altLang="th-TH"/>
              <a:t>17-</a:t>
            </a:r>
            <a:fld id="{FCF4D6C7-9DF0-4398-A27E-F8B1A3B49F36}" type="slidenum">
              <a:rPr lang="en-US" altLang="th-TH"/>
              <a:pPr/>
              <a:t>46</a:t>
            </a:fld>
            <a:endParaRPr lang="en-US" altLang="th-TH"/>
          </a:p>
        </p:txBody>
      </p:sp>
      <p:sp>
        <p:nvSpPr>
          <p:cNvPr id="33793" name="Rectangle 1">
            <a:extLst>
              <a:ext uri="{FF2B5EF4-FFF2-40B4-BE49-F238E27FC236}">
                <a16:creationId xmlns:a16="http://schemas.microsoft.com/office/drawing/2014/main" id="{6B778CF7-6ABA-44A2-892B-5F7CD61A22D1}"/>
              </a:ext>
            </a:extLst>
          </p:cNvPr>
          <p:cNvSpPr>
            <a:spLocks noGrp="1" noChangeArrowheads="1"/>
          </p:cNvSpPr>
          <p:nvPr>
            <p:ph type="title" idx="4294967295"/>
          </p:nvPr>
        </p:nvSpPr>
        <p:spPr>
          <a:xfrm>
            <a:off x="990600" y="381000"/>
            <a:ext cx="787717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t>Kỹ thuật đánh giá</a:t>
            </a:r>
          </a:p>
        </p:txBody>
      </p:sp>
      <p:sp>
        <p:nvSpPr>
          <p:cNvPr id="33794" name="Rectangle 2">
            <a:extLst>
              <a:ext uri="{FF2B5EF4-FFF2-40B4-BE49-F238E27FC236}">
                <a16:creationId xmlns:a16="http://schemas.microsoft.com/office/drawing/2014/main" id="{7FCDDE5C-5403-4346-A2A5-C1371C3DCDA1}"/>
              </a:ext>
            </a:extLst>
          </p:cNvPr>
          <p:cNvSpPr>
            <a:spLocks noGrp="1" noChangeArrowheads="1"/>
          </p:cNvSpPr>
          <p:nvPr>
            <p:ph type="body" idx="4294967295"/>
          </p:nvPr>
        </p:nvSpPr>
        <p:spPr>
          <a:xfrm>
            <a:off x="1182688" y="2017713"/>
            <a:ext cx="7772400" cy="4114800"/>
          </a:xfrm>
          <a:ln/>
        </p:spPr>
        <p:txBody>
          <a:bodyPr/>
          <a:lstStyle/>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Phân tích chi phí - lợi ích (cost-benefit analysis)</a:t>
            </a:r>
          </a:p>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Đánh giá quyết định sửa đổi</a:t>
            </a:r>
          </a:p>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Đánh giá sự tiếp cận của người dùng</a:t>
            </a:r>
          </a:p>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Đánh giá qua tiện ích hệ thống thông tin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20815E-74DE-4821-B46C-CB69CE198617}"/>
              </a:ext>
            </a:extLst>
          </p:cNvPr>
          <p:cNvSpPr>
            <a:spLocks noGrp="1"/>
          </p:cNvSpPr>
          <p:nvPr>
            <p:ph type="dt" idx="10"/>
          </p:nvPr>
        </p:nvSpPr>
        <p:spPr/>
        <p:txBody>
          <a:bodyPr/>
          <a:lstStyle/>
          <a:p>
            <a:fld id="{1CA21930-9A5C-4990-963B-6303F2D56F7C}"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6492A8CB-8B6D-47D6-BE0E-7FD4329479D4}"/>
              </a:ext>
            </a:extLst>
          </p:cNvPr>
          <p:cNvSpPr>
            <a:spLocks noGrp="1"/>
          </p:cNvSpPr>
          <p:nvPr>
            <p:ph type="sldNum" idx="11"/>
          </p:nvPr>
        </p:nvSpPr>
        <p:spPr/>
        <p:txBody>
          <a:bodyPr/>
          <a:lstStyle/>
          <a:p>
            <a:r>
              <a:rPr lang="en-US" altLang="th-TH"/>
              <a:t>17-</a:t>
            </a:r>
            <a:fld id="{B563626E-2850-43E0-B9BF-4C34D1C4FF3E}" type="slidenum">
              <a:rPr lang="en-US" altLang="th-TH"/>
              <a:pPr/>
              <a:t>47</a:t>
            </a:fld>
            <a:endParaRPr lang="en-US" altLang="th-TH"/>
          </a:p>
        </p:txBody>
      </p:sp>
      <p:sp>
        <p:nvSpPr>
          <p:cNvPr id="34817" name="Rectangle 1">
            <a:extLst>
              <a:ext uri="{FF2B5EF4-FFF2-40B4-BE49-F238E27FC236}">
                <a16:creationId xmlns:a16="http://schemas.microsoft.com/office/drawing/2014/main" id="{10B41620-C269-424A-9821-A66711B84DF1}"/>
              </a:ext>
            </a:extLst>
          </p:cNvPr>
          <p:cNvSpPr>
            <a:spLocks noGrp="1" noChangeArrowheads="1"/>
          </p:cNvSpPr>
          <p:nvPr>
            <p:ph type="title" idx="4294967295"/>
          </p:nvPr>
        </p:nvSpPr>
        <p:spPr>
          <a:xfrm>
            <a:off x="990600" y="381000"/>
            <a:ext cx="787717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t>Đánh giá qua tiện ích hệ thống thông tin</a:t>
            </a:r>
          </a:p>
        </p:txBody>
      </p:sp>
      <p:sp>
        <p:nvSpPr>
          <p:cNvPr id="34818" name="Rectangle 2">
            <a:extLst>
              <a:ext uri="{FF2B5EF4-FFF2-40B4-BE49-F238E27FC236}">
                <a16:creationId xmlns:a16="http://schemas.microsoft.com/office/drawing/2014/main" id="{322CE500-D4D7-485F-AEA3-A9C74849BCE8}"/>
              </a:ext>
            </a:extLst>
          </p:cNvPr>
          <p:cNvSpPr>
            <a:spLocks noGrp="1" noChangeArrowheads="1"/>
          </p:cNvSpPr>
          <p:nvPr>
            <p:ph type="body" idx="4294967295"/>
          </p:nvPr>
        </p:nvSpPr>
        <p:spPr>
          <a:xfrm>
            <a:off x="1219200" y="1905000"/>
            <a:ext cx="7772400" cy="4114800"/>
          </a:xfrm>
          <a:ln/>
        </p:spPr>
        <p:txBody>
          <a:bodyPr/>
          <a:lstStyle/>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Quyền sở hữu (Possesion) - who</a:t>
            </a:r>
          </a:p>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Hình thức (Form) - what</a:t>
            </a:r>
          </a:p>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Địa điểm (Place) - where</a:t>
            </a:r>
          </a:p>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Thời gian (Time) – when</a:t>
            </a:r>
          </a:p>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Sự thực thi (Actualization) - how</a:t>
            </a:r>
          </a:p>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Mục tiêu (Goal) - why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8B3CA4-7B37-46DE-A6F7-DFBEABCA13E8}"/>
              </a:ext>
            </a:extLst>
          </p:cNvPr>
          <p:cNvSpPr>
            <a:spLocks noGrp="1"/>
          </p:cNvSpPr>
          <p:nvPr>
            <p:ph type="dt" idx="10"/>
          </p:nvPr>
        </p:nvSpPr>
        <p:spPr/>
        <p:txBody>
          <a:bodyPr/>
          <a:lstStyle/>
          <a:p>
            <a:fld id="{0DB8068D-B508-45FA-8DDA-7AC51FE184EE}"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E7357377-0CA2-447C-8A25-02BAE159A890}"/>
              </a:ext>
            </a:extLst>
          </p:cNvPr>
          <p:cNvSpPr>
            <a:spLocks noGrp="1"/>
          </p:cNvSpPr>
          <p:nvPr>
            <p:ph type="sldNum" idx="11"/>
          </p:nvPr>
        </p:nvSpPr>
        <p:spPr/>
        <p:txBody>
          <a:bodyPr/>
          <a:lstStyle/>
          <a:p>
            <a:r>
              <a:rPr lang="en-US" altLang="th-TH"/>
              <a:t>17-</a:t>
            </a:r>
            <a:fld id="{8A4243D1-9E5C-4BA6-A8A1-953B7BA1BF93}" type="slidenum">
              <a:rPr lang="en-US" altLang="th-TH"/>
              <a:pPr/>
              <a:t>48</a:t>
            </a:fld>
            <a:endParaRPr lang="en-US" altLang="th-TH"/>
          </a:p>
        </p:txBody>
      </p:sp>
      <p:sp>
        <p:nvSpPr>
          <p:cNvPr id="35841" name="Rectangle 1">
            <a:extLst>
              <a:ext uri="{FF2B5EF4-FFF2-40B4-BE49-F238E27FC236}">
                <a16:creationId xmlns:a16="http://schemas.microsoft.com/office/drawing/2014/main" id="{0F668CEC-1319-4008-881F-E6E53FBA2DFF}"/>
              </a:ext>
            </a:extLst>
          </p:cNvPr>
          <p:cNvSpPr>
            <a:spLocks noGrp="1" noChangeArrowheads="1"/>
          </p:cNvSpPr>
          <p:nvPr>
            <p:ph type="title" idx="4294967295"/>
          </p:nvPr>
        </p:nvSpPr>
        <p:spPr>
          <a:xfrm>
            <a:off x="990600" y="381000"/>
            <a:ext cx="7877175"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t>Đánh giá qua tiện ích hệ thống thông tin</a:t>
            </a:r>
          </a:p>
        </p:txBody>
      </p:sp>
      <p:sp>
        <p:nvSpPr>
          <p:cNvPr id="35842" name="Rectangle 2">
            <a:extLst>
              <a:ext uri="{FF2B5EF4-FFF2-40B4-BE49-F238E27FC236}">
                <a16:creationId xmlns:a16="http://schemas.microsoft.com/office/drawing/2014/main" id="{33D858B8-D493-4396-BC89-4AE0E26921E6}"/>
              </a:ext>
            </a:extLst>
          </p:cNvPr>
          <p:cNvSpPr>
            <a:spLocks noGrp="1" noChangeArrowheads="1"/>
          </p:cNvSpPr>
          <p:nvPr>
            <p:ph type="body" idx="4294967295"/>
          </p:nvPr>
        </p:nvSpPr>
        <p:spPr>
          <a:xfrm>
            <a:off x="1182688" y="2017713"/>
            <a:ext cx="7772400" cy="4114800"/>
          </a:xfrm>
          <a:ln/>
        </p:spPr>
        <p:txBody>
          <a:bodyPr/>
          <a:lstStyle/>
          <a:p>
            <a:pPr marL="341313" indent="-341313">
              <a:lnSpc>
                <a:spcPct val="90000"/>
              </a:lnSpc>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Quyền sở hữu (possesion) trả lời câu hỏi là ai sẽ nhận được đầu ra của hệ thống</a:t>
            </a:r>
          </a:p>
          <a:p>
            <a:pPr marL="341313" indent="-341313">
              <a:lnSpc>
                <a:spcPct val="90000"/>
              </a:lnSpc>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Hình thức (form) trả lời câu hỏi là loại hình thức đầu ra nào sẽ được phân phối tới người đưa ra quyết định.</a:t>
            </a:r>
          </a:p>
          <a:p>
            <a:pPr marL="341313" indent="-341313">
              <a:lnSpc>
                <a:spcPct val="90000"/>
              </a:lnSpc>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Địa điểm (place) trả lời câu hỏi về nơi thông tin được phân phối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9F0982-224E-4FD4-B9EB-C70281059994}"/>
              </a:ext>
            </a:extLst>
          </p:cNvPr>
          <p:cNvSpPr>
            <a:spLocks noGrp="1"/>
          </p:cNvSpPr>
          <p:nvPr>
            <p:ph type="dt" idx="10"/>
          </p:nvPr>
        </p:nvSpPr>
        <p:spPr/>
        <p:txBody>
          <a:bodyPr/>
          <a:lstStyle/>
          <a:p>
            <a:fld id="{139F614C-9658-4F1D-96EB-6A4CA4EB301D}"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2B3DC3F0-E6F0-4B1D-91F9-B8C3A1890F16}"/>
              </a:ext>
            </a:extLst>
          </p:cNvPr>
          <p:cNvSpPr>
            <a:spLocks noGrp="1"/>
          </p:cNvSpPr>
          <p:nvPr>
            <p:ph type="sldNum" idx="11"/>
          </p:nvPr>
        </p:nvSpPr>
        <p:spPr/>
        <p:txBody>
          <a:bodyPr/>
          <a:lstStyle/>
          <a:p>
            <a:r>
              <a:rPr lang="en-US" altLang="th-TH"/>
              <a:t>17-</a:t>
            </a:r>
            <a:fld id="{BEAD6C5C-61C8-4DD6-923E-9AD3B143628A}" type="slidenum">
              <a:rPr lang="en-US" altLang="th-TH"/>
              <a:pPr/>
              <a:t>49</a:t>
            </a:fld>
            <a:endParaRPr lang="en-US" altLang="th-TH"/>
          </a:p>
        </p:txBody>
      </p:sp>
      <p:sp>
        <p:nvSpPr>
          <p:cNvPr id="36865" name="Rectangle 1">
            <a:extLst>
              <a:ext uri="{FF2B5EF4-FFF2-40B4-BE49-F238E27FC236}">
                <a16:creationId xmlns:a16="http://schemas.microsoft.com/office/drawing/2014/main" id="{9ABEFCAB-F938-477E-A446-31778024E54A}"/>
              </a:ext>
            </a:extLst>
          </p:cNvPr>
          <p:cNvSpPr>
            <a:spLocks noGrp="1" noChangeArrowheads="1"/>
          </p:cNvSpPr>
          <p:nvPr>
            <p:ph type="title" idx="4294967295"/>
          </p:nvPr>
        </p:nvSpPr>
        <p:spPr>
          <a:xfrm>
            <a:off x="990600" y="381000"/>
            <a:ext cx="787717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t>Information System Utility Approach (Continued)</a:t>
            </a:r>
          </a:p>
        </p:txBody>
      </p:sp>
      <p:sp>
        <p:nvSpPr>
          <p:cNvPr id="36866" name="Rectangle 2">
            <a:extLst>
              <a:ext uri="{FF2B5EF4-FFF2-40B4-BE49-F238E27FC236}">
                <a16:creationId xmlns:a16="http://schemas.microsoft.com/office/drawing/2014/main" id="{EB125ED0-F3F9-4FE7-B5FC-C9E493EFE07F}"/>
              </a:ext>
            </a:extLst>
          </p:cNvPr>
          <p:cNvSpPr>
            <a:spLocks noGrp="1" noChangeArrowheads="1"/>
          </p:cNvSpPr>
          <p:nvPr>
            <p:ph type="body" idx="4294967295"/>
          </p:nvPr>
        </p:nvSpPr>
        <p:spPr>
          <a:xfrm>
            <a:off x="1182688" y="2017713"/>
            <a:ext cx="7772400" cy="4114800"/>
          </a:xfrm>
          <a:ln/>
        </p:spPr>
        <p:txBody>
          <a:bodyPr/>
          <a:lstStyle/>
          <a:p>
            <a:pPr marL="341313" indent="-341313">
              <a:lnSpc>
                <a:spcPct val="90000"/>
              </a:lnSpc>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Thời gian (Time) trả lời câu hỏi khi nào thì thông tin sẽ được chuyển tới.</a:t>
            </a:r>
          </a:p>
          <a:p>
            <a:pPr marL="341313" indent="-341313">
              <a:lnSpc>
                <a:spcPct val="90000"/>
              </a:lnSpc>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Sự thực thi (Actualization) liên quan đến cách mà thông tin được giới thiệu và sử dụng bởi người đưa ra quyết định</a:t>
            </a:r>
          </a:p>
          <a:p>
            <a:pPr marL="341313" indent="-341313">
              <a:lnSpc>
                <a:spcPct val="90000"/>
              </a:lnSpc>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Mục tiêu (goal) trả lời cho lý do tại sao cần có hệ thống bằng việc hỏi liệu đầu ra có giá trị trong việc giúp tổ chức đạt được những mục tiêu hay không.</a:t>
            </a:r>
          </a:p>
          <a:p>
            <a:pPr marL="341313" indent="-341313">
              <a:lnSpc>
                <a:spcPct val="90000"/>
              </a:lnSpc>
              <a:buFont typeface="Tahoma" panose="020B060403050404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05B8-6DF5-4C8B-A85A-5BD111578439}"/>
              </a:ext>
            </a:extLst>
          </p:cNvPr>
          <p:cNvSpPr>
            <a:spLocks noGrp="1"/>
          </p:cNvSpPr>
          <p:nvPr>
            <p:ph type="title"/>
          </p:nvPr>
        </p:nvSpPr>
        <p:spPr/>
        <p:txBody>
          <a:bodyPr/>
          <a:lstStyle/>
          <a:p>
            <a:r>
              <a:rPr lang="en-US">
                <a:ea typeface="Tahoma"/>
                <a:cs typeface="Tahoma"/>
              </a:rPr>
              <a:t>Mô hình ứng dụng</a:t>
            </a:r>
            <a:endParaRPr lang="en-US"/>
          </a:p>
        </p:txBody>
      </p:sp>
      <p:sp>
        <p:nvSpPr>
          <p:cNvPr id="3" name="Content Placeholder 2">
            <a:extLst>
              <a:ext uri="{FF2B5EF4-FFF2-40B4-BE49-F238E27FC236}">
                <a16:creationId xmlns:a16="http://schemas.microsoft.com/office/drawing/2014/main" id="{AB7DAC4F-B950-47D2-A4FD-F0AF071B6846}"/>
              </a:ext>
            </a:extLst>
          </p:cNvPr>
          <p:cNvSpPr>
            <a:spLocks noGrp="1"/>
          </p:cNvSpPr>
          <p:nvPr>
            <p:ph idx="1"/>
          </p:nvPr>
        </p:nvSpPr>
        <p:spPr/>
        <p:txBody>
          <a:bodyPr/>
          <a:lstStyle/>
          <a:p>
            <a:pPr marL="457200" indent="-457200">
              <a:buFont typeface="Arial" panose="02020603050405020304" pitchFamily="18" charset="0"/>
              <a:buChar char="•"/>
            </a:pPr>
            <a:r>
              <a:rPr lang="en-US">
                <a:ea typeface="Tahoma"/>
                <a:cs typeface="Tahoma"/>
              </a:rPr>
              <a:t>Mô hình tính toán tập trung</a:t>
            </a:r>
            <a:endParaRPr lang="en-US"/>
          </a:p>
          <a:p>
            <a:pPr marL="457200" indent="-457200">
              <a:buFont typeface="Arial" panose="02020603050405020304" pitchFamily="18" charset="0"/>
              <a:buChar char="•"/>
            </a:pPr>
            <a:r>
              <a:rPr lang="en-US">
                <a:ea typeface="Tahoma"/>
                <a:cs typeface="Tahoma"/>
              </a:rPr>
              <a:t>Mô hình Desktop</a:t>
            </a:r>
            <a:endParaRPr lang="en-US" dirty="0">
              <a:ea typeface="Tahoma"/>
              <a:cs typeface="Tahoma"/>
            </a:endParaRPr>
          </a:p>
          <a:p>
            <a:pPr marL="457200" indent="-457200">
              <a:buFont typeface="Arial" panose="02020603050405020304" pitchFamily="18" charset="0"/>
              <a:buChar char="•"/>
            </a:pPr>
            <a:r>
              <a:rPr lang="en-US">
                <a:ea typeface="Tahoma"/>
                <a:cs typeface="Tahoma"/>
              </a:rPr>
              <a:t>Mô hình 2 lớp (2 - tier / Client-server)</a:t>
            </a:r>
          </a:p>
          <a:p>
            <a:pPr marL="457200" indent="-457200">
              <a:buFont typeface="Arial" panose="02020603050405020304" pitchFamily="18" charset="0"/>
              <a:buChar char="•"/>
            </a:pPr>
            <a:r>
              <a:rPr lang="en-US">
                <a:ea typeface="Tahoma"/>
                <a:cs typeface="Tahoma"/>
              </a:rPr>
              <a:t>Mô hình n lớp (n - tier)</a:t>
            </a:r>
            <a:endParaRPr lang="en-US" dirty="0">
              <a:ea typeface="Tahoma"/>
              <a:cs typeface="Tahoma"/>
            </a:endParaRPr>
          </a:p>
        </p:txBody>
      </p:sp>
      <p:sp>
        <p:nvSpPr>
          <p:cNvPr id="4" name="Date Placeholder 3">
            <a:extLst>
              <a:ext uri="{FF2B5EF4-FFF2-40B4-BE49-F238E27FC236}">
                <a16:creationId xmlns:a16="http://schemas.microsoft.com/office/drawing/2014/main" id="{3FE6B37F-D6AB-4715-B95D-5BEC9428B228}"/>
              </a:ext>
            </a:extLst>
          </p:cNvPr>
          <p:cNvSpPr>
            <a:spLocks noGrp="1"/>
          </p:cNvSpPr>
          <p:nvPr>
            <p:ph type="dt" idx="10"/>
          </p:nvPr>
        </p:nvSpPr>
        <p:spPr/>
        <p:txBody>
          <a:bodyPr/>
          <a:lstStyle/>
          <a:p>
            <a:fld id="{4134C4A8-9C81-4A0A-978B-1FB11D24A3E3}"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5</a:t>
            </a:fld>
            <a:endParaRPr lang="en-US" altLang="th-TH"/>
          </a:p>
        </p:txBody>
      </p:sp>
    </p:spTree>
    <p:extLst>
      <p:ext uri="{BB962C8B-B14F-4D97-AF65-F5344CB8AC3E}">
        <p14:creationId xmlns:p14="http://schemas.microsoft.com/office/powerpoint/2010/main" val="2980689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CE9090E-1532-43C0-8FF3-5770DA6ED4D5}"/>
              </a:ext>
            </a:extLst>
          </p:cNvPr>
          <p:cNvSpPr>
            <a:spLocks noGrp="1"/>
          </p:cNvSpPr>
          <p:nvPr>
            <p:ph type="dt" idx="10"/>
          </p:nvPr>
        </p:nvSpPr>
        <p:spPr/>
        <p:txBody>
          <a:bodyPr/>
          <a:lstStyle/>
          <a:p>
            <a:fld id="{C2B04946-AD87-4FB0-AC75-D73E24CD09F9}"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96CD656D-723E-4D10-9E7F-85E8A024DB8E}"/>
              </a:ext>
            </a:extLst>
          </p:cNvPr>
          <p:cNvSpPr>
            <a:spLocks noGrp="1"/>
          </p:cNvSpPr>
          <p:nvPr>
            <p:ph type="sldNum" idx="11"/>
          </p:nvPr>
        </p:nvSpPr>
        <p:spPr/>
        <p:txBody>
          <a:bodyPr/>
          <a:lstStyle/>
          <a:p>
            <a:r>
              <a:rPr lang="en-US" altLang="th-TH"/>
              <a:t>17-</a:t>
            </a:r>
            <a:fld id="{6D5C283E-651E-476C-8407-7BBB5BC0F5CF}" type="slidenum">
              <a:rPr lang="en-US" altLang="th-TH"/>
              <a:pPr/>
              <a:t>50</a:t>
            </a:fld>
            <a:endParaRPr lang="en-US" altLang="th-TH"/>
          </a:p>
        </p:txBody>
      </p:sp>
      <p:sp>
        <p:nvSpPr>
          <p:cNvPr id="37889" name="Rectangle 1">
            <a:extLst>
              <a:ext uri="{FF2B5EF4-FFF2-40B4-BE49-F238E27FC236}">
                <a16:creationId xmlns:a16="http://schemas.microsoft.com/office/drawing/2014/main" id="{358DBC19-153B-454A-9527-92D45BF5C7C6}"/>
              </a:ext>
            </a:extLst>
          </p:cNvPr>
          <p:cNvSpPr>
            <a:spLocks noGrp="1" noChangeArrowheads="1"/>
          </p:cNvSpPr>
          <p:nvPr>
            <p:ph type="title" idx="4294967295"/>
          </p:nvPr>
        </p:nvSpPr>
        <p:spPr>
          <a:xfrm>
            <a:off x="990600" y="381000"/>
            <a:ext cx="787717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a:t>Đánh giá website</a:t>
            </a:r>
          </a:p>
        </p:txBody>
      </p:sp>
      <p:sp>
        <p:nvSpPr>
          <p:cNvPr id="37890" name="Rectangle 2">
            <a:extLst>
              <a:ext uri="{FF2B5EF4-FFF2-40B4-BE49-F238E27FC236}">
                <a16:creationId xmlns:a16="http://schemas.microsoft.com/office/drawing/2014/main" id="{C2206F06-746B-432E-AB2A-5BB48D324C36}"/>
              </a:ext>
            </a:extLst>
          </p:cNvPr>
          <p:cNvSpPr>
            <a:spLocks noGrp="1" noChangeArrowheads="1"/>
          </p:cNvSpPr>
          <p:nvPr>
            <p:ph type="body" idx="4294967295"/>
          </p:nvPr>
        </p:nvSpPr>
        <p:spPr>
          <a:xfrm>
            <a:off x="1182688" y="2017713"/>
            <a:ext cx="7772400" cy="4114800"/>
          </a:xfrm>
          <a:ln/>
        </p:spPr>
        <p:txBody>
          <a:bodyPr/>
          <a:lstStyle/>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Biết được số lượt truy cập website</a:t>
            </a:r>
          </a:p>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Biết chi tiết về những trang riêng được truy cập trên website</a:t>
            </a:r>
          </a:p>
          <a:p>
            <a:pPr marL="341313" indent="-341313">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Tìm hiểu thêm về khách truy cập trang web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BE4ED3-5CA5-42FE-84E4-B86C5259A3D8}"/>
              </a:ext>
            </a:extLst>
          </p:cNvPr>
          <p:cNvSpPr>
            <a:spLocks noGrp="1"/>
          </p:cNvSpPr>
          <p:nvPr>
            <p:ph type="dt" idx="10"/>
          </p:nvPr>
        </p:nvSpPr>
        <p:spPr/>
        <p:txBody>
          <a:bodyPr/>
          <a:lstStyle/>
          <a:p>
            <a:fld id="{B3A07983-2FE2-4FD9-89E3-4D573BEC6579}"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F28208D7-9B30-47EF-A792-B365295E6A8F}"/>
              </a:ext>
            </a:extLst>
          </p:cNvPr>
          <p:cNvSpPr>
            <a:spLocks noGrp="1"/>
          </p:cNvSpPr>
          <p:nvPr>
            <p:ph type="sldNum" idx="11"/>
          </p:nvPr>
        </p:nvSpPr>
        <p:spPr/>
        <p:txBody>
          <a:bodyPr/>
          <a:lstStyle/>
          <a:p>
            <a:r>
              <a:rPr lang="en-US" altLang="th-TH"/>
              <a:t>17-</a:t>
            </a:r>
            <a:fld id="{2D734BC0-560E-4E07-94EB-E320664292EE}" type="slidenum">
              <a:rPr lang="en-US" altLang="th-TH"/>
              <a:pPr/>
              <a:t>51</a:t>
            </a:fld>
            <a:endParaRPr lang="en-US" altLang="th-TH"/>
          </a:p>
        </p:txBody>
      </p:sp>
      <p:sp>
        <p:nvSpPr>
          <p:cNvPr id="38913" name="Rectangle 1">
            <a:extLst>
              <a:ext uri="{FF2B5EF4-FFF2-40B4-BE49-F238E27FC236}">
                <a16:creationId xmlns:a16="http://schemas.microsoft.com/office/drawing/2014/main" id="{54CC0F05-D949-4071-942B-7790FDAA99A2}"/>
              </a:ext>
            </a:extLst>
          </p:cNvPr>
          <p:cNvSpPr>
            <a:spLocks noGrp="1" noChangeArrowheads="1"/>
          </p:cNvSpPr>
          <p:nvPr>
            <p:ph type="title" idx="4294967295"/>
          </p:nvPr>
        </p:nvSpPr>
        <p:spPr>
          <a:xfrm>
            <a:off x="990600" y="381000"/>
            <a:ext cx="7877175"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h-TH" sz="4000"/>
              <a:t>Đánh giá website</a:t>
            </a:r>
          </a:p>
        </p:txBody>
      </p:sp>
      <p:sp>
        <p:nvSpPr>
          <p:cNvPr id="38914" name="Rectangle 2">
            <a:extLst>
              <a:ext uri="{FF2B5EF4-FFF2-40B4-BE49-F238E27FC236}">
                <a16:creationId xmlns:a16="http://schemas.microsoft.com/office/drawing/2014/main" id="{98B98A15-C1B4-424B-BD8D-E83A4A8FA5E6}"/>
              </a:ext>
            </a:extLst>
          </p:cNvPr>
          <p:cNvSpPr>
            <a:spLocks noGrp="1" noChangeArrowheads="1"/>
          </p:cNvSpPr>
          <p:nvPr>
            <p:ph type="body" idx="4294967295"/>
          </p:nvPr>
        </p:nvSpPr>
        <p:spPr>
          <a:xfrm>
            <a:off x="1182688" y="2017713"/>
            <a:ext cx="7772400" cy="4114800"/>
          </a:xfrm>
          <a:ln/>
        </p:spPr>
        <p:txBody>
          <a:bodyPr/>
          <a:lstStyle/>
          <a:p>
            <a:pPr marL="341313" indent="-341313">
              <a:lnSpc>
                <a:spcPct val="90000"/>
              </a:lnSpc>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Xem thử visitors có điền đúng form mình đã thiết kế không</a:t>
            </a:r>
          </a:p>
          <a:p>
            <a:pPr marL="341313" indent="-341313">
              <a:lnSpc>
                <a:spcPct val="90000"/>
              </a:lnSpc>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Tìm ra những nguồn giới thiệu visitors đến với website khách hàng</a:t>
            </a:r>
          </a:p>
          <a:p>
            <a:pPr marL="341313" indent="-341313">
              <a:lnSpc>
                <a:spcPct val="90000"/>
              </a:lnSpc>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Xác định được visitors đang sử dụng trình duyệt</a:t>
            </a:r>
          </a:p>
          <a:p>
            <a:pPr marL="341313" indent="-341313">
              <a:lnSpc>
                <a:spcPct val="90000"/>
              </a:lnSpc>
              <a:buFont typeface="Tahoma" panose="020B060403050404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th-TH"/>
              <a:t>Tìm hiểu xem visitors có hứng thú với các quảng cáo trên website của khách hàng không.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7A099CC1-63A7-40E3-9097-1C1739078B28}"/>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1000">
                <a:latin typeface="Tahoma" panose="020B0604030504040204" pitchFamily="34" charset="0"/>
              </a:rPr>
              <a:t>Kendall &amp; Kendall</a:t>
            </a:r>
          </a:p>
        </p:txBody>
      </p:sp>
      <p:sp>
        <p:nvSpPr>
          <p:cNvPr id="31746" name="Text Box 2">
            <a:extLst>
              <a:ext uri="{FF2B5EF4-FFF2-40B4-BE49-F238E27FC236}">
                <a16:creationId xmlns:a16="http://schemas.microsoft.com/office/drawing/2014/main" id="{E18EDAD1-2AA9-4EDE-8CF5-7CFD16A8EC94}"/>
              </a:ext>
            </a:extLst>
          </p:cNvPr>
          <p:cNvSpPr txBox="1">
            <a:spLocks noChangeArrowheads="1"/>
          </p:cNvSpPr>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algn="r" eaLnBrk="1" hangingPunct="1">
              <a:buClrTx/>
              <a:buFontTx/>
              <a:buNone/>
            </a:pPr>
            <a:r>
              <a:rPr lang="en-US" altLang="th-TH" sz="1000">
                <a:latin typeface="Tahoma" panose="020B0604030504040204" pitchFamily="34" charset="0"/>
              </a:rPr>
              <a:t>17-</a:t>
            </a:r>
            <a:fld id="{F2D2666D-0E6C-4ABF-98BF-AAD9E0846C0C}" type="slidenum">
              <a:rPr lang="en-US" altLang="th-TH" sz="1000">
                <a:latin typeface="Tahoma" panose="020B0604030504040204" pitchFamily="34" charset="0"/>
              </a:rPr>
              <a:pPr algn="r" eaLnBrk="1" hangingPunct="1">
                <a:buClrTx/>
                <a:buFontTx/>
                <a:buNone/>
              </a:pPr>
              <a:t>52</a:t>
            </a:fld>
            <a:endParaRPr lang="en-US" altLang="th-TH" sz="1000">
              <a:latin typeface="Tahoma" panose="020B0604030504040204" pitchFamily="34" charset="0"/>
            </a:endParaRPr>
          </a:p>
        </p:txBody>
      </p:sp>
      <p:sp>
        <p:nvSpPr>
          <p:cNvPr id="31747" name="Text Box 3">
            <a:extLst>
              <a:ext uri="{FF2B5EF4-FFF2-40B4-BE49-F238E27FC236}">
                <a16:creationId xmlns:a16="http://schemas.microsoft.com/office/drawing/2014/main" id="{2D941334-49DA-434C-967D-4B6F596BFA9C}"/>
              </a:ext>
            </a:extLst>
          </p:cNvPr>
          <p:cNvSpPr txBox="1">
            <a:spLocks noChangeArrowheads="1"/>
          </p:cNvSpPr>
          <p:nvPr/>
        </p:nvSpPr>
        <p:spPr bwMode="auto">
          <a:xfrm>
            <a:off x="990600" y="381000"/>
            <a:ext cx="78771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Noto Sans CJK SC Regular" charset="0"/>
              </a:defRPr>
            </a:lvl9pPr>
          </a:lstStyle>
          <a:p>
            <a:pPr eaLnBrk="1" hangingPunct="1">
              <a:buClrTx/>
              <a:buFontTx/>
              <a:buNone/>
            </a:pPr>
            <a:r>
              <a:rPr lang="en-US" altLang="th-TH" sz="4400">
                <a:solidFill>
                  <a:srgbClr val="DF1738"/>
                </a:solidFill>
                <a:latin typeface="Tahoma" panose="020B0604030504040204" pitchFamily="34" charset="0"/>
              </a:rPr>
              <a:t>Câu hỏi</a:t>
            </a:r>
          </a:p>
        </p:txBody>
      </p:sp>
      <p:sp>
        <p:nvSpPr>
          <p:cNvPr id="31748" name="Text Box 4">
            <a:extLst>
              <a:ext uri="{FF2B5EF4-FFF2-40B4-BE49-F238E27FC236}">
                <a16:creationId xmlns:a16="http://schemas.microsoft.com/office/drawing/2014/main" id="{201C1A0E-1C37-4FCA-A9BC-9AB0F635B3C5}"/>
              </a:ext>
            </a:extLst>
          </p:cNvPr>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cs typeface="Noto Sans CJK SC Regular" charset="0"/>
              </a:defRPr>
            </a:lvl1pPr>
            <a:lvl2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cs typeface="Noto Sans CJK SC Regular" charset="0"/>
              </a:defRPr>
            </a:lvl2pPr>
            <a:lvl3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cs typeface="Noto Sans CJK SC Regular" charset="0"/>
              </a:defRPr>
            </a:lvl3pPr>
            <a:lvl4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cs typeface="Noto Sans CJK SC Regular" charset="0"/>
              </a:defRPr>
            </a:lvl4pPr>
            <a:lvl5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Arial" panose="020B0604020202020204" pitchFamily="34" charset="0"/>
                <a:cs typeface="Noto Sans CJK SC Regular" charset="0"/>
              </a:defRPr>
            </a:lvl9pPr>
          </a:lstStyle>
          <a:p>
            <a:pPr eaLnBrk="1" hangingPunct="1">
              <a:lnSpc>
                <a:spcPct val="80000"/>
              </a:lnSpc>
              <a:spcBef>
                <a:spcPts val="700"/>
              </a:spcBef>
              <a:buFont typeface="Times New Roman" panose="02020603050405020304" pitchFamily="18" charset="0"/>
              <a:buAutoNum type="arabicPeriod"/>
            </a:pPr>
            <a:r>
              <a:rPr lang="vi-VN" altLang="th-TH" sz="2800" dirty="0" smtClean="0">
                <a:latin typeface="Tahoma" panose="020B0604030504040204" pitchFamily="34" charset="0"/>
              </a:rPr>
              <a:t>Ai nên được đào tạo để sử dụng hệ thống thông tin</a:t>
            </a:r>
            <a:r>
              <a:rPr lang="en-US" altLang="th-TH" sz="2800" dirty="0" smtClean="0">
                <a:latin typeface="Tahoma" panose="020B0604030504040204" pitchFamily="34" charset="0"/>
              </a:rPr>
              <a:t>?</a:t>
            </a:r>
          </a:p>
          <a:p>
            <a:pPr eaLnBrk="1" hangingPunct="1">
              <a:lnSpc>
                <a:spcPct val="80000"/>
              </a:lnSpc>
              <a:spcBef>
                <a:spcPts val="700"/>
              </a:spcBef>
              <a:buFont typeface="Times New Roman" panose="02020603050405020304" pitchFamily="18" charset="0"/>
              <a:buAutoNum type="arabicPeriod"/>
            </a:pPr>
            <a:r>
              <a:rPr lang="vi-VN" altLang="th-TH" sz="2800" dirty="0" smtClean="0">
                <a:latin typeface="Tahoma" panose="020B0604030504040204" pitchFamily="34" charset="0"/>
              </a:rPr>
              <a:t>Liệt </a:t>
            </a:r>
            <a:r>
              <a:rPr lang="vi-VN" altLang="th-TH" sz="2800" dirty="0">
                <a:latin typeface="Tahoma" panose="020B0604030504040204" pitchFamily="34" charset="0"/>
              </a:rPr>
              <a:t>kê </a:t>
            </a:r>
            <a:r>
              <a:rPr lang="en-US" altLang="th-TH" sz="2800" dirty="0">
                <a:latin typeface="Tahoma" panose="020B0604030504040204" pitchFamily="34" charset="0"/>
              </a:rPr>
              <a:t>5</a:t>
            </a:r>
            <a:r>
              <a:rPr lang="vi-VN" altLang="th-TH" sz="2800" dirty="0">
                <a:latin typeface="Tahoma" panose="020B0604030504040204" pitchFamily="34" charset="0"/>
              </a:rPr>
              <a:t> chiến lược chuyển đổi để chuyển đổi hệ thống thông tin cũ sang hệ thống thông tin mới</a:t>
            </a:r>
            <a:r>
              <a:rPr lang="vi-VN" altLang="th-TH" sz="2800" dirty="0" smtClean="0">
                <a:latin typeface="Tahoma" panose="020B0604030504040204" pitchFamily="34" charset="0"/>
              </a:rPr>
              <a:t>.</a:t>
            </a:r>
          </a:p>
          <a:p>
            <a:pPr marL="0" indent="0" eaLnBrk="1" hangingPunct="1">
              <a:lnSpc>
                <a:spcPct val="80000"/>
              </a:lnSpc>
              <a:spcBef>
                <a:spcPts val="700"/>
              </a:spcBef>
            </a:pPr>
            <a:endParaRPr lang="vi-VN" altLang="th-TH" sz="2800" dirty="0">
              <a:latin typeface="Tahoma" panose="020B0604030504040204" pitchFamily="34" charset="0"/>
            </a:endParaRPr>
          </a:p>
        </p:txBody>
      </p:sp>
      <p:sp>
        <p:nvSpPr>
          <p:cNvPr id="2" name="Date Placeholder 1"/>
          <p:cNvSpPr>
            <a:spLocks noGrp="1"/>
          </p:cNvSpPr>
          <p:nvPr>
            <p:ph type="dt" idx="10"/>
          </p:nvPr>
        </p:nvSpPr>
        <p:spPr/>
        <p:txBody>
          <a:bodyPr/>
          <a:lstStyle/>
          <a:p>
            <a:fld id="{92B8915B-714D-4463-9B8F-C8C9BC055777}"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2E64D553-4E0D-4217-8B25-374B37842F54}" type="slidenum">
              <a:rPr lang="en-US" altLang="th-TH" smtClean="0"/>
              <a:pPr/>
              <a:t>52</a:t>
            </a:fld>
            <a:endParaRPr lang="en-US" altLang="th-TH"/>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BE4ED3-5CA5-42FE-84E4-B86C5259A3D8}"/>
              </a:ext>
            </a:extLst>
          </p:cNvPr>
          <p:cNvSpPr>
            <a:spLocks noGrp="1"/>
          </p:cNvSpPr>
          <p:nvPr>
            <p:ph type="dt" idx="10"/>
          </p:nvPr>
        </p:nvSpPr>
        <p:spPr/>
        <p:txBody>
          <a:bodyPr/>
          <a:lstStyle/>
          <a:p>
            <a:fld id="{B3A07983-2FE2-4FD9-89E3-4D573BEC6579}" type="datetime1">
              <a:rPr lang="en-US" altLang="th-TH" smtClean="0"/>
              <a:t>11/29/2018</a:t>
            </a:fld>
            <a:endParaRPr lang="en-US" altLang="th-TH"/>
          </a:p>
        </p:txBody>
      </p:sp>
      <p:sp>
        <p:nvSpPr>
          <p:cNvPr id="5" name="Slide Number Placeholder 4">
            <a:extLst>
              <a:ext uri="{FF2B5EF4-FFF2-40B4-BE49-F238E27FC236}">
                <a16:creationId xmlns:a16="http://schemas.microsoft.com/office/drawing/2014/main" id="{F28208D7-9B30-47EF-A792-B365295E6A8F}"/>
              </a:ext>
            </a:extLst>
          </p:cNvPr>
          <p:cNvSpPr>
            <a:spLocks noGrp="1"/>
          </p:cNvSpPr>
          <p:nvPr>
            <p:ph type="sldNum" idx="11"/>
          </p:nvPr>
        </p:nvSpPr>
        <p:spPr/>
        <p:txBody>
          <a:bodyPr/>
          <a:lstStyle/>
          <a:p>
            <a:r>
              <a:rPr lang="en-US" altLang="th-TH"/>
              <a:t>17-</a:t>
            </a:r>
            <a:fld id="{2D734BC0-560E-4E07-94EB-E320664292EE}" type="slidenum">
              <a:rPr lang="en-US" altLang="th-TH"/>
              <a:pPr/>
              <a:t>53</a:t>
            </a:fld>
            <a:endParaRPr lang="en-US" altLang="th-TH"/>
          </a:p>
        </p:txBody>
      </p:sp>
      <p:sp>
        <p:nvSpPr>
          <p:cNvPr id="2" name="TextBox 1"/>
          <p:cNvSpPr txBox="1"/>
          <p:nvPr/>
        </p:nvSpPr>
        <p:spPr>
          <a:xfrm>
            <a:off x="1524000" y="2819400"/>
            <a:ext cx="6378669" cy="923330"/>
          </a:xfrm>
          <a:prstGeom prst="rect">
            <a:avLst/>
          </a:prstGeom>
          <a:noFill/>
        </p:spPr>
        <p:txBody>
          <a:bodyPr wrap="none" rtlCol="0">
            <a:spAutoFit/>
          </a:bodyPr>
          <a:lstStyle/>
          <a:p>
            <a:pPr algn="ctr"/>
            <a:r>
              <a:rPr lang="en-US" sz="5400" dirty="0" smtClean="0">
                <a:solidFill>
                  <a:srgbClr val="FF0000"/>
                </a:solidFill>
              </a:rPr>
              <a:t>Thanks for watching</a:t>
            </a:r>
            <a:endParaRPr lang="en-US" sz="5400" dirty="0">
              <a:solidFill>
                <a:srgbClr val="FF0000"/>
              </a:solidFill>
            </a:endParaRPr>
          </a:p>
        </p:txBody>
      </p:sp>
    </p:spTree>
    <p:extLst>
      <p:ext uri="{BB962C8B-B14F-4D97-AF65-F5344CB8AC3E}">
        <p14:creationId xmlns:p14="http://schemas.microsoft.com/office/powerpoint/2010/main" val="1106116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6A18-50FE-4A2A-A673-46E674769E41}"/>
              </a:ext>
            </a:extLst>
          </p:cNvPr>
          <p:cNvSpPr>
            <a:spLocks noGrp="1"/>
          </p:cNvSpPr>
          <p:nvPr>
            <p:ph type="title"/>
          </p:nvPr>
        </p:nvSpPr>
        <p:spPr/>
        <p:txBody>
          <a:bodyPr/>
          <a:lstStyle/>
          <a:p>
            <a:r>
              <a:rPr lang="en-US">
                <a:ea typeface="Tahoma"/>
                <a:cs typeface="Tahoma"/>
              </a:rPr>
              <a:t>Client/Server</a:t>
            </a:r>
            <a:endParaRPr lang="en-US"/>
          </a:p>
        </p:txBody>
      </p:sp>
      <p:pic>
        <p:nvPicPr>
          <p:cNvPr id="5" name="Picture 5" descr="A picture containing object&#10;&#10;Description generated with high confidence">
            <a:extLst>
              <a:ext uri="{FF2B5EF4-FFF2-40B4-BE49-F238E27FC236}">
                <a16:creationId xmlns:a16="http://schemas.microsoft.com/office/drawing/2014/main" id="{112C8822-6984-4538-847E-A4C014F77FF9}"/>
              </a:ext>
            </a:extLst>
          </p:cNvPr>
          <p:cNvPicPr>
            <a:picLocks noGrp="1" noChangeAspect="1"/>
          </p:cNvPicPr>
          <p:nvPr>
            <p:ph idx="1"/>
          </p:nvPr>
        </p:nvPicPr>
        <p:blipFill>
          <a:blip r:embed="rId2"/>
          <a:stretch>
            <a:fillRect/>
          </a:stretch>
        </p:blipFill>
        <p:spPr>
          <a:xfrm>
            <a:off x="1182688" y="2506218"/>
            <a:ext cx="7292693" cy="3293084"/>
          </a:xfrm>
          <a:prstGeom prst="rect">
            <a:avLst/>
          </a:prstGeom>
        </p:spPr>
      </p:pic>
      <p:sp>
        <p:nvSpPr>
          <p:cNvPr id="4" name="Date Placeholder 3">
            <a:extLst>
              <a:ext uri="{FF2B5EF4-FFF2-40B4-BE49-F238E27FC236}">
                <a16:creationId xmlns:a16="http://schemas.microsoft.com/office/drawing/2014/main" id="{FB706383-A47B-462E-AC6D-DAA6F8B1FB4A}"/>
              </a:ext>
            </a:extLst>
          </p:cNvPr>
          <p:cNvSpPr>
            <a:spLocks noGrp="1"/>
          </p:cNvSpPr>
          <p:nvPr>
            <p:ph type="dt" idx="10"/>
          </p:nvPr>
        </p:nvSpPr>
        <p:spPr/>
        <p:txBody>
          <a:bodyPr/>
          <a:lstStyle/>
          <a:p>
            <a:fld id="{7761C352-96B4-493D-BAC7-E17682944E30}"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8C318F6D-A108-4088-B7DE-7FC8EF495EB5}" type="slidenum">
              <a:rPr lang="en-US" altLang="th-TH" smtClean="0"/>
              <a:pPr/>
              <a:t>6</a:t>
            </a:fld>
            <a:endParaRPr lang="en-US" altLang="th-TH"/>
          </a:p>
        </p:txBody>
      </p:sp>
    </p:spTree>
    <p:extLst>
      <p:ext uri="{BB962C8B-B14F-4D97-AF65-F5344CB8AC3E}">
        <p14:creationId xmlns:p14="http://schemas.microsoft.com/office/powerpoint/2010/main" val="366314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83AC-7F9E-479F-8E31-5930387E4DAC}"/>
              </a:ext>
            </a:extLst>
          </p:cNvPr>
          <p:cNvSpPr>
            <a:spLocks noGrp="1"/>
          </p:cNvSpPr>
          <p:nvPr>
            <p:ph type="title"/>
          </p:nvPr>
        </p:nvSpPr>
        <p:spPr>
          <a:xfrm>
            <a:off x="628650" y="365125"/>
            <a:ext cx="7886700" cy="1325563"/>
          </a:xfrm>
        </p:spPr>
        <p:txBody>
          <a:bodyPr>
            <a:normAutofit/>
          </a:bodyPr>
          <a:lstStyle/>
          <a:p>
            <a:r>
              <a:rPr lang="en-US">
                <a:ea typeface="Tahoma"/>
                <a:cs typeface="Tahoma"/>
              </a:rPr>
              <a:t>Client / Server</a:t>
            </a:r>
            <a:endParaRPr lang="en-US"/>
          </a:p>
        </p:txBody>
      </p:sp>
      <p:sp>
        <p:nvSpPr>
          <p:cNvPr id="7" name="Content Placeholder 9">
            <a:extLst>
              <a:ext uri="{FF2B5EF4-FFF2-40B4-BE49-F238E27FC236}">
                <a16:creationId xmlns:a16="http://schemas.microsoft.com/office/drawing/2014/main" id="{E365BD95-EC85-48CF-B416-6248ACC6975A}"/>
              </a:ext>
            </a:extLst>
          </p:cNvPr>
          <p:cNvSpPr>
            <a:spLocks noGrp="1"/>
          </p:cNvSpPr>
          <p:nvPr>
            <p:ph idx="1"/>
          </p:nvPr>
        </p:nvSpPr>
        <p:spPr>
          <a:xfrm>
            <a:off x="628650" y="1825625"/>
            <a:ext cx="2848355" cy="4351338"/>
          </a:xfrm>
        </p:spPr>
        <p:txBody>
          <a:bodyPr>
            <a:normAutofit/>
          </a:bodyPr>
          <a:lstStyle/>
          <a:p>
            <a:r>
              <a:rPr lang="en-US" sz="1700" dirty="0">
                <a:ea typeface="Tahoma"/>
                <a:cs typeface="Tahoma"/>
              </a:rPr>
              <a:t>Client: sử dụng chương trình giao tiếp với người dùng thông qua giao </a:t>
            </a:r>
            <a:r>
              <a:rPr lang="en-US" sz="1700">
                <a:ea typeface="Tahoma"/>
                <a:cs typeface="Tahoma"/>
              </a:rPr>
              <a:t>diện.</a:t>
            </a:r>
          </a:p>
          <a:p>
            <a:r>
              <a:rPr lang="en-US" sz="1700">
                <a:ea typeface="Tahoma"/>
                <a:cs typeface="Tahoma"/>
              </a:rPr>
              <a:t>Web server: Quản lí việc truyền thông tin với client và Application server.</a:t>
            </a:r>
          </a:p>
          <a:p>
            <a:r>
              <a:rPr lang="en-US" sz="1700" dirty="0">
                <a:ea typeface="Tahoma"/>
                <a:cs typeface="Tahoma"/>
              </a:rPr>
              <a:t>Application Server: Xử lí dữ </a:t>
            </a:r>
            <a:r>
              <a:rPr lang="en-US" sz="1700">
                <a:ea typeface="Tahoma"/>
                <a:cs typeface="Tahoma"/>
              </a:rPr>
              <a:t>liệu từ client và giao tiếp dữ liệu với Database</a:t>
            </a:r>
            <a:endParaRPr lang="en-US" sz="1700" dirty="0">
              <a:ea typeface="Tahoma"/>
              <a:cs typeface="Tahoma"/>
            </a:endParaRPr>
          </a:p>
          <a:p>
            <a:r>
              <a:rPr lang="en-US" sz="1700">
                <a:ea typeface="Tahoma"/>
                <a:cs typeface="Tahoma"/>
              </a:rPr>
              <a:t>Database: Quản trị cơ sở dữ liệu</a:t>
            </a:r>
            <a:endParaRPr lang="en-US" sz="1700" dirty="0">
              <a:ea typeface="Tahoma"/>
              <a:cs typeface="Tahoma"/>
            </a:endParaRPr>
          </a:p>
        </p:txBody>
      </p:sp>
      <p:pic>
        <p:nvPicPr>
          <p:cNvPr id="8" name="Picture 5">
            <a:extLst>
              <a:ext uri="{FF2B5EF4-FFF2-40B4-BE49-F238E27FC236}">
                <a16:creationId xmlns:a16="http://schemas.microsoft.com/office/drawing/2014/main" id="{F5B1E566-B741-4434-8E2C-408032B28064}"/>
              </a:ext>
            </a:extLst>
          </p:cNvPr>
          <p:cNvPicPr>
            <a:picLocks noChangeAspect="1"/>
          </p:cNvPicPr>
          <p:nvPr/>
        </p:nvPicPr>
        <p:blipFill rotWithShape="1">
          <a:blip r:embed="rId2"/>
          <a:srcRect r="13287" b="-4"/>
          <a:stretch/>
        </p:blipFill>
        <p:spPr>
          <a:xfrm>
            <a:off x="3823030" y="1904281"/>
            <a:ext cx="4692320" cy="4272681"/>
          </a:xfrm>
          <a:prstGeom prst="rect">
            <a:avLst/>
          </a:prstGeom>
        </p:spPr>
      </p:pic>
      <p:sp>
        <p:nvSpPr>
          <p:cNvPr id="4" name="Date Placeholder 3">
            <a:extLst>
              <a:ext uri="{FF2B5EF4-FFF2-40B4-BE49-F238E27FC236}">
                <a16:creationId xmlns:a16="http://schemas.microsoft.com/office/drawing/2014/main" id="{97A0F4F2-DC9C-414C-BF0E-A6B1D93AB250}"/>
              </a:ext>
            </a:extLst>
          </p:cNvPr>
          <p:cNvSpPr>
            <a:spLocks noGrp="1"/>
          </p:cNvSpPr>
          <p:nvPr>
            <p:ph type="dt" idx="10"/>
          </p:nvPr>
        </p:nvSpPr>
        <p:spPr>
          <a:xfrm>
            <a:off x="628650" y="6356350"/>
            <a:ext cx="2057400" cy="365125"/>
          </a:xfrm>
        </p:spPr>
        <p:txBody>
          <a:bodyPr>
            <a:normAutofit/>
          </a:bodyPr>
          <a:lstStyle/>
          <a:p>
            <a:pPr>
              <a:spcAft>
                <a:spcPts val="600"/>
              </a:spcAft>
            </a:pPr>
            <a:fld id="{60FB9B3C-1EFA-45F7-A40F-FB8FD6426A2C}" type="datetime1">
              <a:rPr lang="en-US" altLang="th-TH" smtClean="0"/>
              <a:t>11/29/2018</a:t>
            </a:fld>
            <a:endParaRPr lang="en-US" altLang="th-TH"/>
          </a:p>
        </p:txBody>
      </p:sp>
      <p:sp>
        <p:nvSpPr>
          <p:cNvPr id="3" name="Slide Number Placeholder 2"/>
          <p:cNvSpPr>
            <a:spLocks noGrp="1"/>
          </p:cNvSpPr>
          <p:nvPr>
            <p:ph type="sldNum" idx="11"/>
          </p:nvPr>
        </p:nvSpPr>
        <p:spPr/>
        <p:txBody>
          <a:bodyPr/>
          <a:lstStyle/>
          <a:p>
            <a:r>
              <a:rPr lang="en-US" altLang="th-TH" smtClean="0"/>
              <a:t>17-</a:t>
            </a:r>
            <a:fld id="{8C318F6D-A108-4088-B7DE-7FC8EF495EB5}" type="slidenum">
              <a:rPr lang="en-US" altLang="th-TH" smtClean="0"/>
              <a:pPr/>
              <a:t>7</a:t>
            </a:fld>
            <a:endParaRPr lang="en-US" altLang="th-TH"/>
          </a:p>
        </p:txBody>
      </p:sp>
    </p:spTree>
    <p:extLst>
      <p:ext uri="{BB962C8B-B14F-4D97-AF65-F5344CB8AC3E}">
        <p14:creationId xmlns:p14="http://schemas.microsoft.com/office/powerpoint/2010/main" val="2809227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7FE1-A0B6-4FC0-9468-223AD14A8CE6}"/>
              </a:ext>
            </a:extLst>
          </p:cNvPr>
          <p:cNvSpPr>
            <a:spLocks noGrp="1"/>
          </p:cNvSpPr>
          <p:nvPr>
            <p:ph type="title"/>
          </p:nvPr>
        </p:nvSpPr>
        <p:spPr/>
        <p:txBody>
          <a:bodyPr/>
          <a:lstStyle/>
          <a:p>
            <a:r>
              <a:rPr lang="en-US">
                <a:ea typeface="Tahoma"/>
                <a:cs typeface="Tahoma"/>
              </a:rPr>
              <a:t>Client/Server</a:t>
            </a:r>
            <a:endParaRPr lang="en-US"/>
          </a:p>
        </p:txBody>
      </p:sp>
      <p:sp>
        <p:nvSpPr>
          <p:cNvPr id="3" name="Content Placeholder 2">
            <a:extLst>
              <a:ext uri="{FF2B5EF4-FFF2-40B4-BE49-F238E27FC236}">
                <a16:creationId xmlns:a16="http://schemas.microsoft.com/office/drawing/2014/main" id="{F406220B-13F1-443B-9637-83F67D46D15D}"/>
              </a:ext>
            </a:extLst>
          </p:cNvPr>
          <p:cNvSpPr>
            <a:spLocks noGrp="1"/>
          </p:cNvSpPr>
          <p:nvPr>
            <p:ph idx="1"/>
          </p:nvPr>
        </p:nvSpPr>
        <p:spPr/>
        <p:txBody>
          <a:bodyPr/>
          <a:lstStyle/>
          <a:p>
            <a:pPr marL="0" indent="0"/>
            <a:endParaRPr lang="en-US" dirty="0">
              <a:ea typeface="Tahoma"/>
              <a:cs typeface="Tahoma"/>
            </a:endParaRPr>
          </a:p>
          <a:p>
            <a:pPr marL="457200" indent="-457200">
              <a:buFont typeface="Arial" panose="02020603050405020304" pitchFamily="18" charset="0"/>
              <a:buChar char="•"/>
            </a:pPr>
            <a:r>
              <a:rPr lang="en-US">
                <a:ea typeface="Tahoma"/>
                <a:cs typeface="Tahoma"/>
              </a:rPr>
              <a:t>A file server: lưu trữ dữ liệu người dùng trong mạng.</a:t>
            </a:r>
            <a:endParaRPr lang="en-US" dirty="0">
              <a:ea typeface="Tahoma"/>
              <a:cs typeface="Tahoma"/>
            </a:endParaRPr>
          </a:p>
          <a:p>
            <a:pPr marL="457200" indent="-457200">
              <a:buFont typeface="Arial" panose="02020603050405020304" pitchFamily="18" charset="0"/>
              <a:buChar char="•"/>
            </a:pPr>
            <a:r>
              <a:rPr lang="en-US">
                <a:ea typeface="Tahoma"/>
                <a:cs typeface="Tahoma"/>
              </a:rPr>
              <a:t>A print server: nhận và lưu trữ các file được in.</a:t>
            </a:r>
            <a:endParaRPr lang="en-US" dirty="0">
              <a:ea typeface="Tahoma"/>
              <a:cs typeface="Tahoma"/>
            </a:endParaRPr>
          </a:p>
        </p:txBody>
      </p:sp>
      <p:sp>
        <p:nvSpPr>
          <p:cNvPr id="4" name="Date Placeholder 3">
            <a:extLst>
              <a:ext uri="{FF2B5EF4-FFF2-40B4-BE49-F238E27FC236}">
                <a16:creationId xmlns:a16="http://schemas.microsoft.com/office/drawing/2014/main" id="{E07769B2-0C3A-4BAF-A326-D851616CF365}"/>
              </a:ext>
            </a:extLst>
          </p:cNvPr>
          <p:cNvSpPr>
            <a:spLocks noGrp="1"/>
          </p:cNvSpPr>
          <p:nvPr>
            <p:ph type="dt" idx="10"/>
          </p:nvPr>
        </p:nvSpPr>
        <p:spPr/>
        <p:txBody>
          <a:bodyPr/>
          <a:lstStyle/>
          <a:p>
            <a:fld id="{78DD09B6-B2AD-4351-8E78-30BBEB352BD0}"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8</a:t>
            </a:fld>
            <a:endParaRPr lang="en-US" altLang="th-TH"/>
          </a:p>
        </p:txBody>
      </p:sp>
    </p:spTree>
    <p:extLst>
      <p:ext uri="{BB962C8B-B14F-4D97-AF65-F5344CB8AC3E}">
        <p14:creationId xmlns:p14="http://schemas.microsoft.com/office/powerpoint/2010/main" val="368953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3FA5-6B98-4126-9C83-F49106F0CCE1}"/>
              </a:ext>
            </a:extLst>
          </p:cNvPr>
          <p:cNvSpPr>
            <a:spLocks noGrp="1"/>
          </p:cNvSpPr>
          <p:nvPr>
            <p:ph type="title"/>
          </p:nvPr>
        </p:nvSpPr>
        <p:spPr/>
        <p:txBody>
          <a:bodyPr/>
          <a:lstStyle/>
          <a:p>
            <a:r>
              <a:rPr lang="en-US">
                <a:ea typeface="Tahoma"/>
                <a:cs typeface="Tahoma"/>
              </a:rPr>
              <a:t>Ưu và nhược điểm của C/S model</a:t>
            </a:r>
            <a:endParaRPr lang="en-US"/>
          </a:p>
        </p:txBody>
      </p:sp>
      <p:sp>
        <p:nvSpPr>
          <p:cNvPr id="3" name="Content Placeholder 2">
            <a:extLst>
              <a:ext uri="{FF2B5EF4-FFF2-40B4-BE49-F238E27FC236}">
                <a16:creationId xmlns:a16="http://schemas.microsoft.com/office/drawing/2014/main" id="{12B5E8AA-7EAF-4496-8B1B-EAF61C2E3E70}"/>
              </a:ext>
            </a:extLst>
          </p:cNvPr>
          <p:cNvSpPr>
            <a:spLocks noGrp="1"/>
          </p:cNvSpPr>
          <p:nvPr>
            <p:ph idx="1"/>
          </p:nvPr>
        </p:nvSpPr>
        <p:spPr>
          <a:xfrm>
            <a:off x="1182688" y="2017713"/>
            <a:ext cx="7770812" cy="4514570"/>
          </a:xfrm>
        </p:spPr>
        <p:txBody>
          <a:bodyPr/>
          <a:lstStyle/>
          <a:p>
            <a:r>
              <a:rPr lang="en-US">
                <a:ea typeface="Tahoma"/>
                <a:cs typeface="Tahoma"/>
              </a:rPr>
              <a:t>Ưu điểm:</a:t>
            </a:r>
          </a:p>
          <a:p>
            <a:pPr marL="457200" indent="-457200">
              <a:buFont typeface="Arial" panose="02020603050405020304" pitchFamily="18" charset="0"/>
              <a:buChar char="•"/>
            </a:pPr>
            <a:r>
              <a:rPr lang="en-US">
                <a:ea typeface="Tahoma"/>
                <a:cs typeface="Tahoma"/>
              </a:rPr>
              <a:t>Nhiều người ở nhiều nơi khác nhau có thể truy cập được tới hệ thống.</a:t>
            </a:r>
            <a:endParaRPr lang="en-US" dirty="0">
              <a:ea typeface="Tahoma"/>
              <a:cs typeface="Tahoma"/>
            </a:endParaRPr>
          </a:p>
          <a:p>
            <a:pPr marL="457200" indent="-457200">
              <a:buFont typeface="Arial" panose="02020603050405020304" pitchFamily="18" charset="0"/>
              <a:buChar char="•"/>
            </a:pPr>
            <a:r>
              <a:rPr lang="en-US">
                <a:ea typeface="Tahoma"/>
                <a:cs typeface="Tahoma"/>
              </a:rPr>
              <a:t>Client có thể chia sẻ những bước tiền xử lí giúp giảm gánh nặng cho server.</a:t>
            </a:r>
          </a:p>
          <a:p>
            <a:pPr marL="457200" indent="-457200">
              <a:buFont typeface="Arial" panose="02020603050405020304" pitchFamily="18" charset="0"/>
              <a:buChar char="•"/>
            </a:pPr>
            <a:r>
              <a:rPr lang="en-US">
                <a:ea typeface="Tahoma"/>
                <a:cs typeface="Tahoma"/>
              </a:rPr>
              <a:t>Dễ mở rộng hệ thống. </a:t>
            </a:r>
            <a:endParaRPr lang="en-US" dirty="0">
              <a:ea typeface="Tahoma"/>
              <a:cs typeface="Tahoma"/>
            </a:endParaRPr>
          </a:p>
        </p:txBody>
      </p:sp>
      <p:sp>
        <p:nvSpPr>
          <p:cNvPr id="4" name="Date Placeholder 3">
            <a:extLst>
              <a:ext uri="{FF2B5EF4-FFF2-40B4-BE49-F238E27FC236}">
                <a16:creationId xmlns:a16="http://schemas.microsoft.com/office/drawing/2014/main" id="{1DE3E06A-DA96-418E-B5D9-6C4ADCB11417}"/>
              </a:ext>
            </a:extLst>
          </p:cNvPr>
          <p:cNvSpPr>
            <a:spLocks noGrp="1"/>
          </p:cNvSpPr>
          <p:nvPr>
            <p:ph type="dt" idx="10"/>
          </p:nvPr>
        </p:nvSpPr>
        <p:spPr/>
        <p:txBody>
          <a:bodyPr/>
          <a:lstStyle/>
          <a:p>
            <a:fld id="{DE2309F6-8B84-4767-8232-7EF4BD424869}" type="datetime1">
              <a:rPr lang="en-US" altLang="th-TH" smtClean="0"/>
              <a:t>11/29/2018</a:t>
            </a:fld>
            <a:endParaRPr lang="en-US" altLang="th-TH"/>
          </a:p>
        </p:txBody>
      </p:sp>
      <p:sp>
        <p:nvSpPr>
          <p:cNvPr id="5" name="Slide Number Placeholder 4"/>
          <p:cNvSpPr>
            <a:spLocks noGrp="1"/>
          </p:cNvSpPr>
          <p:nvPr>
            <p:ph type="sldNum" idx="11"/>
          </p:nvPr>
        </p:nvSpPr>
        <p:spPr/>
        <p:txBody>
          <a:bodyPr/>
          <a:lstStyle/>
          <a:p>
            <a:r>
              <a:rPr lang="en-US" altLang="th-TH" smtClean="0"/>
              <a:t>17-</a:t>
            </a:r>
            <a:fld id="{8C318F6D-A108-4088-B7DE-7FC8EF495EB5}" type="slidenum">
              <a:rPr lang="en-US" altLang="th-TH" smtClean="0"/>
              <a:pPr/>
              <a:t>9</a:t>
            </a:fld>
            <a:endParaRPr lang="en-US" altLang="th-TH"/>
          </a:p>
        </p:txBody>
      </p:sp>
    </p:spTree>
    <p:extLst>
      <p:ext uri="{BB962C8B-B14F-4D97-AF65-F5344CB8AC3E}">
        <p14:creationId xmlns:p14="http://schemas.microsoft.com/office/powerpoint/2010/main" val="1074740828"/>
      </p:ext>
    </p:extLst>
  </p:cSld>
  <p:clrMapOvr>
    <a:masterClrMapping/>
  </p:clrMapOvr>
</p:sld>
</file>

<file path=ppt/theme/theme1.xml><?xml version="1.0" encoding="utf-8"?>
<a:theme xmlns:a="http://schemas.openxmlformats.org/drawingml/2006/main" name="ธีมของ Office">
  <a:themeElements>
    <a:clrScheme name="ธีมของ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ธีมของ Office">
      <a:majorFont>
        <a:latin typeface="Tahoma"/>
        <a:ea typeface=""/>
        <a:cs typeface="Noto Sans CJK SC Regular"/>
      </a:majorFont>
      <a:minorFont>
        <a:latin typeface="Tahoma"/>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th-TH" sz="1800" b="0" i="0" u="none" strike="noStrike" cap="none" normalizeH="0" baseline="0" smtClean="0">
            <a:ln>
              <a:noFill/>
            </a:ln>
            <a:solidFill>
              <a:schemeClr val="bg1"/>
            </a:solidFill>
            <a:effectLst/>
            <a:latin typeface="Arial" panose="020B0604020202020204" pitchFamily="34" charset="0"/>
            <a:cs typeface="Noto Sans CJK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th-TH" sz="1800" b="0" i="0" u="none" strike="noStrike" cap="none" normalizeH="0" baseline="0" smtClean="0">
            <a:ln>
              <a:noFill/>
            </a:ln>
            <a:solidFill>
              <a:schemeClr val="bg1"/>
            </a:solidFill>
            <a:effectLst/>
            <a:latin typeface="Arial" panose="020B0604020202020204" pitchFamily="34" charset="0"/>
            <a:cs typeface="Noto Sans CJK SC Regular" charset="0"/>
          </a:defRPr>
        </a:defPPr>
      </a:lstStyle>
    </a:lnDef>
  </a:objectDefaults>
  <a:extraClrSchemeLst>
    <a:extraClrScheme>
      <a:clrScheme name="ธีมของ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ธีมของ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ธีมของ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ธีมของ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ธีมของ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ธีมของ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ธีมของ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ธีมของ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ธีมของ Office">
      <a:majorFont>
        <a:latin typeface="Tahoma"/>
        <a:ea typeface=""/>
        <a:cs typeface="Noto Sans CJK SC Regular"/>
      </a:majorFont>
      <a:minorFont>
        <a:latin typeface="Tahoma"/>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th-TH" sz="1800" b="0" i="0" u="none" strike="noStrike" cap="none" normalizeH="0" baseline="0" smtClean="0">
            <a:ln>
              <a:noFill/>
            </a:ln>
            <a:solidFill>
              <a:schemeClr val="bg1"/>
            </a:solidFill>
            <a:effectLst/>
            <a:latin typeface="Arial" panose="020B0604020202020204" pitchFamily="34" charset="0"/>
            <a:cs typeface="Noto Sans CJK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th-TH" sz="1800" b="0" i="0" u="none" strike="noStrike" cap="none" normalizeH="0" baseline="0" smtClean="0">
            <a:ln>
              <a:noFill/>
            </a:ln>
            <a:solidFill>
              <a:schemeClr val="bg1"/>
            </a:solidFill>
            <a:effectLst/>
            <a:latin typeface="Arial" panose="020B0604020202020204" pitchFamily="34" charset="0"/>
            <a:cs typeface="Noto Sans CJK SC Regular" charset="0"/>
          </a:defRPr>
        </a:defPPr>
      </a:lstStyle>
    </a:lnDef>
  </a:objectDefaults>
  <a:extraClrSchemeLst>
    <a:extraClrScheme>
      <a:clrScheme name="ธีมของ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ธีมของ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ธีมของ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ธีมของ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ธีมของ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ธีมของ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ธีมของ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ธีมของ Office">
  <a:themeElements>
    <a:clrScheme name="ธีมของ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ธีมของ Office">
      <a:majorFont>
        <a:latin typeface="Tahoma"/>
        <a:ea typeface=""/>
        <a:cs typeface="Noto Sans CJK SC Regular"/>
      </a:majorFont>
      <a:minorFont>
        <a:latin typeface="Tahoma"/>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th-TH" sz="1800" b="0" i="0" u="none" strike="noStrike" cap="none" normalizeH="0" baseline="0" smtClean="0">
            <a:ln>
              <a:noFill/>
            </a:ln>
            <a:solidFill>
              <a:schemeClr val="bg1"/>
            </a:solidFill>
            <a:effectLst/>
            <a:latin typeface="Arial" panose="020B0604020202020204" pitchFamily="34" charset="0"/>
            <a:cs typeface="Noto Sans CJK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th-TH" sz="1800" b="0" i="0" u="none" strike="noStrike" cap="none" normalizeH="0" baseline="0" smtClean="0">
            <a:ln>
              <a:noFill/>
            </a:ln>
            <a:solidFill>
              <a:schemeClr val="bg1"/>
            </a:solidFill>
            <a:effectLst/>
            <a:latin typeface="Arial" panose="020B0604020202020204" pitchFamily="34" charset="0"/>
            <a:cs typeface="Noto Sans CJK SC Regular" charset="0"/>
          </a:defRPr>
        </a:defPPr>
      </a:lstStyle>
    </a:lnDef>
  </a:objectDefaults>
  <a:extraClrSchemeLst>
    <a:extraClrScheme>
      <a:clrScheme name="ธีมของ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ธีมของ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ธีมของ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ธีมของ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ธีมของ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ธีมของ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ธีมของ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ธีมของ Office">
  <a:themeElements>
    <a:clrScheme name="ธีมของ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ธีมของ Office">
      <a:majorFont>
        <a:latin typeface="Tahoma"/>
        <a:ea typeface=""/>
        <a:cs typeface="Noto Sans CJK SC Regular"/>
      </a:majorFont>
      <a:minorFont>
        <a:latin typeface="Tahoma"/>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th-TH" sz="1800" b="0" i="0" u="none" strike="noStrike" cap="none" normalizeH="0" baseline="0" smtClean="0">
            <a:ln>
              <a:noFill/>
            </a:ln>
            <a:solidFill>
              <a:schemeClr val="bg1"/>
            </a:solidFill>
            <a:effectLst/>
            <a:latin typeface="Arial" panose="020B0604020202020204" pitchFamily="34" charset="0"/>
            <a:cs typeface="Noto Sans CJK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th-TH" sz="1800" b="0" i="0" u="none" strike="noStrike" cap="none" normalizeH="0" baseline="0" smtClean="0">
            <a:ln>
              <a:noFill/>
            </a:ln>
            <a:solidFill>
              <a:schemeClr val="bg1"/>
            </a:solidFill>
            <a:effectLst/>
            <a:latin typeface="Arial" panose="020B0604020202020204" pitchFamily="34" charset="0"/>
            <a:cs typeface="Noto Sans CJK SC Regular" charset="0"/>
          </a:defRPr>
        </a:defPPr>
      </a:lstStyle>
    </a:lnDef>
  </a:objectDefaults>
  <a:extraClrSchemeLst>
    <a:extraClrScheme>
      <a:clrScheme name="ธีมของ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ธีมของ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ธีมของ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ธีมของ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ธีมของ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ธีมของ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ธีมของ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ธีมของ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10549</TotalTime>
  <Words>3387</Words>
  <Application>Microsoft Office PowerPoint</Application>
  <PresentationFormat>On-screen Show (4:3)</PresentationFormat>
  <Paragraphs>501</Paragraphs>
  <Slides>53</Slides>
  <Notes>34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53</vt:i4>
      </vt:variant>
    </vt:vector>
  </HeadingPairs>
  <TitlesOfParts>
    <vt:vector size="64" baseType="lpstr">
      <vt:lpstr>Arial</vt:lpstr>
      <vt:lpstr>Cordia New</vt:lpstr>
      <vt:lpstr>DejaVu Sans</vt:lpstr>
      <vt:lpstr>Noto Sans CJK SC Regular</vt:lpstr>
      <vt:lpstr>Tahoma</vt:lpstr>
      <vt:lpstr>Times New Roman</vt:lpstr>
      <vt:lpstr>Wingdings</vt:lpstr>
      <vt:lpstr>ธีมของ Office</vt:lpstr>
      <vt:lpstr>ธีมของ Office</vt:lpstr>
      <vt:lpstr>ธีมของ Office</vt:lpstr>
      <vt:lpstr>ธีมของ Office</vt:lpstr>
      <vt:lpstr>PowerPoint Presentation</vt:lpstr>
      <vt:lpstr>PowerPoint Presentation</vt:lpstr>
      <vt:lpstr>Implementation</vt:lpstr>
      <vt:lpstr>Distributed system </vt:lpstr>
      <vt:lpstr>Mô hình ứng dụng</vt:lpstr>
      <vt:lpstr>Client/Server</vt:lpstr>
      <vt:lpstr>Client / Server</vt:lpstr>
      <vt:lpstr>Client/Server</vt:lpstr>
      <vt:lpstr>Ưu và nhược điểm của C/S model</vt:lpstr>
      <vt:lpstr>Ưu và nhược điểm của C/S model </vt:lpstr>
      <vt:lpstr>Thiết lập hệ thống C/S</vt:lpstr>
      <vt:lpstr>Network Types</vt:lpstr>
      <vt:lpstr>Loại kết nối mạng phân tán</vt:lpstr>
      <vt:lpstr>Hierarchical</vt:lpstr>
      <vt:lpstr>Star</vt:lpstr>
      <vt:lpstr>Ring</vt:lpstr>
      <vt:lpstr>Bus</vt:lpstr>
      <vt:lpstr>Network Decomposition Diagram</vt:lpstr>
      <vt:lpstr>Network Decomposition diagaram</vt:lpstr>
      <vt:lpstr>Hub connectivity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17.12 Những ẩn dụ về tổ chức có thể góp phần vào sự thành công hay thất bại của một hệ thống thông tin</vt:lpstr>
      <vt:lpstr>Kỹ thuật đánh giá</vt:lpstr>
      <vt:lpstr>Đánh giá qua tiện ích hệ thống thông tin</vt:lpstr>
      <vt:lpstr>Đánh giá qua tiện ích hệ thống thông tin</vt:lpstr>
      <vt:lpstr>Information System Utility Approach (Continued)</vt:lpstr>
      <vt:lpstr>Đánh giá website</vt:lpstr>
      <vt:lpstr>Đánh giá website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BVU User</dc:creator>
  <cp:lastModifiedBy>Quoc Duong</cp:lastModifiedBy>
  <cp:revision>541</cp:revision>
  <cp:lastPrinted>1601-01-01T00:00:00Z</cp:lastPrinted>
  <dcterms:created xsi:type="dcterms:W3CDTF">2007-01-14T05:14:43Z</dcterms:created>
  <dcterms:modified xsi:type="dcterms:W3CDTF">2018-11-29T15:33:38Z</dcterms:modified>
</cp:coreProperties>
</file>