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6858000" cx="12192000"/>
  <p:notesSz cx="6858000" cy="9144000"/>
  <p:embeddedFontLst>
    <p:embeddedFont>
      <p:font typeface="Corbel"/>
      <p:regular r:id="rId62"/>
      <p:bold r:id="rId63"/>
      <p:italic r:id="rId64"/>
      <p:boldItalic r:id="rId65"/>
    </p:embeddedFont>
    <p:embeddedFont>
      <p:font typeface="Tahoma"/>
      <p:regular r:id="rId66"/>
      <p:bold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Corbel-regular.fntdata"/><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Corbel-italic.fntdata"/><Relationship Id="rId63" Type="http://schemas.openxmlformats.org/officeDocument/2006/relationships/font" Target="fonts/Corbel-bold.fntdata"/><Relationship Id="rId22" Type="http://schemas.openxmlformats.org/officeDocument/2006/relationships/slide" Target="slides/slide16.xml"/><Relationship Id="rId66" Type="http://schemas.openxmlformats.org/officeDocument/2006/relationships/font" Target="fonts/Tahoma-regular.fntdata"/><Relationship Id="rId21" Type="http://schemas.openxmlformats.org/officeDocument/2006/relationships/slide" Target="slides/slide15.xml"/><Relationship Id="rId65" Type="http://schemas.openxmlformats.org/officeDocument/2006/relationships/font" Target="fonts/Corbel-boldItalic.fntdata"/><Relationship Id="rId24" Type="http://schemas.openxmlformats.org/officeDocument/2006/relationships/slide" Target="slides/slide18.xml"/><Relationship Id="rId23" Type="http://schemas.openxmlformats.org/officeDocument/2006/relationships/slide" Target="slides/slide17.xml"/><Relationship Id="rId67" Type="http://schemas.openxmlformats.org/officeDocument/2006/relationships/font" Target="fonts/Tahoma-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5c490878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45c4908788_0_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45ce0cd459_4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45ce0cd459_4_1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g45ce0cd459_4_1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45ce0cd459_4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g45ce0cd459_4_1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Ở phía trên màu sang, ở phía dưới màu tối</a:t>
            </a:r>
            <a:endParaRPr/>
          </a:p>
          <a:p>
            <a:pPr indent="0" lvl="0" marL="0" rtl="0" algn="l">
              <a:spcBef>
                <a:spcPts val="0"/>
              </a:spcBef>
              <a:spcAft>
                <a:spcPts val="0"/>
              </a:spcAft>
              <a:buNone/>
            </a:pPr>
            <a:r>
              <a:rPr lang="en-US"/>
              <a:t>Các cạnh bên sẽ có xu hướng ngã đen</a:t>
            </a:r>
            <a:endParaRPr/>
          </a:p>
          <a:p>
            <a:pPr indent="0" lvl="0" marL="0" rtl="0" algn="l">
              <a:spcBef>
                <a:spcPts val="0"/>
              </a:spcBef>
              <a:spcAft>
                <a:spcPts val="0"/>
              </a:spcAft>
              <a:buNone/>
            </a:pPr>
            <a:r>
              <a:rPr lang="en-US"/>
              <a:t>Hiệu ứng đổ bóng theo hướng sáng</a:t>
            </a:r>
            <a:endParaRPr/>
          </a:p>
        </p:txBody>
      </p:sp>
      <p:sp>
        <p:nvSpPr>
          <p:cNvPr id="338" name="Google Shape;338;g45ce0cd459_4_1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45ce0cd459_4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45ce0cd459_4_1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Giữ cho mọi thứ đơn giản nhưng không kém thu hút</a:t>
            </a:r>
            <a:endParaRPr/>
          </a:p>
        </p:txBody>
      </p:sp>
      <p:sp>
        <p:nvSpPr>
          <p:cNvPr id="346" name="Google Shape;346;g45ce0cd459_4_1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45ce0cd459_4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45ce0cd459_4_1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g45ce0cd459_4_1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45ce0cd459_4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g45ce0cd459_4_1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Đây là cách chắc chắn và đơn giản nhất để design trở nên "clean" và "simple". </a:t>
            </a:r>
            <a:r>
              <a:rPr b="1" lang="en-US"/>
              <a:t>Dùng quá nhiều màu sắc ở quá nhiều chỗ là cách dễ nhất để phá hỏng luật clean và simple</a:t>
            </a:r>
            <a:r>
              <a:rPr lang="en-US"/>
              <a:t>. Tập trung vào chế độ đen trắng sẽ bắt buộc bạn phải tập trung đầu tiên vào những thứ như khoảng trắng, độ dài và bố cục. Và đó chính là những yếu tố quan trọng nhất cho một design được coi là "clean" và "simple".</a:t>
            </a:r>
            <a:endParaRPr/>
          </a:p>
        </p:txBody>
      </p:sp>
      <p:sp>
        <p:nvSpPr>
          <p:cNvPr id="363" name="Google Shape;363;g45ce0cd459_4_1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45ce0cd459_4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45ce0cd459_4_1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Sử dụng từ 2-3 font để giúp nổi bật những điểm cần thiết</a:t>
            </a:r>
            <a:endParaRPr/>
          </a:p>
          <a:p>
            <a:pPr indent="0" lvl="0" marL="0" rtl="0" algn="l">
              <a:spcBef>
                <a:spcPts val="0"/>
              </a:spcBef>
              <a:spcAft>
                <a:spcPts val="0"/>
              </a:spcAft>
              <a:buNone/>
            </a:pPr>
            <a:r>
              <a:rPr lang="en-US"/>
              <a:t>Bắt buộc sử dụng những font tốt</a:t>
            </a:r>
            <a:endParaRPr/>
          </a:p>
        </p:txBody>
      </p:sp>
      <p:sp>
        <p:nvSpPr>
          <p:cNvPr id="370" name="Google Shape;370;g45ce0cd459_4_1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45ce0cd459_4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g45ce0cd459_4_1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g45ce0cd459_4_1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45ce0cd459_4_1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45ce0cd459_4_1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g45ce0cd459_4_1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45ce0cd459_4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g45ce0cd459_4_1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g45ce0cd459_4_1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g45ce0cd459_4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g45ce0cd459_4_1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g45ce0cd459_4_19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45ce0cd459_4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45ce0cd459_4_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ahoma"/>
                <a:ea typeface="Tahoma"/>
                <a:cs typeface="Tahoma"/>
                <a:sym typeface="Tahoma"/>
              </a:rPr>
              <a:t>Are your classroom colors different than what you see in this template? That’s OK! Click on Design -&gt; Variants (the down arrow) -&gt; Pick the color scheme that works for you!</a:t>
            </a:r>
            <a:endParaRPr/>
          </a:p>
          <a:p>
            <a:pPr indent="0" lvl="0" marL="0" rtl="0" algn="l">
              <a:spcBef>
                <a:spcPts val="0"/>
              </a:spcBef>
              <a:spcAft>
                <a:spcPts val="0"/>
              </a:spcAft>
              <a:buNone/>
            </a:pPr>
            <a:r>
              <a:t/>
            </a:r>
            <a:endParaRPr>
              <a:latin typeface="Tahoma"/>
              <a:ea typeface="Tahoma"/>
              <a:cs typeface="Tahoma"/>
              <a:sym typeface="Tahoma"/>
            </a:endParaRPr>
          </a:p>
          <a:p>
            <a:pPr indent="0" lvl="0" marL="0" rtl="0" algn="l">
              <a:spcBef>
                <a:spcPts val="0"/>
              </a:spcBef>
              <a:spcAft>
                <a:spcPts val="0"/>
              </a:spcAft>
              <a:buNone/>
            </a:pPr>
            <a:r>
              <a:rPr lang="en-US">
                <a:latin typeface="Tahoma"/>
                <a:ea typeface="Tahoma"/>
                <a:cs typeface="Tahoma"/>
                <a:sym typeface="Tahoma"/>
              </a:rPr>
              <a:t>Feel free to change any “You will…” and “I will…” statements to ensure they align with your classroom procedures and rules!</a:t>
            </a:r>
            <a:endParaRPr/>
          </a:p>
        </p:txBody>
      </p:sp>
      <p:sp>
        <p:nvSpPr>
          <p:cNvPr id="266" name="Google Shape;266;g45ce0cd459_4_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45ce0cd459_4_20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45ce0cd459_4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45ce0cd459_4_20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g45ce0cd459_4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45ce0cd459_4_2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g45ce0cd459_4_2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45ce0cd459_4_2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g45ce0cd459_4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45ce0cd459_4_2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g45ce0cd459_4_2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45ce0cd459_4_2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g45ce0cd459_4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45ce0cd459_4_2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g45ce0cd459_4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g45ce0cd459_4_2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g45ce0cd459_4_2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45ce0cd459_4_2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g45ce0cd459_4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45ce0cd459_4_2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g45ce0cd459_4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45ce0cd459_4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45ce0cd459_4_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45ce0cd459_4_8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g45ce0cd459_4_2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g45ce0cd459_4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45ce0cd459_4_2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g45ce0cd459_4_2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g45ce0cd459_8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g45ce0cd459_8_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Tahoma"/>
              <a:ea typeface="Tahoma"/>
              <a:cs typeface="Tahoma"/>
              <a:sym typeface="Tahoma"/>
            </a:endParaRPr>
          </a:p>
        </p:txBody>
      </p:sp>
      <p:sp>
        <p:nvSpPr>
          <p:cNvPr id="485" name="Google Shape;485;g45ce0cd459_8_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g45ce0cd459_8_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g45ce0cd459_8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g45ce0cd459_8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g45ce0cd459_8_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Output is information delivered to users through an information system by way of intranets, extranets, or the Web.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Some data require extensive processing before they become suitable output; other data are stored, and when they are retrieved, they are considered output, with little or no processing.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Output can take many forms, including soft copy such as display screens, smartphones, tablets, microforms, and video and audio output, as well as the traditional hard copy of printed reports.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Users rely on output to accomplish their tasks, and they often judge the merit of a system solely by its output. To create the most useful output possible, a systems analyst must work closely with users through an interactive process until the result is considered to be satisfactory.</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g45ce0cd459_8_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g45ce0cd459_8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g45ce0cd459_8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g45ce0cd459_8_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g45ce0cd459_8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g45ce0cd459_8_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Designing Output to Serve the Intended Purpose :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All output should have a purpose.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Analyst should find out what purposes 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Output is then designed based on those purposes.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the output is not functional, it should not be created because there are costs of time and materials associated with all output from a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2. Designing Output to Fit the User: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With a large information system serving many users for many different purposes, it is often difficult to personalize output.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 the basis of interviews, observations, cost considerations, and perhaps prototypes, it will be possible to design output that addresses what many, if not all, users need and prefer.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((Generally speaking, it is most practical to create user-specific or user-customizable output when designing for a decision support system or other highly interactive applications such as those using the Web as a platform. It is still possible, however, to design output to fit a user’s tasks and function in the organization, which leads us to the next objective.))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 Delivering the Appropriate Quantity of Output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Part of the task of designing output is deciding what quantity of output is correct for users</a:t>
            </a:r>
            <a:endParaRPr/>
          </a:p>
          <a:p>
            <a:pPr indent="0" lvl="0" marL="0" rtl="0" algn="l">
              <a:spcBef>
                <a:spcPts val="0"/>
              </a:spcBef>
              <a:spcAft>
                <a:spcPts val="0"/>
              </a:spcAft>
              <a:buNone/>
            </a:pPr>
            <a:r>
              <a:rPr lang="en-US"/>
              <a:t>For example, ... subset =&gt; detail later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4. Making Sure the Output Is Where It Is Needed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Output is often produced at one location and then distributed to the user. </a:t>
            </a:r>
            <a:endParaRPr/>
          </a:p>
          <a:p>
            <a:pPr indent="0" lvl="0" marL="0" rtl="0" algn="l">
              <a:spcBef>
                <a:spcPts val="0"/>
              </a:spcBef>
              <a:spcAft>
                <a:spcPts val="0"/>
              </a:spcAft>
              <a:buNone/>
            </a:pPr>
            <a:r>
              <a:rPr lang="en-US"/>
              <a:t>To be used and useful, output must be presented to the right user. </a:t>
            </a:r>
            <a:endParaRPr/>
          </a:p>
          <a:p>
            <a:pPr indent="0" lvl="0" marL="0" rtl="0" algn="l">
              <a:spcBef>
                <a:spcPts val="0"/>
              </a:spcBef>
              <a:spcAft>
                <a:spcPts val="0"/>
              </a:spcAft>
              <a:buNone/>
            </a:pPr>
            <a:r>
              <a:rPr lang="en-US"/>
              <a:t>No matter how well designed reports are, if the pertinent decision makers do not see them, they have no value.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5. Providing Output on Time </a:t>
            </a:r>
            <a:endParaRPr/>
          </a:p>
          <a:p>
            <a:pPr indent="0" lvl="0" marL="0" rtl="0" algn="l">
              <a:spcBef>
                <a:spcPts val="0"/>
              </a:spcBef>
              <a:spcAft>
                <a:spcPts val="0"/>
              </a:spcAft>
              <a:buNone/>
            </a:pPr>
            <a:r>
              <a:rPr lang="en-US"/>
              <a:t>One of the most common complaints of users is that they do not receive information in time to make necessary decisions. It plays a large part in how useful output will be. </a:t>
            </a:r>
            <a:endParaRPr/>
          </a:p>
          <a:p>
            <a:pPr indent="0" lvl="0" marL="0" rtl="0" algn="l">
              <a:spcBef>
                <a:spcPts val="0"/>
              </a:spcBef>
              <a:spcAft>
                <a:spcPts val="0"/>
              </a:spcAft>
              <a:buNone/>
            </a:pPr>
            <a:r>
              <a:rPr lang="en-US"/>
              <a:t>Many reports are required on a daily basis, some only monthly, others annually, and others only by exception. </a:t>
            </a:r>
            <a:endParaRPr/>
          </a:p>
          <a:p>
            <a:pPr indent="0" lvl="0" marL="0" rtl="0" algn="l">
              <a:spcBef>
                <a:spcPts val="0"/>
              </a:spcBef>
              <a:spcAft>
                <a:spcPts val="0"/>
              </a:spcAft>
              <a:buNone/>
            </a:pPr>
            <a:r>
              <a:rPr lang="en-US"/>
              <a:t>Using Web</a:t>
            </a:r>
            <a:endParaRPr/>
          </a:p>
          <a:p>
            <a:pPr indent="0" lvl="0" marL="0" rtl="0" algn="l">
              <a:spcBef>
                <a:spcPts val="0"/>
              </a:spcBef>
              <a:spcAft>
                <a:spcPts val="0"/>
              </a:spcAft>
              <a:buNone/>
            </a:pPr>
            <a:r>
              <a:rPr lang="en-US"/>
              <a:t>Accurate timing of output can be critical to business operations.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6. Choosing the Right Output Method Choosing the right output method for each user is another objective in designing output. Much output now appears on display screens, and users have the option of printing it out with their own printer. An analyst needs to recognize the trade-offs involved in choosing an output method. Costs differ; for the user, there are also differences in the accessibility, flexibility, durability, distribution, storage and retrieval possibilities, transportability, and overall impact of the data. The choice of output methods is not trivial, nor is it usually a foregone conclusion.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45ce0cd459_8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g45ce0cd459_8_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2" name="Shape 532"/>
        <p:cNvGrpSpPr/>
        <p:nvPr/>
      </p:nvGrpSpPr>
      <p:grpSpPr>
        <a:xfrm>
          <a:off x="0" y="0"/>
          <a:ext cx="0" cy="0"/>
          <a:chOff x="0" y="0"/>
          <a:chExt cx="0" cy="0"/>
        </a:xfrm>
      </p:grpSpPr>
      <p:sp>
        <p:nvSpPr>
          <p:cNvPr id="533" name="Google Shape;533;g45ce0cd459_8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g45ce0cd459_8_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content of output from information systems must be considered as interrelated to the output method.”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Whenever you design output, you need to think of how function influences form and how the intended purpose will influence the output method that you choose.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Output is useful to people in some way can be considered output.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external (going outside the business), such as information that appears to the public on the Web, </a:t>
            </a:r>
            <a:endParaRPr/>
          </a:p>
          <a:p>
            <a:pPr indent="0" lvl="0" marL="0" rtl="0" algn="l">
              <a:spcBef>
                <a:spcPts val="0"/>
              </a:spcBef>
              <a:spcAft>
                <a:spcPts val="0"/>
              </a:spcAft>
              <a:buNone/>
            </a:pPr>
            <a:r>
              <a:rPr lang="en-US"/>
              <a:t>internal (staying within the business), such as material available on an intranet.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45ce0cd459_4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45ce0cd459_4_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45ce0cd459_4_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Google Shape;541;g45ce0cd459_8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g45ce0cd459_8_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External output is familiar through:</a:t>
            </a:r>
            <a:endParaRPr/>
          </a:p>
          <a:p>
            <a:pPr indent="0" lvl="0" marL="0" rtl="0" algn="l">
              <a:spcBef>
                <a:spcPts val="0"/>
              </a:spcBef>
              <a:spcAft>
                <a:spcPts val="0"/>
              </a:spcAft>
              <a:buNone/>
            </a:pPr>
            <a:r>
              <a:rPr lang="en-US"/>
              <a:t>- utility bills, </a:t>
            </a:r>
            <a:endParaRPr/>
          </a:p>
          <a:p>
            <a:pPr indent="0" lvl="0" marL="0" rtl="0" algn="l">
              <a:spcBef>
                <a:spcPts val="0"/>
              </a:spcBef>
              <a:spcAft>
                <a:spcPts val="0"/>
              </a:spcAft>
              <a:buNone/>
            </a:pPr>
            <a:r>
              <a:rPr lang="en-US"/>
              <a:t>- advertisements, </a:t>
            </a:r>
            <a:endParaRPr/>
          </a:p>
          <a:p>
            <a:pPr indent="0" lvl="0" marL="0" rtl="0" algn="l">
              <a:spcBef>
                <a:spcPts val="0"/>
              </a:spcBef>
              <a:spcAft>
                <a:spcPts val="0"/>
              </a:spcAft>
              <a:buNone/>
            </a:pPr>
            <a:r>
              <a:rPr lang="en-US"/>
              <a:t>- paychecks, </a:t>
            </a:r>
            <a:endParaRPr/>
          </a:p>
          <a:p>
            <a:pPr indent="0" lvl="0" marL="0" rtl="0" algn="l">
              <a:spcBef>
                <a:spcPts val="0"/>
              </a:spcBef>
              <a:spcAft>
                <a:spcPts val="0"/>
              </a:spcAft>
              <a:buNone/>
            </a:pPr>
            <a:r>
              <a:rPr lang="en-US"/>
              <a:t>- annual reports, </a:t>
            </a:r>
            <a:endParaRPr/>
          </a:p>
          <a:p>
            <a:pPr indent="0" lvl="0" marL="0" rtl="0" algn="l">
              <a:spcBef>
                <a:spcPts val="0"/>
              </a:spcBef>
              <a:spcAft>
                <a:spcPts val="0"/>
              </a:spcAft>
              <a:buNone/>
            </a:pPr>
            <a:r>
              <a:rPr lang="en-US"/>
              <a:t>- other communications that organizations have with their customers, vendors, suppliers, industry, and competitors.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Systems analysts sometimes design external output, such as utility bills, to serve double duty as turnaround documents. Figure 11.1 is a gas bill that is a turnaround document for a gas company’s data processing. The output for one stage of processing becomes the input for the next. When the customer returns the designated portion of the document, it is optically scanned and used as computer input.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0" name="Shape 550"/>
        <p:cNvGrpSpPr/>
        <p:nvPr/>
      </p:nvGrpSpPr>
      <p:grpSpPr>
        <a:xfrm>
          <a:off x="0" y="0"/>
          <a:ext cx="0" cy="0"/>
          <a:chOff x="0" y="0"/>
          <a:chExt cx="0" cy="0"/>
        </a:xfrm>
      </p:grpSpPr>
      <p:sp>
        <p:nvSpPr>
          <p:cNvPr id="551" name="Google Shape;551;g45ce0cd459_8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g45ce0cd459_8_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Distribution : </a:t>
            </a:r>
            <a:endParaRPr/>
          </a:p>
          <a:p>
            <a:pPr indent="0" lvl="0" marL="0" rtl="0" algn="l">
              <a:spcBef>
                <a:spcPts val="0"/>
              </a:spcBef>
              <a:spcAft>
                <a:spcPts val="0"/>
              </a:spcAft>
              <a:buNone/>
            </a:pPr>
            <a:r>
              <a:rPr lang="en-US"/>
              <a:t>- External: towards their customers, vendors, suppliers, industry, and competitors.</a:t>
            </a:r>
            <a:endParaRPr/>
          </a:p>
          <a:p>
            <a:pPr indent="0" lvl="0" marL="0" rtl="0" algn="l">
              <a:spcBef>
                <a:spcPts val="0"/>
              </a:spcBef>
              <a:spcAft>
                <a:spcPts val="0"/>
              </a:spcAft>
              <a:buNone/>
            </a:pPr>
            <a:r>
              <a:rPr lang="en-US"/>
              <a:t>- Internal : towards staffs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Design &amp; Appearance : </a:t>
            </a:r>
            <a:endParaRPr/>
          </a:p>
          <a:p>
            <a:pPr indent="0" lvl="0" marL="0" rtl="0" algn="l">
              <a:spcBef>
                <a:spcPts val="0"/>
              </a:spcBef>
              <a:spcAft>
                <a:spcPts val="0"/>
              </a:spcAft>
              <a:buNone/>
            </a:pPr>
            <a:r>
              <a:rPr lang="en-US"/>
              <a:t>- External : More colorful </a:t>
            </a:r>
            <a:endParaRPr/>
          </a:p>
          <a:p>
            <a:pPr indent="0" lvl="0" marL="0" rtl="0" algn="l">
              <a:spcBef>
                <a:spcPts val="0"/>
              </a:spcBef>
              <a:spcAft>
                <a:spcPts val="0"/>
              </a:spcAft>
              <a:buNone/>
            </a:pPr>
            <a:r>
              <a:rPr lang="en-US"/>
              <a:t>- Internal : Simple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g45ce0cd459_8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g45ce0cd459_8_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Internal outputs include various reports to decision makers. </a:t>
            </a:r>
            <a:endParaRPr/>
          </a:p>
          <a:p>
            <a:pPr indent="0" lvl="0" marL="0" rtl="0" algn="l">
              <a:spcBef>
                <a:spcPts val="0"/>
              </a:spcBef>
              <a:spcAft>
                <a:spcPts val="0"/>
              </a:spcAft>
              <a:buNone/>
            </a:pPr>
            <a:r>
              <a:rPr lang="en-US"/>
              <a:t>- A summary report : summarizing monthly sales totals. </a:t>
            </a:r>
            <a:endParaRPr/>
          </a:p>
          <a:p>
            <a:pPr indent="0" lvl="0" marL="0" rtl="0" algn="l">
              <a:spcBef>
                <a:spcPts val="0"/>
              </a:spcBef>
              <a:spcAft>
                <a:spcPts val="0"/>
              </a:spcAft>
              <a:buNone/>
            </a:pPr>
            <a:r>
              <a:rPr lang="en-US"/>
              <a:t>- A detailed report might give weekly sales by salesperson</a:t>
            </a:r>
            <a:endParaRPr/>
          </a:p>
          <a:p>
            <a:pPr indent="0" lvl="0" marL="0" rtl="0" algn="l">
              <a:spcBef>
                <a:spcPts val="0"/>
              </a:spcBef>
              <a:spcAft>
                <a:spcPts val="0"/>
              </a:spcAft>
              <a:buNone/>
            </a:pPr>
            <a:r>
              <a:rPr lang="en-US"/>
              <a:t>- Other kinds of internal reports include historical reports and exception reports that are output only at the time an exception occurs</a:t>
            </a:r>
            <a:endParaRPr/>
          </a:p>
          <a:p>
            <a:pPr indent="0" lvl="0" marL="0" rtl="0" algn="l">
              <a:spcBef>
                <a:spcPts val="0"/>
              </a:spcBef>
              <a:spcAft>
                <a:spcPts val="0"/>
              </a:spcAft>
              <a:buNone/>
            </a:pPr>
            <a:r>
              <a:rPr lang="en-US"/>
              <a:t>- Examples of exception reports are a listing of all employees with no absences for the year, a listing of all salespeople who did not meet their monthly sales quota, or a report on consumer complaints made in the past six months.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8" name="Shape 568"/>
        <p:cNvGrpSpPr/>
        <p:nvPr/>
      </p:nvGrpSpPr>
      <p:grpSpPr>
        <a:xfrm>
          <a:off x="0" y="0"/>
          <a:ext cx="0" cy="0"/>
          <a:chOff x="0" y="0"/>
          <a:chExt cx="0" cy="0"/>
        </a:xfrm>
      </p:grpSpPr>
      <p:sp>
        <p:nvSpPr>
          <p:cNvPr id="569" name="Google Shape;569;g45ce0cd459_8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g45ce0cd459_8_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Producing different types of output requires different technologies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Google Shape;577;g45ce0cd459_8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g45ce0cd459_8_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printed output, the options include a variety of printers, including standard document printers, specialized label printers, and 3-D printers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Văn bản hành chính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Google Shape;586;g45ce0cd459_8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g45ce0cd459_8_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screen output, the options include attached or stand-alone displays as well as touch-sensitive screens found on smartphones and tablets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Google Shape;595;g45ce0cd459_8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g45ce0cd459_8_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Google Shape;604;g45ce0cd459_8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g45ce0cd459_8_1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Google Shape;613;g45ce0cd459_8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g45ce0cd459_8_1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1" name="Shape 621"/>
        <p:cNvGrpSpPr/>
        <p:nvPr/>
      </p:nvGrpSpPr>
      <p:grpSpPr>
        <a:xfrm>
          <a:off x="0" y="0"/>
          <a:ext cx="0" cy="0"/>
          <a:chOff x="0" y="0"/>
          <a:chExt cx="0" cy="0"/>
        </a:xfrm>
      </p:grpSpPr>
      <p:sp>
        <p:nvSpPr>
          <p:cNvPr id="622" name="Google Shape;622;g45ce0cd459_8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g45ce0cd459_8_1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45ce0cd459_4_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45ce0cd459_4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0" name="Shape 630"/>
        <p:cNvGrpSpPr/>
        <p:nvPr/>
      </p:nvGrpSpPr>
      <p:grpSpPr>
        <a:xfrm>
          <a:off x="0" y="0"/>
          <a:ext cx="0" cy="0"/>
          <a:chOff x="0" y="0"/>
          <a:chExt cx="0" cy="0"/>
        </a:xfrm>
      </p:grpSpPr>
      <p:sp>
        <p:nvSpPr>
          <p:cNvPr id="631" name="Google Shape;631;g45ce0cd459_8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g45ce0cd459_8_1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8" name="Shape 638"/>
        <p:cNvGrpSpPr/>
        <p:nvPr/>
      </p:nvGrpSpPr>
      <p:grpSpPr>
        <a:xfrm>
          <a:off x="0" y="0"/>
          <a:ext cx="0" cy="0"/>
          <a:chOff x="0" y="0"/>
          <a:chExt cx="0" cy="0"/>
        </a:xfrm>
      </p:grpSpPr>
      <p:sp>
        <p:nvSpPr>
          <p:cNvPr id="639" name="Google Shape;639;g45ce0cd459_8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g45ce0cd459_8_1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several factors to consider when choosing output technology. Although the technology changes rapidly, certain usage factors remain fairly constant in relation to technological breakthroughs. These factors, some of which present trade-offs, must be considered. They include the following: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Increasingly, organizations are taking up green IT initiatives as part of sustainability efforts. These initiatives may limit the quantity of paper reports that are printed or may discourage employees from printing out copies of email messages by adding a green IT notification to the bottom of each corporate email message. Examining each output factor separately will allow you to see the interrelationships and how they may be traded off for one another in a particular system.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Who will use the output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For example, when district managers must be away from their desks for extended periods, they need printed output that can travel with them or technology that can access appropriate websites and databases as they visit the managers in their region. Screen output or interactive Web documents are excellent for people such as truck dispatchers who are deskbound for long periods.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How many people need the output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If many people need output, Web-based documents with a print option or printed copies are probably justified. </a:t>
            </a:r>
            <a:endParaRPr/>
          </a:p>
          <a:p>
            <a:pPr indent="0" lvl="0" marL="0" rtl="0" algn="l">
              <a:spcBef>
                <a:spcPts val="0"/>
              </a:spcBef>
              <a:spcAft>
                <a:spcPts val="0"/>
              </a:spcAft>
              <a:buNone/>
            </a:pPr>
            <a:r>
              <a:rPr lang="en-US"/>
              <a:t>- Some external customers may want a printed copy of specific documents, such as a stockholder report or a monthly billing statement, but others may prefer Web-based documents with an email notification. </a:t>
            </a:r>
            <a:endParaRPr/>
          </a:p>
          <a:p>
            <a:pPr indent="0" lvl="0" marL="0" rtl="0" algn="l">
              <a:spcBef>
                <a:spcPts val="0"/>
              </a:spcBef>
              <a:spcAft>
                <a:spcPts val="0"/>
              </a:spcAft>
              <a:buNone/>
            </a:pPr>
            <a:r>
              <a:rPr lang="en-US"/>
              <a:t>- If only one user needs the output, a screen or audio may be more suitable.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Where is the output need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choice of output technology is influenced by the physical destination of the output. </a:t>
            </a:r>
            <a:endParaRPr/>
          </a:p>
          <a:p>
            <a:pPr indent="0" lvl="0" marL="0" rtl="0" algn="l">
              <a:spcBef>
                <a:spcPts val="0"/>
              </a:spcBef>
              <a:spcAft>
                <a:spcPts val="0"/>
              </a:spcAft>
              <a:buNone/>
            </a:pPr>
            <a:r>
              <a:rPr lang="en-US"/>
              <a:t>Information that will remain close to its point of origin, that will be used by only a few users in the business, and that may be stored or referred to frequently can safely be printed or mounted on an intranet.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 abundance of information that must be transmitted to users at  “ great distances in branch “ operations may be better distributed electronically, via the Web or extranets, with the recipient customizing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Sometimes federal or state regulations dictate that a printed form remain on file at a particular location for a specified period of time. In those instances, it is the responsibility of the systems analyst to see that the regulation is observed for any output that is designed.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What is the purpose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it is intended to be a report created to “ attract shareholders “ to the business by allowing them to peruse corporate finances at their leisure, well-designed, printed output such as an annual report is desirable. A variety of media may also be used so that the annual report is available on the Web as well as in printed form.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the purpose of output may be to provide instant updates on stock market quotes, and if the material is highly encoded and changeable, screen crawls, web pages, or audio presentations are preferable. Output must support user tasks, such as performing analysis, or determining ratios, so software tools, including calculators and embedded formulas, could be part of output. Output must also support organizational tasks such as tracking, scheduling, and monitoring.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WhaT is The speed WiTh Which oUTpUT is needed?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the lowest level of operations management need output rapidly so that they can quickly adjust to events such as a stopped assembly line, raw materials not arriving on time, or a worker being absent unexpectedly. Online screen output may be useful here.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the lowest level of operations management need output rapidly so that they can quickly adjust to events such as a stopped assembly line, raw materials not arriving on time, or a worker being absent unexpectedly. Online screen output may be useful here.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How frequently will the output be accessed ?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The more frequently output is accessed, the more important is the capability to view it on a display connected to local area networks or the Web</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Infrequently accessed output that is needed by only a few users is well suited to a CD-ROM archive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hoW long Will (or MUsT) The oUTpUT be sTored?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Output printed on paper deteriorates rapidly with 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As long as the corporation is willing to maintain it and it is nonproprietary, archival information, it can be maintained in Web documents as part of the organization’s website. Organizations can enact their own internal policies about how long output must be retained.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Under WhaT special regUlaTions is The oUTpUT prodUced, sTored, and disTribUTed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The appropriate format for some output is actually regulated by the government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hUMan environMenTal reqUireMenTs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Printers require a dry, cool environment to operate properly. Displays require space for setup and viewing. Audio and video output require a quiet environment if they are to be heard, and they should be audible only to employees (or customers) who are using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Set up environment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6" name="Shape 646"/>
        <p:cNvGrpSpPr/>
        <p:nvPr/>
      </p:nvGrpSpPr>
      <p:grpSpPr>
        <a:xfrm>
          <a:off x="0" y="0"/>
          <a:ext cx="0" cy="0"/>
          <a:chOff x="0" y="0"/>
          <a:chExt cx="0" cy="0"/>
        </a:xfrm>
      </p:grpSpPr>
      <p:sp>
        <p:nvSpPr>
          <p:cNvPr id="647" name="Google Shape;647;g45ce0cd459_8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g45ce0cd459_8_1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Output is not just a neutral product that is subsequently analyzed and acted on by decision makers. Output affects users in many different ways. Systems analysts must put great thought and care into designing output so as to avoid biasing it.</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Google Shape;652;g45ce0cd459_8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g45ce0cd459_8_1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It is a common error to assume that once a systems analyst has signed off on a system project, his or her impact is ended. Actually, the analyst’s influence is long-lasting. Much of the information on which organizational members base their decisions is determined by what analysts perceive is important to the business. Bias is present in everything that humans create. This statement is not to judge bias as bad but to make the point that it is inseparable from what we (and consequently our systems) produce. The concerns of systems analysts are to avoid unnecessarily biasing output and to make users aware of the possible biases in the output they receive. Presentations of output are unintentionally biased in three main ways: </a:t>
            </a:r>
            <a:endParaRPr/>
          </a:p>
          <a:p>
            <a:pPr indent="0" lvl="0" marL="0" rtl="0" algn="l">
              <a:spcBef>
                <a:spcPts val="0"/>
              </a:spcBef>
              <a:spcAft>
                <a:spcPts val="0"/>
              </a:spcAft>
              <a:buNone/>
            </a:pPr>
            <a:r>
              <a:rPr lang="en-US"/>
              <a:t>“</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8" name="Shape 658"/>
        <p:cNvGrpSpPr/>
        <p:nvPr/>
      </p:nvGrpSpPr>
      <p:grpSpPr>
        <a:xfrm>
          <a:off x="0" y="0"/>
          <a:ext cx="0" cy="0"/>
          <a:chOff x="0" y="0"/>
          <a:chExt cx="0" cy="0"/>
        </a:xfrm>
      </p:grpSpPr>
      <p:sp>
        <p:nvSpPr>
          <p:cNvPr id="659" name="Google Shape;659;g45ce0cd459_8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0" name="Google Shape;660;g45ce0cd459_8_1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Systems analysts can use specific strategies to avoid biasing the output they and others design: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All these strategies except the first focus on the relationship between a systems analyst and users as it involves output. Systems analysts need to recognize the potential impact of output and be aware of the possible ways in which output is unintentionally biased. They then need to be proactive in helping users design output with minimal, but identifiable, biases.</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Google Shape;667;g45ce0cd459_8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g45ce0cd459_8_1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source of information to be included in reports is the data dictionary, the compilation of which was covered in Chapter 8. Recall that the data dictionary includes names of data elements as well as the required field length of each entry. Reports fall into three categories: detailed, exception, and summary. Detailed reports print a report line for every record on the master file. They are used for mailings to customers, sending student grade reports, printing catalogs, and so on. Inquiry screens have replaced many detailed reports. Exception reports print a line for all records that match a set of conditions, such as which holiday decorations will be discounted the day after the holiday or which students are on the dean’s list. They are usually used to help operations managers and clerical staff run a business. Summary reports print one line for a group of records and are used to make decisions, such as which items are not selling and which are hot selling. A systems designer must understand that some website visitors might prefer to print out content. Consider inserting PDF files that can be downloaded and try printing each page in different browsers to ensure they will have a professional look if a user prints them.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45ce0cd459_4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45ce0cd459_4_1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Quá trình hình thành ý tưởng là quan trọng nhất, nó giúp bạn nhìn khái quát được những vấn đề cốt lõi cần được thực hiện trong quá trình thiết kế:</a:t>
            </a:r>
            <a:endParaRPr/>
          </a:p>
          <a:p>
            <a:pPr indent="-228600" lvl="0" marL="228600" rtl="0" algn="l">
              <a:spcBef>
                <a:spcPts val="0"/>
              </a:spcBef>
              <a:spcAft>
                <a:spcPts val="0"/>
              </a:spcAft>
              <a:buClr>
                <a:schemeClr val="dk1"/>
              </a:buClr>
              <a:buSzPts val="1200"/>
              <a:buFont typeface="Calibri"/>
              <a:buAutoNum type="arabicPeriod"/>
            </a:pPr>
            <a:r>
              <a:rPr lang="en-US"/>
              <a:t>What? -&gt; Định dạng được loại form: Khảo sát người dùng | Thu thập thông tin | Để kiểm tra</a:t>
            </a:r>
            <a:endParaRPr/>
          </a:p>
          <a:p>
            <a:pPr indent="-228600" lvl="0" marL="228600" rtl="0" algn="l">
              <a:spcBef>
                <a:spcPts val="0"/>
              </a:spcBef>
              <a:spcAft>
                <a:spcPts val="0"/>
              </a:spcAft>
              <a:buClr>
                <a:schemeClr val="dk1"/>
              </a:buClr>
              <a:buSzPts val="1200"/>
              <a:buFont typeface="Calibri"/>
              <a:buAutoNum type="arabicPeriod"/>
            </a:pPr>
            <a:r>
              <a:rPr lang="en-US"/>
              <a:t>Why? -&gt; Đi sâu hơn, mục tiêu: Lấy được thông tin người dùng về khẩu phần ăn hang ngày | Lấy thông tin địa chỉ để tặng quà</a:t>
            </a:r>
            <a:endParaRPr/>
          </a:p>
          <a:p>
            <a:pPr indent="-228600" lvl="0" marL="228600" rtl="0" algn="l">
              <a:spcBef>
                <a:spcPts val="0"/>
              </a:spcBef>
              <a:spcAft>
                <a:spcPts val="0"/>
              </a:spcAft>
              <a:buClr>
                <a:schemeClr val="dk1"/>
              </a:buClr>
              <a:buSzPts val="1200"/>
              <a:buFont typeface="Calibri"/>
              <a:buAutoNum type="arabicPeriod"/>
            </a:pPr>
            <a:r>
              <a:rPr lang="en-US"/>
              <a:t>How? -&gt; Để lấy được thông tin thì cần những trường nào, làm trắc nghiệm checkbox hay input text,...</a:t>
            </a:r>
            <a:endParaRPr/>
          </a:p>
        </p:txBody>
      </p:sp>
      <p:sp>
        <p:nvSpPr>
          <p:cNvPr id="297" name="Google Shape;297;g45ce0cd459_4_10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45ce0cd459_4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45ce0cd459_4_1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Quy tắc: giữ cho suy nghĩ đơn giản nhất có thể</a:t>
            </a:r>
            <a:endParaRPr/>
          </a:p>
          <a:p>
            <a:pPr indent="0" lvl="0" marL="0" rtl="0" algn="l">
              <a:spcBef>
                <a:spcPts val="0"/>
              </a:spcBef>
              <a:spcAft>
                <a:spcPts val="0"/>
              </a:spcAft>
              <a:buNone/>
            </a:pPr>
            <a:r>
              <a:rPr lang="en-US"/>
              <a:t>-&gt; Những trường nếu thiếu thì sẽ không hoạt động được</a:t>
            </a:r>
            <a:endParaRPr/>
          </a:p>
          <a:p>
            <a:pPr indent="0" lvl="0" marL="0" rtl="0" algn="l">
              <a:spcBef>
                <a:spcPts val="0"/>
              </a:spcBef>
              <a:spcAft>
                <a:spcPts val="0"/>
              </a:spcAft>
              <a:buNone/>
            </a:pPr>
            <a:r>
              <a:rPr lang="en-US"/>
              <a:t>--&gt; VD: Trường lấy địa chỉ để ship thì địa chỉ bắt buộc, tên và số điện thoại có hay không cũng được</a:t>
            </a:r>
            <a:endParaRPr/>
          </a:p>
          <a:p>
            <a:pPr indent="0" lvl="0" marL="0" rtl="0" algn="l">
              <a:spcBef>
                <a:spcPts val="0"/>
              </a:spcBef>
              <a:spcAft>
                <a:spcPts val="0"/>
              </a:spcAft>
              <a:buNone/>
            </a:pPr>
            <a:r>
              <a:rPr lang="en-US"/>
              <a:t>--&gt; VD: Mail chỉ cần địa chỉ người nhận, không cần địa chỉ người gởi</a:t>
            </a:r>
            <a:endParaRPr/>
          </a:p>
        </p:txBody>
      </p:sp>
      <p:sp>
        <p:nvSpPr>
          <p:cNvPr id="305" name="Google Shape;305;g45ce0cd459_4_1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45ce0cd459_4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45ce0cd459_4_1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45ce0cd459_4_1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45ce0cd459_4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45ce0cd459_4_1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Heading: thường chứa tên và địa chỉ của người hoặc tổ chức tạo form</a:t>
            </a:r>
            <a:endParaRPr/>
          </a:p>
          <a:p>
            <a:pPr indent="0" lvl="0" marL="0" rtl="0" algn="l">
              <a:spcBef>
                <a:spcPts val="0"/>
              </a:spcBef>
              <a:spcAft>
                <a:spcPts val="0"/>
              </a:spcAft>
              <a:buNone/>
            </a:pPr>
            <a:r>
              <a:rPr lang="en-US"/>
              <a:t>Identification and access : chứa mã code để có thể truy cập đến sau này (mã vạch, qr code,..)</a:t>
            </a:r>
            <a:endParaRPr/>
          </a:p>
          <a:p>
            <a:pPr indent="0" lvl="0" marL="0" rtl="0" algn="l">
              <a:spcBef>
                <a:spcPts val="0"/>
              </a:spcBef>
              <a:spcAft>
                <a:spcPts val="0"/>
              </a:spcAft>
              <a:buNone/>
            </a:pPr>
            <a:r>
              <a:rPr lang="en-US"/>
              <a:t>Instructions: Giới thiệu, các chỉ dẫn và lưu ý về cách điền form</a:t>
            </a:r>
            <a:endParaRPr/>
          </a:p>
          <a:p>
            <a:pPr indent="0" lvl="0" marL="0" rtl="0" algn="l">
              <a:spcBef>
                <a:spcPts val="0"/>
              </a:spcBef>
              <a:spcAft>
                <a:spcPts val="0"/>
              </a:spcAft>
              <a:buNone/>
            </a:pPr>
            <a:r>
              <a:rPr lang="en-US"/>
              <a:t>Body: Nơi chứa những câu hỏi</a:t>
            </a:r>
            <a:endParaRPr/>
          </a:p>
          <a:p>
            <a:pPr indent="0" lvl="0" marL="0" rtl="0" algn="l">
              <a:spcBef>
                <a:spcPts val="0"/>
              </a:spcBef>
              <a:spcAft>
                <a:spcPts val="0"/>
              </a:spcAft>
              <a:buNone/>
            </a:pPr>
            <a:r>
              <a:rPr lang="en-US"/>
              <a:t>Footer: Những cách hợp lý để kết thúc một form (chữ ký, xác minh, tổng kết, và nhận xét)</a:t>
            </a:r>
            <a:endParaRPr/>
          </a:p>
        </p:txBody>
      </p:sp>
      <p:sp>
        <p:nvSpPr>
          <p:cNvPr id="321" name="Google Shape;321;g45ce0cd459_4_1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6" name="Shape 16"/>
        <p:cNvGrpSpPr/>
        <p:nvPr/>
      </p:nvGrpSpPr>
      <p:grpSpPr>
        <a:xfrm>
          <a:off x="0" y="0"/>
          <a:ext cx="0" cy="0"/>
          <a:chOff x="0" y="0"/>
          <a:chExt cx="0" cy="0"/>
        </a:xfrm>
      </p:grpSpPr>
      <p:sp>
        <p:nvSpPr>
          <p:cNvPr id="17" name="Google Shape;17;p2"/>
          <p:cNvSpPr/>
          <p:nvPr/>
        </p:nvSpPr>
        <p:spPr>
          <a:xfrm>
            <a:off x="231140" y="243840"/>
            <a:ext cx="11724640" cy="6377939"/>
          </a:xfrm>
          <a:prstGeom prst="rect">
            <a:avLst/>
          </a:prstGeom>
          <a:solidFill>
            <a:schemeClr val="accent1"/>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txBox="1"/>
          <p:nvPr>
            <p:ph type="ctrTitle"/>
          </p:nvPr>
        </p:nvSpPr>
        <p:spPr>
          <a:xfrm>
            <a:off x="1109980" y="882376"/>
            <a:ext cx="9966960" cy="2926080"/>
          </a:xfrm>
          <a:prstGeom prst="rect">
            <a:avLst/>
          </a:prstGeom>
          <a:noFill/>
          <a:ln>
            <a:noFill/>
          </a:ln>
        </p:spPr>
        <p:txBody>
          <a:bodyPr anchorCtr="0" anchor="b" bIns="45700" lIns="91425" spcFirstLastPara="1" rIns="91425" wrap="square" tIns="45700"/>
          <a:lstStyle>
            <a:lvl1pPr lvl="0" algn="ctr">
              <a:lnSpc>
                <a:spcPct val="85000"/>
              </a:lnSpc>
              <a:spcBef>
                <a:spcPts val="0"/>
              </a:spcBef>
              <a:spcAft>
                <a:spcPts val="0"/>
              </a:spcAft>
              <a:buClr>
                <a:srgbClr val="FFFFFF"/>
              </a:buClr>
              <a:buSzPts val="7200"/>
              <a:buFont typeface="Corbel"/>
              <a:buNone/>
              <a:defRPr b="1" sz="72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subTitle"/>
          </p:nvPr>
        </p:nvSpPr>
        <p:spPr>
          <a:xfrm>
            <a:off x="1709530" y="3869634"/>
            <a:ext cx="8767860" cy="1388165"/>
          </a:xfrm>
          <a:prstGeom prst="rect">
            <a:avLst/>
          </a:prstGeom>
          <a:noFill/>
          <a:ln>
            <a:noFill/>
          </a:ln>
        </p:spPr>
        <p:txBody>
          <a:bodyPr anchorCtr="0" anchor="t" bIns="45700" lIns="91425" spcFirstLastPara="1" rIns="91425" wrap="square" tIns="45700"/>
          <a:lstStyle>
            <a:lvl1pPr lvl="0" algn="ctr">
              <a:lnSpc>
                <a:spcPct val="90000"/>
              </a:lnSpc>
              <a:spcBef>
                <a:spcPts val="1400"/>
              </a:spcBef>
              <a:spcAft>
                <a:spcPts val="0"/>
              </a:spcAft>
              <a:buSzPts val="1760"/>
              <a:buNone/>
              <a:defRPr sz="2200">
                <a:solidFill>
                  <a:srgbClr val="FFFFFF"/>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p:txBody>
      </p:sp>
      <p:sp>
        <p:nvSpPr>
          <p:cNvPr id="20" name="Google Shape;20;p2"/>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FFFFFF"/>
                </a:solidFill>
                <a:latin typeface="Corbel"/>
                <a:ea typeface="Corbel"/>
                <a:cs typeface="Corbel"/>
                <a:sym typeface="Corbel"/>
              </a:defRPr>
            </a:lvl1pPr>
            <a:lvl2pPr indent="0" lvl="1" marL="0" algn="r">
              <a:spcBef>
                <a:spcPts val="0"/>
              </a:spcBef>
              <a:buNone/>
              <a:defRPr b="0" i="0" sz="1200" u="none" cap="none" strike="noStrike">
                <a:solidFill>
                  <a:srgbClr val="FFFFFF"/>
                </a:solidFill>
                <a:latin typeface="Corbel"/>
                <a:ea typeface="Corbel"/>
                <a:cs typeface="Corbel"/>
                <a:sym typeface="Corbel"/>
              </a:defRPr>
            </a:lvl2pPr>
            <a:lvl3pPr indent="0" lvl="2" marL="0" algn="r">
              <a:spcBef>
                <a:spcPts val="0"/>
              </a:spcBef>
              <a:buNone/>
              <a:defRPr b="0" i="0" sz="1200" u="none" cap="none" strike="noStrike">
                <a:solidFill>
                  <a:srgbClr val="FFFFFF"/>
                </a:solidFill>
                <a:latin typeface="Corbel"/>
                <a:ea typeface="Corbel"/>
                <a:cs typeface="Corbel"/>
                <a:sym typeface="Corbel"/>
              </a:defRPr>
            </a:lvl3pPr>
            <a:lvl4pPr indent="0" lvl="3" marL="0" algn="r">
              <a:spcBef>
                <a:spcPts val="0"/>
              </a:spcBef>
              <a:buNone/>
              <a:defRPr b="0" i="0" sz="1200" u="none" cap="none" strike="noStrike">
                <a:solidFill>
                  <a:srgbClr val="FFFFFF"/>
                </a:solidFill>
                <a:latin typeface="Corbel"/>
                <a:ea typeface="Corbel"/>
                <a:cs typeface="Corbel"/>
                <a:sym typeface="Corbel"/>
              </a:defRPr>
            </a:lvl4pPr>
            <a:lvl5pPr indent="0" lvl="4" marL="0" algn="r">
              <a:spcBef>
                <a:spcPts val="0"/>
              </a:spcBef>
              <a:buNone/>
              <a:defRPr b="0" i="0" sz="1200" u="none" cap="none" strike="noStrike">
                <a:solidFill>
                  <a:srgbClr val="FFFFFF"/>
                </a:solidFill>
                <a:latin typeface="Corbel"/>
                <a:ea typeface="Corbel"/>
                <a:cs typeface="Corbel"/>
                <a:sym typeface="Corbel"/>
              </a:defRPr>
            </a:lvl5pPr>
            <a:lvl6pPr indent="0" lvl="5" marL="0" algn="r">
              <a:spcBef>
                <a:spcPts val="0"/>
              </a:spcBef>
              <a:buNone/>
              <a:defRPr b="0" i="0" sz="1200" u="none" cap="none" strike="noStrike">
                <a:solidFill>
                  <a:srgbClr val="FFFFFF"/>
                </a:solidFill>
                <a:latin typeface="Corbel"/>
                <a:ea typeface="Corbel"/>
                <a:cs typeface="Corbel"/>
                <a:sym typeface="Corbel"/>
              </a:defRPr>
            </a:lvl6pPr>
            <a:lvl7pPr indent="0" lvl="6" marL="0" algn="r">
              <a:spcBef>
                <a:spcPts val="0"/>
              </a:spcBef>
              <a:buNone/>
              <a:defRPr b="0" i="0" sz="1200" u="none" cap="none" strike="noStrike">
                <a:solidFill>
                  <a:srgbClr val="FFFFFF"/>
                </a:solidFill>
                <a:latin typeface="Corbel"/>
                <a:ea typeface="Corbel"/>
                <a:cs typeface="Corbel"/>
                <a:sym typeface="Corbel"/>
              </a:defRPr>
            </a:lvl7pPr>
            <a:lvl8pPr indent="0" lvl="7" marL="0" algn="r">
              <a:spcBef>
                <a:spcPts val="0"/>
              </a:spcBef>
              <a:buNone/>
              <a:defRPr b="0" i="0" sz="1200" u="none" cap="none" strike="noStrike">
                <a:solidFill>
                  <a:srgbClr val="FFFFFF"/>
                </a:solidFill>
                <a:latin typeface="Corbel"/>
                <a:ea typeface="Corbel"/>
                <a:cs typeface="Corbel"/>
                <a:sym typeface="Corbel"/>
              </a:defRPr>
            </a:lvl8pPr>
            <a:lvl9pPr indent="0" lvl="8" marL="0" algn="r">
              <a:spcBef>
                <a:spcPts val="0"/>
              </a:spcBef>
              <a:buNone/>
              <a:defRPr b="0" i="0" sz="1200" u="none" cap="none" strike="noStrike">
                <a:solidFill>
                  <a:srgbClr val="FFFFFF"/>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cxnSp>
        <p:nvCxnSpPr>
          <p:cNvPr id="23" name="Google Shape;23;p2"/>
          <p:cNvCxnSpPr/>
          <p:nvPr/>
        </p:nvCxnSpPr>
        <p:spPr>
          <a:xfrm>
            <a:off x="1978660" y="3733800"/>
            <a:ext cx="8229601" cy="0"/>
          </a:xfrm>
          <a:prstGeom prst="straightConnector1">
            <a:avLst/>
          </a:prstGeom>
          <a:noFill/>
          <a:ln cap="flat" cmpd="sng" w="10000">
            <a:solidFill>
              <a:srgbClr val="FFFFF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6" name="Shape 76"/>
        <p:cNvGrpSpPr/>
        <p:nvPr/>
      </p:nvGrpSpPr>
      <p:grpSpPr>
        <a:xfrm>
          <a:off x="0" y="0"/>
          <a:ext cx="0" cy="0"/>
          <a:chOff x="0" y="0"/>
          <a:chExt cx="0" cy="0"/>
        </a:xfrm>
      </p:grpSpPr>
      <p:sp>
        <p:nvSpPr>
          <p:cNvPr id="77" name="Google Shape;77;p11"/>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1"/>
          <p:cNvSpPr txBox="1"/>
          <p:nvPr>
            <p:ph idx="1" type="body"/>
          </p:nvPr>
        </p:nvSpPr>
        <p:spPr>
          <a:xfrm rot="5400000">
            <a:off x="4060136" y="-859735"/>
            <a:ext cx="4038600" cy="9872871"/>
          </a:xfrm>
          <a:prstGeom prst="rect">
            <a:avLst/>
          </a:prstGeom>
          <a:noFill/>
          <a:ln>
            <a:noFill/>
          </a:ln>
        </p:spPr>
        <p:txBody>
          <a:bodyPr anchorCtr="0" anchor="t" bIns="45700" lIns="91425" spcFirstLastPara="1" rIns="91425" wrap="square" tIns="45700"/>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79" name="Google Shape;79;p11"/>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2"/>
          <p:cNvSpPr txBox="1"/>
          <p:nvPr>
            <p:ph type="title"/>
          </p:nvPr>
        </p:nvSpPr>
        <p:spPr>
          <a:xfrm rot="5400000">
            <a:off x="7181850" y="2305050"/>
            <a:ext cx="5410200" cy="23241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2"/>
          <p:cNvSpPr txBox="1"/>
          <p:nvPr>
            <p:ph idx="1" type="body"/>
          </p:nvPr>
        </p:nvSpPr>
        <p:spPr>
          <a:xfrm rot="5400000">
            <a:off x="2152650" y="-247650"/>
            <a:ext cx="5410200" cy="7429500"/>
          </a:xfrm>
          <a:prstGeom prst="rect">
            <a:avLst/>
          </a:prstGeom>
          <a:noFill/>
          <a:ln>
            <a:noFill/>
          </a:ln>
        </p:spPr>
        <p:txBody>
          <a:bodyPr anchorCtr="0" anchor="t" bIns="45700" lIns="91425" spcFirstLastPara="1" rIns="91425" wrap="square" tIns="45700"/>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85" name="Google Shape;85;p12"/>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94" name="Shape 94"/>
        <p:cNvGrpSpPr/>
        <p:nvPr/>
      </p:nvGrpSpPr>
      <p:grpSpPr>
        <a:xfrm>
          <a:off x="0" y="0"/>
          <a:ext cx="0" cy="0"/>
          <a:chOff x="0" y="0"/>
          <a:chExt cx="0" cy="0"/>
        </a:xfrm>
      </p:grpSpPr>
      <p:sp>
        <p:nvSpPr>
          <p:cNvPr id="95" name="Google Shape;95;p14"/>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6" name="Google Shape;96;p14"/>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7" name="Google Shape;97;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14"/>
          <p:cNvSpPr txBox="1"/>
          <p:nvPr>
            <p:ph idx="12" type="sldNum"/>
          </p:nvPr>
        </p:nvSpPr>
        <p:spPr>
          <a:xfrm>
            <a:off x="9448800" y="5976982"/>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14"/>
          <p:cNvSpPr/>
          <p:nvPr>
            <p:ph idx="2" type="pic"/>
          </p:nvPr>
        </p:nvSpPr>
        <p:spPr>
          <a:xfrm>
            <a:off x="0" y="6356350"/>
            <a:ext cx="12192000" cy="501600"/>
          </a:xfrm>
          <a:prstGeom prst="rect">
            <a:avLst/>
          </a:prstGeom>
          <a:gradFill>
            <a:gsLst>
              <a:gs pos="0">
                <a:srgbClr val="70A5DA"/>
              </a:gs>
              <a:gs pos="50000">
                <a:srgbClr val="539BDB"/>
              </a:gs>
              <a:gs pos="100000">
                <a:srgbClr val="4288C8"/>
              </a:gs>
            </a:gsLst>
            <a:lin ang="5400012"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101" name="Shape 101"/>
        <p:cNvGrpSpPr/>
        <p:nvPr/>
      </p:nvGrpSpPr>
      <p:grpSpPr>
        <a:xfrm>
          <a:off x="0" y="0"/>
          <a:ext cx="0" cy="0"/>
          <a:chOff x="0" y="0"/>
          <a:chExt cx="0" cy="0"/>
        </a:xfrm>
      </p:grpSpPr>
      <p:sp>
        <p:nvSpPr>
          <p:cNvPr id="102" name="Google Shape;102;p15"/>
          <p:cNvSpPr txBox="1"/>
          <p:nvPr>
            <p:ph type="title"/>
          </p:nvPr>
        </p:nvSpPr>
        <p:spPr>
          <a:xfrm>
            <a:off x="838200" y="63121"/>
            <a:ext cx="10515600" cy="1069500"/>
          </a:xfrm>
          <a:prstGeom prst="rect">
            <a:avLst/>
          </a:prstGeom>
          <a:noFill/>
          <a:ln>
            <a:noFill/>
          </a:ln>
        </p:spPr>
        <p:txBody>
          <a:bodyPr anchorCtr="0" anchor="ctr" bIns="45700" lIns="91425" spcFirstLastPara="1" rIns="91425" wrap="square" tIns="45700"/>
          <a:lstStyle>
            <a:lvl1pPr lvl="0" rtl="0" algn="l">
              <a:lnSpc>
                <a:spcPct val="90000"/>
              </a:lnSpc>
              <a:spcBef>
                <a:spcPts val="0"/>
              </a:spcBef>
              <a:spcAft>
                <a:spcPts val="0"/>
              </a:spcAft>
              <a:buClr>
                <a:schemeClr val="dk1"/>
              </a:buClr>
              <a:buSzPts val="4400"/>
              <a:buFont typeface="Calibri"/>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 name="Google Shape;103;p15"/>
          <p:cNvSpPr txBox="1"/>
          <p:nvPr>
            <p:ph idx="1" type="body"/>
          </p:nvPr>
        </p:nvSpPr>
        <p:spPr>
          <a:xfrm>
            <a:off x="838200" y="1073791"/>
            <a:ext cx="10515600" cy="4918500"/>
          </a:xfrm>
          <a:prstGeom prst="rect">
            <a:avLst/>
          </a:prstGeom>
          <a:noFill/>
          <a:ln>
            <a:noFill/>
          </a:ln>
        </p:spPr>
        <p:txBody>
          <a:bodyPr anchorCtr="0" anchor="t" bIns="45700" lIns="91425" spcFirstLastPara="1" rIns="91425" wrap="square" tIns="45700"/>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4" name="Google Shape;104;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5" name="Google Shape;105;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p15"/>
          <p:cNvSpPr txBox="1"/>
          <p:nvPr>
            <p:ph idx="12" type="sldNum"/>
          </p:nvPr>
        </p:nvSpPr>
        <p:spPr>
          <a:xfrm>
            <a:off x="9448800" y="6006853"/>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15"/>
          <p:cNvSpPr/>
          <p:nvPr>
            <p:ph idx="2" type="pic"/>
          </p:nvPr>
        </p:nvSpPr>
        <p:spPr>
          <a:xfrm>
            <a:off x="0" y="6386404"/>
            <a:ext cx="12192000" cy="501600"/>
          </a:xfrm>
          <a:prstGeom prst="rect">
            <a:avLst/>
          </a:prstGeom>
          <a:gradFill>
            <a:gsLst>
              <a:gs pos="0">
                <a:srgbClr val="70A5DA"/>
              </a:gs>
              <a:gs pos="50000">
                <a:srgbClr val="539BDB"/>
              </a:gs>
              <a:gs pos="100000">
                <a:srgbClr val="4288C8"/>
              </a:gs>
            </a:gsLst>
            <a:lin ang="5400012"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8" name="Google Shape;108;p15"/>
          <p:cNvCxnSpPr/>
          <p:nvPr/>
        </p:nvCxnSpPr>
        <p:spPr>
          <a:xfrm>
            <a:off x="838200" y="906011"/>
            <a:ext cx="10515600" cy="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109" name="Shape 109"/>
        <p:cNvGrpSpPr/>
        <p:nvPr/>
      </p:nvGrpSpPr>
      <p:grpSpPr>
        <a:xfrm>
          <a:off x="0" y="0"/>
          <a:ext cx="0" cy="0"/>
          <a:chOff x="0" y="0"/>
          <a:chExt cx="0" cy="0"/>
        </a:xfrm>
      </p:grpSpPr>
      <p:sp>
        <p:nvSpPr>
          <p:cNvPr id="110" name="Google Shape;110;p16"/>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 name="Google Shape;111;p16"/>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2" name="Google Shape;112;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16"/>
          <p:cNvSpPr/>
          <p:nvPr>
            <p:ph idx="2" type="pic"/>
          </p:nvPr>
        </p:nvSpPr>
        <p:spPr>
          <a:xfrm>
            <a:off x="0" y="6356350"/>
            <a:ext cx="12192000" cy="501600"/>
          </a:xfrm>
          <a:prstGeom prst="rect">
            <a:avLst/>
          </a:prstGeom>
          <a:gradFill>
            <a:gsLst>
              <a:gs pos="0">
                <a:srgbClr val="70A5DA"/>
              </a:gs>
              <a:gs pos="50000">
                <a:srgbClr val="539BDB"/>
              </a:gs>
              <a:gs pos="100000">
                <a:srgbClr val="4288C8"/>
              </a:gs>
            </a:gsLst>
            <a:lin ang="5400012"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116" name="Shape 116"/>
        <p:cNvGrpSpPr/>
        <p:nvPr/>
      </p:nvGrpSpPr>
      <p:grpSpPr>
        <a:xfrm>
          <a:off x="0" y="0"/>
          <a:ext cx="0" cy="0"/>
          <a:chOff x="0" y="0"/>
          <a:chExt cx="0" cy="0"/>
        </a:xfrm>
      </p:grpSpPr>
      <p:sp>
        <p:nvSpPr>
          <p:cNvPr id="117" name="Google Shape;117;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8" name="Google Shape;118;p17"/>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9" name="Google Shape;119;p17"/>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0" name="Google Shape;120;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 name="Google Shape;121;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3" name="Google Shape;123;p17"/>
          <p:cNvSpPr/>
          <p:nvPr>
            <p:ph idx="3" type="pic"/>
          </p:nvPr>
        </p:nvSpPr>
        <p:spPr>
          <a:xfrm>
            <a:off x="0" y="6356350"/>
            <a:ext cx="12192000" cy="501600"/>
          </a:xfrm>
          <a:prstGeom prst="rect">
            <a:avLst/>
          </a:prstGeom>
          <a:gradFill>
            <a:gsLst>
              <a:gs pos="0">
                <a:srgbClr val="70A5DA"/>
              </a:gs>
              <a:gs pos="50000">
                <a:srgbClr val="539BDB"/>
              </a:gs>
              <a:gs pos="100000">
                <a:srgbClr val="4288C8"/>
              </a:gs>
            </a:gsLst>
            <a:lin ang="5400012"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124" name="Shape 124"/>
        <p:cNvGrpSpPr/>
        <p:nvPr/>
      </p:nvGrpSpPr>
      <p:grpSpPr>
        <a:xfrm>
          <a:off x="0" y="0"/>
          <a:ext cx="0" cy="0"/>
          <a:chOff x="0" y="0"/>
          <a:chExt cx="0" cy="0"/>
        </a:xfrm>
      </p:grpSpPr>
      <p:sp>
        <p:nvSpPr>
          <p:cNvPr id="125" name="Google Shape;125;p18"/>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p18"/>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7" name="Google Shape;127;p18"/>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8" name="Google Shape;128;p18"/>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9" name="Google Shape;129;p18"/>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0" name="Google Shape;130;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2" name="Google Shape;132;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3" name="Google Shape;133;p18"/>
          <p:cNvSpPr/>
          <p:nvPr>
            <p:ph idx="5" type="pic"/>
          </p:nvPr>
        </p:nvSpPr>
        <p:spPr>
          <a:xfrm>
            <a:off x="0" y="6356350"/>
            <a:ext cx="12192000" cy="501600"/>
          </a:xfrm>
          <a:prstGeom prst="rect">
            <a:avLst/>
          </a:prstGeom>
          <a:gradFill>
            <a:gsLst>
              <a:gs pos="0">
                <a:srgbClr val="70A5DA"/>
              </a:gs>
              <a:gs pos="50000">
                <a:srgbClr val="539BDB"/>
              </a:gs>
              <a:gs pos="100000">
                <a:srgbClr val="4288C8"/>
              </a:gs>
            </a:gsLst>
            <a:lin ang="5400012"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134" name="Shape 134"/>
        <p:cNvGrpSpPr/>
        <p:nvPr/>
      </p:nvGrpSpPr>
      <p:grpSpPr>
        <a:xfrm>
          <a:off x="0" y="0"/>
          <a:ext cx="0" cy="0"/>
          <a:chOff x="0" y="0"/>
          <a:chExt cx="0" cy="0"/>
        </a:xfrm>
      </p:grpSpPr>
      <p:sp>
        <p:nvSpPr>
          <p:cNvPr id="135" name="Google Shape;135;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6" name="Google Shape;136;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8" name="Google Shape;138;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p19"/>
          <p:cNvSpPr/>
          <p:nvPr>
            <p:ph idx="2" type="pic"/>
          </p:nvPr>
        </p:nvSpPr>
        <p:spPr>
          <a:xfrm>
            <a:off x="0" y="6356350"/>
            <a:ext cx="12192000" cy="501600"/>
          </a:xfrm>
          <a:prstGeom prst="rect">
            <a:avLst/>
          </a:prstGeom>
          <a:gradFill>
            <a:gsLst>
              <a:gs pos="0">
                <a:srgbClr val="70A5DA"/>
              </a:gs>
              <a:gs pos="50000">
                <a:srgbClr val="539BDB"/>
              </a:gs>
              <a:gs pos="100000">
                <a:srgbClr val="4288C8"/>
              </a:gs>
            </a:gsLst>
            <a:lin ang="5400012"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40" name="Shape 140"/>
        <p:cNvGrpSpPr/>
        <p:nvPr/>
      </p:nvGrpSpPr>
      <p:grpSpPr>
        <a:xfrm>
          <a:off x="0" y="0"/>
          <a:ext cx="0" cy="0"/>
          <a:chOff x="0" y="0"/>
          <a:chExt cx="0" cy="0"/>
        </a:xfrm>
      </p:grpSpPr>
      <p:sp>
        <p:nvSpPr>
          <p:cNvPr id="141" name="Google Shape;141;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4" name="Google Shape;144;p20"/>
          <p:cNvSpPr/>
          <p:nvPr>
            <p:ph idx="2" type="pic"/>
          </p:nvPr>
        </p:nvSpPr>
        <p:spPr>
          <a:xfrm>
            <a:off x="0" y="6356350"/>
            <a:ext cx="12192000" cy="501600"/>
          </a:xfrm>
          <a:prstGeom prst="rect">
            <a:avLst/>
          </a:prstGeom>
          <a:gradFill>
            <a:gsLst>
              <a:gs pos="0">
                <a:srgbClr val="70A5DA"/>
              </a:gs>
              <a:gs pos="50000">
                <a:srgbClr val="539BDB"/>
              </a:gs>
              <a:gs pos="100000">
                <a:srgbClr val="4288C8"/>
              </a:gs>
            </a:gsLst>
            <a:lin ang="5400012"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p:cSld name="Content with Caption">
    <p:spTree>
      <p:nvGrpSpPr>
        <p:cNvPr id="145" name="Shape 145"/>
        <p:cNvGrpSpPr/>
        <p:nvPr/>
      </p:nvGrpSpPr>
      <p:grpSpPr>
        <a:xfrm>
          <a:off x="0" y="0"/>
          <a:ext cx="0" cy="0"/>
          <a:chOff x="0" y="0"/>
          <a:chExt cx="0" cy="0"/>
        </a:xfrm>
      </p:grpSpPr>
      <p:sp>
        <p:nvSpPr>
          <p:cNvPr id="146" name="Google Shape;146;p21"/>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 name="Google Shape;147;p21"/>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48" name="Google Shape;148;p21"/>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9" name="Google Shape;149;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0" name="Google Shape;150;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1" name="Google Shape;151;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2" name="Google Shape;152;p21"/>
          <p:cNvSpPr/>
          <p:nvPr>
            <p:ph idx="3" type="pic"/>
          </p:nvPr>
        </p:nvSpPr>
        <p:spPr>
          <a:xfrm>
            <a:off x="0" y="6356350"/>
            <a:ext cx="12192000" cy="501600"/>
          </a:xfrm>
          <a:prstGeom prst="rect">
            <a:avLst/>
          </a:prstGeom>
          <a:gradFill>
            <a:gsLst>
              <a:gs pos="0">
                <a:srgbClr val="70A5DA"/>
              </a:gs>
              <a:gs pos="50000">
                <a:srgbClr val="539BDB"/>
              </a:gs>
              <a:gs pos="100000">
                <a:srgbClr val="4288C8"/>
              </a:gs>
            </a:gsLst>
            <a:lin ang="5400012"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27" name="Google Shape;27;p3"/>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p:cSld name="Picture with Caption">
    <p:spTree>
      <p:nvGrpSpPr>
        <p:cNvPr id="153" name="Shape 153"/>
        <p:cNvGrpSpPr/>
        <p:nvPr/>
      </p:nvGrpSpPr>
      <p:grpSpPr>
        <a:xfrm>
          <a:off x="0" y="0"/>
          <a:ext cx="0" cy="0"/>
          <a:chOff x="0" y="0"/>
          <a:chExt cx="0" cy="0"/>
        </a:xfrm>
      </p:grpSpPr>
      <p:sp>
        <p:nvSpPr>
          <p:cNvPr id="154" name="Google Shape;154;p22"/>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5" name="Google Shape;155;p22"/>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6" name="Google Shape;156;p22"/>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57" name="Google Shape;157;p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8" name="Google Shape;158;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9" name="Google Shape;159;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0" name="Google Shape;160;p22"/>
          <p:cNvSpPr/>
          <p:nvPr>
            <p:ph idx="3" type="pic"/>
          </p:nvPr>
        </p:nvSpPr>
        <p:spPr>
          <a:xfrm>
            <a:off x="0" y="6356350"/>
            <a:ext cx="12192000" cy="501600"/>
          </a:xfrm>
          <a:prstGeom prst="rect">
            <a:avLst/>
          </a:prstGeom>
          <a:gradFill>
            <a:gsLst>
              <a:gs pos="0">
                <a:srgbClr val="70A5DA"/>
              </a:gs>
              <a:gs pos="50000">
                <a:srgbClr val="539BDB"/>
              </a:gs>
              <a:gs pos="100000">
                <a:srgbClr val="4288C8"/>
              </a:gs>
            </a:gsLst>
            <a:lin ang="5400012"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p:cSld name="Title and Vertical Text">
    <p:spTree>
      <p:nvGrpSpPr>
        <p:cNvPr id="161" name="Shape 161"/>
        <p:cNvGrpSpPr/>
        <p:nvPr/>
      </p:nvGrpSpPr>
      <p:grpSpPr>
        <a:xfrm>
          <a:off x="0" y="0"/>
          <a:ext cx="0" cy="0"/>
          <a:chOff x="0" y="0"/>
          <a:chExt cx="0" cy="0"/>
        </a:xfrm>
      </p:grpSpPr>
      <p:sp>
        <p:nvSpPr>
          <p:cNvPr id="162" name="Google Shape;162;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3" name="Google Shape;163;p23"/>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4" name="Google Shape;164;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5" name="Google Shape;165;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6" name="Google Shape;166;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7" name="Google Shape;167;p23"/>
          <p:cNvSpPr/>
          <p:nvPr>
            <p:ph idx="2" type="pic"/>
          </p:nvPr>
        </p:nvSpPr>
        <p:spPr>
          <a:xfrm>
            <a:off x="0" y="6356350"/>
            <a:ext cx="12192000" cy="501600"/>
          </a:xfrm>
          <a:prstGeom prst="rect">
            <a:avLst/>
          </a:prstGeom>
          <a:gradFill>
            <a:gsLst>
              <a:gs pos="0">
                <a:srgbClr val="70A5DA"/>
              </a:gs>
              <a:gs pos="50000">
                <a:srgbClr val="539BDB"/>
              </a:gs>
              <a:gs pos="100000">
                <a:srgbClr val="4288C8"/>
              </a:gs>
            </a:gsLst>
            <a:lin ang="5400012"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p:cSld name="Vertical Title and Text">
    <p:spTree>
      <p:nvGrpSpPr>
        <p:cNvPr id="168" name="Shape 168"/>
        <p:cNvGrpSpPr/>
        <p:nvPr/>
      </p:nvGrpSpPr>
      <p:grpSpPr>
        <a:xfrm>
          <a:off x="0" y="0"/>
          <a:ext cx="0" cy="0"/>
          <a:chOff x="0" y="0"/>
          <a:chExt cx="0" cy="0"/>
        </a:xfrm>
      </p:grpSpPr>
      <p:sp>
        <p:nvSpPr>
          <p:cNvPr id="169" name="Google Shape;169;p24"/>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0" name="Google Shape;170;p24"/>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1" name="Google Shape;171;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2" name="Google Shape;172;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3" name="Google Shape;173;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4" name="Google Shape;174;p24"/>
          <p:cNvSpPr/>
          <p:nvPr>
            <p:ph idx="2" type="pic"/>
          </p:nvPr>
        </p:nvSpPr>
        <p:spPr>
          <a:xfrm>
            <a:off x="0" y="6356350"/>
            <a:ext cx="12192000" cy="501600"/>
          </a:xfrm>
          <a:prstGeom prst="rect">
            <a:avLst/>
          </a:prstGeom>
          <a:gradFill>
            <a:gsLst>
              <a:gs pos="0">
                <a:srgbClr val="70A5DA"/>
              </a:gs>
              <a:gs pos="50000">
                <a:srgbClr val="539BDB"/>
              </a:gs>
              <a:gs pos="100000">
                <a:srgbClr val="4288C8"/>
              </a:gs>
            </a:gsLst>
            <a:lin ang="5400012"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82" name="Shape 182"/>
        <p:cNvGrpSpPr/>
        <p:nvPr/>
      </p:nvGrpSpPr>
      <p:grpSpPr>
        <a:xfrm>
          <a:off x="0" y="0"/>
          <a:ext cx="0" cy="0"/>
          <a:chOff x="0" y="0"/>
          <a:chExt cx="0" cy="0"/>
        </a:xfrm>
      </p:grpSpPr>
      <p:sp>
        <p:nvSpPr>
          <p:cNvPr id="183" name="Google Shape;183;p26"/>
          <p:cNvSpPr/>
          <p:nvPr/>
        </p:nvSpPr>
        <p:spPr>
          <a:xfrm>
            <a:off x="231140" y="243840"/>
            <a:ext cx="11724640" cy="6377939"/>
          </a:xfrm>
          <a:prstGeom prst="rect">
            <a:avLst/>
          </a:prstGeom>
          <a:solidFill>
            <a:schemeClr val="accent1"/>
          </a:solid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6"/>
          <p:cNvSpPr txBox="1"/>
          <p:nvPr>
            <p:ph type="ctrTitle"/>
          </p:nvPr>
        </p:nvSpPr>
        <p:spPr>
          <a:xfrm>
            <a:off x="1109980" y="882376"/>
            <a:ext cx="9966960" cy="2926080"/>
          </a:xfrm>
          <a:prstGeom prst="rect">
            <a:avLst/>
          </a:prstGeom>
          <a:noFill/>
          <a:ln>
            <a:noFill/>
          </a:ln>
        </p:spPr>
        <p:txBody>
          <a:bodyPr anchorCtr="0" anchor="b" bIns="45700" lIns="91425" spcFirstLastPara="1" rIns="91425" wrap="square" tIns="45700"/>
          <a:lstStyle>
            <a:lvl1pPr lvl="0" algn="ctr">
              <a:lnSpc>
                <a:spcPct val="85000"/>
              </a:lnSpc>
              <a:spcBef>
                <a:spcPts val="0"/>
              </a:spcBef>
              <a:spcAft>
                <a:spcPts val="0"/>
              </a:spcAft>
              <a:buClr>
                <a:srgbClr val="FFFFFF"/>
              </a:buClr>
              <a:buSzPts val="7200"/>
              <a:buFont typeface="Corbel"/>
              <a:buNone/>
              <a:defRPr b="1" sz="72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26"/>
          <p:cNvSpPr txBox="1"/>
          <p:nvPr>
            <p:ph idx="1" type="subTitle"/>
          </p:nvPr>
        </p:nvSpPr>
        <p:spPr>
          <a:xfrm>
            <a:off x="1709530" y="3869634"/>
            <a:ext cx="8767860" cy="1388165"/>
          </a:xfrm>
          <a:prstGeom prst="rect">
            <a:avLst/>
          </a:prstGeom>
          <a:noFill/>
          <a:ln>
            <a:noFill/>
          </a:ln>
        </p:spPr>
        <p:txBody>
          <a:bodyPr anchorCtr="0" anchor="t" bIns="45700" lIns="91425" spcFirstLastPara="1" rIns="91425" wrap="square" tIns="45700"/>
          <a:lstStyle>
            <a:lvl1pPr lvl="0" algn="ctr">
              <a:lnSpc>
                <a:spcPct val="90000"/>
              </a:lnSpc>
              <a:spcBef>
                <a:spcPts val="1400"/>
              </a:spcBef>
              <a:spcAft>
                <a:spcPts val="0"/>
              </a:spcAft>
              <a:buSzPts val="1760"/>
              <a:buNone/>
              <a:defRPr sz="2200">
                <a:solidFill>
                  <a:srgbClr val="FFFFFF"/>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p:txBody>
      </p:sp>
      <p:sp>
        <p:nvSpPr>
          <p:cNvPr id="186" name="Google Shape;186;p26"/>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6"/>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6"/>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FFFFFF"/>
                </a:solidFill>
                <a:latin typeface="Corbel"/>
                <a:ea typeface="Corbel"/>
                <a:cs typeface="Corbel"/>
                <a:sym typeface="Corbel"/>
              </a:defRPr>
            </a:lvl1pPr>
            <a:lvl2pPr indent="0" lvl="1" marL="0" algn="r">
              <a:spcBef>
                <a:spcPts val="0"/>
              </a:spcBef>
              <a:buNone/>
              <a:defRPr b="0" i="0" sz="1200" u="none" cap="none" strike="noStrike">
                <a:solidFill>
                  <a:srgbClr val="FFFFFF"/>
                </a:solidFill>
                <a:latin typeface="Corbel"/>
                <a:ea typeface="Corbel"/>
                <a:cs typeface="Corbel"/>
                <a:sym typeface="Corbel"/>
              </a:defRPr>
            </a:lvl2pPr>
            <a:lvl3pPr indent="0" lvl="2" marL="0" algn="r">
              <a:spcBef>
                <a:spcPts val="0"/>
              </a:spcBef>
              <a:buNone/>
              <a:defRPr b="0" i="0" sz="1200" u="none" cap="none" strike="noStrike">
                <a:solidFill>
                  <a:srgbClr val="FFFFFF"/>
                </a:solidFill>
                <a:latin typeface="Corbel"/>
                <a:ea typeface="Corbel"/>
                <a:cs typeface="Corbel"/>
                <a:sym typeface="Corbel"/>
              </a:defRPr>
            </a:lvl3pPr>
            <a:lvl4pPr indent="0" lvl="3" marL="0" algn="r">
              <a:spcBef>
                <a:spcPts val="0"/>
              </a:spcBef>
              <a:buNone/>
              <a:defRPr b="0" i="0" sz="1200" u="none" cap="none" strike="noStrike">
                <a:solidFill>
                  <a:srgbClr val="FFFFFF"/>
                </a:solidFill>
                <a:latin typeface="Corbel"/>
                <a:ea typeface="Corbel"/>
                <a:cs typeface="Corbel"/>
                <a:sym typeface="Corbel"/>
              </a:defRPr>
            </a:lvl4pPr>
            <a:lvl5pPr indent="0" lvl="4" marL="0" algn="r">
              <a:spcBef>
                <a:spcPts val="0"/>
              </a:spcBef>
              <a:buNone/>
              <a:defRPr b="0" i="0" sz="1200" u="none" cap="none" strike="noStrike">
                <a:solidFill>
                  <a:srgbClr val="FFFFFF"/>
                </a:solidFill>
                <a:latin typeface="Corbel"/>
                <a:ea typeface="Corbel"/>
                <a:cs typeface="Corbel"/>
                <a:sym typeface="Corbel"/>
              </a:defRPr>
            </a:lvl5pPr>
            <a:lvl6pPr indent="0" lvl="5" marL="0" algn="r">
              <a:spcBef>
                <a:spcPts val="0"/>
              </a:spcBef>
              <a:buNone/>
              <a:defRPr b="0" i="0" sz="1200" u="none" cap="none" strike="noStrike">
                <a:solidFill>
                  <a:srgbClr val="FFFFFF"/>
                </a:solidFill>
                <a:latin typeface="Corbel"/>
                <a:ea typeface="Corbel"/>
                <a:cs typeface="Corbel"/>
                <a:sym typeface="Corbel"/>
              </a:defRPr>
            </a:lvl6pPr>
            <a:lvl7pPr indent="0" lvl="6" marL="0" algn="r">
              <a:spcBef>
                <a:spcPts val="0"/>
              </a:spcBef>
              <a:buNone/>
              <a:defRPr b="0" i="0" sz="1200" u="none" cap="none" strike="noStrike">
                <a:solidFill>
                  <a:srgbClr val="FFFFFF"/>
                </a:solidFill>
                <a:latin typeface="Corbel"/>
                <a:ea typeface="Corbel"/>
                <a:cs typeface="Corbel"/>
                <a:sym typeface="Corbel"/>
              </a:defRPr>
            </a:lvl7pPr>
            <a:lvl8pPr indent="0" lvl="7" marL="0" algn="r">
              <a:spcBef>
                <a:spcPts val="0"/>
              </a:spcBef>
              <a:buNone/>
              <a:defRPr b="0" i="0" sz="1200" u="none" cap="none" strike="noStrike">
                <a:solidFill>
                  <a:srgbClr val="FFFFFF"/>
                </a:solidFill>
                <a:latin typeface="Corbel"/>
                <a:ea typeface="Corbel"/>
                <a:cs typeface="Corbel"/>
                <a:sym typeface="Corbel"/>
              </a:defRPr>
            </a:lvl8pPr>
            <a:lvl9pPr indent="0" lvl="8" marL="0" algn="r">
              <a:spcBef>
                <a:spcPts val="0"/>
              </a:spcBef>
              <a:buNone/>
              <a:defRPr b="0" i="0" sz="1200" u="none" cap="none" strike="noStrike">
                <a:solidFill>
                  <a:srgbClr val="FFFFFF"/>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cxnSp>
        <p:nvCxnSpPr>
          <p:cNvPr id="189" name="Google Shape;189;p26"/>
          <p:cNvCxnSpPr/>
          <p:nvPr/>
        </p:nvCxnSpPr>
        <p:spPr>
          <a:xfrm>
            <a:off x="1978660" y="3733800"/>
            <a:ext cx="8229601" cy="0"/>
          </a:xfrm>
          <a:prstGeom prst="straightConnector1">
            <a:avLst/>
          </a:prstGeom>
          <a:noFill/>
          <a:ln cap="flat" cmpd="sng" w="10000">
            <a:solidFill>
              <a:srgbClr val="FFFFFF"/>
            </a:solidFill>
            <a:prstDash val="solid"/>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0" name="Shape 190"/>
        <p:cNvGrpSpPr/>
        <p:nvPr/>
      </p:nvGrpSpPr>
      <p:grpSpPr>
        <a:xfrm>
          <a:off x="0" y="0"/>
          <a:ext cx="0" cy="0"/>
          <a:chOff x="0" y="0"/>
          <a:chExt cx="0" cy="0"/>
        </a:xfrm>
      </p:grpSpPr>
      <p:sp>
        <p:nvSpPr>
          <p:cNvPr id="191" name="Google Shape;191;p27"/>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27"/>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193" name="Google Shape;193;p27"/>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7"/>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7"/>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6" name="Shape 196"/>
        <p:cNvGrpSpPr/>
        <p:nvPr/>
      </p:nvGrpSpPr>
      <p:grpSpPr>
        <a:xfrm>
          <a:off x="0" y="0"/>
          <a:ext cx="0" cy="0"/>
          <a:chOff x="0" y="0"/>
          <a:chExt cx="0" cy="0"/>
        </a:xfrm>
      </p:grpSpPr>
      <p:sp>
        <p:nvSpPr>
          <p:cNvPr id="197" name="Google Shape;197;p28"/>
          <p:cNvSpPr txBox="1"/>
          <p:nvPr>
            <p:ph type="title"/>
          </p:nvPr>
        </p:nvSpPr>
        <p:spPr>
          <a:xfrm>
            <a:off x="1106424" y="1173575"/>
            <a:ext cx="9966960" cy="2926080"/>
          </a:xfrm>
          <a:prstGeom prst="rect">
            <a:avLst/>
          </a:prstGeom>
          <a:noFill/>
          <a:ln>
            <a:noFill/>
          </a:ln>
        </p:spPr>
        <p:txBody>
          <a:bodyPr anchorCtr="0" anchor="b" bIns="45700" lIns="91425" spcFirstLastPara="1" rIns="91425" wrap="square" tIns="45700"/>
          <a:lstStyle>
            <a:lvl1pPr lvl="0" algn="ctr">
              <a:lnSpc>
                <a:spcPct val="85000"/>
              </a:lnSpc>
              <a:spcBef>
                <a:spcPts val="0"/>
              </a:spcBef>
              <a:spcAft>
                <a:spcPts val="0"/>
              </a:spcAft>
              <a:buClr>
                <a:schemeClr val="accent1"/>
              </a:buClr>
              <a:buSzPts val="7200"/>
              <a:buFont typeface="Corbel"/>
              <a:buNone/>
              <a:defRPr b="0" sz="7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28"/>
          <p:cNvSpPr txBox="1"/>
          <p:nvPr>
            <p:ph idx="1" type="body"/>
          </p:nvPr>
        </p:nvSpPr>
        <p:spPr>
          <a:xfrm>
            <a:off x="1709928" y="4154520"/>
            <a:ext cx="8769096" cy="1363806"/>
          </a:xfrm>
          <a:prstGeom prst="rect">
            <a:avLst/>
          </a:prstGeom>
          <a:noFill/>
          <a:ln>
            <a:noFill/>
          </a:ln>
        </p:spPr>
        <p:txBody>
          <a:bodyPr anchorCtr="0" anchor="t" bIns="45700" lIns="91425" spcFirstLastPara="1" rIns="91425" wrap="square" tIns="45700"/>
          <a:lstStyle>
            <a:lvl1pPr indent="-228600" lvl="0" marL="457200" algn="ctr">
              <a:lnSpc>
                <a:spcPct val="90000"/>
              </a:lnSpc>
              <a:spcBef>
                <a:spcPts val="1400"/>
              </a:spcBef>
              <a:spcAft>
                <a:spcPts val="0"/>
              </a:spcAft>
              <a:buSzPts val="1760"/>
              <a:buNone/>
              <a:defRPr sz="2200">
                <a:solidFill>
                  <a:schemeClr val="accent1"/>
                </a:solidFill>
              </a:defRPr>
            </a:lvl1pPr>
            <a:lvl2pPr indent="-228600" lvl="1" marL="914400" algn="l">
              <a:lnSpc>
                <a:spcPct val="90000"/>
              </a:lnSpc>
              <a:spcBef>
                <a:spcPts val="200"/>
              </a:spcBef>
              <a:spcAft>
                <a:spcPts val="0"/>
              </a:spcAft>
              <a:buSzPts val="1440"/>
              <a:buNone/>
              <a:defRPr sz="1800">
                <a:solidFill>
                  <a:srgbClr val="888888"/>
                </a:solidFill>
              </a:defRPr>
            </a:lvl2pPr>
            <a:lvl3pPr indent="-228600" lvl="2" marL="1371600" algn="l">
              <a:lnSpc>
                <a:spcPct val="90000"/>
              </a:lnSpc>
              <a:spcBef>
                <a:spcPts val="400"/>
              </a:spcBef>
              <a:spcAft>
                <a:spcPts val="0"/>
              </a:spcAft>
              <a:buSzPts val="1280"/>
              <a:buNone/>
              <a:defRPr sz="1600">
                <a:solidFill>
                  <a:srgbClr val="888888"/>
                </a:solidFill>
              </a:defRPr>
            </a:lvl3pPr>
            <a:lvl4pPr indent="-228600" lvl="3" marL="1828800" algn="l">
              <a:lnSpc>
                <a:spcPct val="90000"/>
              </a:lnSpc>
              <a:spcBef>
                <a:spcPts val="400"/>
              </a:spcBef>
              <a:spcAft>
                <a:spcPts val="0"/>
              </a:spcAft>
              <a:buSzPts val="1120"/>
              <a:buNone/>
              <a:defRPr sz="1400">
                <a:solidFill>
                  <a:srgbClr val="888888"/>
                </a:solidFill>
              </a:defRPr>
            </a:lvl4pPr>
            <a:lvl5pPr indent="-228600" lvl="4" marL="2286000" algn="l">
              <a:lnSpc>
                <a:spcPct val="90000"/>
              </a:lnSpc>
              <a:spcBef>
                <a:spcPts val="400"/>
              </a:spcBef>
              <a:spcAft>
                <a:spcPts val="0"/>
              </a:spcAft>
              <a:buSzPts val="1120"/>
              <a:buNone/>
              <a:defRPr sz="1400">
                <a:solidFill>
                  <a:srgbClr val="888888"/>
                </a:solidFill>
              </a:defRPr>
            </a:lvl5pPr>
            <a:lvl6pPr indent="-228600" lvl="5" marL="2743200" algn="l">
              <a:lnSpc>
                <a:spcPct val="90000"/>
              </a:lnSpc>
              <a:spcBef>
                <a:spcPts val="400"/>
              </a:spcBef>
              <a:spcAft>
                <a:spcPts val="0"/>
              </a:spcAft>
              <a:buSzPts val="1120"/>
              <a:buNone/>
              <a:defRPr sz="1400">
                <a:solidFill>
                  <a:srgbClr val="888888"/>
                </a:solidFill>
              </a:defRPr>
            </a:lvl6pPr>
            <a:lvl7pPr indent="-228600" lvl="6" marL="3200400" algn="l">
              <a:lnSpc>
                <a:spcPct val="90000"/>
              </a:lnSpc>
              <a:spcBef>
                <a:spcPts val="400"/>
              </a:spcBef>
              <a:spcAft>
                <a:spcPts val="0"/>
              </a:spcAft>
              <a:buSzPts val="1120"/>
              <a:buNone/>
              <a:defRPr sz="1400">
                <a:solidFill>
                  <a:srgbClr val="888888"/>
                </a:solidFill>
              </a:defRPr>
            </a:lvl7pPr>
            <a:lvl8pPr indent="-228600" lvl="7" marL="3657600" algn="l">
              <a:lnSpc>
                <a:spcPct val="90000"/>
              </a:lnSpc>
              <a:spcBef>
                <a:spcPts val="400"/>
              </a:spcBef>
              <a:spcAft>
                <a:spcPts val="0"/>
              </a:spcAft>
              <a:buSzPts val="1120"/>
              <a:buNone/>
              <a:defRPr sz="1400">
                <a:solidFill>
                  <a:srgbClr val="888888"/>
                </a:solidFill>
              </a:defRPr>
            </a:lvl8pPr>
            <a:lvl9pPr indent="-228600" lvl="8" marL="4114800" algn="l">
              <a:lnSpc>
                <a:spcPct val="90000"/>
              </a:lnSpc>
              <a:spcBef>
                <a:spcPts val="400"/>
              </a:spcBef>
              <a:spcAft>
                <a:spcPts val="400"/>
              </a:spcAft>
              <a:buSzPts val="1120"/>
              <a:buNone/>
              <a:defRPr sz="1400">
                <a:solidFill>
                  <a:srgbClr val="888888"/>
                </a:solidFill>
              </a:defRPr>
            </a:lvl9pPr>
          </a:lstStyle>
          <a:p/>
        </p:txBody>
      </p:sp>
      <p:sp>
        <p:nvSpPr>
          <p:cNvPr id="199" name="Google Shape;199;p28"/>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28"/>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8"/>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02" name="Google Shape;202;p28"/>
          <p:cNvCxnSpPr/>
          <p:nvPr/>
        </p:nvCxnSpPr>
        <p:spPr>
          <a:xfrm>
            <a:off x="1981200" y="4020408"/>
            <a:ext cx="8229601" cy="0"/>
          </a:xfrm>
          <a:prstGeom prst="straightConnector1">
            <a:avLst/>
          </a:prstGeom>
          <a:noFill/>
          <a:ln cap="flat" cmpd="sng" w="10000">
            <a:solidFill>
              <a:schemeClr val="accent1"/>
            </a:solidFill>
            <a:prstDash val="solid"/>
            <a:round/>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03" name="Shape 203"/>
        <p:cNvGrpSpPr/>
        <p:nvPr/>
      </p:nvGrpSpPr>
      <p:grpSpPr>
        <a:xfrm>
          <a:off x="0" y="0"/>
          <a:ext cx="0" cy="0"/>
          <a:chOff x="0" y="0"/>
          <a:chExt cx="0" cy="0"/>
        </a:xfrm>
      </p:grpSpPr>
      <p:sp>
        <p:nvSpPr>
          <p:cNvPr id="204" name="Google Shape;204;p29"/>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29"/>
          <p:cNvSpPr txBox="1"/>
          <p:nvPr>
            <p:ph idx="1" type="body"/>
          </p:nvPr>
        </p:nvSpPr>
        <p:spPr>
          <a:xfrm>
            <a:off x="1143000" y="2057399"/>
            <a:ext cx="4754880" cy="4023360"/>
          </a:xfrm>
          <a:prstGeom prst="rect">
            <a:avLst/>
          </a:prstGeom>
          <a:noFill/>
          <a:ln>
            <a:noFill/>
          </a:ln>
        </p:spPr>
        <p:txBody>
          <a:bodyPr anchorCtr="0" anchor="t" bIns="45700" lIns="91425" spcFirstLastPara="1" rIns="91425" wrap="square" tIns="45700"/>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206" name="Google Shape;206;p29"/>
          <p:cNvSpPr txBox="1"/>
          <p:nvPr>
            <p:ph idx="2" type="body"/>
          </p:nvPr>
        </p:nvSpPr>
        <p:spPr>
          <a:xfrm>
            <a:off x="6267612" y="2057400"/>
            <a:ext cx="4754880" cy="4023360"/>
          </a:xfrm>
          <a:prstGeom prst="rect">
            <a:avLst/>
          </a:prstGeom>
          <a:noFill/>
          <a:ln>
            <a:noFill/>
          </a:ln>
        </p:spPr>
        <p:txBody>
          <a:bodyPr anchorCtr="0" anchor="t" bIns="45700" lIns="91425" spcFirstLastPara="1" rIns="91425" wrap="square" tIns="45700"/>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207" name="Google Shape;207;p29"/>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29"/>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29"/>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10" name="Shape 210"/>
        <p:cNvGrpSpPr/>
        <p:nvPr/>
      </p:nvGrpSpPr>
      <p:grpSpPr>
        <a:xfrm>
          <a:off x="0" y="0"/>
          <a:ext cx="0" cy="0"/>
          <a:chOff x="0" y="0"/>
          <a:chExt cx="0" cy="0"/>
        </a:xfrm>
      </p:grpSpPr>
      <p:sp>
        <p:nvSpPr>
          <p:cNvPr id="211" name="Google Shape;211;p30"/>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30"/>
          <p:cNvSpPr txBox="1"/>
          <p:nvPr>
            <p:ph idx="1" type="body"/>
          </p:nvPr>
        </p:nvSpPr>
        <p:spPr>
          <a:xfrm>
            <a:off x="1143000" y="2001511"/>
            <a:ext cx="4754880" cy="777240"/>
          </a:xfrm>
          <a:prstGeom prst="rect">
            <a:avLst/>
          </a:prstGeom>
          <a:noFill/>
          <a:ln>
            <a:noFill/>
          </a:ln>
        </p:spPr>
        <p:txBody>
          <a:bodyPr anchorCtr="0" anchor="ctr" bIns="45700" lIns="91425" spcFirstLastPara="1" rIns="91425" wrap="square" tIns="45700"/>
          <a:lstStyle>
            <a:lvl1pPr indent="-228600" lvl="0" marL="457200" algn="l">
              <a:lnSpc>
                <a:spcPct val="90000"/>
              </a:lnSpc>
              <a:spcBef>
                <a:spcPts val="0"/>
              </a:spcBef>
              <a:spcAft>
                <a:spcPts val="0"/>
              </a:spcAft>
              <a:buSzPts val="1920"/>
              <a:buNone/>
              <a:defRPr b="1" sz="2400"/>
            </a:lvl1pPr>
            <a:lvl2pPr indent="-228600" lvl="1" marL="914400" algn="l">
              <a:lnSpc>
                <a:spcPct val="90000"/>
              </a:lnSpc>
              <a:spcBef>
                <a:spcPts val="200"/>
              </a:spcBef>
              <a:spcAft>
                <a:spcPts val="0"/>
              </a:spcAft>
              <a:buSzPts val="1600"/>
              <a:buNone/>
              <a:defRPr b="1" sz="2000"/>
            </a:lvl2pPr>
            <a:lvl3pPr indent="-228600" lvl="2" marL="1371600" algn="l">
              <a:lnSpc>
                <a:spcPct val="90000"/>
              </a:lnSpc>
              <a:spcBef>
                <a:spcPts val="400"/>
              </a:spcBef>
              <a:spcAft>
                <a:spcPts val="0"/>
              </a:spcAft>
              <a:buSzPts val="1440"/>
              <a:buNone/>
              <a:defRPr b="1" sz="1800"/>
            </a:lvl3pPr>
            <a:lvl4pPr indent="-228600" lvl="3" marL="1828800" algn="l">
              <a:lnSpc>
                <a:spcPct val="90000"/>
              </a:lnSpc>
              <a:spcBef>
                <a:spcPts val="400"/>
              </a:spcBef>
              <a:spcAft>
                <a:spcPts val="0"/>
              </a:spcAft>
              <a:buSzPts val="1280"/>
              <a:buNone/>
              <a:defRPr b="1" sz="1600"/>
            </a:lvl4pPr>
            <a:lvl5pPr indent="-228600" lvl="4" marL="2286000" algn="l">
              <a:lnSpc>
                <a:spcPct val="90000"/>
              </a:lnSpc>
              <a:spcBef>
                <a:spcPts val="400"/>
              </a:spcBef>
              <a:spcAft>
                <a:spcPts val="0"/>
              </a:spcAft>
              <a:buSzPts val="1280"/>
              <a:buNone/>
              <a:defRPr b="1" sz="1600"/>
            </a:lvl5pPr>
            <a:lvl6pPr indent="-228600" lvl="5" marL="2743200" algn="l">
              <a:lnSpc>
                <a:spcPct val="90000"/>
              </a:lnSpc>
              <a:spcBef>
                <a:spcPts val="400"/>
              </a:spcBef>
              <a:spcAft>
                <a:spcPts val="0"/>
              </a:spcAft>
              <a:buSzPts val="1280"/>
              <a:buNone/>
              <a:defRPr b="1" sz="1600"/>
            </a:lvl6pPr>
            <a:lvl7pPr indent="-228600" lvl="6" marL="3200400" algn="l">
              <a:lnSpc>
                <a:spcPct val="90000"/>
              </a:lnSpc>
              <a:spcBef>
                <a:spcPts val="400"/>
              </a:spcBef>
              <a:spcAft>
                <a:spcPts val="0"/>
              </a:spcAft>
              <a:buSzPts val="1280"/>
              <a:buNone/>
              <a:defRPr b="1" sz="1600"/>
            </a:lvl7pPr>
            <a:lvl8pPr indent="-228600" lvl="7" marL="3657600" algn="l">
              <a:lnSpc>
                <a:spcPct val="90000"/>
              </a:lnSpc>
              <a:spcBef>
                <a:spcPts val="400"/>
              </a:spcBef>
              <a:spcAft>
                <a:spcPts val="0"/>
              </a:spcAft>
              <a:buSzPts val="1280"/>
              <a:buNone/>
              <a:defRPr b="1" sz="1600"/>
            </a:lvl8pPr>
            <a:lvl9pPr indent="-228600" lvl="8" marL="4114800" algn="l">
              <a:lnSpc>
                <a:spcPct val="90000"/>
              </a:lnSpc>
              <a:spcBef>
                <a:spcPts val="400"/>
              </a:spcBef>
              <a:spcAft>
                <a:spcPts val="400"/>
              </a:spcAft>
              <a:buSzPts val="1280"/>
              <a:buNone/>
              <a:defRPr b="1" sz="1600"/>
            </a:lvl9pPr>
          </a:lstStyle>
          <a:p/>
        </p:txBody>
      </p:sp>
      <p:sp>
        <p:nvSpPr>
          <p:cNvPr id="213" name="Google Shape;213;p30"/>
          <p:cNvSpPr txBox="1"/>
          <p:nvPr>
            <p:ph idx="2" type="body"/>
          </p:nvPr>
        </p:nvSpPr>
        <p:spPr>
          <a:xfrm>
            <a:off x="1143000" y="2721483"/>
            <a:ext cx="4754880" cy="3383280"/>
          </a:xfrm>
          <a:prstGeom prst="rect">
            <a:avLst/>
          </a:prstGeom>
          <a:noFill/>
          <a:ln>
            <a:noFill/>
          </a:ln>
        </p:spPr>
        <p:txBody>
          <a:bodyPr anchorCtr="0" anchor="t" bIns="45700" lIns="91425" spcFirstLastPara="1" rIns="91425" wrap="square" tIns="45700"/>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214" name="Google Shape;214;p30"/>
          <p:cNvSpPr txBox="1"/>
          <p:nvPr>
            <p:ph idx="3" type="body"/>
          </p:nvPr>
        </p:nvSpPr>
        <p:spPr>
          <a:xfrm>
            <a:off x="6269173" y="1999032"/>
            <a:ext cx="4754880" cy="777240"/>
          </a:xfrm>
          <a:prstGeom prst="rect">
            <a:avLst/>
          </a:prstGeom>
          <a:noFill/>
          <a:ln>
            <a:noFill/>
          </a:ln>
        </p:spPr>
        <p:txBody>
          <a:bodyPr anchorCtr="0" anchor="ctr" bIns="45700" lIns="91425" spcFirstLastPara="1" rIns="91425" wrap="square" tIns="45700"/>
          <a:lstStyle>
            <a:lvl1pPr indent="-228600" lvl="0" marL="457200" algn="l">
              <a:lnSpc>
                <a:spcPct val="90000"/>
              </a:lnSpc>
              <a:spcBef>
                <a:spcPts val="0"/>
              </a:spcBef>
              <a:spcAft>
                <a:spcPts val="0"/>
              </a:spcAft>
              <a:buSzPts val="1920"/>
              <a:buNone/>
              <a:defRPr b="1" sz="2400"/>
            </a:lvl1pPr>
            <a:lvl2pPr indent="-228600" lvl="1" marL="914400" algn="l">
              <a:lnSpc>
                <a:spcPct val="90000"/>
              </a:lnSpc>
              <a:spcBef>
                <a:spcPts val="200"/>
              </a:spcBef>
              <a:spcAft>
                <a:spcPts val="0"/>
              </a:spcAft>
              <a:buSzPts val="1600"/>
              <a:buNone/>
              <a:defRPr b="1" sz="2000"/>
            </a:lvl2pPr>
            <a:lvl3pPr indent="-228600" lvl="2" marL="1371600" algn="l">
              <a:lnSpc>
                <a:spcPct val="90000"/>
              </a:lnSpc>
              <a:spcBef>
                <a:spcPts val="400"/>
              </a:spcBef>
              <a:spcAft>
                <a:spcPts val="0"/>
              </a:spcAft>
              <a:buSzPts val="1440"/>
              <a:buNone/>
              <a:defRPr b="1" sz="1800"/>
            </a:lvl3pPr>
            <a:lvl4pPr indent="-228600" lvl="3" marL="1828800" algn="l">
              <a:lnSpc>
                <a:spcPct val="90000"/>
              </a:lnSpc>
              <a:spcBef>
                <a:spcPts val="400"/>
              </a:spcBef>
              <a:spcAft>
                <a:spcPts val="0"/>
              </a:spcAft>
              <a:buSzPts val="1280"/>
              <a:buNone/>
              <a:defRPr b="1" sz="1600"/>
            </a:lvl4pPr>
            <a:lvl5pPr indent="-228600" lvl="4" marL="2286000" algn="l">
              <a:lnSpc>
                <a:spcPct val="90000"/>
              </a:lnSpc>
              <a:spcBef>
                <a:spcPts val="400"/>
              </a:spcBef>
              <a:spcAft>
                <a:spcPts val="0"/>
              </a:spcAft>
              <a:buSzPts val="1280"/>
              <a:buNone/>
              <a:defRPr b="1" sz="1600"/>
            </a:lvl5pPr>
            <a:lvl6pPr indent="-228600" lvl="5" marL="2743200" algn="l">
              <a:lnSpc>
                <a:spcPct val="90000"/>
              </a:lnSpc>
              <a:spcBef>
                <a:spcPts val="400"/>
              </a:spcBef>
              <a:spcAft>
                <a:spcPts val="0"/>
              </a:spcAft>
              <a:buSzPts val="1280"/>
              <a:buNone/>
              <a:defRPr b="1" sz="1600"/>
            </a:lvl6pPr>
            <a:lvl7pPr indent="-228600" lvl="6" marL="3200400" algn="l">
              <a:lnSpc>
                <a:spcPct val="90000"/>
              </a:lnSpc>
              <a:spcBef>
                <a:spcPts val="400"/>
              </a:spcBef>
              <a:spcAft>
                <a:spcPts val="0"/>
              </a:spcAft>
              <a:buSzPts val="1280"/>
              <a:buNone/>
              <a:defRPr b="1" sz="1600"/>
            </a:lvl7pPr>
            <a:lvl8pPr indent="-228600" lvl="7" marL="3657600" algn="l">
              <a:lnSpc>
                <a:spcPct val="90000"/>
              </a:lnSpc>
              <a:spcBef>
                <a:spcPts val="400"/>
              </a:spcBef>
              <a:spcAft>
                <a:spcPts val="0"/>
              </a:spcAft>
              <a:buSzPts val="1280"/>
              <a:buNone/>
              <a:defRPr b="1" sz="1600"/>
            </a:lvl8pPr>
            <a:lvl9pPr indent="-228600" lvl="8" marL="4114800" algn="l">
              <a:lnSpc>
                <a:spcPct val="90000"/>
              </a:lnSpc>
              <a:spcBef>
                <a:spcPts val="400"/>
              </a:spcBef>
              <a:spcAft>
                <a:spcPts val="400"/>
              </a:spcAft>
              <a:buSzPts val="1280"/>
              <a:buNone/>
              <a:defRPr b="1" sz="1600"/>
            </a:lvl9pPr>
          </a:lstStyle>
          <a:p/>
        </p:txBody>
      </p:sp>
      <p:sp>
        <p:nvSpPr>
          <p:cNvPr id="215" name="Google Shape;215;p30"/>
          <p:cNvSpPr txBox="1"/>
          <p:nvPr>
            <p:ph idx="4" type="body"/>
          </p:nvPr>
        </p:nvSpPr>
        <p:spPr>
          <a:xfrm>
            <a:off x="6269173" y="2719322"/>
            <a:ext cx="4754880" cy="3383280"/>
          </a:xfrm>
          <a:prstGeom prst="rect">
            <a:avLst/>
          </a:prstGeom>
          <a:noFill/>
          <a:ln>
            <a:noFill/>
          </a:ln>
        </p:spPr>
        <p:txBody>
          <a:bodyPr anchorCtr="0" anchor="t" bIns="45700" lIns="91425" spcFirstLastPara="1" rIns="91425" wrap="square" tIns="45700"/>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216" name="Google Shape;216;p30"/>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0"/>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30"/>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19" name="Shape 219"/>
        <p:cNvGrpSpPr/>
        <p:nvPr/>
      </p:nvGrpSpPr>
      <p:grpSpPr>
        <a:xfrm>
          <a:off x="0" y="0"/>
          <a:ext cx="0" cy="0"/>
          <a:chOff x="0" y="0"/>
          <a:chExt cx="0" cy="0"/>
        </a:xfrm>
      </p:grpSpPr>
      <p:sp>
        <p:nvSpPr>
          <p:cNvPr id="220" name="Google Shape;220;p31"/>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31"/>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1"/>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1"/>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24" name="Shape 224"/>
        <p:cNvGrpSpPr/>
        <p:nvPr/>
      </p:nvGrpSpPr>
      <p:grpSpPr>
        <a:xfrm>
          <a:off x="0" y="0"/>
          <a:ext cx="0" cy="0"/>
          <a:chOff x="0" y="0"/>
          <a:chExt cx="0" cy="0"/>
        </a:xfrm>
      </p:grpSpPr>
      <p:sp>
        <p:nvSpPr>
          <p:cNvPr id="225" name="Google Shape;225;p32"/>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32"/>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2"/>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0" name="Shape 30"/>
        <p:cNvGrpSpPr/>
        <p:nvPr/>
      </p:nvGrpSpPr>
      <p:grpSpPr>
        <a:xfrm>
          <a:off x="0" y="0"/>
          <a:ext cx="0" cy="0"/>
          <a:chOff x="0" y="0"/>
          <a:chExt cx="0" cy="0"/>
        </a:xfrm>
      </p:grpSpPr>
      <p:sp>
        <p:nvSpPr>
          <p:cNvPr id="31" name="Google Shape;31;p4"/>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
          <p:cNvSpPr txBox="1"/>
          <p:nvPr>
            <p:ph idx="1" type="body"/>
          </p:nvPr>
        </p:nvSpPr>
        <p:spPr>
          <a:xfrm>
            <a:off x="1143000" y="2057399"/>
            <a:ext cx="4754880" cy="4023360"/>
          </a:xfrm>
          <a:prstGeom prst="rect">
            <a:avLst/>
          </a:prstGeom>
          <a:noFill/>
          <a:ln>
            <a:noFill/>
          </a:ln>
        </p:spPr>
        <p:txBody>
          <a:bodyPr anchorCtr="0" anchor="t" bIns="45700" lIns="91425" spcFirstLastPara="1" rIns="91425" wrap="square" tIns="45700"/>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33" name="Google Shape;33;p4"/>
          <p:cNvSpPr txBox="1"/>
          <p:nvPr>
            <p:ph idx="2" type="body"/>
          </p:nvPr>
        </p:nvSpPr>
        <p:spPr>
          <a:xfrm>
            <a:off x="6267612" y="2057400"/>
            <a:ext cx="4754880" cy="4023360"/>
          </a:xfrm>
          <a:prstGeom prst="rect">
            <a:avLst/>
          </a:prstGeom>
          <a:noFill/>
          <a:ln>
            <a:noFill/>
          </a:ln>
        </p:spPr>
        <p:txBody>
          <a:bodyPr anchorCtr="0" anchor="t" bIns="45700" lIns="91425" spcFirstLastPara="1" rIns="91425" wrap="square" tIns="45700"/>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34" name="Google Shape;34;p4"/>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28" name="Shape 228"/>
        <p:cNvGrpSpPr/>
        <p:nvPr/>
      </p:nvGrpSpPr>
      <p:grpSpPr>
        <a:xfrm>
          <a:off x="0" y="0"/>
          <a:ext cx="0" cy="0"/>
          <a:chOff x="0" y="0"/>
          <a:chExt cx="0" cy="0"/>
        </a:xfrm>
      </p:grpSpPr>
      <p:sp>
        <p:nvSpPr>
          <p:cNvPr id="229" name="Google Shape;229;p33"/>
          <p:cNvSpPr txBox="1"/>
          <p:nvPr>
            <p:ph type="title"/>
          </p:nvPr>
        </p:nvSpPr>
        <p:spPr>
          <a:xfrm>
            <a:off x="1143000" y="1097280"/>
            <a:ext cx="3931920" cy="173736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accent1"/>
              </a:buClr>
              <a:buSzPts val="4000"/>
              <a:buFont typeface="Corbel"/>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33"/>
          <p:cNvSpPr txBox="1"/>
          <p:nvPr>
            <p:ph idx="1" type="body"/>
          </p:nvPr>
        </p:nvSpPr>
        <p:spPr>
          <a:xfrm>
            <a:off x="5852159" y="1097280"/>
            <a:ext cx="5212080" cy="4663440"/>
          </a:xfrm>
          <a:prstGeom prst="rect">
            <a:avLst/>
          </a:prstGeom>
          <a:noFill/>
          <a:ln>
            <a:noFill/>
          </a:ln>
        </p:spPr>
        <p:txBody>
          <a:bodyPr anchorCtr="0" anchor="t" bIns="45700" lIns="91425" spcFirstLastPara="1" rIns="91425" wrap="square" tIns="45700"/>
          <a:lstStyle>
            <a:lvl1pPr indent="-391160" lvl="0" marL="457200" algn="l">
              <a:lnSpc>
                <a:spcPct val="90000"/>
              </a:lnSpc>
              <a:spcBef>
                <a:spcPts val="1400"/>
              </a:spcBef>
              <a:spcAft>
                <a:spcPts val="0"/>
              </a:spcAft>
              <a:buSzPts val="2560"/>
              <a:buChar char="•"/>
              <a:defRPr sz="3200"/>
            </a:lvl1pPr>
            <a:lvl2pPr indent="-370840" lvl="1" marL="914400" algn="l">
              <a:lnSpc>
                <a:spcPct val="90000"/>
              </a:lnSpc>
              <a:spcBef>
                <a:spcPts val="200"/>
              </a:spcBef>
              <a:spcAft>
                <a:spcPts val="0"/>
              </a:spcAft>
              <a:buSzPts val="2240"/>
              <a:buChar char="•"/>
              <a:defRPr sz="2800"/>
            </a:lvl2pPr>
            <a:lvl3pPr indent="-350519" lvl="2" marL="1371600" algn="l">
              <a:lnSpc>
                <a:spcPct val="90000"/>
              </a:lnSpc>
              <a:spcBef>
                <a:spcPts val="400"/>
              </a:spcBef>
              <a:spcAft>
                <a:spcPts val="0"/>
              </a:spcAft>
              <a:buSzPts val="1920"/>
              <a:buChar char="•"/>
              <a:defRPr sz="2400"/>
            </a:lvl3pPr>
            <a:lvl4pPr indent="-330200" lvl="3" marL="1828800" algn="l">
              <a:lnSpc>
                <a:spcPct val="90000"/>
              </a:lnSpc>
              <a:spcBef>
                <a:spcPts val="400"/>
              </a:spcBef>
              <a:spcAft>
                <a:spcPts val="0"/>
              </a:spcAft>
              <a:buSzPts val="1600"/>
              <a:buChar char="•"/>
              <a:defRPr sz="2000"/>
            </a:lvl4pPr>
            <a:lvl5pPr indent="-330200" lvl="4" marL="2286000" algn="l">
              <a:lnSpc>
                <a:spcPct val="90000"/>
              </a:lnSpc>
              <a:spcBef>
                <a:spcPts val="400"/>
              </a:spcBef>
              <a:spcAft>
                <a:spcPts val="0"/>
              </a:spcAft>
              <a:buSzPts val="1600"/>
              <a:buChar char="•"/>
              <a:defRPr sz="2000"/>
            </a:lvl5pPr>
            <a:lvl6pPr indent="-330200" lvl="5" marL="2743200" algn="l">
              <a:lnSpc>
                <a:spcPct val="90000"/>
              </a:lnSpc>
              <a:spcBef>
                <a:spcPts val="400"/>
              </a:spcBef>
              <a:spcAft>
                <a:spcPts val="0"/>
              </a:spcAft>
              <a:buSzPts val="1600"/>
              <a:buChar char="•"/>
              <a:defRPr sz="2000"/>
            </a:lvl6pPr>
            <a:lvl7pPr indent="-330200" lvl="6" marL="3200400" algn="l">
              <a:lnSpc>
                <a:spcPct val="90000"/>
              </a:lnSpc>
              <a:spcBef>
                <a:spcPts val="400"/>
              </a:spcBef>
              <a:spcAft>
                <a:spcPts val="0"/>
              </a:spcAft>
              <a:buSzPts val="1600"/>
              <a:buChar char="•"/>
              <a:defRPr sz="2000"/>
            </a:lvl7pPr>
            <a:lvl8pPr indent="-330200" lvl="7" marL="3657600" algn="l">
              <a:lnSpc>
                <a:spcPct val="90000"/>
              </a:lnSpc>
              <a:spcBef>
                <a:spcPts val="400"/>
              </a:spcBef>
              <a:spcAft>
                <a:spcPts val="0"/>
              </a:spcAft>
              <a:buSzPts val="1600"/>
              <a:buChar char="•"/>
              <a:defRPr sz="2000"/>
            </a:lvl8pPr>
            <a:lvl9pPr indent="-330200" lvl="8" marL="4114800" algn="l">
              <a:lnSpc>
                <a:spcPct val="90000"/>
              </a:lnSpc>
              <a:spcBef>
                <a:spcPts val="400"/>
              </a:spcBef>
              <a:spcAft>
                <a:spcPts val="400"/>
              </a:spcAft>
              <a:buSzPts val="1600"/>
              <a:buChar char="•"/>
              <a:defRPr sz="2000"/>
            </a:lvl9pPr>
          </a:lstStyle>
          <a:p/>
        </p:txBody>
      </p:sp>
      <p:sp>
        <p:nvSpPr>
          <p:cNvPr id="231" name="Google Shape;231;p33"/>
          <p:cNvSpPr txBox="1"/>
          <p:nvPr>
            <p:ph idx="2" type="body"/>
          </p:nvPr>
        </p:nvSpPr>
        <p:spPr>
          <a:xfrm>
            <a:off x="1143000" y="2834640"/>
            <a:ext cx="3931920" cy="3017520"/>
          </a:xfrm>
          <a:prstGeom prst="rect">
            <a:avLst/>
          </a:prstGeom>
          <a:noFill/>
          <a:ln>
            <a:noFill/>
          </a:ln>
        </p:spPr>
        <p:txBody>
          <a:bodyPr anchorCtr="0" anchor="t" bIns="45700" lIns="91425" spcFirstLastPara="1" rIns="91425" wrap="square" tIns="45700"/>
          <a:lstStyle>
            <a:lvl1pPr indent="-228600" lvl="0" marL="457200" algn="l">
              <a:lnSpc>
                <a:spcPct val="100000"/>
              </a:lnSpc>
              <a:spcBef>
                <a:spcPts val="1000"/>
              </a:spcBef>
              <a:spcAft>
                <a:spcPts val="0"/>
              </a:spcAft>
              <a:buSzPts val="1360"/>
              <a:buNone/>
              <a:defRPr sz="1700"/>
            </a:lvl1pPr>
            <a:lvl2pPr indent="-228600" lvl="1" marL="914400" algn="l">
              <a:lnSpc>
                <a:spcPct val="90000"/>
              </a:lnSpc>
              <a:spcBef>
                <a:spcPts val="200"/>
              </a:spcBef>
              <a:spcAft>
                <a:spcPts val="0"/>
              </a:spcAft>
              <a:buSzPts val="960"/>
              <a:buNone/>
              <a:defRPr sz="1200"/>
            </a:lvl2pPr>
            <a:lvl3pPr indent="-228600" lvl="2" marL="1371600" algn="l">
              <a:lnSpc>
                <a:spcPct val="90000"/>
              </a:lnSpc>
              <a:spcBef>
                <a:spcPts val="400"/>
              </a:spcBef>
              <a:spcAft>
                <a:spcPts val="0"/>
              </a:spcAft>
              <a:buSzPts val="800"/>
              <a:buNone/>
              <a:defRPr sz="1000"/>
            </a:lvl3pPr>
            <a:lvl4pPr indent="-228600" lvl="3" marL="1828800" algn="l">
              <a:lnSpc>
                <a:spcPct val="90000"/>
              </a:lnSpc>
              <a:spcBef>
                <a:spcPts val="400"/>
              </a:spcBef>
              <a:spcAft>
                <a:spcPts val="0"/>
              </a:spcAft>
              <a:buSzPts val="720"/>
              <a:buNone/>
              <a:defRPr sz="900"/>
            </a:lvl4pPr>
            <a:lvl5pPr indent="-228600" lvl="4" marL="2286000" algn="l">
              <a:lnSpc>
                <a:spcPct val="90000"/>
              </a:lnSpc>
              <a:spcBef>
                <a:spcPts val="400"/>
              </a:spcBef>
              <a:spcAft>
                <a:spcPts val="0"/>
              </a:spcAft>
              <a:buSzPts val="720"/>
              <a:buNone/>
              <a:defRPr sz="900"/>
            </a:lvl5pPr>
            <a:lvl6pPr indent="-228600" lvl="5" marL="2743200" algn="l">
              <a:lnSpc>
                <a:spcPct val="90000"/>
              </a:lnSpc>
              <a:spcBef>
                <a:spcPts val="400"/>
              </a:spcBef>
              <a:spcAft>
                <a:spcPts val="0"/>
              </a:spcAft>
              <a:buSzPts val="720"/>
              <a:buNone/>
              <a:defRPr sz="900"/>
            </a:lvl6pPr>
            <a:lvl7pPr indent="-228600" lvl="6" marL="3200400" algn="l">
              <a:lnSpc>
                <a:spcPct val="90000"/>
              </a:lnSpc>
              <a:spcBef>
                <a:spcPts val="400"/>
              </a:spcBef>
              <a:spcAft>
                <a:spcPts val="0"/>
              </a:spcAft>
              <a:buSzPts val="720"/>
              <a:buNone/>
              <a:defRPr sz="900"/>
            </a:lvl7pPr>
            <a:lvl8pPr indent="-228600" lvl="7" marL="3657600" algn="l">
              <a:lnSpc>
                <a:spcPct val="90000"/>
              </a:lnSpc>
              <a:spcBef>
                <a:spcPts val="400"/>
              </a:spcBef>
              <a:spcAft>
                <a:spcPts val="0"/>
              </a:spcAft>
              <a:buSzPts val="720"/>
              <a:buNone/>
              <a:defRPr sz="900"/>
            </a:lvl8pPr>
            <a:lvl9pPr indent="-228600" lvl="8" marL="4114800" algn="l">
              <a:lnSpc>
                <a:spcPct val="90000"/>
              </a:lnSpc>
              <a:spcBef>
                <a:spcPts val="400"/>
              </a:spcBef>
              <a:spcAft>
                <a:spcPts val="400"/>
              </a:spcAft>
              <a:buSzPts val="720"/>
              <a:buNone/>
              <a:defRPr sz="900"/>
            </a:lvl9pPr>
          </a:lstStyle>
          <a:p/>
        </p:txBody>
      </p:sp>
      <p:sp>
        <p:nvSpPr>
          <p:cNvPr id="232" name="Google Shape;232;p33"/>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3"/>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33"/>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35" name="Shape 235"/>
        <p:cNvGrpSpPr/>
        <p:nvPr/>
      </p:nvGrpSpPr>
      <p:grpSpPr>
        <a:xfrm>
          <a:off x="0" y="0"/>
          <a:ext cx="0" cy="0"/>
          <a:chOff x="0" y="0"/>
          <a:chExt cx="0" cy="0"/>
        </a:xfrm>
      </p:grpSpPr>
      <p:sp>
        <p:nvSpPr>
          <p:cNvPr id="236" name="Google Shape;236;p34"/>
          <p:cNvSpPr txBox="1"/>
          <p:nvPr>
            <p:ph type="title"/>
          </p:nvPr>
        </p:nvSpPr>
        <p:spPr>
          <a:xfrm>
            <a:off x="1143000" y="1097280"/>
            <a:ext cx="3931920" cy="173736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accent1"/>
              </a:buClr>
              <a:buSzPts val="4000"/>
              <a:buFont typeface="Corbel"/>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34"/>
          <p:cNvSpPr/>
          <p:nvPr>
            <p:ph idx="2" type="pic"/>
          </p:nvPr>
        </p:nvSpPr>
        <p:spPr>
          <a:xfrm>
            <a:off x="5413248" y="1069847"/>
            <a:ext cx="6099048" cy="4800600"/>
          </a:xfrm>
          <a:prstGeom prst="rect">
            <a:avLst/>
          </a:prstGeom>
          <a:noFill/>
          <a:ln>
            <a:noFill/>
          </a:ln>
        </p:spPr>
        <p:txBody>
          <a:bodyPr anchorCtr="0" anchor="t" bIns="45700" lIns="274300" spcFirstLastPara="1" rIns="91425" wrap="square" tIns="182875"/>
          <a:lstStyle>
            <a:lvl1pPr lvl="0" marR="0" rtl="0" algn="l">
              <a:lnSpc>
                <a:spcPct val="90000"/>
              </a:lnSpc>
              <a:spcBef>
                <a:spcPts val="1400"/>
              </a:spcBef>
              <a:spcAft>
                <a:spcPts val="0"/>
              </a:spcAft>
              <a:buClr>
                <a:schemeClr val="accent1"/>
              </a:buClr>
              <a:buSzPts val="2240"/>
              <a:buFont typeface="Corbel"/>
              <a:buNone/>
              <a:defRPr b="0" i="0" sz="2800" u="none" cap="none" strike="noStrike">
                <a:solidFill>
                  <a:schemeClr val="accent1"/>
                </a:solidFill>
                <a:latin typeface="Corbel"/>
                <a:ea typeface="Corbel"/>
                <a:cs typeface="Corbel"/>
                <a:sym typeface="Corbel"/>
              </a:defRPr>
            </a:lvl1pPr>
            <a:lvl2pPr lvl="1" marR="0" rtl="0" algn="l">
              <a:lnSpc>
                <a:spcPct val="90000"/>
              </a:lnSpc>
              <a:spcBef>
                <a:spcPts val="200"/>
              </a:spcBef>
              <a:spcAft>
                <a:spcPts val="0"/>
              </a:spcAft>
              <a:buClr>
                <a:schemeClr val="accent1"/>
              </a:buClr>
              <a:buSzPts val="2240"/>
              <a:buFont typeface="Corbel"/>
              <a:buNone/>
              <a:defRPr b="0" i="0" sz="2800" u="none" cap="none" strike="noStrike">
                <a:solidFill>
                  <a:schemeClr val="accent1"/>
                </a:solidFill>
                <a:latin typeface="Corbel"/>
                <a:ea typeface="Corbel"/>
                <a:cs typeface="Corbel"/>
                <a:sym typeface="Corbel"/>
              </a:defRPr>
            </a:lvl2pPr>
            <a:lvl3pPr lvl="2" marR="0" rtl="0" algn="l">
              <a:lnSpc>
                <a:spcPct val="90000"/>
              </a:lnSpc>
              <a:spcBef>
                <a:spcPts val="400"/>
              </a:spcBef>
              <a:spcAft>
                <a:spcPts val="0"/>
              </a:spcAft>
              <a:buClr>
                <a:schemeClr val="accent1"/>
              </a:buClr>
              <a:buSzPts val="1920"/>
              <a:buFont typeface="Corbel"/>
              <a:buNone/>
              <a:defRPr b="0" i="0" sz="2400" u="none" cap="none" strike="noStrike">
                <a:solidFill>
                  <a:schemeClr val="accent1"/>
                </a:solidFill>
                <a:latin typeface="Corbel"/>
                <a:ea typeface="Corbel"/>
                <a:cs typeface="Corbel"/>
                <a:sym typeface="Corbel"/>
              </a:defRPr>
            </a:lvl3pPr>
            <a:lvl4pPr lvl="3"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4pPr>
            <a:lvl5pPr lvl="4"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5pPr>
            <a:lvl6pPr lvl="5"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6pPr>
            <a:lvl7pPr lvl="6"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7pPr>
            <a:lvl8pPr lvl="7"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8pPr>
            <a:lvl9pPr lvl="8" marR="0" rtl="0" algn="l">
              <a:lnSpc>
                <a:spcPct val="90000"/>
              </a:lnSpc>
              <a:spcBef>
                <a:spcPts val="400"/>
              </a:spcBef>
              <a:spcAft>
                <a:spcPts val="40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9pPr>
          </a:lstStyle>
          <a:p/>
        </p:txBody>
      </p:sp>
      <p:sp>
        <p:nvSpPr>
          <p:cNvPr id="238" name="Google Shape;238;p34"/>
          <p:cNvSpPr txBox="1"/>
          <p:nvPr>
            <p:ph idx="1" type="body"/>
          </p:nvPr>
        </p:nvSpPr>
        <p:spPr>
          <a:xfrm>
            <a:off x="1143000" y="2834640"/>
            <a:ext cx="3931920" cy="2880360"/>
          </a:xfrm>
          <a:prstGeom prst="rect">
            <a:avLst/>
          </a:prstGeom>
          <a:noFill/>
          <a:ln>
            <a:noFill/>
          </a:ln>
        </p:spPr>
        <p:txBody>
          <a:bodyPr anchorCtr="0" anchor="t" bIns="45700" lIns="91425" spcFirstLastPara="1" rIns="91425" wrap="square" tIns="45700"/>
          <a:lstStyle>
            <a:lvl1pPr indent="-228600" lvl="0" marL="457200" algn="l">
              <a:lnSpc>
                <a:spcPct val="100000"/>
              </a:lnSpc>
              <a:spcBef>
                <a:spcPts val="1000"/>
              </a:spcBef>
              <a:spcAft>
                <a:spcPts val="0"/>
              </a:spcAft>
              <a:buSzPts val="1360"/>
              <a:buNone/>
              <a:defRPr sz="1700"/>
            </a:lvl1pPr>
            <a:lvl2pPr indent="-228600" lvl="1" marL="914400" algn="l">
              <a:lnSpc>
                <a:spcPct val="90000"/>
              </a:lnSpc>
              <a:spcBef>
                <a:spcPts val="200"/>
              </a:spcBef>
              <a:spcAft>
                <a:spcPts val="0"/>
              </a:spcAft>
              <a:buSzPts val="960"/>
              <a:buNone/>
              <a:defRPr sz="1200"/>
            </a:lvl2pPr>
            <a:lvl3pPr indent="-228600" lvl="2" marL="1371600" algn="l">
              <a:lnSpc>
                <a:spcPct val="90000"/>
              </a:lnSpc>
              <a:spcBef>
                <a:spcPts val="400"/>
              </a:spcBef>
              <a:spcAft>
                <a:spcPts val="0"/>
              </a:spcAft>
              <a:buSzPts val="800"/>
              <a:buNone/>
              <a:defRPr sz="1000"/>
            </a:lvl3pPr>
            <a:lvl4pPr indent="-228600" lvl="3" marL="1828800" algn="l">
              <a:lnSpc>
                <a:spcPct val="90000"/>
              </a:lnSpc>
              <a:spcBef>
                <a:spcPts val="400"/>
              </a:spcBef>
              <a:spcAft>
                <a:spcPts val="0"/>
              </a:spcAft>
              <a:buSzPts val="720"/>
              <a:buNone/>
              <a:defRPr sz="900"/>
            </a:lvl4pPr>
            <a:lvl5pPr indent="-228600" lvl="4" marL="2286000" algn="l">
              <a:lnSpc>
                <a:spcPct val="90000"/>
              </a:lnSpc>
              <a:spcBef>
                <a:spcPts val="400"/>
              </a:spcBef>
              <a:spcAft>
                <a:spcPts val="0"/>
              </a:spcAft>
              <a:buSzPts val="720"/>
              <a:buNone/>
              <a:defRPr sz="900"/>
            </a:lvl5pPr>
            <a:lvl6pPr indent="-228600" lvl="5" marL="2743200" algn="l">
              <a:lnSpc>
                <a:spcPct val="90000"/>
              </a:lnSpc>
              <a:spcBef>
                <a:spcPts val="400"/>
              </a:spcBef>
              <a:spcAft>
                <a:spcPts val="0"/>
              </a:spcAft>
              <a:buSzPts val="720"/>
              <a:buNone/>
              <a:defRPr sz="900"/>
            </a:lvl6pPr>
            <a:lvl7pPr indent="-228600" lvl="6" marL="3200400" algn="l">
              <a:lnSpc>
                <a:spcPct val="90000"/>
              </a:lnSpc>
              <a:spcBef>
                <a:spcPts val="400"/>
              </a:spcBef>
              <a:spcAft>
                <a:spcPts val="0"/>
              </a:spcAft>
              <a:buSzPts val="720"/>
              <a:buNone/>
              <a:defRPr sz="900"/>
            </a:lvl7pPr>
            <a:lvl8pPr indent="-228600" lvl="7" marL="3657600" algn="l">
              <a:lnSpc>
                <a:spcPct val="90000"/>
              </a:lnSpc>
              <a:spcBef>
                <a:spcPts val="400"/>
              </a:spcBef>
              <a:spcAft>
                <a:spcPts val="0"/>
              </a:spcAft>
              <a:buSzPts val="720"/>
              <a:buNone/>
              <a:defRPr sz="900"/>
            </a:lvl8pPr>
            <a:lvl9pPr indent="-228600" lvl="8" marL="4114800" algn="l">
              <a:lnSpc>
                <a:spcPct val="90000"/>
              </a:lnSpc>
              <a:spcBef>
                <a:spcPts val="400"/>
              </a:spcBef>
              <a:spcAft>
                <a:spcPts val="400"/>
              </a:spcAft>
              <a:buSzPts val="720"/>
              <a:buNone/>
              <a:defRPr sz="900"/>
            </a:lvl9pPr>
          </a:lstStyle>
          <a:p/>
        </p:txBody>
      </p:sp>
      <p:sp>
        <p:nvSpPr>
          <p:cNvPr id="239" name="Google Shape;239;p34"/>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34"/>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4"/>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42" name="Shape 242"/>
        <p:cNvGrpSpPr/>
        <p:nvPr/>
      </p:nvGrpSpPr>
      <p:grpSpPr>
        <a:xfrm>
          <a:off x="0" y="0"/>
          <a:ext cx="0" cy="0"/>
          <a:chOff x="0" y="0"/>
          <a:chExt cx="0" cy="0"/>
        </a:xfrm>
      </p:grpSpPr>
      <p:sp>
        <p:nvSpPr>
          <p:cNvPr id="243" name="Google Shape;243;p35"/>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4" name="Google Shape;244;p35"/>
          <p:cNvSpPr txBox="1"/>
          <p:nvPr>
            <p:ph idx="1" type="body"/>
          </p:nvPr>
        </p:nvSpPr>
        <p:spPr>
          <a:xfrm rot="5400000">
            <a:off x="4060136" y="-859735"/>
            <a:ext cx="4038600" cy="9872871"/>
          </a:xfrm>
          <a:prstGeom prst="rect">
            <a:avLst/>
          </a:prstGeom>
          <a:noFill/>
          <a:ln>
            <a:noFill/>
          </a:ln>
        </p:spPr>
        <p:txBody>
          <a:bodyPr anchorCtr="0" anchor="t" bIns="45700" lIns="91425" spcFirstLastPara="1" rIns="91425" wrap="square" tIns="45700"/>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245" name="Google Shape;245;p35"/>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35"/>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35"/>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48" name="Shape 248"/>
        <p:cNvGrpSpPr/>
        <p:nvPr/>
      </p:nvGrpSpPr>
      <p:grpSpPr>
        <a:xfrm>
          <a:off x="0" y="0"/>
          <a:ext cx="0" cy="0"/>
          <a:chOff x="0" y="0"/>
          <a:chExt cx="0" cy="0"/>
        </a:xfrm>
      </p:grpSpPr>
      <p:sp>
        <p:nvSpPr>
          <p:cNvPr id="249" name="Google Shape;249;p36"/>
          <p:cNvSpPr txBox="1"/>
          <p:nvPr>
            <p:ph type="title"/>
          </p:nvPr>
        </p:nvSpPr>
        <p:spPr>
          <a:xfrm rot="5400000">
            <a:off x="7181850" y="2305050"/>
            <a:ext cx="5410200" cy="23241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36"/>
          <p:cNvSpPr txBox="1"/>
          <p:nvPr>
            <p:ph idx="1" type="body"/>
          </p:nvPr>
        </p:nvSpPr>
        <p:spPr>
          <a:xfrm rot="5400000">
            <a:off x="2152650" y="-247650"/>
            <a:ext cx="5410200" cy="7429500"/>
          </a:xfrm>
          <a:prstGeom prst="rect">
            <a:avLst/>
          </a:prstGeom>
          <a:noFill/>
          <a:ln>
            <a:noFill/>
          </a:ln>
        </p:spPr>
        <p:txBody>
          <a:bodyPr anchorCtr="0" anchor="t" bIns="45700" lIns="91425" spcFirstLastPara="1" rIns="91425" wrap="square" tIns="45700"/>
          <a:lstStyle>
            <a:lvl1pPr indent="-320040" lvl="0" marL="457200" algn="l">
              <a:lnSpc>
                <a:spcPct val="90000"/>
              </a:lnSpc>
              <a:spcBef>
                <a:spcPts val="1400"/>
              </a:spcBef>
              <a:spcAft>
                <a:spcPts val="0"/>
              </a:spcAft>
              <a:buSzPts val="1440"/>
              <a:buChar char="•"/>
              <a:defRPr/>
            </a:lvl1pPr>
            <a:lvl2pPr indent="-320040" lvl="1" marL="914400" algn="l">
              <a:lnSpc>
                <a:spcPct val="90000"/>
              </a:lnSpc>
              <a:spcBef>
                <a:spcPts val="200"/>
              </a:spcBef>
              <a:spcAft>
                <a:spcPts val="0"/>
              </a:spcAft>
              <a:buSzPts val="1440"/>
              <a:buChar char="•"/>
              <a:defRPr/>
            </a:lvl2pPr>
            <a:lvl3pPr indent="-320039" lvl="2" marL="1371600" algn="l">
              <a:lnSpc>
                <a:spcPct val="90000"/>
              </a:lnSpc>
              <a:spcBef>
                <a:spcPts val="400"/>
              </a:spcBef>
              <a:spcAft>
                <a:spcPts val="0"/>
              </a:spcAft>
              <a:buSzPts val="1440"/>
              <a:buChar char="•"/>
              <a:defRPr/>
            </a:lvl3pPr>
            <a:lvl4pPr indent="-320039" lvl="3" marL="1828800" algn="l">
              <a:lnSpc>
                <a:spcPct val="90000"/>
              </a:lnSpc>
              <a:spcBef>
                <a:spcPts val="400"/>
              </a:spcBef>
              <a:spcAft>
                <a:spcPts val="0"/>
              </a:spcAft>
              <a:buSzPts val="1440"/>
              <a:buChar char="•"/>
              <a:defRPr/>
            </a:lvl4pPr>
            <a:lvl5pPr indent="-320039" lvl="4" marL="2286000" algn="l">
              <a:lnSpc>
                <a:spcPct val="90000"/>
              </a:lnSpc>
              <a:spcBef>
                <a:spcPts val="400"/>
              </a:spcBef>
              <a:spcAft>
                <a:spcPts val="0"/>
              </a:spcAft>
              <a:buSzPts val="1440"/>
              <a:buChar char="•"/>
              <a:defRPr/>
            </a:lvl5pPr>
            <a:lvl6pPr indent="-320039" lvl="5" marL="2743200" algn="l">
              <a:lnSpc>
                <a:spcPct val="90000"/>
              </a:lnSpc>
              <a:spcBef>
                <a:spcPts val="400"/>
              </a:spcBef>
              <a:spcAft>
                <a:spcPts val="0"/>
              </a:spcAft>
              <a:buSzPts val="1440"/>
              <a:buChar char="•"/>
              <a:defRPr/>
            </a:lvl6pPr>
            <a:lvl7pPr indent="-320039" lvl="6" marL="3200400" algn="l">
              <a:lnSpc>
                <a:spcPct val="90000"/>
              </a:lnSpc>
              <a:spcBef>
                <a:spcPts val="400"/>
              </a:spcBef>
              <a:spcAft>
                <a:spcPts val="0"/>
              </a:spcAft>
              <a:buSzPts val="1440"/>
              <a:buChar char="•"/>
              <a:defRPr/>
            </a:lvl7pPr>
            <a:lvl8pPr indent="-320040" lvl="7" marL="3657600" algn="l">
              <a:lnSpc>
                <a:spcPct val="90000"/>
              </a:lnSpc>
              <a:spcBef>
                <a:spcPts val="400"/>
              </a:spcBef>
              <a:spcAft>
                <a:spcPts val="0"/>
              </a:spcAft>
              <a:buSzPts val="1440"/>
              <a:buChar char="•"/>
              <a:defRPr/>
            </a:lvl8pPr>
            <a:lvl9pPr indent="-320040" lvl="8" marL="4114800" algn="l">
              <a:lnSpc>
                <a:spcPct val="90000"/>
              </a:lnSpc>
              <a:spcBef>
                <a:spcPts val="400"/>
              </a:spcBef>
              <a:spcAft>
                <a:spcPts val="400"/>
              </a:spcAft>
              <a:buSzPts val="1440"/>
              <a:buChar char="•"/>
              <a:defRPr/>
            </a:lvl9pPr>
          </a:lstStyle>
          <a:p/>
        </p:txBody>
      </p:sp>
      <p:sp>
        <p:nvSpPr>
          <p:cNvPr id="251" name="Google Shape;251;p36"/>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36"/>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6"/>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7" name="Shape 37"/>
        <p:cNvGrpSpPr/>
        <p:nvPr/>
      </p:nvGrpSpPr>
      <p:grpSpPr>
        <a:xfrm>
          <a:off x="0" y="0"/>
          <a:ext cx="0" cy="0"/>
          <a:chOff x="0" y="0"/>
          <a:chExt cx="0" cy="0"/>
        </a:xfrm>
      </p:grpSpPr>
      <p:sp>
        <p:nvSpPr>
          <p:cNvPr id="38" name="Google Shape;38;p5"/>
          <p:cNvSpPr txBox="1"/>
          <p:nvPr>
            <p:ph type="title"/>
          </p:nvPr>
        </p:nvSpPr>
        <p:spPr>
          <a:xfrm>
            <a:off x="1106424" y="1173575"/>
            <a:ext cx="9966960" cy="2926080"/>
          </a:xfrm>
          <a:prstGeom prst="rect">
            <a:avLst/>
          </a:prstGeom>
          <a:noFill/>
          <a:ln>
            <a:noFill/>
          </a:ln>
        </p:spPr>
        <p:txBody>
          <a:bodyPr anchorCtr="0" anchor="b" bIns="45700" lIns="91425" spcFirstLastPara="1" rIns="91425" wrap="square" tIns="45700"/>
          <a:lstStyle>
            <a:lvl1pPr lvl="0" algn="ctr">
              <a:lnSpc>
                <a:spcPct val="85000"/>
              </a:lnSpc>
              <a:spcBef>
                <a:spcPts val="0"/>
              </a:spcBef>
              <a:spcAft>
                <a:spcPts val="0"/>
              </a:spcAft>
              <a:buClr>
                <a:schemeClr val="accent1"/>
              </a:buClr>
              <a:buSzPts val="7200"/>
              <a:buFont typeface="Corbel"/>
              <a:buNone/>
              <a:defRPr b="0" sz="7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
          <p:cNvSpPr txBox="1"/>
          <p:nvPr>
            <p:ph idx="1" type="body"/>
          </p:nvPr>
        </p:nvSpPr>
        <p:spPr>
          <a:xfrm>
            <a:off x="1709928" y="4154520"/>
            <a:ext cx="8769096" cy="1363806"/>
          </a:xfrm>
          <a:prstGeom prst="rect">
            <a:avLst/>
          </a:prstGeom>
          <a:noFill/>
          <a:ln>
            <a:noFill/>
          </a:ln>
        </p:spPr>
        <p:txBody>
          <a:bodyPr anchorCtr="0" anchor="t" bIns="45700" lIns="91425" spcFirstLastPara="1" rIns="91425" wrap="square" tIns="45700"/>
          <a:lstStyle>
            <a:lvl1pPr indent="-228600" lvl="0" marL="457200" algn="ctr">
              <a:lnSpc>
                <a:spcPct val="90000"/>
              </a:lnSpc>
              <a:spcBef>
                <a:spcPts val="1400"/>
              </a:spcBef>
              <a:spcAft>
                <a:spcPts val="0"/>
              </a:spcAft>
              <a:buSzPts val="1760"/>
              <a:buNone/>
              <a:defRPr sz="2200">
                <a:solidFill>
                  <a:schemeClr val="accent1"/>
                </a:solidFill>
              </a:defRPr>
            </a:lvl1pPr>
            <a:lvl2pPr indent="-228600" lvl="1" marL="914400" algn="l">
              <a:lnSpc>
                <a:spcPct val="90000"/>
              </a:lnSpc>
              <a:spcBef>
                <a:spcPts val="200"/>
              </a:spcBef>
              <a:spcAft>
                <a:spcPts val="0"/>
              </a:spcAft>
              <a:buSzPts val="1440"/>
              <a:buNone/>
              <a:defRPr sz="1800">
                <a:solidFill>
                  <a:srgbClr val="888888"/>
                </a:solidFill>
              </a:defRPr>
            </a:lvl2pPr>
            <a:lvl3pPr indent="-228600" lvl="2" marL="1371600" algn="l">
              <a:lnSpc>
                <a:spcPct val="90000"/>
              </a:lnSpc>
              <a:spcBef>
                <a:spcPts val="400"/>
              </a:spcBef>
              <a:spcAft>
                <a:spcPts val="0"/>
              </a:spcAft>
              <a:buSzPts val="1280"/>
              <a:buNone/>
              <a:defRPr sz="1600">
                <a:solidFill>
                  <a:srgbClr val="888888"/>
                </a:solidFill>
              </a:defRPr>
            </a:lvl3pPr>
            <a:lvl4pPr indent="-228600" lvl="3" marL="1828800" algn="l">
              <a:lnSpc>
                <a:spcPct val="90000"/>
              </a:lnSpc>
              <a:spcBef>
                <a:spcPts val="400"/>
              </a:spcBef>
              <a:spcAft>
                <a:spcPts val="0"/>
              </a:spcAft>
              <a:buSzPts val="1120"/>
              <a:buNone/>
              <a:defRPr sz="1400">
                <a:solidFill>
                  <a:srgbClr val="888888"/>
                </a:solidFill>
              </a:defRPr>
            </a:lvl4pPr>
            <a:lvl5pPr indent="-228600" lvl="4" marL="2286000" algn="l">
              <a:lnSpc>
                <a:spcPct val="90000"/>
              </a:lnSpc>
              <a:spcBef>
                <a:spcPts val="400"/>
              </a:spcBef>
              <a:spcAft>
                <a:spcPts val="0"/>
              </a:spcAft>
              <a:buSzPts val="1120"/>
              <a:buNone/>
              <a:defRPr sz="1400">
                <a:solidFill>
                  <a:srgbClr val="888888"/>
                </a:solidFill>
              </a:defRPr>
            </a:lvl5pPr>
            <a:lvl6pPr indent="-228600" lvl="5" marL="2743200" algn="l">
              <a:lnSpc>
                <a:spcPct val="90000"/>
              </a:lnSpc>
              <a:spcBef>
                <a:spcPts val="400"/>
              </a:spcBef>
              <a:spcAft>
                <a:spcPts val="0"/>
              </a:spcAft>
              <a:buSzPts val="1120"/>
              <a:buNone/>
              <a:defRPr sz="1400">
                <a:solidFill>
                  <a:srgbClr val="888888"/>
                </a:solidFill>
              </a:defRPr>
            </a:lvl6pPr>
            <a:lvl7pPr indent="-228600" lvl="6" marL="3200400" algn="l">
              <a:lnSpc>
                <a:spcPct val="90000"/>
              </a:lnSpc>
              <a:spcBef>
                <a:spcPts val="400"/>
              </a:spcBef>
              <a:spcAft>
                <a:spcPts val="0"/>
              </a:spcAft>
              <a:buSzPts val="1120"/>
              <a:buNone/>
              <a:defRPr sz="1400">
                <a:solidFill>
                  <a:srgbClr val="888888"/>
                </a:solidFill>
              </a:defRPr>
            </a:lvl7pPr>
            <a:lvl8pPr indent="-228600" lvl="7" marL="3657600" algn="l">
              <a:lnSpc>
                <a:spcPct val="90000"/>
              </a:lnSpc>
              <a:spcBef>
                <a:spcPts val="400"/>
              </a:spcBef>
              <a:spcAft>
                <a:spcPts val="0"/>
              </a:spcAft>
              <a:buSzPts val="1120"/>
              <a:buNone/>
              <a:defRPr sz="1400">
                <a:solidFill>
                  <a:srgbClr val="888888"/>
                </a:solidFill>
              </a:defRPr>
            </a:lvl8pPr>
            <a:lvl9pPr indent="-228600" lvl="8" marL="4114800" algn="l">
              <a:lnSpc>
                <a:spcPct val="90000"/>
              </a:lnSpc>
              <a:spcBef>
                <a:spcPts val="400"/>
              </a:spcBef>
              <a:spcAft>
                <a:spcPts val="400"/>
              </a:spcAft>
              <a:buSzPts val="1120"/>
              <a:buNone/>
              <a:defRPr sz="1400">
                <a:solidFill>
                  <a:srgbClr val="888888"/>
                </a:solidFill>
              </a:defRPr>
            </a:lvl9pPr>
          </a:lstStyle>
          <a:p/>
        </p:txBody>
      </p:sp>
      <p:sp>
        <p:nvSpPr>
          <p:cNvPr id="40" name="Google Shape;40;p5"/>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3" name="Google Shape;43;p5"/>
          <p:cNvCxnSpPr/>
          <p:nvPr/>
        </p:nvCxnSpPr>
        <p:spPr>
          <a:xfrm>
            <a:off x="1981200" y="4020408"/>
            <a:ext cx="8229601" cy="0"/>
          </a:xfrm>
          <a:prstGeom prst="straightConnector1">
            <a:avLst/>
          </a:prstGeom>
          <a:noFill/>
          <a:ln cap="flat" cmpd="sng" w="1000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6"/>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
          <p:cNvSpPr txBox="1"/>
          <p:nvPr>
            <p:ph idx="1" type="body"/>
          </p:nvPr>
        </p:nvSpPr>
        <p:spPr>
          <a:xfrm>
            <a:off x="1143000" y="2001511"/>
            <a:ext cx="4754880" cy="777240"/>
          </a:xfrm>
          <a:prstGeom prst="rect">
            <a:avLst/>
          </a:prstGeom>
          <a:noFill/>
          <a:ln>
            <a:noFill/>
          </a:ln>
        </p:spPr>
        <p:txBody>
          <a:bodyPr anchorCtr="0" anchor="ctr" bIns="45700" lIns="91425" spcFirstLastPara="1" rIns="91425" wrap="square" tIns="45700"/>
          <a:lstStyle>
            <a:lvl1pPr indent="-228600" lvl="0" marL="457200" algn="l">
              <a:lnSpc>
                <a:spcPct val="90000"/>
              </a:lnSpc>
              <a:spcBef>
                <a:spcPts val="0"/>
              </a:spcBef>
              <a:spcAft>
                <a:spcPts val="0"/>
              </a:spcAft>
              <a:buSzPts val="1920"/>
              <a:buNone/>
              <a:defRPr b="1" sz="2400"/>
            </a:lvl1pPr>
            <a:lvl2pPr indent="-228600" lvl="1" marL="914400" algn="l">
              <a:lnSpc>
                <a:spcPct val="90000"/>
              </a:lnSpc>
              <a:spcBef>
                <a:spcPts val="200"/>
              </a:spcBef>
              <a:spcAft>
                <a:spcPts val="0"/>
              </a:spcAft>
              <a:buSzPts val="1600"/>
              <a:buNone/>
              <a:defRPr b="1" sz="2000"/>
            </a:lvl2pPr>
            <a:lvl3pPr indent="-228600" lvl="2" marL="1371600" algn="l">
              <a:lnSpc>
                <a:spcPct val="90000"/>
              </a:lnSpc>
              <a:spcBef>
                <a:spcPts val="400"/>
              </a:spcBef>
              <a:spcAft>
                <a:spcPts val="0"/>
              </a:spcAft>
              <a:buSzPts val="1440"/>
              <a:buNone/>
              <a:defRPr b="1" sz="1800"/>
            </a:lvl3pPr>
            <a:lvl4pPr indent="-228600" lvl="3" marL="1828800" algn="l">
              <a:lnSpc>
                <a:spcPct val="90000"/>
              </a:lnSpc>
              <a:spcBef>
                <a:spcPts val="400"/>
              </a:spcBef>
              <a:spcAft>
                <a:spcPts val="0"/>
              </a:spcAft>
              <a:buSzPts val="1280"/>
              <a:buNone/>
              <a:defRPr b="1" sz="1600"/>
            </a:lvl4pPr>
            <a:lvl5pPr indent="-228600" lvl="4" marL="2286000" algn="l">
              <a:lnSpc>
                <a:spcPct val="90000"/>
              </a:lnSpc>
              <a:spcBef>
                <a:spcPts val="400"/>
              </a:spcBef>
              <a:spcAft>
                <a:spcPts val="0"/>
              </a:spcAft>
              <a:buSzPts val="1280"/>
              <a:buNone/>
              <a:defRPr b="1" sz="1600"/>
            </a:lvl5pPr>
            <a:lvl6pPr indent="-228600" lvl="5" marL="2743200" algn="l">
              <a:lnSpc>
                <a:spcPct val="90000"/>
              </a:lnSpc>
              <a:spcBef>
                <a:spcPts val="400"/>
              </a:spcBef>
              <a:spcAft>
                <a:spcPts val="0"/>
              </a:spcAft>
              <a:buSzPts val="1280"/>
              <a:buNone/>
              <a:defRPr b="1" sz="1600"/>
            </a:lvl6pPr>
            <a:lvl7pPr indent="-228600" lvl="6" marL="3200400" algn="l">
              <a:lnSpc>
                <a:spcPct val="90000"/>
              </a:lnSpc>
              <a:spcBef>
                <a:spcPts val="400"/>
              </a:spcBef>
              <a:spcAft>
                <a:spcPts val="0"/>
              </a:spcAft>
              <a:buSzPts val="1280"/>
              <a:buNone/>
              <a:defRPr b="1" sz="1600"/>
            </a:lvl7pPr>
            <a:lvl8pPr indent="-228600" lvl="7" marL="3657600" algn="l">
              <a:lnSpc>
                <a:spcPct val="90000"/>
              </a:lnSpc>
              <a:spcBef>
                <a:spcPts val="400"/>
              </a:spcBef>
              <a:spcAft>
                <a:spcPts val="0"/>
              </a:spcAft>
              <a:buSzPts val="1280"/>
              <a:buNone/>
              <a:defRPr b="1" sz="1600"/>
            </a:lvl8pPr>
            <a:lvl9pPr indent="-228600" lvl="8" marL="4114800" algn="l">
              <a:lnSpc>
                <a:spcPct val="90000"/>
              </a:lnSpc>
              <a:spcBef>
                <a:spcPts val="400"/>
              </a:spcBef>
              <a:spcAft>
                <a:spcPts val="400"/>
              </a:spcAft>
              <a:buSzPts val="1280"/>
              <a:buNone/>
              <a:defRPr b="1" sz="1600"/>
            </a:lvl9pPr>
          </a:lstStyle>
          <a:p/>
        </p:txBody>
      </p:sp>
      <p:sp>
        <p:nvSpPr>
          <p:cNvPr id="47" name="Google Shape;47;p6"/>
          <p:cNvSpPr txBox="1"/>
          <p:nvPr>
            <p:ph idx="2" type="body"/>
          </p:nvPr>
        </p:nvSpPr>
        <p:spPr>
          <a:xfrm>
            <a:off x="1143000" y="2721483"/>
            <a:ext cx="4754880" cy="3383280"/>
          </a:xfrm>
          <a:prstGeom prst="rect">
            <a:avLst/>
          </a:prstGeom>
          <a:noFill/>
          <a:ln>
            <a:noFill/>
          </a:ln>
        </p:spPr>
        <p:txBody>
          <a:bodyPr anchorCtr="0" anchor="t" bIns="45700" lIns="91425" spcFirstLastPara="1" rIns="91425" wrap="square" tIns="45700"/>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48" name="Google Shape;48;p6"/>
          <p:cNvSpPr txBox="1"/>
          <p:nvPr>
            <p:ph idx="3" type="body"/>
          </p:nvPr>
        </p:nvSpPr>
        <p:spPr>
          <a:xfrm>
            <a:off x="6269173" y="1999032"/>
            <a:ext cx="4754880" cy="777240"/>
          </a:xfrm>
          <a:prstGeom prst="rect">
            <a:avLst/>
          </a:prstGeom>
          <a:noFill/>
          <a:ln>
            <a:noFill/>
          </a:ln>
        </p:spPr>
        <p:txBody>
          <a:bodyPr anchorCtr="0" anchor="ctr" bIns="45700" lIns="91425" spcFirstLastPara="1" rIns="91425" wrap="square" tIns="45700"/>
          <a:lstStyle>
            <a:lvl1pPr indent="-228600" lvl="0" marL="457200" algn="l">
              <a:lnSpc>
                <a:spcPct val="90000"/>
              </a:lnSpc>
              <a:spcBef>
                <a:spcPts val="0"/>
              </a:spcBef>
              <a:spcAft>
                <a:spcPts val="0"/>
              </a:spcAft>
              <a:buSzPts val="1920"/>
              <a:buNone/>
              <a:defRPr b="1" sz="2400"/>
            </a:lvl1pPr>
            <a:lvl2pPr indent="-228600" lvl="1" marL="914400" algn="l">
              <a:lnSpc>
                <a:spcPct val="90000"/>
              </a:lnSpc>
              <a:spcBef>
                <a:spcPts val="200"/>
              </a:spcBef>
              <a:spcAft>
                <a:spcPts val="0"/>
              </a:spcAft>
              <a:buSzPts val="1600"/>
              <a:buNone/>
              <a:defRPr b="1" sz="2000"/>
            </a:lvl2pPr>
            <a:lvl3pPr indent="-228600" lvl="2" marL="1371600" algn="l">
              <a:lnSpc>
                <a:spcPct val="90000"/>
              </a:lnSpc>
              <a:spcBef>
                <a:spcPts val="400"/>
              </a:spcBef>
              <a:spcAft>
                <a:spcPts val="0"/>
              </a:spcAft>
              <a:buSzPts val="1440"/>
              <a:buNone/>
              <a:defRPr b="1" sz="1800"/>
            </a:lvl3pPr>
            <a:lvl4pPr indent="-228600" lvl="3" marL="1828800" algn="l">
              <a:lnSpc>
                <a:spcPct val="90000"/>
              </a:lnSpc>
              <a:spcBef>
                <a:spcPts val="400"/>
              </a:spcBef>
              <a:spcAft>
                <a:spcPts val="0"/>
              </a:spcAft>
              <a:buSzPts val="1280"/>
              <a:buNone/>
              <a:defRPr b="1" sz="1600"/>
            </a:lvl4pPr>
            <a:lvl5pPr indent="-228600" lvl="4" marL="2286000" algn="l">
              <a:lnSpc>
                <a:spcPct val="90000"/>
              </a:lnSpc>
              <a:spcBef>
                <a:spcPts val="400"/>
              </a:spcBef>
              <a:spcAft>
                <a:spcPts val="0"/>
              </a:spcAft>
              <a:buSzPts val="1280"/>
              <a:buNone/>
              <a:defRPr b="1" sz="1600"/>
            </a:lvl5pPr>
            <a:lvl6pPr indent="-228600" lvl="5" marL="2743200" algn="l">
              <a:lnSpc>
                <a:spcPct val="90000"/>
              </a:lnSpc>
              <a:spcBef>
                <a:spcPts val="400"/>
              </a:spcBef>
              <a:spcAft>
                <a:spcPts val="0"/>
              </a:spcAft>
              <a:buSzPts val="1280"/>
              <a:buNone/>
              <a:defRPr b="1" sz="1600"/>
            </a:lvl6pPr>
            <a:lvl7pPr indent="-228600" lvl="6" marL="3200400" algn="l">
              <a:lnSpc>
                <a:spcPct val="90000"/>
              </a:lnSpc>
              <a:spcBef>
                <a:spcPts val="400"/>
              </a:spcBef>
              <a:spcAft>
                <a:spcPts val="0"/>
              </a:spcAft>
              <a:buSzPts val="1280"/>
              <a:buNone/>
              <a:defRPr b="1" sz="1600"/>
            </a:lvl7pPr>
            <a:lvl8pPr indent="-228600" lvl="7" marL="3657600" algn="l">
              <a:lnSpc>
                <a:spcPct val="90000"/>
              </a:lnSpc>
              <a:spcBef>
                <a:spcPts val="400"/>
              </a:spcBef>
              <a:spcAft>
                <a:spcPts val="0"/>
              </a:spcAft>
              <a:buSzPts val="1280"/>
              <a:buNone/>
              <a:defRPr b="1" sz="1600"/>
            </a:lvl8pPr>
            <a:lvl9pPr indent="-228600" lvl="8" marL="4114800" algn="l">
              <a:lnSpc>
                <a:spcPct val="90000"/>
              </a:lnSpc>
              <a:spcBef>
                <a:spcPts val="400"/>
              </a:spcBef>
              <a:spcAft>
                <a:spcPts val="400"/>
              </a:spcAft>
              <a:buSzPts val="1280"/>
              <a:buNone/>
              <a:defRPr b="1" sz="1600"/>
            </a:lvl9pPr>
          </a:lstStyle>
          <a:p/>
        </p:txBody>
      </p:sp>
      <p:sp>
        <p:nvSpPr>
          <p:cNvPr id="49" name="Google Shape;49;p6"/>
          <p:cNvSpPr txBox="1"/>
          <p:nvPr>
            <p:ph idx="4" type="body"/>
          </p:nvPr>
        </p:nvSpPr>
        <p:spPr>
          <a:xfrm>
            <a:off x="6269173" y="2719322"/>
            <a:ext cx="4754880" cy="3383280"/>
          </a:xfrm>
          <a:prstGeom prst="rect">
            <a:avLst/>
          </a:prstGeom>
          <a:noFill/>
          <a:ln>
            <a:noFill/>
          </a:ln>
        </p:spPr>
        <p:txBody>
          <a:bodyPr anchorCtr="0" anchor="t" bIns="45700" lIns="91425" spcFirstLastPara="1" rIns="91425" wrap="square" tIns="45700"/>
          <a:lstStyle>
            <a:lvl1pPr indent="-340360" lvl="0" marL="457200" algn="l">
              <a:lnSpc>
                <a:spcPct val="90000"/>
              </a:lnSpc>
              <a:spcBef>
                <a:spcPts val="1400"/>
              </a:spcBef>
              <a:spcAft>
                <a:spcPts val="0"/>
              </a:spcAft>
              <a:buSzPts val="1760"/>
              <a:buChar char="•"/>
              <a:defRPr sz="2200"/>
            </a:lvl1pPr>
            <a:lvl2pPr indent="-330200" lvl="1" marL="914400" algn="l">
              <a:lnSpc>
                <a:spcPct val="90000"/>
              </a:lnSpc>
              <a:spcBef>
                <a:spcPts val="200"/>
              </a:spcBef>
              <a:spcAft>
                <a:spcPts val="0"/>
              </a:spcAft>
              <a:buSzPts val="1600"/>
              <a:buChar char="•"/>
              <a:defRPr sz="2000"/>
            </a:lvl2pPr>
            <a:lvl3pPr indent="-320039" lvl="2" marL="1371600" algn="l">
              <a:lnSpc>
                <a:spcPct val="90000"/>
              </a:lnSpc>
              <a:spcBef>
                <a:spcPts val="400"/>
              </a:spcBef>
              <a:spcAft>
                <a:spcPts val="0"/>
              </a:spcAft>
              <a:buSzPts val="1440"/>
              <a:buChar char="•"/>
              <a:defRPr sz="1800"/>
            </a:lvl3pPr>
            <a:lvl4pPr indent="-309880" lvl="3" marL="1828800" algn="l">
              <a:lnSpc>
                <a:spcPct val="90000"/>
              </a:lnSpc>
              <a:spcBef>
                <a:spcPts val="400"/>
              </a:spcBef>
              <a:spcAft>
                <a:spcPts val="0"/>
              </a:spcAft>
              <a:buSzPts val="1280"/>
              <a:buChar char="•"/>
              <a:defRPr sz="1600"/>
            </a:lvl4pPr>
            <a:lvl5pPr indent="-309879" lvl="4" marL="2286000" algn="l">
              <a:lnSpc>
                <a:spcPct val="90000"/>
              </a:lnSpc>
              <a:spcBef>
                <a:spcPts val="400"/>
              </a:spcBef>
              <a:spcAft>
                <a:spcPts val="0"/>
              </a:spcAft>
              <a:buSzPts val="1280"/>
              <a:buChar char="•"/>
              <a:defRPr sz="1600"/>
            </a:lvl5pPr>
            <a:lvl6pPr indent="-309879" lvl="5" marL="2743200" algn="l">
              <a:lnSpc>
                <a:spcPct val="90000"/>
              </a:lnSpc>
              <a:spcBef>
                <a:spcPts val="400"/>
              </a:spcBef>
              <a:spcAft>
                <a:spcPts val="0"/>
              </a:spcAft>
              <a:buSzPts val="1280"/>
              <a:buChar char="•"/>
              <a:defRPr sz="1600"/>
            </a:lvl6pPr>
            <a:lvl7pPr indent="-309879" lvl="6" marL="3200400" algn="l">
              <a:lnSpc>
                <a:spcPct val="90000"/>
              </a:lnSpc>
              <a:spcBef>
                <a:spcPts val="400"/>
              </a:spcBef>
              <a:spcAft>
                <a:spcPts val="0"/>
              </a:spcAft>
              <a:buSzPts val="1280"/>
              <a:buChar char="•"/>
              <a:defRPr sz="1600"/>
            </a:lvl7pPr>
            <a:lvl8pPr indent="-309879" lvl="7" marL="3657600" algn="l">
              <a:lnSpc>
                <a:spcPct val="90000"/>
              </a:lnSpc>
              <a:spcBef>
                <a:spcPts val="400"/>
              </a:spcBef>
              <a:spcAft>
                <a:spcPts val="0"/>
              </a:spcAft>
              <a:buSzPts val="1280"/>
              <a:buChar char="•"/>
              <a:defRPr sz="1600"/>
            </a:lvl8pPr>
            <a:lvl9pPr indent="-309879" lvl="8" marL="4114800" algn="l">
              <a:lnSpc>
                <a:spcPct val="90000"/>
              </a:lnSpc>
              <a:spcBef>
                <a:spcPts val="400"/>
              </a:spcBef>
              <a:spcAft>
                <a:spcPts val="400"/>
              </a:spcAft>
              <a:buSzPts val="1280"/>
              <a:buChar char="•"/>
              <a:defRPr sz="1600"/>
            </a:lvl9pPr>
          </a:lstStyle>
          <a:p/>
        </p:txBody>
      </p:sp>
      <p:sp>
        <p:nvSpPr>
          <p:cNvPr id="50" name="Google Shape;50;p6"/>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7"/>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7"/>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8"/>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2" name="Shape 62"/>
        <p:cNvGrpSpPr/>
        <p:nvPr/>
      </p:nvGrpSpPr>
      <p:grpSpPr>
        <a:xfrm>
          <a:off x="0" y="0"/>
          <a:ext cx="0" cy="0"/>
          <a:chOff x="0" y="0"/>
          <a:chExt cx="0" cy="0"/>
        </a:xfrm>
      </p:grpSpPr>
      <p:sp>
        <p:nvSpPr>
          <p:cNvPr id="63" name="Google Shape;63;p9"/>
          <p:cNvSpPr txBox="1"/>
          <p:nvPr>
            <p:ph type="title"/>
          </p:nvPr>
        </p:nvSpPr>
        <p:spPr>
          <a:xfrm>
            <a:off x="1143000" y="1097280"/>
            <a:ext cx="3931920" cy="173736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accent1"/>
              </a:buClr>
              <a:buSzPts val="4000"/>
              <a:buFont typeface="Corbel"/>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 type="body"/>
          </p:nvPr>
        </p:nvSpPr>
        <p:spPr>
          <a:xfrm>
            <a:off x="5852159" y="1097280"/>
            <a:ext cx="5212080" cy="4663440"/>
          </a:xfrm>
          <a:prstGeom prst="rect">
            <a:avLst/>
          </a:prstGeom>
          <a:noFill/>
          <a:ln>
            <a:noFill/>
          </a:ln>
        </p:spPr>
        <p:txBody>
          <a:bodyPr anchorCtr="0" anchor="t" bIns="45700" lIns="91425" spcFirstLastPara="1" rIns="91425" wrap="square" tIns="45700"/>
          <a:lstStyle>
            <a:lvl1pPr indent="-391160" lvl="0" marL="457200" algn="l">
              <a:lnSpc>
                <a:spcPct val="90000"/>
              </a:lnSpc>
              <a:spcBef>
                <a:spcPts val="1400"/>
              </a:spcBef>
              <a:spcAft>
                <a:spcPts val="0"/>
              </a:spcAft>
              <a:buSzPts val="2560"/>
              <a:buChar char="•"/>
              <a:defRPr sz="3200"/>
            </a:lvl1pPr>
            <a:lvl2pPr indent="-370840" lvl="1" marL="914400" algn="l">
              <a:lnSpc>
                <a:spcPct val="90000"/>
              </a:lnSpc>
              <a:spcBef>
                <a:spcPts val="200"/>
              </a:spcBef>
              <a:spcAft>
                <a:spcPts val="0"/>
              </a:spcAft>
              <a:buSzPts val="2240"/>
              <a:buChar char="•"/>
              <a:defRPr sz="2800"/>
            </a:lvl2pPr>
            <a:lvl3pPr indent="-350519" lvl="2" marL="1371600" algn="l">
              <a:lnSpc>
                <a:spcPct val="90000"/>
              </a:lnSpc>
              <a:spcBef>
                <a:spcPts val="400"/>
              </a:spcBef>
              <a:spcAft>
                <a:spcPts val="0"/>
              </a:spcAft>
              <a:buSzPts val="1920"/>
              <a:buChar char="•"/>
              <a:defRPr sz="2400"/>
            </a:lvl3pPr>
            <a:lvl4pPr indent="-330200" lvl="3" marL="1828800" algn="l">
              <a:lnSpc>
                <a:spcPct val="90000"/>
              </a:lnSpc>
              <a:spcBef>
                <a:spcPts val="400"/>
              </a:spcBef>
              <a:spcAft>
                <a:spcPts val="0"/>
              </a:spcAft>
              <a:buSzPts val="1600"/>
              <a:buChar char="•"/>
              <a:defRPr sz="2000"/>
            </a:lvl4pPr>
            <a:lvl5pPr indent="-330200" lvl="4" marL="2286000" algn="l">
              <a:lnSpc>
                <a:spcPct val="90000"/>
              </a:lnSpc>
              <a:spcBef>
                <a:spcPts val="400"/>
              </a:spcBef>
              <a:spcAft>
                <a:spcPts val="0"/>
              </a:spcAft>
              <a:buSzPts val="1600"/>
              <a:buChar char="•"/>
              <a:defRPr sz="2000"/>
            </a:lvl5pPr>
            <a:lvl6pPr indent="-330200" lvl="5" marL="2743200" algn="l">
              <a:lnSpc>
                <a:spcPct val="90000"/>
              </a:lnSpc>
              <a:spcBef>
                <a:spcPts val="400"/>
              </a:spcBef>
              <a:spcAft>
                <a:spcPts val="0"/>
              </a:spcAft>
              <a:buSzPts val="1600"/>
              <a:buChar char="•"/>
              <a:defRPr sz="2000"/>
            </a:lvl6pPr>
            <a:lvl7pPr indent="-330200" lvl="6" marL="3200400" algn="l">
              <a:lnSpc>
                <a:spcPct val="90000"/>
              </a:lnSpc>
              <a:spcBef>
                <a:spcPts val="400"/>
              </a:spcBef>
              <a:spcAft>
                <a:spcPts val="0"/>
              </a:spcAft>
              <a:buSzPts val="1600"/>
              <a:buChar char="•"/>
              <a:defRPr sz="2000"/>
            </a:lvl7pPr>
            <a:lvl8pPr indent="-330200" lvl="7" marL="3657600" algn="l">
              <a:lnSpc>
                <a:spcPct val="90000"/>
              </a:lnSpc>
              <a:spcBef>
                <a:spcPts val="400"/>
              </a:spcBef>
              <a:spcAft>
                <a:spcPts val="0"/>
              </a:spcAft>
              <a:buSzPts val="1600"/>
              <a:buChar char="•"/>
              <a:defRPr sz="2000"/>
            </a:lvl8pPr>
            <a:lvl9pPr indent="-330200" lvl="8" marL="4114800" algn="l">
              <a:lnSpc>
                <a:spcPct val="90000"/>
              </a:lnSpc>
              <a:spcBef>
                <a:spcPts val="400"/>
              </a:spcBef>
              <a:spcAft>
                <a:spcPts val="400"/>
              </a:spcAft>
              <a:buSzPts val="1600"/>
              <a:buChar char="•"/>
              <a:defRPr sz="2000"/>
            </a:lvl9pPr>
          </a:lstStyle>
          <a:p/>
        </p:txBody>
      </p:sp>
      <p:sp>
        <p:nvSpPr>
          <p:cNvPr id="65" name="Google Shape;65;p9"/>
          <p:cNvSpPr txBox="1"/>
          <p:nvPr>
            <p:ph idx="2" type="body"/>
          </p:nvPr>
        </p:nvSpPr>
        <p:spPr>
          <a:xfrm>
            <a:off x="1143000" y="2834640"/>
            <a:ext cx="3931920" cy="3017520"/>
          </a:xfrm>
          <a:prstGeom prst="rect">
            <a:avLst/>
          </a:prstGeom>
          <a:noFill/>
          <a:ln>
            <a:noFill/>
          </a:ln>
        </p:spPr>
        <p:txBody>
          <a:bodyPr anchorCtr="0" anchor="t" bIns="45700" lIns="91425" spcFirstLastPara="1" rIns="91425" wrap="square" tIns="45700"/>
          <a:lstStyle>
            <a:lvl1pPr indent="-228600" lvl="0" marL="457200" algn="l">
              <a:lnSpc>
                <a:spcPct val="100000"/>
              </a:lnSpc>
              <a:spcBef>
                <a:spcPts val="1000"/>
              </a:spcBef>
              <a:spcAft>
                <a:spcPts val="0"/>
              </a:spcAft>
              <a:buSzPts val="1360"/>
              <a:buNone/>
              <a:defRPr sz="1700"/>
            </a:lvl1pPr>
            <a:lvl2pPr indent="-228600" lvl="1" marL="914400" algn="l">
              <a:lnSpc>
                <a:spcPct val="90000"/>
              </a:lnSpc>
              <a:spcBef>
                <a:spcPts val="200"/>
              </a:spcBef>
              <a:spcAft>
                <a:spcPts val="0"/>
              </a:spcAft>
              <a:buSzPts val="960"/>
              <a:buNone/>
              <a:defRPr sz="1200"/>
            </a:lvl2pPr>
            <a:lvl3pPr indent="-228600" lvl="2" marL="1371600" algn="l">
              <a:lnSpc>
                <a:spcPct val="90000"/>
              </a:lnSpc>
              <a:spcBef>
                <a:spcPts val="400"/>
              </a:spcBef>
              <a:spcAft>
                <a:spcPts val="0"/>
              </a:spcAft>
              <a:buSzPts val="800"/>
              <a:buNone/>
              <a:defRPr sz="1000"/>
            </a:lvl3pPr>
            <a:lvl4pPr indent="-228600" lvl="3" marL="1828800" algn="l">
              <a:lnSpc>
                <a:spcPct val="90000"/>
              </a:lnSpc>
              <a:spcBef>
                <a:spcPts val="400"/>
              </a:spcBef>
              <a:spcAft>
                <a:spcPts val="0"/>
              </a:spcAft>
              <a:buSzPts val="720"/>
              <a:buNone/>
              <a:defRPr sz="900"/>
            </a:lvl4pPr>
            <a:lvl5pPr indent="-228600" lvl="4" marL="2286000" algn="l">
              <a:lnSpc>
                <a:spcPct val="90000"/>
              </a:lnSpc>
              <a:spcBef>
                <a:spcPts val="400"/>
              </a:spcBef>
              <a:spcAft>
                <a:spcPts val="0"/>
              </a:spcAft>
              <a:buSzPts val="720"/>
              <a:buNone/>
              <a:defRPr sz="900"/>
            </a:lvl5pPr>
            <a:lvl6pPr indent="-228600" lvl="5" marL="2743200" algn="l">
              <a:lnSpc>
                <a:spcPct val="90000"/>
              </a:lnSpc>
              <a:spcBef>
                <a:spcPts val="400"/>
              </a:spcBef>
              <a:spcAft>
                <a:spcPts val="0"/>
              </a:spcAft>
              <a:buSzPts val="720"/>
              <a:buNone/>
              <a:defRPr sz="900"/>
            </a:lvl6pPr>
            <a:lvl7pPr indent="-228600" lvl="6" marL="3200400" algn="l">
              <a:lnSpc>
                <a:spcPct val="90000"/>
              </a:lnSpc>
              <a:spcBef>
                <a:spcPts val="400"/>
              </a:spcBef>
              <a:spcAft>
                <a:spcPts val="0"/>
              </a:spcAft>
              <a:buSzPts val="720"/>
              <a:buNone/>
              <a:defRPr sz="900"/>
            </a:lvl7pPr>
            <a:lvl8pPr indent="-228600" lvl="7" marL="3657600" algn="l">
              <a:lnSpc>
                <a:spcPct val="90000"/>
              </a:lnSpc>
              <a:spcBef>
                <a:spcPts val="400"/>
              </a:spcBef>
              <a:spcAft>
                <a:spcPts val="0"/>
              </a:spcAft>
              <a:buSzPts val="720"/>
              <a:buNone/>
              <a:defRPr sz="900"/>
            </a:lvl8pPr>
            <a:lvl9pPr indent="-228600" lvl="8" marL="4114800" algn="l">
              <a:lnSpc>
                <a:spcPct val="90000"/>
              </a:lnSpc>
              <a:spcBef>
                <a:spcPts val="400"/>
              </a:spcBef>
              <a:spcAft>
                <a:spcPts val="400"/>
              </a:spcAft>
              <a:buSzPts val="720"/>
              <a:buNone/>
              <a:defRPr sz="900"/>
            </a:lvl9pPr>
          </a:lstStyle>
          <a:p/>
        </p:txBody>
      </p:sp>
      <p:sp>
        <p:nvSpPr>
          <p:cNvPr id="66" name="Google Shape;66;p9"/>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9" name="Shape 69"/>
        <p:cNvGrpSpPr/>
        <p:nvPr/>
      </p:nvGrpSpPr>
      <p:grpSpPr>
        <a:xfrm>
          <a:off x="0" y="0"/>
          <a:ext cx="0" cy="0"/>
          <a:chOff x="0" y="0"/>
          <a:chExt cx="0" cy="0"/>
        </a:xfrm>
      </p:grpSpPr>
      <p:sp>
        <p:nvSpPr>
          <p:cNvPr id="70" name="Google Shape;70;p10"/>
          <p:cNvSpPr txBox="1"/>
          <p:nvPr>
            <p:ph type="title"/>
          </p:nvPr>
        </p:nvSpPr>
        <p:spPr>
          <a:xfrm>
            <a:off x="1143000" y="1097280"/>
            <a:ext cx="3931920" cy="173736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accent1"/>
              </a:buClr>
              <a:buSzPts val="4000"/>
              <a:buFont typeface="Corbel"/>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0"/>
          <p:cNvSpPr/>
          <p:nvPr>
            <p:ph idx="2" type="pic"/>
          </p:nvPr>
        </p:nvSpPr>
        <p:spPr>
          <a:xfrm>
            <a:off x="5413248" y="1069847"/>
            <a:ext cx="6099048" cy="4800600"/>
          </a:xfrm>
          <a:prstGeom prst="rect">
            <a:avLst/>
          </a:prstGeom>
          <a:noFill/>
          <a:ln>
            <a:noFill/>
          </a:ln>
        </p:spPr>
        <p:txBody>
          <a:bodyPr anchorCtr="0" anchor="t" bIns="45700" lIns="274300" spcFirstLastPara="1" rIns="91425" wrap="square" tIns="182875"/>
          <a:lstStyle>
            <a:lvl1pPr lvl="0" marR="0" rtl="0" algn="l">
              <a:lnSpc>
                <a:spcPct val="90000"/>
              </a:lnSpc>
              <a:spcBef>
                <a:spcPts val="1400"/>
              </a:spcBef>
              <a:spcAft>
                <a:spcPts val="0"/>
              </a:spcAft>
              <a:buClr>
                <a:schemeClr val="accent1"/>
              </a:buClr>
              <a:buSzPts val="2240"/>
              <a:buFont typeface="Corbel"/>
              <a:buNone/>
              <a:defRPr b="0" i="0" sz="2800" u="none" cap="none" strike="noStrike">
                <a:solidFill>
                  <a:schemeClr val="accent1"/>
                </a:solidFill>
                <a:latin typeface="Corbel"/>
                <a:ea typeface="Corbel"/>
                <a:cs typeface="Corbel"/>
                <a:sym typeface="Corbel"/>
              </a:defRPr>
            </a:lvl1pPr>
            <a:lvl2pPr lvl="1" marR="0" rtl="0" algn="l">
              <a:lnSpc>
                <a:spcPct val="90000"/>
              </a:lnSpc>
              <a:spcBef>
                <a:spcPts val="200"/>
              </a:spcBef>
              <a:spcAft>
                <a:spcPts val="0"/>
              </a:spcAft>
              <a:buClr>
                <a:schemeClr val="accent1"/>
              </a:buClr>
              <a:buSzPts val="2240"/>
              <a:buFont typeface="Corbel"/>
              <a:buNone/>
              <a:defRPr b="0" i="0" sz="2800" u="none" cap="none" strike="noStrike">
                <a:solidFill>
                  <a:schemeClr val="accent1"/>
                </a:solidFill>
                <a:latin typeface="Corbel"/>
                <a:ea typeface="Corbel"/>
                <a:cs typeface="Corbel"/>
                <a:sym typeface="Corbel"/>
              </a:defRPr>
            </a:lvl2pPr>
            <a:lvl3pPr lvl="2" marR="0" rtl="0" algn="l">
              <a:lnSpc>
                <a:spcPct val="90000"/>
              </a:lnSpc>
              <a:spcBef>
                <a:spcPts val="400"/>
              </a:spcBef>
              <a:spcAft>
                <a:spcPts val="0"/>
              </a:spcAft>
              <a:buClr>
                <a:schemeClr val="accent1"/>
              </a:buClr>
              <a:buSzPts val="1920"/>
              <a:buFont typeface="Corbel"/>
              <a:buNone/>
              <a:defRPr b="0" i="0" sz="2400" u="none" cap="none" strike="noStrike">
                <a:solidFill>
                  <a:schemeClr val="accent1"/>
                </a:solidFill>
                <a:latin typeface="Corbel"/>
                <a:ea typeface="Corbel"/>
                <a:cs typeface="Corbel"/>
                <a:sym typeface="Corbel"/>
              </a:defRPr>
            </a:lvl3pPr>
            <a:lvl4pPr lvl="3"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4pPr>
            <a:lvl5pPr lvl="4"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5pPr>
            <a:lvl6pPr lvl="5"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6pPr>
            <a:lvl7pPr lvl="6"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7pPr>
            <a:lvl8pPr lvl="7" marR="0" rtl="0" algn="l">
              <a:lnSpc>
                <a:spcPct val="90000"/>
              </a:lnSpc>
              <a:spcBef>
                <a:spcPts val="400"/>
              </a:spcBef>
              <a:spcAft>
                <a:spcPts val="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8pPr>
            <a:lvl9pPr lvl="8" marR="0" rtl="0" algn="l">
              <a:lnSpc>
                <a:spcPct val="90000"/>
              </a:lnSpc>
              <a:spcBef>
                <a:spcPts val="400"/>
              </a:spcBef>
              <a:spcAft>
                <a:spcPts val="400"/>
              </a:spcAft>
              <a:buClr>
                <a:schemeClr val="accent1"/>
              </a:buClr>
              <a:buSzPts val="1600"/>
              <a:buFont typeface="Corbel"/>
              <a:buNone/>
              <a:defRPr b="0" i="0" sz="2000" u="none" cap="none" strike="noStrike">
                <a:solidFill>
                  <a:schemeClr val="accent1"/>
                </a:solidFill>
                <a:latin typeface="Corbel"/>
                <a:ea typeface="Corbel"/>
                <a:cs typeface="Corbel"/>
                <a:sym typeface="Corbel"/>
              </a:defRPr>
            </a:lvl9pPr>
          </a:lstStyle>
          <a:p/>
        </p:txBody>
      </p:sp>
      <p:sp>
        <p:nvSpPr>
          <p:cNvPr id="72" name="Google Shape;72;p10"/>
          <p:cNvSpPr txBox="1"/>
          <p:nvPr>
            <p:ph idx="1" type="body"/>
          </p:nvPr>
        </p:nvSpPr>
        <p:spPr>
          <a:xfrm>
            <a:off x="1143000" y="2834640"/>
            <a:ext cx="3931920" cy="2880360"/>
          </a:xfrm>
          <a:prstGeom prst="rect">
            <a:avLst/>
          </a:prstGeom>
          <a:noFill/>
          <a:ln>
            <a:noFill/>
          </a:ln>
        </p:spPr>
        <p:txBody>
          <a:bodyPr anchorCtr="0" anchor="t" bIns="45700" lIns="91425" spcFirstLastPara="1" rIns="91425" wrap="square" tIns="45700"/>
          <a:lstStyle>
            <a:lvl1pPr indent="-228600" lvl="0" marL="457200" algn="l">
              <a:lnSpc>
                <a:spcPct val="100000"/>
              </a:lnSpc>
              <a:spcBef>
                <a:spcPts val="1000"/>
              </a:spcBef>
              <a:spcAft>
                <a:spcPts val="0"/>
              </a:spcAft>
              <a:buSzPts val="1360"/>
              <a:buNone/>
              <a:defRPr sz="1700"/>
            </a:lvl1pPr>
            <a:lvl2pPr indent="-228600" lvl="1" marL="914400" algn="l">
              <a:lnSpc>
                <a:spcPct val="90000"/>
              </a:lnSpc>
              <a:spcBef>
                <a:spcPts val="200"/>
              </a:spcBef>
              <a:spcAft>
                <a:spcPts val="0"/>
              </a:spcAft>
              <a:buSzPts val="960"/>
              <a:buNone/>
              <a:defRPr sz="1200"/>
            </a:lvl2pPr>
            <a:lvl3pPr indent="-228600" lvl="2" marL="1371600" algn="l">
              <a:lnSpc>
                <a:spcPct val="90000"/>
              </a:lnSpc>
              <a:spcBef>
                <a:spcPts val="400"/>
              </a:spcBef>
              <a:spcAft>
                <a:spcPts val="0"/>
              </a:spcAft>
              <a:buSzPts val="800"/>
              <a:buNone/>
              <a:defRPr sz="1000"/>
            </a:lvl3pPr>
            <a:lvl4pPr indent="-228600" lvl="3" marL="1828800" algn="l">
              <a:lnSpc>
                <a:spcPct val="90000"/>
              </a:lnSpc>
              <a:spcBef>
                <a:spcPts val="400"/>
              </a:spcBef>
              <a:spcAft>
                <a:spcPts val="0"/>
              </a:spcAft>
              <a:buSzPts val="720"/>
              <a:buNone/>
              <a:defRPr sz="900"/>
            </a:lvl4pPr>
            <a:lvl5pPr indent="-228600" lvl="4" marL="2286000" algn="l">
              <a:lnSpc>
                <a:spcPct val="90000"/>
              </a:lnSpc>
              <a:spcBef>
                <a:spcPts val="400"/>
              </a:spcBef>
              <a:spcAft>
                <a:spcPts val="0"/>
              </a:spcAft>
              <a:buSzPts val="720"/>
              <a:buNone/>
              <a:defRPr sz="900"/>
            </a:lvl5pPr>
            <a:lvl6pPr indent="-228600" lvl="5" marL="2743200" algn="l">
              <a:lnSpc>
                <a:spcPct val="90000"/>
              </a:lnSpc>
              <a:spcBef>
                <a:spcPts val="400"/>
              </a:spcBef>
              <a:spcAft>
                <a:spcPts val="0"/>
              </a:spcAft>
              <a:buSzPts val="720"/>
              <a:buNone/>
              <a:defRPr sz="900"/>
            </a:lvl6pPr>
            <a:lvl7pPr indent="-228600" lvl="6" marL="3200400" algn="l">
              <a:lnSpc>
                <a:spcPct val="90000"/>
              </a:lnSpc>
              <a:spcBef>
                <a:spcPts val="400"/>
              </a:spcBef>
              <a:spcAft>
                <a:spcPts val="0"/>
              </a:spcAft>
              <a:buSzPts val="720"/>
              <a:buNone/>
              <a:defRPr sz="900"/>
            </a:lvl7pPr>
            <a:lvl8pPr indent="-228600" lvl="7" marL="3657600" algn="l">
              <a:lnSpc>
                <a:spcPct val="90000"/>
              </a:lnSpc>
              <a:spcBef>
                <a:spcPts val="400"/>
              </a:spcBef>
              <a:spcAft>
                <a:spcPts val="0"/>
              </a:spcAft>
              <a:buSzPts val="720"/>
              <a:buNone/>
              <a:defRPr sz="900"/>
            </a:lvl8pPr>
            <a:lvl9pPr indent="-228600" lvl="8" marL="4114800" algn="l">
              <a:lnSpc>
                <a:spcPct val="90000"/>
              </a:lnSpc>
              <a:spcBef>
                <a:spcPts val="400"/>
              </a:spcBef>
              <a:spcAft>
                <a:spcPts val="400"/>
              </a:spcAft>
              <a:buSzPts val="720"/>
              <a:buNone/>
              <a:defRPr sz="900"/>
            </a:lvl9pPr>
          </a:lstStyle>
          <a:p/>
        </p:txBody>
      </p:sp>
      <p:sp>
        <p:nvSpPr>
          <p:cNvPr id="73" name="Google Shape;73;p10"/>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9" name="Shape 9"/>
        <p:cNvGrpSpPr/>
        <p:nvPr/>
      </p:nvGrpSpPr>
      <p:grpSpPr>
        <a:xfrm>
          <a:off x="0" y="0"/>
          <a:ext cx="0" cy="0"/>
          <a:chOff x="0" y="0"/>
          <a:chExt cx="0" cy="0"/>
        </a:xfrm>
      </p:grpSpPr>
      <p:sp>
        <p:nvSpPr>
          <p:cNvPr id="10" name="Google Shape;10;p1"/>
          <p:cNvSpPr/>
          <p:nvPr/>
        </p:nvSpPr>
        <p:spPr>
          <a:xfrm>
            <a:off x="231140" y="243840"/>
            <a:ext cx="11724640" cy="637793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1"/>
              </a:buClr>
              <a:buSzPts val="4400"/>
              <a:buFont typeface="Corbel"/>
              <a:buNone/>
              <a:defRPr b="0" i="0" sz="4400" u="none" cap="none" strike="noStrik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lstStyle>
            <a:lvl1pPr indent="-340360" lvl="0" marL="457200" marR="0" rtl="0" algn="l">
              <a:lnSpc>
                <a:spcPct val="90000"/>
              </a:lnSpc>
              <a:spcBef>
                <a:spcPts val="1400"/>
              </a:spcBef>
              <a:spcAft>
                <a:spcPts val="0"/>
              </a:spcAft>
              <a:buClr>
                <a:schemeClr val="accent1"/>
              </a:buClr>
              <a:buSzPts val="1760"/>
              <a:buFont typeface="Corbel"/>
              <a:buChar char="•"/>
              <a:defRPr b="0" i="0" sz="2200" u="none" cap="none" strike="noStrike">
                <a:solidFill>
                  <a:schemeClr val="accent1"/>
                </a:solidFill>
                <a:latin typeface="Corbel"/>
                <a:ea typeface="Corbel"/>
                <a:cs typeface="Corbel"/>
                <a:sym typeface="Corbel"/>
              </a:defRPr>
            </a:lvl1pPr>
            <a:lvl2pPr indent="-330200" lvl="1" marL="914400" marR="0" rtl="0" algn="l">
              <a:lnSpc>
                <a:spcPct val="90000"/>
              </a:lnSpc>
              <a:spcBef>
                <a:spcPts val="200"/>
              </a:spcBef>
              <a:spcAft>
                <a:spcPts val="0"/>
              </a:spcAft>
              <a:buClr>
                <a:schemeClr val="accent1"/>
              </a:buClr>
              <a:buSzPts val="1600"/>
              <a:buFont typeface="Corbel"/>
              <a:buChar char="•"/>
              <a:defRPr b="0" i="0" sz="2000" u="none" cap="none" strike="noStrike">
                <a:solidFill>
                  <a:schemeClr val="accent1"/>
                </a:solidFill>
                <a:latin typeface="Corbel"/>
                <a:ea typeface="Corbel"/>
                <a:cs typeface="Corbel"/>
                <a:sym typeface="Corbel"/>
              </a:defRPr>
            </a:lvl2pPr>
            <a:lvl3pPr indent="-320039" lvl="2" marL="1371600" marR="0" rtl="0" algn="l">
              <a:lnSpc>
                <a:spcPct val="90000"/>
              </a:lnSpc>
              <a:spcBef>
                <a:spcPts val="400"/>
              </a:spcBef>
              <a:spcAft>
                <a:spcPts val="0"/>
              </a:spcAft>
              <a:buClr>
                <a:schemeClr val="accent1"/>
              </a:buClr>
              <a:buSzPts val="1440"/>
              <a:buFont typeface="Corbel"/>
              <a:buChar char="•"/>
              <a:defRPr b="0" i="0" sz="1800" u="none" cap="none" strike="noStrike">
                <a:solidFill>
                  <a:schemeClr val="accent1"/>
                </a:solidFill>
                <a:latin typeface="Corbel"/>
                <a:ea typeface="Corbel"/>
                <a:cs typeface="Corbel"/>
                <a:sym typeface="Corbel"/>
              </a:defRPr>
            </a:lvl3pPr>
            <a:lvl4pPr indent="-309880" lvl="3" marL="18288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4pPr>
            <a:lvl5pPr indent="-309879" lvl="4" marL="22860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5pPr>
            <a:lvl6pPr indent="-309879" lvl="5" marL="27432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6pPr>
            <a:lvl7pPr indent="-309879" lvl="6" marL="32004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7pPr>
            <a:lvl8pPr indent="-309879" lvl="7" marL="36576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8pPr>
            <a:lvl9pPr indent="-309879" lvl="8" marL="4114800" marR="0" rtl="0" algn="l">
              <a:lnSpc>
                <a:spcPct val="90000"/>
              </a:lnSpc>
              <a:spcBef>
                <a:spcPts val="400"/>
              </a:spcBef>
              <a:spcAft>
                <a:spcPts val="40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9pPr>
          </a:lstStyle>
          <a:p/>
        </p:txBody>
      </p:sp>
      <p:sp>
        <p:nvSpPr>
          <p:cNvPr id="13" name="Google Shape;13;p1"/>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chemeClr val="accen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4" name="Google Shape;14;p1"/>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chemeClr val="accen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5" name="Google Shape;15;p1"/>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accent1"/>
                </a:solidFill>
                <a:latin typeface="Corbel"/>
                <a:ea typeface="Corbel"/>
                <a:cs typeface="Corbel"/>
                <a:sym typeface="Corbel"/>
              </a:defRPr>
            </a:lvl1pPr>
            <a:lvl2pPr indent="0" lvl="1" marL="0" marR="0" rtl="0" algn="r">
              <a:spcBef>
                <a:spcPts val="0"/>
              </a:spcBef>
              <a:buNone/>
              <a:defRPr b="0" i="0" sz="1200" u="none" cap="none" strike="noStrike">
                <a:solidFill>
                  <a:schemeClr val="accent1"/>
                </a:solidFill>
                <a:latin typeface="Corbel"/>
                <a:ea typeface="Corbel"/>
                <a:cs typeface="Corbel"/>
                <a:sym typeface="Corbel"/>
              </a:defRPr>
            </a:lvl2pPr>
            <a:lvl3pPr indent="0" lvl="2" marL="0" marR="0" rtl="0" algn="r">
              <a:spcBef>
                <a:spcPts val="0"/>
              </a:spcBef>
              <a:buNone/>
              <a:defRPr b="0" i="0" sz="1200" u="none" cap="none" strike="noStrike">
                <a:solidFill>
                  <a:schemeClr val="accent1"/>
                </a:solidFill>
                <a:latin typeface="Corbel"/>
                <a:ea typeface="Corbel"/>
                <a:cs typeface="Corbel"/>
                <a:sym typeface="Corbel"/>
              </a:defRPr>
            </a:lvl3pPr>
            <a:lvl4pPr indent="0" lvl="3" marL="0" marR="0" rtl="0" algn="r">
              <a:spcBef>
                <a:spcPts val="0"/>
              </a:spcBef>
              <a:buNone/>
              <a:defRPr b="0" i="0" sz="1200" u="none" cap="none" strike="noStrike">
                <a:solidFill>
                  <a:schemeClr val="accent1"/>
                </a:solidFill>
                <a:latin typeface="Corbel"/>
                <a:ea typeface="Corbel"/>
                <a:cs typeface="Corbel"/>
                <a:sym typeface="Corbel"/>
              </a:defRPr>
            </a:lvl4pPr>
            <a:lvl5pPr indent="0" lvl="4" marL="0" marR="0" rtl="0" algn="r">
              <a:spcBef>
                <a:spcPts val="0"/>
              </a:spcBef>
              <a:buNone/>
              <a:defRPr b="0" i="0" sz="1200" u="none" cap="none" strike="noStrike">
                <a:solidFill>
                  <a:schemeClr val="accent1"/>
                </a:solidFill>
                <a:latin typeface="Corbel"/>
                <a:ea typeface="Corbel"/>
                <a:cs typeface="Corbel"/>
                <a:sym typeface="Corbel"/>
              </a:defRPr>
            </a:lvl5pPr>
            <a:lvl6pPr indent="0" lvl="5" marL="0" marR="0" rtl="0" algn="r">
              <a:spcBef>
                <a:spcPts val="0"/>
              </a:spcBef>
              <a:buNone/>
              <a:defRPr b="0" i="0" sz="1200" u="none" cap="none" strike="noStrike">
                <a:solidFill>
                  <a:schemeClr val="accent1"/>
                </a:solidFill>
                <a:latin typeface="Corbel"/>
                <a:ea typeface="Corbel"/>
                <a:cs typeface="Corbel"/>
                <a:sym typeface="Corbel"/>
              </a:defRPr>
            </a:lvl6pPr>
            <a:lvl7pPr indent="0" lvl="6" marL="0" marR="0" rtl="0" algn="r">
              <a:spcBef>
                <a:spcPts val="0"/>
              </a:spcBef>
              <a:buNone/>
              <a:defRPr b="0" i="0" sz="1200" u="none" cap="none" strike="noStrike">
                <a:solidFill>
                  <a:schemeClr val="accent1"/>
                </a:solidFill>
                <a:latin typeface="Corbel"/>
                <a:ea typeface="Corbel"/>
                <a:cs typeface="Corbel"/>
                <a:sym typeface="Corbel"/>
              </a:defRPr>
            </a:lvl7pPr>
            <a:lvl8pPr indent="0" lvl="7" marL="0" marR="0" rtl="0" algn="r">
              <a:spcBef>
                <a:spcPts val="0"/>
              </a:spcBef>
              <a:buNone/>
              <a:defRPr b="0" i="0" sz="1200" u="none" cap="none" strike="noStrike">
                <a:solidFill>
                  <a:schemeClr val="accent1"/>
                </a:solidFill>
                <a:latin typeface="Corbel"/>
                <a:ea typeface="Corbel"/>
                <a:cs typeface="Corbel"/>
                <a:sym typeface="Corbel"/>
              </a:defRPr>
            </a:lvl8pPr>
            <a:lvl9pPr indent="0" lvl="8" marL="0" marR="0" rtl="0" algn="r">
              <a:spcBef>
                <a:spcPts val="0"/>
              </a:spcBef>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8" name="Shape 88"/>
        <p:cNvGrpSpPr/>
        <p:nvPr/>
      </p:nvGrpSpPr>
      <p:grpSpPr>
        <a:xfrm>
          <a:off x="0" y="0"/>
          <a:ext cx="0" cy="0"/>
          <a:chOff x="0" y="0"/>
          <a:chExt cx="0" cy="0"/>
        </a:xfrm>
      </p:grpSpPr>
      <p:sp>
        <p:nvSpPr>
          <p:cNvPr id="89" name="Google Shape;89;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0" name="Google Shape;90;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75" name="Shape 175"/>
        <p:cNvGrpSpPr/>
        <p:nvPr/>
      </p:nvGrpSpPr>
      <p:grpSpPr>
        <a:xfrm>
          <a:off x="0" y="0"/>
          <a:ext cx="0" cy="0"/>
          <a:chOff x="0" y="0"/>
          <a:chExt cx="0" cy="0"/>
        </a:xfrm>
      </p:grpSpPr>
      <p:sp>
        <p:nvSpPr>
          <p:cNvPr id="176" name="Google Shape;176;p25"/>
          <p:cNvSpPr/>
          <p:nvPr/>
        </p:nvSpPr>
        <p:spPr>
          <a:xfrm>
            <a:off x="231140" y="243840"/>
            <a:ext cx="11724640" cy="6377939"/>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1"/>
              </a:buClr>
              <a:buSzPts val="4400"/>
              <a:buFont typeface="Corbel"/>
              <a:buNone/>
              <a:defRPr b="0" i="0" sz="4400" u="none" cap="none" strike="noStrik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8" name="Google Shape;178;p25"/>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lstStyle>
            <a:lvl1pPr indent="-340360" lvl="0" marL="457200" marR="0" rtl="0" algn="l">
              <a:lnSpc>
                <a:spcPct val="90000"/>
              </a:lnSpc>
              <a:spcBef>
                <a:spcPts val="1400"/>
              </a:spcBef>
              <a:spcAft>
                <a:spcPts val="0"/>
              </a:spcAft>
              <a:buClr>
                <a:schemeClr val="accent1"/>
              </a:buClr>
              <a:buSzPts val="1760"/>
              <a:buFont typeface="Corbel"/>
              <a:buChar char="•"/>
              <a:defRPr b="0" i="0" sz="2200" u="none" cap="none" strike="noStrike">
                <a:solidFill>
                  <a:schemeClr val="accent1"/>
                </a:solidFill>
                <a:latin typeface="Corbel"/>
                <a:ea typeface="Corbel"/>
                <a:cs typeface="Corbel"/>
                <a:sym typeface="Corbel"/>
              </a:defRPr>
            </a:lvl1pPr>
            <a:lvl2pPr indent="-330200" lvl="1" marL="914400" marR="0" rtl="0" algn="l">
              <a:lnSpc>
                <a:spcPct val="90000"/>
              </a:lnSpc>
              <a:spcBef>
                <a:spcPts val="200"/>
              </a:spcBef>
              <a:spcAft>
                <a:spcPts val="0"/>
              </a:spcAft>
              <a:buClr>
                <a:schemeClr val="accent1"/>
              </a:buClr>
              <a:buSzPts val="1600"/>
              <a:buFont typeface="Corbel"/>
              <a:buChar char="•"/>
              <a:defRPr b="0" i="0" sz="2000" u="none" cap="none" strike="noStrike">
                <a:solidFill>
                  <a:schemeClr val="accent1"/>
                </a:solidFill>
                <a:latin typeface="Corbel"/>
                <a:ea typeface="Corbel"/>
                <a:cs typeface="Corbel"/>
                <a:sym typeface="Corbel"/>
              </a:defRPr>
            </a:lvl2pPr>
            <a:lvl3pPr indent="-320039" lvl="2" marL="1371600" marR="0" rtl="0" algn="l">
              <a:lnSpc>
                <a:spcPct val="90000"/>
              </a:lnSpc>
              <a:spcBef>
                <a:spcPts val="400"/>
              </a:spcBef>
              <a:spcAft>
                <a:spcPts val="0"/>
              </a:spcAft>
              <a:buClr>
                <a:schemeClr val="accent1"/>
              </a:buClr>
              <a:buSzPts val="1440"/>
              <a:buFont typeface="Corbel"/>
              <a:buChar char="•"/>
              <a:defRPr b="0" i="0" sz="1800" u="none" cap="none" strike="noStrike">
                <a:solidFill>
                  <a:schemeClr val="accent1"/>
                </a:solidFill>
                <a:latin typeface="Corbel"/>
                <a:ea typeface="Corbel"/>
                <a:cs typeface="Corbel"/>
                <a:sym typeface="Corbel"/>
              </a:defRPr>
            </a:lvl3pPr>
            <a:lvl4pPr indent="-309880" lvl="3" marL="18288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4pPr>
            <a:lvl5pPr indent="-309879" lvl="4" marL="22860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5pPr>
            <a:lvl6pPr indent="-309879" lvl="5" marL="27432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6pPr>
            <a:lvl7pPr indent="-309879" lvl="6" marL="32004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7pPr>
            <a:lvl8pPr indent="-309879" lvl="7" marL="3657600" marR="0" rtl="0" algn="l">
              <a:lnSpc>
                <a:spcPct val="90000"/>
              </a:lnSpc>
              <a:spcBef>
                <a:spcPts val="400"/>
              </a:spcBef>
              <a:spcAft>
                <a:spcPts val="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8pPr>
            <a:lvl9pPr indent="-309879" lvl="8" marL="4114800" marR="0" rtl="0" algn="l">
              <a:lnSpc>
                <a:spcPct val="90000"/>
              </a:lnSpc>
              <a:spcBef>
                <a:spcPts val="400"/>
              </a:spcBef>
              <a:spcAft>
                <a:spcPts val="400"/>
              </a:spcAft>
              <a:buClr>
                <a:schemeClr val="accent1"/>
              </a:buClr>
              <a:buSzPts val="1280"/>
              <a:buFont typeface="Corbel"/>
              <a:buChar char="•"/>
              <a:defRPr b="0" i="0" sz="1600" u="none" cap="none" strike="noStrike">
                <a:solidFill>
                  <a:schemeClr val="accent1"/>
                </a:solidFill>
                <a:latin typeface="Corbel"/>
                <a:ea typeface="Corbel"/>
                <a:cs typeface="Corbel"/>
                <a:sym typeface="Corbel"/>
              </a:defRPr>
            </a:lvl9pPr>
          </a:lstStyle>
          <a:p/>
        </p:txBody>
      </p:sp>
      <p:sp>
        <p:nvSpPr>
          <p:cNvPr id="179" name="Google Shape;179;p25"/>
          <p:cNvSpPr txBox="1"/>
          <p:nvPr>
            <p:ph idx="10" type="dt"/>
          </p:nvPr>
        </p:nvSpPr>
        <p:spPr>
          <a:xfrm>
            <a:off x="1142996" y="6223828"/>
            <a:ext cx="2329074"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chemeClr val="accen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80" name="Google Shape;180;p25"/>
          <p:cNvSpPr txBox="1"/>
          <p:nvPr>
            <p:ph idx="11" type="ftr"/>
          </p:nvPr>
        </p:nvSpPr>
        <p:spPr>
          <a:xfrm>
            <a:off x="3949148" y="6223828"/>
            <a:ext cx="4717774"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chemeClr val="accent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181" name="Google Shape;181;p25"/>
          <p:cNvSpPr txBox="1"/>
          <p:nvPr>
            <p:ph idx="12" type="sldNum"/>
          </p:nvPr>
        </p:nvSpPr>
        <p:spPr>
          <a:xfrm>
            <a:off x="9329530" y="6223828"/>
            <a:ext cx="170621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accent1"/>
                </a:solidFill>
                <a:latin typeface="Corbel"/>
                <a:ea typeface="Corbel"/>
                <a:cs typeface="Corbel"/>
                <a:sym typeface="Corbel"/>
              </a:defRPr>
            </a:lvl1pPr>
            <a:lvl2pPr indent="0" lvl="1" marL="0" marR="0" rtl="0" algn="r">
              <a:spcBef>
                <a:spcPts val="0"/>
              </a:spcBef>
              <a:buNone/>
              <a:defRPr b="0" i="0" sz="1200" u="none" cap="none" strike="noStrike">
                <a:solidFill>
                  <a:schemeClr val="accent1"/>
                </a:solidFill>
                <a:latin typeface="Corbel"/>
                <a:ea typeface="Corbel"/>
                <a:cs typeface="Corbel"/>
                <a:sym typeface="Corbel"/>
              </a:defRPr>
            </a:lvl2pPr>
            <a:lvl3pPr indent="0" lvl="2" marL="0" marR="0" rtl="0" algn="r">
              <a:spcBef>
                <a:spcPts val="0"/>
              </a:spcBef>
              <a:buNone/>
              <a:defRPr b="0" i="0" sz="1200" u="none" cap="none" strike="noStrike">
                <a:solidFill>
                  <a:schemeClr val="accent1"/>
                </a:solidFill>
                <a:latin typeface="Corbel"/>
                <a:ea typeface="Corbel"/>
                <a:cs typeface="Corbel"/>
                <a:sym typeface="Corbel"/>
              </a:defRPr>
            </a:lvl3pPr>
            <a:lvl4pPr indent="0" lvl="3" marL="0" marR="0" rtl="0" algn="r">
              <a:spcBef>
                <a:spcPts val="0"/>
              </a:spcBef>
              <a:buNone/>
              <a:defRPr b="0" i="0" sz="1200" u="none" cap="none" strike="noStrike">
                <a:solidFill>
                  <a:schemeClr val="accent1"/>
                </a:solidFill>
                <a:latin typeface="Corbel"/>
                <a:ea typeface="Corbel"/>
                <a:cs typeface="Corbel"/>
                <a:sym typeface="Corbel"/>
              </a:defRPr>
            </a:lvl4pPr>
            <a:lvl5pPr indent="0" lvl="4" marL="0" marR="0" rtl="0" algn="r">
              <a:spcBef>
                <a:spcPts val="0"/>
              </a:spcBef>
              <a:buNone/>
              <a:defRPr b="0" i="0" sz="1200" u="none" cap="none" strike="noStrike">
                <a:solidFill>
                  <a:schemeClr val="accent1"/>
                </a:solidFill>
                <a:latin typeface="Corbel"/>
                <a:ea typeface="Corbel"/>
                <a:cs typeface="Corbel"/>
                <a:sym typeface="Corbel"/>
              </a:defRPr>
            </a:lvl5pPr>
            <a:lvl6pPr indent="0" lvl="5" marL="0" marR="0" rtl="0" algn="r">
              <a:spcBef>
                <a:spcPts val="0"/>
              </a:spcBef>
              <a:buNone/>
              <a:defRPr b="0" i="0" sz="1200" u="none" cap="none" strike="noStrike">
                <a:solidFill>
                  <a:schemeClr val="accent1"/>
                </a:solidFill>
                <a:latin typeface="Corbel"/>
                <a:ea typeface="Corbel"/>
                <a:cs typeface="Corbel"/>
                <a:sym typeface="Corbel"/>
              </a:defRPr>
            </a:lvl6pPr>
            <a:lvl7pPr indent="0" lvl="6" marL="0" marR="0" rtl="0" algn="r">
              <a:spcBef>
                <a:spcPts val="0"/>
              </a:spcBef>
              <a:buNone/>
              <a:defRPr b="0" i="0" sz="1200" u="none" cap="none" strike="noStrike">
                <a:solidFill>
                  <a:schemeClr val="accent1"/>
                </a:solidFill>
                <a:latin typeface="Corbel"/>
                <a:ea typeface="Corbel"/>
                <a:cs typeface="Corbel"/>
                <a:sym typeface="Corbel"/>
              </a:defRPr>
            </a:lvl7pPr>
            <a:lvl8pPr indent="0" lvl="7" marL="0" marR="0" rtl="0" algn="r">
              <a:spcBef>
                <a:spcPts val="0"/>
              </a:spcBef>
              <a:buNone/>
              <a:defRPr b="0" i="0" sz="1200" u="none" cap="none" strike="noStrike">
                <a:solidFill>
                  <a:schemeClr val="accent1"/>
                </a:solidFill>
                <a:latin typeface="Corbel"/>
                <a:ea typeface="Corbel"/>
                <a:cs typeface="Corbel"/>
                <a:sym typeface="Corbel"/>
              </a:defRPr>
            </a:lvl8pPr>
            <a:lvl9pPr indent="0" lvl="8" marL="0" marR="0" rtl="0" algn="r">
              <a:spcBef>
                <a:spcPts val="0"/>
              </a:spcBef>
              <a:buNone/>
              <a:defRPr b="0"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 Id="rId3"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9.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9.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9.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9.pn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9.pn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9.pn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9.pn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9.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9.png"/><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9.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9.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9.png"/><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9.png"/><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9.png"/><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7"/>
          <p:cNvSpPr txBox="1"/>
          <p:nvPr>
            <p:ph idx="1" type="subTitle"/>
          </p:nvPr>
        </p:nvSpPr>
        <p:spPr>
          <a:xfrm>
            <a:off x="1314600" y="2594575"/>
            <a:ext cx="10575900" cy="357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en-US"/>
              <a:t>Instructor:</a:t>
            </a:r>
            <a:r>
              <a:rPr lang="en-US"/>
              <a:t>  Nguyễn Thanh Tùng M.Sc.</a:t>
            </a:r>
            <a:endParaRPr/>
          </a:p>
          <a:p>
            <a:pPr indent="0" lvl="0" marL="0" rtl="0" algn="l">
              <a:lnSpc>
                <a:spcPct val="90000"/>
              </a:lnSpc>
              <a:spcBef>
                <a:spcPts val="0"/>
              </a:spcBef>
              <a:spcAft>
                <a:spcPts val="0"/>
              </a:spcAft>
              <a:buClr>
                <a:schemeClr val="dk1"/>
              </a:buClr>
              <a:buSzPts val="2400"/>
              <a:buNone/>
            </a:pPr>
            <a:r>
              <a:rPr b="1" lang="en-US"/>
              <a:t>Group 8: </a:t>
            </a:r>
            <a:endParaRPr b="1"/>
          </a:p>
          <a:p>
            <a:pPr indent="-381000" lvl="0" marL="457200" rtl="0" algn="l">
              <a:lnSpc>
                <a:spcPct val="150000"/>
              </a:lnSpc>
              <a:spcBef>
                <a:spcPts val="1000"/>
              </a:spcBef>
              <a:spcAft>
                <a:spcPts val="0"/>
              </a:spcAft>
              <a:buSzPts val="2400"/>
              <a:buAutoNum type="arabicPeriod"/>
            </a:pPr>
            <a:r>
              <a:rPr lang="en-US"/>
              <a:t>Nguyễn Trường Giang 			1510846</a:t>
            </a:r>
            <a:endParaRPr/>
          </a:p>
          <a:p>
            <a:pPr indent="-381000" lvl="0" marL="457200" rtl="0" algn="l">
              <a:lnSpc>
                <a:spcPct val="150000"/>
              </a:lnSpc>
              <a:spcBef>
                <a:spcPts val="0"/>
              </a:spcBef>
              <a:spcAft>
                <a:spcPts val="0"/>
              </a:spcAft>
              <a:buSzPts val="2400"/>
              <a:buAutoNum type="arabicPeriod"/>
            </a:pPr>
            <a:r>
              <a:rPr lang="en-US"/>
              <a:t>Nguyễn Vũ 						1514106</a:t>
            </a:r>
            <a:endParaRPr/>
          </a:p>
          <a:p>
            <a:pPr indent="-381000" lvl="0" marL="457200" rtl="0" algn="l">
              <a:lnSpc>
                <a:spcPct val="150000"/>
              </a:lnSpc>
              <a:spcBef>
                <a:spcPts val="0"/>
              </a:spcBef>
              <a:spcAft>
                <a:spcPts val="0"/>
              </a:spcAft>
              <a:buSzPts val="2400"/>
              <a:buAutoNum type="arabicPeriod"/>
            </a:pPr>
            <a:r>
              <a:rPr lang="en-US"/>
              <a:t>Lê Xuân Hải 						1411055 </a:t>
            </a:r>
            <a:endParaRPr/>
          </a:p>
          <a:p>
            <a:pPr indent="-381000" lvl="0" marL="457200" rtl="0" algn="l">
              <a:lnSpc>
                <a:spcPct val="150000"/>
              </a:lnSpc>
              <a:spcBef>
                <a:spcPts val="0"/>
              </a:spcBef>
              <a:spcAft>
                <a:spcPts val="0"/>
              </a:spcAft>
              <a:buSzPts val="2400"/>
              <a:buAutoNum type="arabicPeriod"/>
            </a:pPr>
            <a:r>
              <a:rPr lang="en-US"/>
              <a:t>Huỳnh Nguyễn Trường Thịnh 		1613343</a:t>
            </a:r>
            <a:endParaRPr/>
          </a:p>
          <a:p>
            <a:pPr indent="0" lvl="0" marL="0" rtl="0" algn="ctr">
              <a:lnSpc>
                <a:spcPct val="90000"/>
              </a:lnSpc>
              <a:spcBef>
                <a:spcPts val="1000"/>
              </a:spcBef>
              <a:spcAft>
                <a:spcPts val="0"/>
              </a:spcAft>
              <a:buClr>
                <a:schemeClr val="dk1"/>
              </a:buClr>
              <a:buSzPts val="2400"/>
              <a:buNone/>
            </a:pPr>
            <a:r>
              <a:t/>
            </a:r>
            <a:endParaRPr/>
          </a:p>
        </p:txBody>
      </p:sp>
      <p:sp>
        <p:nvSpPr>
          <p:cNvPr id="259" name="Google Shape;259;p37"/>
          <p:cNvSpPr/>
          <p:nvPr/>
        </p:nvSpPr>
        <p:spPr>
          <a:xfrm>
            <a:off x="0" y="6451600"/>
            <a:ext cx="12192000" cy="406500"/>
          </a:xfrm>
          <a:prstGeom prst="rect">
            <a:avLst/>
          </a:prstGeom>
          <a:gradFill>
            <a:gsLst>
              <a:gs pos="0">
                <a:srgbClr val="70A5DA"/>
              </a:gs>
              <a:gs pos="50000">
                <a:srgbClr val="539BDB"/>
              </a:gs>
              <a:gs pos="100000">
                <a:srgbClr val="4288C8"/>
              </a:gs>
            </a:gsLst>
            <a:lin ang="5400012"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60" name="Google Shape;260;p37"/>
          <p:cNvCxnSpPr/>
          <p:nvPr/>
        </p:nvCxnSpPr>
        <p:spPr>
          <a:xfrm>
            <a:off x="1314600" y="2463413"/>
            <a:ext cx="9144000" cy="0"/>
          </a:xfrm>
          <a:prstGeom prst="straightConnector1">
            <a:avLst/>
          </a:prstGeom>
          <a:noFill/>
          <a:ln cap="flat" cmpd="sng" w="28575">
            <a:solidFill>
              <a:schemeClr val="dk1"/>
            </a:solidFill>
            <a:prstDash val="solid"/>
            <a:miter lim="800000"/>
            <a:headEnd len="sm" w="sm" type="none"/>
            <a:tailEnd len="sm" w="sm" type="none"/>
          </a:ln>
        </p:spPr>
      </p:cxnSp>
      <p:sp>
        <p:nvSpPr>
          <p:cNvPr id="261" name="Google Shape;261;p37"/>
          <p:cNvSpPr txBox="1"/>
          <p:nvPr>
            <p:ph type="ctrTitle"/>
          </p:nvPr>
        </p:nvSpPr>
        <p:spPr>
          <a:xfrm>
            <a:off x="836920" y="336225"/>
            <a:ext cx="9144000" cy="1818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5"/>
              </a:buClr>
              <a:buSzPts val="7200"/>
              <a:buFont typeface="Calibri"/>
              <a:buNone/>
            </a:pPr>
            <a:r>
              <a:rPr b="1" i="1" lang="en-US" sz="7200">
                <a:solidFill>
                  <a:schemeClr val="accent5"/>
                </a:solidFill>
              </a:rPr>
              <a:t>Designing Effective Output/Input (UI)</a:t>
            </a:r>
            <a:endParaRPr b="1" i="1" sz="7200">
              <a:solidFill>
                <a:schemeClr val="accent5"/>
              </a:solidFill>
            </a:endParaRPr>
          </a:p>
        </p:txBody>
      </p:sp>
      <p:pic>
        <p:nvPicPr>
          <p:cNvPr id="262" name="Google Shape;262;p37"/>
          <p:cNvPicPr preferRelativeResize="0"/>
          <p:nvPr>
            <p:ph idx="2" type="pic"/>
          </p:nvPr>
        </p:nvPicPr>
        <p:blipFill rotWithShape="1">
          <a:blip r:embed="rId3">
            <a:alphaModFix/>
          </a:blip>
          <a:srcRect b="0" l="0" r="0" t="0"/>
          <a:stretch/>
        </p:blipFill>
        <p:spPr>
          <a:xfrm>
            <a:off x="9244510" y="103850"/>
            <a:ext cx="2646000" cy="1543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46"/>
          <p:cNvSpPr txBox="1"/>
          <p:nvPr>
            <p:ph type="title"/>
          </p:nvPr>
        </p:nvSpPr>
        <p:spPr>
          <a:xfrm>
            <a:off x="1017740" y="2123162"/>
            <a:ext cx="10543784"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latin typeface="Calibri"/>
                <a:ea typeface="Calibri"/>
                <a:cs typeface="Calibri"/>
                <a:sym typeface="Calibri"/>
              </a:rPr>
              <a:t>CÁC QUY TẮC GIÚP BẠN THIẾT KẾ ĐẸP HƠN</a:t>
            </a:r>
            <a:endParaRPr>
              <a:latin typeface="Calibri"/>
              <a:ea typeface="Calibri"/>
              <a:cs typeface="Calibri"/>
              <a:sym typeface="Calibri"/>
            </a:endParaRPr>
          </a:p>
        </p:txBody>
      </p:sp>
      <p:pic>
        <p:nvPicPr>
          <p:cNvPr descr="Sun" id="333" name="Google Shape;333;p46"/>
          <p:cNvPicPr preferRelativeResize="0"/>
          <p:nvPr/>
        </p:nvPicPr>
        <p:blipFill rotWithShape="1">
          <a:blip r:embed="rId3">
            <a:alphaModFix/>
          </a:blip>
          <a:srcRect b="0" l="0" r="0" t="0"/>
          <a:stretch/>
        </p:blipFill>
        <p:spPr>
          <a:xfrm>
            <a:off x="5284033" y="3545284"/>
            <a:ext cx="914400" cy="914400"/>
          </a:xfrm>
          <a:prstGeom prst="rect">
            <a:avLst/>
          </a:prstGeom>
          <a:noFill/>
          <a:ln>
            <a:noFill/>
          </a:ln>
        </p:spPr>
      </p:pic>
      <p:sp>
        <p:nvSpPr>
          <p:cNvPr id="334" name="Google Shape;334;p46"/>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Autofit/>
          </a:bodyPr>
          <a:lstStyle/>
          <a:p>
            <a:pPr indent="0" lvl="0" marL="45720" rtl="0" algn="l">
              <a:lnSpc>
                <a:spcPct val="90000"/>
              </a:lnSpc>
              <a:spcBef>
                <a:spcPts val="0"/>
              </a:spcBef>
              <a:spcAft>
                <a:spcPts val="0"/>
              </a:spcAft>
              <a:buSzPts val="2560"/>
              <a:buNone/>
            </a:pPr>
            <a:r>
              <a:t/>
            </a:r>
            <a:endParaRPr sz="3200">
              <a:latin typeface="Tahoma"/>
              <a:ea typeface="Tahoma"/>
              <a:cs typeface="Tahoma"/>
              <a:sym typeface="Tahoma"/>
            </a:endParaRPr>
          </a:p>
          <a:p>
            <a:pPr indent="-20320" lvl="0" marL="228600" rtl="0" algn="l">
              <a:lnSpc>
                <a:spcPct val="90000"/>
              </a:lnSpc>
              <a:spcBef>
                <a:spcPts val="1400"/>
              </a:spcBef>
              <a:spcAft>
                <a:spcPts val="0"/>
              </a:spcAft>
              <a:buSzPts val="2560"/>
              <a:buNone/>
            </a:pPr>
            <a:r>
              <a:t/>
            </a:r>
            <a:endParaRPr b="1" sz="3200"/>
          </a:p>
          <a:p>
            <a:pPr indent="0" lvl="0" marL="45720" rtl="0" algn="l">
              <a:lnSpc>
                <a:spcPct val="90000"/>
              </a:lnSpc>
              <a:spcBef>
                <a:spcPts val="1400"/>
              </a:spcBef>
              <a:spcAft>
                <a:spcPts val="0"/>
              </a:spcAft>
              <a:buSzPts val="1920"/>
              <a:buNone/>
            </a:pPr>
            <a:r>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47"/>
          <p:cNvSpPr txBox="1"/>
          <p:nvPr>
            <p:ph type="title"/>
          </p:nvPr>
        </p:nvSpPr>
        <p:spPr>
          <a:xfrm>
            <a:off x="1096766" y="244867"/>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latin typeface="Calibri"/>
                <a:ea typeface="Calibri"/>
                <a:cs typeface="Calibri"/>
                <a:sym typeface="Calibri"/>
              </a:rPr>
              <a:t>Ánh sáng đổ từ trên xuống</a:t>
            </a:r>
            <a:endParaRPr>
              <a:latin typeface="Calibri"/>
              <a:ea typeface="Calibri"/>
              <a:cs typeface="Calibri"/>
              <a:sym typeface="Calibri"/>
            </a:endParaRPr>
          </a:p>
        </p:txBody>
      </p:sp>
      <p:pic>
        <p:nvPicPr>
          <p:cNvPr descr="Teacher" id="341" name="Google Shape;341;p47"/>
          <p:cNvPicPr preferRelativeResize="0"/>
          <p:nvPr/>
        </p:nvPicPr>
        <p:blipFill rotWithShape="1">
          <a:blip r:embed="rId3">
            <a:alphaModFix/>
          </a:blip>
          <a:srcRect b="0" l="0" r="0" t="0"/>
          <a:stretch/>
        </p:blipFill>
        <p:spPr>
          <a:xfrm>
            <a:off x="8118270" y="465847"/>
            <a:ext cx="914400" cy="914400"/>
          </a:xfrm>
          <a:prstGeom prst="rect">
            <a:avLst/>
          </a:prstGeom>
          <a:noFill/>
          <a:ln>
            <a:noFill/>
          </a:ln>
        </p:spPr>
      </p:pic>
      <p:pic>
        <p:nvPicPr>
          <p:cNvPr id="342" name="Google Shape;342;p47"/>
          <p:cNvPicPr preferRelativeResize="0"/>
          <p:nvPr>
            <p:ph idx="1" type="body"/>
          </p:nvPr>
        </p:nvPicPr>
        <p:blipFill rotWithShape="1">
          <a:blip r:embed="rId4">
            <a:alphaModFix/>
          </a:blip>
          <a:srcRect b="0" l="0" r="0" t="0"/>
          <a:stretch/>
        </p:blipFill>
        <p:spPr>
          <a:xfrm>
            <a:off x="2562417" y="1601227"/>
            <a:ext cx="6869682" cy="490707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8"/>
          <p:cNvSpPr txBox="1"/>
          <p:nvPr>
            <p:ph type="title"/>
          </p:nvPr>
        </p:nvSpPr>
        <p:spPr>
          <a:xfrm>
            <a:off x="1096766" y="244867"/>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latin typeface="Calibri"/>
                <a:ea typeface="Calibri"/>
                <a:cs typeface="Calibri"/>
                <a:sym typeface="Calibri"/>
              </a:rPr>
              <a:t>Sử dụng Flat template</a:t>
            </a:r>
            <a:endParaRPr>
              <a:latin typeface="Calibri"/>
              <a:ea typeface="Calibri"/>
              <a:cs typeface="Calibri"/>
              <a:sym typeface="Calibri"/>
            </a:endParaRPr>
          </a:p>
        </p:txBody>
      </p:sp>
      <p:pic>
        <p:nvPicPr>
          <p:cNvPr descr="Teacher" id="349" name="Google Shape;349;p48"/>
          <p:cNvPicPr preferRelativeResize="0"/>
          <p:nvPr/>
        </p:nvPicPr>
        <p:blipFill rotWithShape="1">
          <a:blip r:embed="rId3">
            <a:alphaModFix/>
          </a:blip>
          <a:srcRect b="0" l="0" r="0" t="0"/>
          <a:stretch/>
        </p:blipFill>
        <p:spPr>
          <a:xfrm>
            <a:off x="8118270" y="465847"/>
            <a:ext cx="914400" cy="914400"/>
          </a:xfrm>
          <a:prstGeom prst="rect">
            <a:avLst/>
          </a:prstGeom>
          <a:noFill/>
          <a:ln>
            <a:noFill/>
          </a:ln>
        </p:spPr>
      </p:pic>
      <p:pic>
        <p:nvPicPr>
          <p:cNvPr id="350" name="Google Shape;350;p48"/>
          <p:cNvPicPr preferRelativeResize="0"/>
          <p:nvPr>
            <p:ph idx="1" type="body"/>
          </p:nvPr>
        </p:nvPicPr>
        <p:blipFill rotWithShape="1">
          <a:blip r:embed="rId4">
            <a:alphaModFix/>
          </a:blip>
          <a:srcRect b="0" l="0" r="0" t="0"/>
          <a:stretch/>
        </p:blipFill>
        <p:spPr>
          <a:xfrm>
            <a:off x="2061560" y="1501019"/>
            <a:ext cx="7984314" cy="50723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49"/>
          <p:cNvSpPr txBox="1"/>
          <p:nvPr>
            <p:ph type="title"/>
          </p:nvPr>
        </p:nvSpPr>
        <p:spPr>
          <a:xfrm>
            <a:off x="1096766" y="244867"/>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latin typeface="Calibri"/>
                <a:ea typeface="Calibri"/>
                <a:cs typeface="Calibri"/>
                <a:sym typeface="Calibri"/>
              </a:rPr>
              <a:t>Sử dụng Flat Template</a:t>
            </a:r>
            <a:endParaRPr>
              <a:latin typeface="Calibri"/>
              <a:ea typeface="Calibri"/>
              <a:cs typeface="Calibri"/>
              <a:sym typeface="Calibri"/>
            </a:endParaRPr>
          </a:p>
        </p:txBody>
      </p:sp>
      <p:pic>
        <p:nvPicPr>
          <p:cNvPr descr="Teacher" id="357" name="Google Shape;357;p49"/>
          <p:cNvPicPr preferRelativeResize="0"/>
          <p:nvPr/>
        </p:nvPicPr>
        <p:blipFill rotWithShape="1">
          <a:blip r:embed="rId3">
            <a:alphaModFix/>
          </a:blip>
          <a:srcRect b="0" l="0" r="0" t="0"/>
          <a:stretch/>
        </p:blipFill>
        <p:spPr>
          <a:xfrm>
            <a:off x="8118270" y="465847"/>
            <a:ext cx="914400" cy="914400"/>
          </a:xfrm>
          <a:prstGeom prst="rect">
            <a:avLst/>
          </a:prstGeom>
          <a:noFill/>
          <a:ln>
            <a:noFill/>
          </a:ln>
        </p:spPr>
      </p:pic>
      <p:sp>
        <p:nvSpPr>
          <p:cNvPr id="358" name="Google Shape;358;p49"/>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Autofit/>
          </a:bodyPr>
          <a:lstStyle/>
          <a:p>
            <a:pPr indent="-71120" lvl="0" marL="228600" rtl="0" algn="l">
              <a:lnSpc>
                <a:spcPct val="90000"/>
              </a:lnSpc>
              <a:spcBef>
                <a:spcPts val="0"/>
              </a:spcBef>
              <a:spcAft>
                <a:spcPts val="0"/>
              </a:spcAft>
              <a:buSzPts val="1760"/>
              <a:buNone/>
            </a:pPr>
            <a:r>
              <a:t/>
            </a:r>
            <a:endParaRPr/>
          </a:p>
        </p:txBody>
      </p:sp>
      <p:pic>
        <p:nvPicPr>
          <p:cNvPr id="359" name="Google Shape;359;p49"/>
          <p:cNvPicPr preferRelativeResize="0"/>
          <p:nvPr/>
        </p:nvPicPr>
        <p:blipFill rotWithShape="1">
          <a:blip r:embed="rId4">
            <a:alphaModFix/>
          </a:blip>
          <a:srcRect b="0" l="0" r="0" t="0"/>
          <a:stretch/>
        </p:blipFill>
        <p:spPr>
          <a:xfrm>
            <a:off x="664016" y="1668895"/>
            <a:ext cx="10830837" cy="44271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pic>
        <p:nvPicPr>
          <p:cNvPr descr="Teacher" id="365" name="Google Shape;365;p50"/>
          <p:cNvPicPr preferRelativeResize="0"/>
          <p:nvPr/>
        </p:nvPicPr>
        <p:blipFill rotWithShape="1">
          <a:blip r:embed="rId3">
            <a:alphaModFix/>
          </a:blip>
          <a:srcRect b="0" l="0" r="0" t="0"/>
          <a:stretch/>
        </p:blipFill>
        <p:spPr>
          <a:xfrm>
            <a:off x="8118270" y="465847"/>
            <a:ext cx="914400" cy="914400"/>
          </a:xfrm>
          <a:prstGeom prst="rect">
            <a:avLst/>
          </a:prstGeom>
          <a:noFill/>
          <a:ln>
            <a:noFill/>
          </a:ln>
        </p:spPr>
      </p:pic>
      <p:pic>
        <p:nvPicPr>
          <p:cNvPr id="366" name="Google Shape;366;p50"/>
          <p:cNvPicPr preferRelativeResize="0"/>
          <p:nvPr/>
        </p:nvPicPr>
        <p:blipFill rotWithShape="1">
          <a:blip r:embed="rId4">
            <a:alphaModFix/>
          </a:blip>
          <a:srcRect b="0" l="0" r="0" t="0"/>
          <a:stretch/>
        </p:blipFill>
        <p:spPr>
          <a:xfrm>
            <a:off x="2187292" y="272767"/>
            <a:ext cx="7696690" cy="6340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51"/>
          <p:cNvSpPr txBox="1"/>
          <p:nvPr>
            <p:ph type="title"/>
          </p:nvPr>
        </p:nvSpPr>
        <p:spPr>
          <a:xfrm>
            <a:off x="1096766" y="244867"/>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latin typeface="Calibri"/>
                <a:ea typeface="Calibri"/>
                <a:cs typeface="Calibri"/>
                <a:sym typeface="Calibri"/>
              </a:rPr>
              <a:t>Sử dụng Font tốt</a:t>
            </a:r>
            <a:endParaRPr>
              <a:latin typeface="Calibri"/>
              <a:ea typeface="Calibri"/>
              <a:cs typeface="Calibri"/>
              <a:sym typeface="Calibri"/>
            </a:endParaRPr>
          </a:p>
        </p:txBody>
      </p:sp>
      <p:pic>
        <p:nvPicPr>
          <p:cNvPr descr="Teacher" id="373" name="Google Shape;373;p51"/>
          <p:cNvPicPr preferRelativeResize="0"/>
          <p:nvPr/>
        </p:nvPicPr>
        <p:blipFill rotWithShape="1">
          <a:blip r:embed="rId3">
            <a:alphaModFix/>
          </a:blip>
          <a:srcRect b="0" l="0" r="0" t="0"/>
          <a:stretch/>
        </p:blipFill>
        <p:spPr>
          <a:xfrm>
            <a:off x="8118270" y="465847"/>
            <a:ext cx="914400" cy="914400"/>
          </a:xfrm>
          <a:prstGeom prst="rect">
            <a:avLst/>
          </a:prstGeom>
          <a:noFill/>
          <a:ln>
            <a:noFill/>
          </a:ln>
        </p:spPr>
      </p:pic>
      <p:sp>
        <p:nvSpPr>
          <p:cNvPr id="374" name="Google Shape;374;p51"/>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Autofit/>
          </a:bodyPr>
          <a:lstStyle/>
          <a:p>
            <a:pPr indent="-71120" lvl="0" marL="228600" rtl="0" algn="l">
              <a:lnSpc>
                <a:spcPct val="90000"/>
              </a:lnSpc>
              <a:spcBef>
                <a:spcPts val="0"/>
              </a:spcBef>
              <a:spcAft>
                <a:spcPts val="0"/>
              </a:spcAft>
              <a:buSzPts val="1760"/>
              <a:buNone/>
            </a:pPr>
            <a:r>
              <a:t/>
            </a:r>
            <a:endParaRPr/>
          </a:p>
        </p:txBody>
      </p:sp>
      <p:pic>
        <p:nvPicPr>
          <p:cNvPr id="375" name="Google Shape;375;p51"/>
          <p:cNvPicPr preferRelativeResize="0"/>
          <p:nvPr/>
        </p:nvPicPr>
        <p:blipFill rotWithShape="1">
          <a:blip r:embed="rId4">
            <a:alphaModFix/>
          </a:blip>
          <a:srcRect b="0" l="0" r="0" t="0"/>
          <a:stretch/>
        </p:blipFill>
        <p:spPr>
          <a:xfrm>
            <a:off x="1164673" y="1489981"/>
            <a:ext cx="9851198" cy="48813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52"/>
          <p:cNvSpPr txBox="1"/>
          <p:nvPr>
            <p:ph type="title"/>
          </p:nvPr>
        </p:nvSpPr>
        <p:spPr>
          <a:xfrm>
            <a:off x="1096766" y="244867"/>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latin typeface="Calibri"/>
                <a:ea typeface="Calibri"/>
                <a:cs typeface="Calibri"/>
                <a:sym typeface="Calibri"/>
              </a:rPr>
              <a:t>Open Sans</a:t>
            </a:r>
            <a:endParaRPr>
              <a:latin typeface="Calibri"/>
              <a:ea typeface="Calibri"/>
              <a:cs typeface="Calibri"/>
              <a:sym typeface="Calibri"/>
            </a:endParaRPr>
          </a:p>
        </p:txBody>
      </p:sp>
      <p:pic>
        <p:nvPicPr>
          <p:cNvPr id="382" name="Google Shape;382;p52"/>
          <p:cNvPicPr preferRelativeResize="0"/>
          <p:nvPr/>
        </p:nvPicPr>
        <p:blipFill rotWithShape="1">
          <a:blip r:embed="rId3">
            <a:alphaModFix/>
          </a:blip>
          <a:srcRect b="0" l="0" r="0" t="0"/>
          <a:stretch/>
        </p:blipFill>
        <p:spPr>
          <a:xfrm>
            <a:off x="1770084" y="1601227"/>
            <a:ext cx="8877300" cy="4371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53"/>
          <p:cNvSpPr txBox="1"/>
          <p:nvPr>
            <p:ph type="title"/>
          </p:nvPr>
        </p:nvSpPr>
        <p:spPr>
          <a:xfrm>
            <a:off x="1096766" y="244867"/>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latin typeface="Calibri"/>
                <a:ea typeface="Calibri"/>
                <a:cs typeface="Calibri"/>
                <a:sym typeface="Calibri"/>
              </a:rPr>
              <a:t>Montserrat</a:t>
            </a:r>
            <a:endParaRPr/>
          </a:p>
        </p:txBody>
      </p:sp>
      <p:pic>
        <p:nvPicPr>
          <p:cNvPr id="389" name="Google Shape;389;p53"/>
          <p:cNvPicPr preferRelativeResize="0"/>
          <p:nvPr/>
        </p:nvPicPr>
        <p:blipFill rotWithShape="1">
          <a:blip r:embed="rId3">
            <a:alphaModFix/>
          </a:blip>
          <a:srcRect b="0" l="0" r="0" t="0"/>
          <a:stretch/>
        </p:blipFill>
        <p:spPr>
          <a:xfrm>
            <a:off x="1510151" y="1601227"/>
            <a:ext cx="9048750" cy="4162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pic>
        <p:nvPicPr>
          <p:cNvPr id="395" name="Google Shape;395;p54"/>
          <p:cNvPicPr preferRelativeResize="0"/>
          <p:nvPr/>
        </p:nvPicPr>
        <p:blipFill rotWithShape="1">
          <a:blip r:embed="rId3">
            <a:alphaModFix/>
          </a:blip>
          <a:srcRect b="0" l="0" r="0" t="0"/>
          <a:stretch/>
        </p:blipFill>
        <p:spPr>
          <a:xfrm>
            <a:off x="1469328" y="481338"/>
            <a:ext cx="8914747" cy="59332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55"/>
          <p:cNvSpPr txBox="1"/>
          <p:nvPr>
            <p:ph type="title"/>
          </p:nvPr>
        </p:nvSpPr>
        <p:spPr>
          <a:xfrm>
            <a:off x="1096766" y="244867"/>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latin typeface="Calibri"/>
                <a:ea typeface="Calibri"/>
                <a:cs typeface="Calibri"/>
                <a:sym typeface="Calibri"/>
              </a:rPr>
              <a:t>Tăng gấp đôi khoảng trắng</a:t>
            </a:r>
            <a:endParaRPr>
              <a:latin typeface="Calibri"/>
              <a:ea typeface="Calibri"/>
              <a:cs typeface="Calibri"/>
              <a:sym typeface="Calibri"/>
            </a:endParaRPr>
          </a:p>
        </p:txBody>
      </p:sp>
      <p:pic>
        <p:nvPicPr>
          <p:cNvPr descr="Teacher" id="402" name="Google Shape;402;p55"/>
          <p:cNvPicPr preferRelativeResize="0"/>
          <p:nvPr/>
        </p:nvPicPr>
        <p:blipFill rotWithShape="1">
          <a:blip r:embed="rId3">
            <a:alphaModFix/>
          </a:blip>
          <a:srcRect b="0" l="0" r="0" t="0"/>
          <a:stretch/>
        </p:blipFill>
        <p:spPr>
          <a:xfrm>
            <a:off x="8118270" y="465847"/>
            <a:ext cx="914400" cy="914400"/>
          </a:xfrm>
          <a:prstGeom prst="rect">
            <a:avLst/>
          </a:prstGeom>
          <a:noFill/>
          <a:ln>
            <a:noFill/>
          </a:ln>
        </p:spPr>
      </p:pic>
      <p:pic>
        <p:nvPicPr>
          <p:cNvPr id="403" name="Google Shape;403;p55"/>
          <p:cNvPicPr preferRelativeResize="0"/>
          <p:nvPr/>
        </p:nvPicPr>
        <p:blipFill rotWithShape="1">
          <a:blip r:embed="rId4">
            <a:alphaModFix/>
          </a:blip>
          <a:srcRect b="0" l="0" r="0" t="0"/>
          <a:stretch/>
        </p:blipFill>
        <p:spPr>
          <a:xfrm>
            <a:off x="2079824" y="1601227"/>
            <a:ext cx="7909403" cy="48405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8"/>
          <p:cNvSpPr txBox="1"/>
          <p:nvPr>
            <p:ph type="ctrTitle"/>
          </p:nvPr>
        </p:nvSpPr>
        <p:spPr>
          <a:xfrm>
            <a:off x="1109980" y="735231"/>
            <a:ext cx="9966960" cy="292608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FFFFFF"/>
              </a:buClr>
              <a:buSzPts val="7200"/>
              <a:buFont typeface="Rockwell"/>
              <a:buNone/>
            </a:pPr>
            <a:r>
              <a:rPr lang="en-US">
                <a:latin typeface="Rockwell"/>
                <a:ea typeface="Rockwell"/>
                <a:cs typeface="Rockwell"/>
                <a:sym typeface="Rockwell"/>
              </a:rPr>
              <a:t>DESIGNING EFFECTIVE</a:t>
            </a:r>
            <a:endParaRPr>
              <a:latin typeface="Rockwell"/>
              <a:ea typeface="Rockwell"/>
              <a:cs typeface="Rockwell"/>
              <a:sym typeface="Rockwell"/>
            </a:endParaRPr>
          </a:p>
        </p:txBody>
      </p:sp>
      <p:sp>
        <p:nvSpPr>
          <p:cNvPr id="269" name="Google Shape;269;p38"/>
          <p:cNvSpPr txBox="1"/>
          <p:nvPr>
            <p:ph idx="1" type="subTitle"/>
          </p:nvPr>
        </p:nvSpPr>
        <p:spPr>
          <a:xfrm>
            <a:off x="1709530" y="3869634"/>
            <a:ext cx="8767860" cy="1388165"/>
          </a:xfrm>
          <a:prstGeom prst="rect">
            <a:avLst/>
          </a:prstGeom>
          <a:no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SzPts val="1760"/>
              <a:buNone/>
            </a:pPr>
            <a:r>
              <a:rPr lang="en-US">
                <a:latin typeface="Tahoma"/>
                <a:ea typeface="Tahoma"/>
                <a:cs typeface="Tahoma"/>
                <a:sym typeface="Tahoma"/>
              </a:rPr>
              <a:t>Làm thế nào để thiết kế một giao diện người dùng </a:t>
            </a:r>
            <a:endParaRPr/>
          </a:p>
          <a:p>
            <a:pPr indent="0" lvl="0" marL="0" rtl="0" algn="ctr">
              <a:lnSpc>
                <a:spcPct val="150000"/>
              </a:lnSpc>
              <a:spcBef>
                <a:spcPts val="1400"/>
              </a:spcBef>
              <a:spcAft>
                <a:spcPts val="0"/>
              </a:spcAft>
              <a:buSzPts val="1760"/>
              <a:buNone/>
            </a:pPr>
            <a:r>
              <a:rPr lang="en-US">
                <a:latin typeface="Tahoma"/>
                <a:ea typeface="Tahoma"/>
                <a:cs typeface="Tahoma"/>
                <a:sym typeface="Tahoma"/>
              </a:rPr>
              <a:t>(User Interface) tuyệt vời nhất</a:t>
            </a:r>
            <a:endParaRPr>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56"/>
          <p:cNvSpPr txBox="1"/>
          <p:nvPr>
            <p:ph idx="1" type="body"/>
          </p:nvPr>
        </p:nvSpPr>
        <p:spPr>
          <a:xfrm>
            <a:off x="1014211" y="2846231"/>
            <a:ext cx="9872871" cy="1622738"/>
          </a:xfrm>
          <a:prstGeom prst="rect">
            <a:avLst/>
          </a:prstGeom>
          <a:noFill/>
          <a:ln>
            <a:noFill/>
          </a:ln>
        </p:spPr>
        <p:txBody>
          <a:bodyPr anchorCtr="0" anchor="t" bIns="45700" lIns="91425" spcFirstLastPara="1" rIns="91425" wrap="square" tIns="45700">
            <a:noAutofit/>
          </a:bodyPr>
          <a:lstStyle/>
          <a:p>
            <a:pPr indent="0" lvl="2" marL="548640" rtl="0" algn="ctr">
              <a:lnSpc>
                <a:spcPct val="90000"/>
              </a:lnSpc>
              <a:spcBef>
                <a:spcPts val="0"/>
              </a:spcBef>
              <a:spcAft>
                <a:spcPts val="0"/>
              </a:spcAft>
              <a:buSzPts val="3840"/>
              <a:buNone/>
            </a:pPr>
            <a:r>
              <a:rPr b="1" lang="en-US" sz="4800"/>
              <a:t>User Interface Elements</a:t>
            </a:r>
            <a:br>
              <a:rPr b="1" lang="en-US" sz="4800"/>
            </a:br>
            <a:endParaRPr sz="4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pic>
        <p:nvPicPr>
          <p:cNvPr id="413" name="Google Shape;413;p57"/>
          <p:cNvPicPr preferRelativeResize="0"/>
          <p:nvPr/>
        </p:nvPicPr>
        <p:blipFill rotWithShape="1">
          <a:blip r:embed="rId3">
            <a:alphaModFix/>
          </a:blip>
          <a:srcRect b="23917" l="17506" r="21178" t="17927"/>
          <a:stretch/>
        </p:blipFill>
        <p:spPr>
          <a:xfrm>
            <a:off x="4859541" y="450938"/>
            <a:ext cx="6061744" cy="3234013"/>
          </a:xfrm>
          <a:prstGeom prst="rect">
            <a:avLst/>
          </a:prstGeom>
          <a:noFill/>
          <a:ln>
            <a:noFill/>
          </a:ln>
        </p:spPr>
      </p:pic>
      <p:sp>
        <p:nvSpPr>
          <p:cNvPr id="414" name="Google Shape;414;p57"/>
          <p:cNvSpPr txBox="1"/>
          <p:nvPr>
            <p:ph type="title"/>
          </p:nvPr>
        </p:nvSpPr>
        <p:spPr>
          <a:xfrm>
            <a:off x="1934477" y="609903"/>
            <a:ext cx="7302322" cy="1878718"/>
          </a:xfrm>
          <a:prstGeom prst="rect">
            <a:avLst/>
          </a:prstGeom>
          <a:noFill/>
          <a:ln>
            <a:noFill/>
          </a:ln>
        </p:spPr>
        <p:txBody>
          <a:bodyPr anchorCtr="0" anchor="b" bIns="45700" lIns="91425" spcFirstLastPara="1" rIns="91425" wrap="square" tIns="45700">
            <a:noAutofit/>
          </a:bodyPr>
          <a:lstStyle/>
          <a:p>
            <a:pPr indent="0" lvl="3" marL="0" rtl="0" algn="l">
              <a:lnSpc>
                <a:spcPct val="90000"/>
              </a:lnSpc>
              <a:spcBef>
                <a:spcPts val="0"/>
              </a:spcBef>
              <a:spcAft>
                <a:spcPts val="0"/>
              </a:spcAft>
              <a:buNone/>
            </a:pPr>
            <a:r>
              <a:rPr b="1" lang="en-US" sz="4000">
                <a:solidFill>
                  <a:srgbClr val="3477B2"/>
                </a:solidFill>
              </a:rPr>
              <a:t>Checkboxes</a:t>
            </a:r>
            <a:br>
              <a:rPr b="1" lang="en-US" sz="4000"/>
            </a:br>
            <a:br>
              <a:rPr b="1" lang="en-US"/>
            </a:br>
            <a:endParaRPr/>
          </a:p>
        </p:txBody>
      </p:sp>
      <p:sp>
        <p:nvSpPr>
          <p:cNvPr id="415" name="Google Shape;415;p57"/>
          <p:cNvSpPr txBox="1"/>
          <p:nvPr>
            <p:ph idx="1" type="body"/>
          </p:nvPr>
        </p:nvSpPr>
        <p:spPr>
          <a:xfrm>
            <a:off x="602345" y="4424976"/>
            <a:ext cx="10318940" cy="1344759"/>
          </a:xfrm>
          <a:prstGeom prst="rect">
            <a:avLst/>
          </a:prstGeom>
          <a:noFill/>
          <a:ln>
            <a:noFill/>
          </a:ln>
        </p:spPr>
        <p:txBody>
          <a:bodyPr anchorCtr="0" anchor="t" bIns="45700" lIns="91425" spcFirstLastPara="1" rIns="91425" wrap="square" tIns="45700">
            <a:noAutofit/>
          </a:bodyPr>
          <a:lstStyle/>
          <a:p>
            <a:pPr indent="0" lvl="3" marL="822960" rtl="0" algn="l">
              <a:lnSpc>
                <a:spcPct val="70000"/>
              </a:lnSpc>
              <a:spcBef>
                <a:spcPts val="0"/>
              </a:spcBef>
              <a:spcAft>
                <a:spcPts val="0"/>
              </a:spcAft>
              <a:buSzPts val="912"/>
              <a:buNone/>
            </a:pPr>
            <a:r>
              <a:t/>
            </a:r>
            <a:endParaRPr b="1" sz="1140"/>
          </a:p>
          <a:p>
            <a:pPr indent="0" lvl="4" marL="1828800" rtl="0" algn="l">
              <a:lnSpc>
                <a:spcPct val="70000"/>
              </a:lnSpc>
              <a:spcBef>
                <a:spcPts val="600"/>
              </a:spcBef>
              <a:spcAft>
                <a:spcPts val="0"/>
              </a:spcAft>
              <a:buSzPts val="1596"/>
              <a:buNone/>
            </a:pPr>
            <a:r>
              <a:rPr lang="en-US" sz="1995"/>
              <a:t>Check boxes are used for nonexclusive choices</a:t>
            </a:r>
            <a:endParaRPr/>
          </a:p>
          <a:p>
            <a:pPr indent="0" lvl="4" marL="1828800" rtl="0" algn="l">
              <a:lnSpc>
                <a:spcPct val="70000"/>
              </a:lnSpc>
              <a:spcBef>
                <a:spcPts val="600"/>
              </a:spcBef>
              <a:spcAft>
                <a:spcPts val="0"/>
              </a:spcAft>
              <a:buSzPts val="1596"/>
              <a:buNone/>
            </a:pPr>
            <a:r>
              <a:rPr lang="en-US" sz="1995"/>
              <a:t>Captions are placed to the right of the check box</a:t>
            </a:r>
            <a:endParaRPr/>
          </a:p>
          <a:p>
            <a:pPr indent="0" lvl="4" marL="1828800" rtl="0" algn="l">
              <a:lnSpc>
                <a:spcPct val="70000"/>
              </a:lnSpc>
              <a:spcBef>
                <a:spcPts val="600"/>
              </a:spcBef>
              <a:spcAft>
                <a:spcPts val="0"/>
              </a:spcAft>
              <a:buSzPts val="1596"/>
              <a:buNone/>
            </a:pPr>
            <a:r>
              <a:rPr lang="en-US" sz="1995"/>
              <a:t>If there are more than 10 check boxes, group with a border or white space</a:t>
            </a:r>
            <a:endParaRPr b="1" sz="1995"/>
          </a:p>
          <a:p>
            <a:pPr indent="0" lvl="3" marL="1371600" rtl="0" algn="l">
              <a:lnSpc>
                <a:spcPct val="70000"/>
              </a:lnSpc>
              <a:spcBef>
                <a:spcPts val="600"/>
              </a:spcBef>
              <a:spcAft>
                <a:spcPts val="0"/>
              </a:spcAft>
              <a:buSzPts val="912"/>
              <a:buFont typeface="Noto Sans Symbols"/>
              <a:buNone/>
            </a:pPr>
            <a:r>
              <a:t/>
            </a:r>
            <a:endParaRPr b="1" sz="1140"/>
          </a:p>
          <a:p>
            <a:pPr indent="0" lvl="3" marL="1371600" rtl="0" algn="l">
              <a:lnSpc>
                <a:spcPct val="70000"/>
              </a:lnSpc>
              <a:spcBef>
                <a:spcPts val="600"/>
              </a:spcBef>
              <a:spcAft>
                <a:spcPts val="0"/>
              </a:spcAft>
              <a:buSzPts val="912"/>
              <a:buFont typeface="Noto Sans Symbols"/>
              <a:buNone/>
            </a:pPr>
            <a:r>
              <a:t/>
            </a:r>
            <a:endParaRPr b="1" sz="114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58"/>
          <p:cNvSpPr txBox="1"/>
          <p:nvPr>
            <p:ph type="title"/>
          </p:nvPr>
        </p:nvSpPr>
        <p:spPr>
          <a:xfrm>
            <a:off x="1782929" y="757214"/>
            <a:ext cx="9090038" cy="1955991"/>
          </a:xfrm>
          <a:prstGeom prst="rect">
            <a:avLst/>
          </a:prstGeom>
          <a:noFill/>
          <a:ln>
            <a:noFill/>
          </a:ln>
        </p:spPr>
        <p:txBody>
          <a:bodyPr anchorCtr="0" anchor="b" bIns="45700" lIns="91425" spcFirstLastPara="1" rIns="91425" wrap="square" tIns="45700">
            <a:noAutofit/>
          </a:bodyPr>
          <a:lstStyle/>
          <a:p>
            <a:pPr indent="0" lvl="3" marL="0" rtl="0" algn="l">
              <a:lnSpc>
                <a:spcPct val="90000"/>
              </a:lnSpc>
              <a:spcBef>
                <a:spcPts val="0"/>
              </a:spcBef>
              <a:spcAft>
                <a:spcPts val="0"/>
              </a:spcAft>
              <a:buNone/>
            </a:pPr>
            <a:r>
              <a:rPr b="1" lang="en-US" sz="4000">
                <a:solidFill>
                  <a:srgbClr val="3477B2"/>
                </a:solidFill>
              </a:rPr>
              <a:t>Radio buttons</a:t>
            </a:r>
            <a:br>
              <a:rPr b="1" lang="en-US" sz="4000">
                <a:solidFill>
                  <a:srgbClr val="3477B2"/>
                </a:solidFill>
              </a:rPr>
            </a:br>
            <a:endParaRPr sz="4000">
              <a:solidFill>
                <a:srgbClr val="3477B2"/>
              </a:solidFill>
            </a:endParaRPr>
          </a:p>
        </p:txBody>
      </p:sp>
      <p:sp>
        <p:nvSpPr>
          <p:cNvPr id="421" name="Google Shape;421;p58"/>
          <p:cNvSpPr txBox="1"/>
          <p:nvPr>
            <p:ph idx="1" type="body"/>
          </p:nvPr>
        </p:nvSpPr>
        <p:spPr>
          <a:xfrm>
            <a:off x="1581139" y="3387144"/>
            <a:ext cx="8769096" cy="277512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760"/>
              <a:buNone/>
            </a:pPr>
            <a:r>
              <a:t/>
            </a:r>
            <a:endParaRPr/>
          </a:p>
          <a:p>
            <a:pPr indent="0" lvl="0" marL="0" rtl="0" algn="ctr">
              <a:lnSpc>
                <a:spcPct val="90000"/>
              </a:lnSpc>
              <a:spcBef>
                <a:spcPts val="1400"/>
              </a:spcBef>
              <a:spcAft>
                <a:spcPts val="0"/>
              </a:spcAft>
              <a:buSzPts val="1760"/>
              <a:buNone/>
            </a:pPr>
            <a:r>
              <a:t/>
            </a:r>
            <a:endParaRPr/>
          </a:p>
          <a:p>
            <a:pPr indent="0" lvl="0" marL="0" rtl="0" algn="ctr">
              <a:lnSpc>
                <a:spcPct val="90000"/>
              </a:lnSpc>
              <a:spcBef>
                <a:spcPts val="1400"/>
              </a:spcBef>
              <a:spcAft>
                <a:spcPts val="0"/>
              </a:spcAft>
              <a:buSzPts val="1760"/>
              <a:buNone/>
            </a:pPr>
            <a:r>
              <a:rPr lang="en-US"/>
              <a:t>Radio buttons are used to allow users to select one item at a time.</a:t>
            </a:r>
            <a:endParaRPr/>
          </a:p>
          <a:p>
            <a:pPr indent="0" lvl="0" marL="0" rtl="0" algn="l">
              <a:lnSpc>
                <a:spcPct val="90000"/>
              </a:lnSpc>
              <a:spcBef>
                <a:spcPts val="1400"/>
              </a:spcBef>
              <a:spcAft>
                <a:spcPts val="0"/>
              </a:spcAft>
              <a:buSzPts val="1760"/>
              <a:buNone/>
            </a:pPr>
            <a:r>
              <a:t/>
            </a:r>
            <a:endParaRPr/>
          </a:p>
        </p:txBody>
      </p:sp>
      <p:pic>
        <p:nvPicPr>
          <p:cNvPr id="422" name="Google Shape;422;p58"/>
          <p:cNvPicPr preferRelativeResize="0"/>
          <p:nvPr/>
        </p:nvPicPr>
        <p:blipFill rotWithShape="1">
          <a:blip r:embed="rId3">
            <a:alphaModFix/>
          </a:blip>
          <a:srcRect b="0" l="0" r="0" t="0"/>
          <a:stretch/>
        </p:blipFill>
        <p:spPr>
          <a:xfrm>
            <a:off x="5589906" y="1173575"/>
            <a:ext cx="5726482" cy="235876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59"/>
          <p:cNvSpPr txBox="1"/>
          <p:nvPr>
            <p:ph type="title"/>
          </p:nvPr>
        </p:nvSpPr>
        <p:spPr>
          <a:xfrm>
            <a:off x="1684170" y="460707"/>
            <a:ext cx="9389214" cy="1724171"/>
          </a:xfrm>
          <a:prstGeom prst="rect">
            <a:avLst/>
          </a:prstGeom>
          <a:noFill/>
          <a:ln>
            <a:noFill/>
          </a:ln>
        </p:spPr>
        <p:txBody>
          <a:bodyPr anchorCtr="0" anchor="b" bIns="45700" lIns="91425" spcFirstLastPara="1" rIns="91425" wrap="square" tIns="45700">
            <a:noAutofit/>
          </a:bodyPr>
          <a:lstStyle/>
          <a:p>
            <a:pPr indent="0" lvl="3" marL="0" rtl="0" algn="l">
              <a:lnSpc>
                <a:spcPct val="90000"/>
              </a:lnSpc>
              <a:spcBef>
                <a:spcPts val="0"/>
              </a:spcBef>
              <a:spcAft>
                <a:spcPts val="0"/>
              </a:spcAft>
              <a:buNone/>
            </a:pPr>
            <a:r>
              <a:rPr b="1" lang="en-US" sz="4000">
                <a:solidFill>
                  <a:srgbClr val="3477B2"/>
                </a:solidFill>
              </a:rPr>
              <a:t>Dropdown lists</a:t>
            </a:r>
            <a:br>
              <a:rPr b="1" lang="en-US" sz="2400"/>
            </a:br>
            <a:endParaRPr/>
          </a:p>
        </p:txBody>
      </p:sp>
      <p:sp>
        <p:nvSpPr>
          <p:cNvPr id="428" name="Google Shape;428;p59"/>
          <p:cNvSpPr txBox="1"/>
          <p:nvPr>
            <p:ph idx="1" type="body"/>
          </p:nvPr>
        </p:nvSpPr>
        <p:spPr>
          <a:xfrm>
            <a:off x="1684170" y="4465024"/>
            <a:ext cx="9224235" cy="185991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760"/>
              <a:buNone/>
            </a:pPr>
            <a:r>
              <a:rPr lang="en-US"/>
              <a:t>Dropdown lists allow users to select one item at a time, similarly to radio buttons, but are more compact allowing you to save space. Consider adding text to the field, such as ‘Select one’ to help the user recognize the necessary action.</a:t>
            </a:r>
            <a:endParaRPr/>
          </a:p>
        </p:txBody>
      </p:sp>
      <p:pic>
        <p:nvPicPr>
          <p:cNvPr id="429" name="Google Shape;429;p59"/>
          <p:cNvPicPr preferRelativeResize="0"/>
          <p:nvPr/>
        </p:nvPicPr>
        <p:blipFill rotWithShape="1">
          <a:blip r:embed="rId3">
            <a:alphaModFix/>
          </a:blip>
          <a:srcRect b="0" l="0" r="0" t="0"/>
          <a:stretch/>
        </p:blipFill>
        <p:spPr>
          <a:xfrm>
            <a:off x="5686327" y="436584"/>
            <a:ext cx="5222078" cy="34965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60"/>
          <p:cNvSpPr txBox="1"/>
          <p:nvPr>
            <p:ph type="title"/>
          </p:nvPr>
        </p:nvSpPr>
        <p:spPr>
          <a:xfrm>
            <a:off x="1893194" y="480452"/>
            <a:ext cx="9180190" cy="1608262"/>
          </a:xfrm>
          <a:prstGeom prst="rect">
            <a:avLst/>
          </a:prstGeom>
          <a:noFill/>
          <a:ln>
            <a:noFill/>
          </a:ln>
        </p:spPr>
        <p:txBody>
          <a:bodyPr anchorCtr="0" anchor="b" bIns="45700" lIns="91425" spcFirstLastPara="1" rIns="91425" wrap="square" tIns="45700">
            <a:noAutofit/>
          </a:bodyPr>
          <a:lstStyle/>
          <a:p>
            <a:pPr indent="0" lvl="3" marL="0" rtl="0" algn="l">
              <a:lnSpc>
                <a:spcPct val="90000"/>
              </a:lnSpc>
              <a:spcBef>
                <a:spcPts val="0"/>
              </a:spcBef>
              <a:spcAft>
                <a:spcPts val="0"/>
              </a:spcAft>
              <a:buNone/>
            </a:pPr>
            <a:r>
              <a:rPr b="1" lang="en-US" sz="4000">
                <a:solidFill>
                  <a:srgbClr val="3477B2"/>
                </a:solidFill>
              </a:rPr>
              <a:t>List boxes </a:t>
            </a:r>
            <a:br>
              <a:rPr lang="en-US" sz="2400"/>
            </a:br>
            <a:endParaRPr/>
          </a:p>
        </p:txBody>
      </p:sp>
      <p:sp>
        <p:nvSpPr>
          <p:cNvPr id="435" name="Google Shape;435;p60"/>
          <p:cNvSpPr txBox="1"/>
          <p:nvPr>
            <p:ph idx="1" type="body"/>
          </p:nvPr>
        </p:nvSpPr>
        <p:spPr>
          <a:xfrm>
            <a:off x="1709928" y="4540886"/>
            <a:ext cx="8769096" cy="136380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760"/>
              <a:buNone/>
            </a:pPr>
            <a:r>
              <a:rPr lang="en-US"/>
              <a:t>List boxes, like checkboxes, allow users to select a multiple items at a time,but are more compact and can support a longer list of options if needed.</a:t>
            </a:r>
            <a:endParaRPr/>
          </a:p>
        </p:txBody>
      </p:sp>
      <p:pic>
        <p:nvPicPr>
          <p:cNvPr id="436" name="Google Shape;436;p60"/>
          <p:cNvPicPr preferRelativeResize="0"/>
          <p:nvPr/>
        </p:nvPicPr>
        <p:blipFill rotWithShape="1">
          <a:blip r:embed="rId3">
            <a:alphaModFix/>
          </a:blip>
          <a:srcRect b="0" l="0" r="0" t="0"/>
          <a:stretch/>
        </p:blipFill>
        <p:spPr>
          <a:xfrm>
            <a:off x="6323100" y="359927"/>
            <a:ext cx="3434675" cy="3457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61"/>
          <p:cNvSpPr txBox="1"/>
          <p:nvPr>
            <p:ph type="title"/>
          </p:nvPr>
        </p:nvSpPr>
        <p:spPr>
          <a:xfrm>
            <a:off x="1933594" y="281712"/>
            <a:ext cx="9077159" cy="1955991"/>
          </a:xfrm>
          <a:prstGeom prst="rect">
            <a:avLst/>
          </a:prstGeom>
          <a:noFill/>
          <a:ln>
            <a:noFill/>
          </a:ln>
        </p:spPr>
        <p:txBody>
          <a:bodyPr anchorCtr="0" anchor="b" bIns="45700" lIns="91425" spcFirstLastPara="1" rIns="91425" wrap="square" tIns="45700">
            <a:noAutofit/>
          </a:bodyPr>
          <a:lstStyle/>
          <a:p>
            <a:pPr indent="0" lvl="3" marL="0" rtl="0" algn="l">
              <a:lnSpc>
                <a:spcPct val="85000"/>
              </a:lnSpc>
              <a:spcBef>
                <a:spcPts val="0"/>
              </a:spcBef>
              <a:spcAft>
                <a:spcPts val="0"/>
              </a:spcAft>
              <a:buNone/>
            </a:pPr>
            <a:r>
              <a:rPr b="1" lang="en-US" sz="4000">
                <a:solidFill>
                  <a:srgbClr val="3477B2"/>
                </a:solidFill>
              </a:rPr>
              <a:t>Buttons</a:t>
            </a:r>
            <a:br>
              <a:rPr b="1" lang="en-US" sz="2400"/>
            </a:br>
            <a:endParaRPr/>
          </a:p>
        </p:txBody>
      </p:sp>
      <p:sp>
        <p:nvSpPr>
          <p:cNvPr id="442" name="Google Shape;442;p61"/>
          <p:cNvSpPr txBox="1"/>
          <p:nvPr>
            <p:ph idx="1" type="body"/>
          </p:nvPr>
        </p:nvSpPr>
        <p:spPr>
          <a:xfrm>
            <a:off x="1735686" y="4502250"/>
            <a:ext cx="8769096" cy="136380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760"/>
              <a:buNone/>
            </a:pPr>
            <a:r>
              <a:rPr lang="en-US"/>
              <a:t>A button indicates an action upon touch and is typically labeled using text, an icon, or both.</a:t>
            </a:r>
            <a:endParaRPr/>
          </a:p>
        </p:txBody>
      </p:sp>
      <p:pic>
        <p:nvPicPr>
          <p:cNvPr id="443" name="Google Shape;443;p61"/>
          <p:cNvPicPr preferRelativeResize="0"/>
          <p:nvPr/>
        </p:nvPicPr>
        <p:blipFill rotWithShape="1">
          <a:blip r:embed="rId3">
            <a:alphaModFix/>
          </a:blip>
          <a:srcRect b="0" l="0" r="0" t="0"/>
          <a:stretch/>
        </p:blipFill>
        <p:spPr>
          <a:xfrm>
            <a:off x="4729025" y="855948"/>
            <a:ext cx="6113960" cy="276350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62"/>
          <p:cNvSpPr txBox="1"/>
          <p:nvPr>
            <p:ph type="title"/>
          </p:nvPr>
        </p:nvSpPr>
        <p:spPr>
          <a:xfrm>
            <a:off x="1803042" y="1173575"/>
            <a:ext cx="9270342" cy="2020386"/>
          </a:xfrm>
          <a:prstGeom prst="rect">
            <a:avLst/>
          </a:prstGeom>
          <a:noFill/>
          <a:ln>
            <a:noFill/>
          </a:ln>
        </p:spPr>
        <p:txBody>
          <a:bodyPr anchorCtr="0" anchor="b" bIns="45700" lIns="91425" spcFirstLastPara="1" rIns="91425" wrap="square" tIns="45700">
            <a:noAutofit/>
          </a:bodyPr>
          <a:lstStyle/>
          <a:p>
            <a:pPr indent="0" lvl="3" marL="0" rtl="0" algn="l">
              <a:lnSpc>
                <a:spcPct val="85000"/>
              </a:lnSpc>
              <a:spcBef>
                <a:spcPts val="0"/>
              </a:spcBef>
              <a:spcAft>
                <a:spcPts val="0"/>
              </a:spcAft>
              <a:buNone/>
            </a:pPr>
            <a:r>
              <a:rPr b="1" lang="en-US" sz="4000">
                <a:solidFill>
                  <a:srgbClr val="3477B2"/>
                </a:solidFill>
              </a:rPr>
              <a:t>Dropdown Button</a:t>
            </a:r>
            <a:br>
              <a:rPr b="1" lang="en-US" sz="4000">
                <a:solidFill>
                  <a:srgbClr val="3477B2"/>
                </a:solidFill>
              </a:rPr>
            </a:br>
            <a:endParaRPr sz="4000">
              <a:solidFill>
                <a:srgbClr val="3477B2"/>
              </a:solidFill>
            </a:endParaRPr>
          </a:p>
        </p:txBody>
      </p:sp>
      <p:sp>
        <p:nvSpPr>
          <p:cNvPr id="449" name="Google Shape;449;p62"/>
          <p:cNvSpPr txBox="1"/>
          <p:nvPr>
            <p:ph idx="1" type="body"/>
          </p:nvPr>
        </p:nvSpPr>
        <p:spPr>
          <a:xfrm>
            <a:off x="1803042" y="4515128"/>
            <a:ext cx="8769096" cy="136380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760"/>
              <a:buNone/>
            </a:pPr>
            <a:r>
              <a:rPr lang="en-US"/>
              <a:t>The dropdown button consists of a button that when clicked displays a drop-down list of mutually exclusive items.</a:t>
            </a:r>
            <a:endParaRPr/>
          </a:p>
        </p:txBody>
      </p:sp>
      <p:pic>
        <p:nvPicPr>
          <p:cNvPr id="450" name="Google Shape;450;p62"/>
          <p:cNvPicPr preferRelativeResize="0"/>
          <p:nvPr/>
        </p:nvPicPr>
        <p:blipFill rotWithShape="1">
          <a:blip r:embed="rId3">
            <a:alphaModFix/>
          </a:blip>
          <a:srcRect b="0" l="0" r="0" t="0"/>
          <a:stretch/>
        </p:blipFill>
        <p:spPr>
          <a:xfrm>
            <a:off x="6922862" y="1724897"/>
            <a:ext cx="3028997" cy="146906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63"/>
          <p:cNvSpPr txBox="1"/>
          <p:nvPr>
            <p:ph type="title"/>
          </p:nvPr>
        </p:nvSpPr>
        <p:spPr>
          <a:xfrm>
            <a:off x="2176530" y="572326"/>
            <a:ext cx="8896854" cy="2123417"/>
          </a:xfrm>
          <a:prstGeom prst="rect">
            <a:avLst/>
          </a:prstGeom>
          <a:noFill/>
          <a:ln>
            <a:noFill/>
          </a:ln>
        </p:spPr>
        <p:txBody>
          <a:bodyPr anchorCtr="0" anchor="b" bIns="45700" lIns="91425" spcFirstLastPara="1" rIns="91425" wrap="square" tIns="45700">
            <a:noAutofit/>
          </a:bodyPr>
          <a:lstStyle/>
          <a:p>
            <a:pPr indent="0" lvl="3" marL="0" rtl="0" algn="l">
              <a:lnSpc>
                <a:spcPct val="85000"/>
              </a:lnSpc>
              <a:spcBef>
                <a:spcPts val="0"/>
              </a:spcBef>
              <a:spcAft>
                <a:spcPts val="0"/>
              </a:spcAft>
              <a:buNone/>
            </a:pPr>
            <a:r>
              <a:rPr b="1" lang="en-US" sz="4000">
                <a:solidFill>
                  <a:srgbClr val="3477B2"/>
                </a:solidFill>
              </a:rPr>
              <a:t>Toggles</a:t>
            </a:r>
            <a:br>
              <a:rPr b="1" lang="en-US" sz="4000">
                <a:solidFill>
                  <a:srgbClr val="3477B2"/>
                </a:solidFill>
              </a:rPr>
            </a:br>
            <a:endParaRPr sz="4000">
              <a:solidFill>
                <a:srgbClr val="3477B2"/>
              </a:solidFill>
            </a:endParaRPr>
          </a:p>
        </p:txBody>
      </p:sp>
      <p:sp>
        <p:nvSpPr>
          <p:cNvPr id="456" name="Google Shape;456;p63"/>
          <p:cNvSpPr txBox="1"/>
          <p:nvPr>
            <p:ph idx="1" type="body"/>
          </p:nvPr>
        </p:nvSpPr>
        <p:spPr>
          <a:xfrm>
            <a:off x="1709928" y="4455247"/>
            <a:ext cx="8769096" cy="136380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760"/>
              <a:buNone/>
            </a:pPr>
            <a:r>
              <a:rPr lang="en-US"/>
              <a:t>A toggle button allows the user to change a setting between two states. They are most effective when the on/off states are visually distinct.</a:t>
            </a:r>
            <a:endParaRPr/>
          </a:p>
        </p:txBody>
      </p:sp>
      <p:pic>
        <p:nvPicPr>
          <p:cNvPr id="457" name="Google Shape;457;p63"/>
          <p:cNvPicPr preferRelativeResize="0"/>
          <p:nvPr/>
        </p:nvPicPr>
        <p:blipFill rotWithShape="1">
          <a:blip r:embed="rId3">
            <a:alphaModFix/>
          </a:blip>
          <a:srcRect b="0" l="0" r="0" t="0"/>
          <a:stretch/>
        </p:blipFill>
        <p:spPr>
          <a:xfrm>
            <a:off x="5781805" y="806533"/>
            <a:ext cx="3810000" cy="2857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64"/>
          <p:cNvSpPr txBox="1"/>
          <p:nvPr>
            <p:ph type="title"/>
          </p:nvPr>
        </p:nvSpPr>
        <p:spPr>
          <a:xfrm>
            <a:off x="2380826" y="572326"/>
            <a:ext cx="7997781" cy="2071901"/>
          </a:xfrm>
          <a:prstGeom prst="rect">
            <a:avLst/>
          </a:prstGeom>
          <a:noFill/>
          <a:ln>
            <a:noFill/>
          </a:ln>
        </p:spPr>
        <p:txBody>
          <a:bodyPr anchorCtr="0" anchor="b" bIns="45700" lIns="91425" spcFirstLastPara="1" rIns="91425" wrap="square" tIns="45700">
            <a:noAutofit/>
          </a:bodyPr>
          <a:lstStyle/>
          <a:p>
            <a:pPr indent="0" lvl="3" marL="0" rtl="0" algn="l">
              <a:lnSpc>
                <a:spcPct val="85000"/>
              </a:lnSpc>
              <a:spcBef>
                <a:spcPts val="0"/>
              </a:spcBef>
              <a:spcAft>
                <a:spcPts val="0"/>
              </a:spcAft>
              <a:buNone/>
            </a:pPr>
            <a:r>
              <a:rPr b="1" lang="en-US" sz="4000">
                <a:solidFill>
                  <a:srgbClr val="3477B2"/>
                </a:solidFill>
              </a:rPr>
              <a:t>Text fields</a:t>
            </a:r>
            <a:br>
              <a:rPr lang="en-US" sz="4000">
                <a:solidFill>
                  <a:srgbClr val="3477B2"/>
                </a:solidFill>
              </a:rPr>
            </a:br>
            <a:endParaRPr sz="4000">
              <a:solidFill>
                <a:srgbClr val="3477B2"/>
              </a:solidFill>
            </a:endParaRPr>
          </a:p>
        </p:txBody>
      </p:sp>
      <p:sp>
        <p:nvSpPr>
          <p:cNvPr id="463" name="Google Shape;463;p64"/>
          <p:cNvSpPr txBox="1"/>
          <p:nvPr>
            <p:ph idx="1" type="body"/>
          </p:nvPr>
        </p:nvSpPr>
        <p:spPr>
          <a:xfrm>
            <a:off x="1748565" y="4489371"/>
            <a:ext cx="8769096" cy="136380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760"/>
              <a:buNone/>
            </a:pPr>
            <a:r>
              <a:rPr lang="en-US"/>
              <a:t>Text fields allow users to enter text.  It can allow either a single line or multiple lines of text.</a:t>
            </a:r>
            <a:endParaRPr/>
          </a:p>
        </p:txBody>
      </p:sp>
      <p:pic>
        <p:nvPicPr>
          <p:cNvPr id="464" name="Google Shape;464;p64"/>
          <p:cNvPicPr preferRelativeResize="0"/>
          <p:nvPr/>
        </p:nvPicPr>
        <p:blipFill rotWithShape="1">
          <a:blip r:embed="rId3">
            <a:alphaModFix/>
          </a:blip>
          <a:srcRect b="0" l="0" r="0" t="0"/>
          <a:stretch/>
        </p:blipFill>
        <p:spPr>
          <a:xfrm>
            <a:off x="6616417" y="981401"/>
            <a:ext cx="3343275" cy="27908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65"/>
          <p:cNvSpPr txBox="1"/>
          <p:nvPr>
            <p:ph type="title"/>
          </p:nvPr>
        </p:nvSpPr>
        <p:spPr>
          <a:xfrm>
            <a:off x="1143000" y="609600"/>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en-US"/>
              <a:t>Avoid</a:t>
            </a:r>
            <a:endParaRPr/>
          </a:p>
        </p:txBody>
      </p:sp>
      <p:sp>
        <p:nvSpPr>
          <p:cNvPr id="470" name="Google Shape;470;p65"/>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Autofit/>
          </a:bodyPr>
          <a:lstStyle/>
          <a:p>
            <a:pPr indent="-182880" lvl="0" marL="228600" rtl="0" algn="l">
              <a:lnSpc>
                <a:spcPct val="90000"/>
              </a:lnSpc>
              <a:spcBef>
                <a:spcPts val="0"/>
              </a:spcBef>
              <a:spcAft>
                <a:spcPts val="0"/>
              </a:spcAft>
              <a:buSzPts val="1760"/>
              <a:buChar char="•"/>
            </a:pPr>
            <a:r>
              <a:rPr lang="en-US"/>
              <a:t>Avoid dropdown menus with less than 4 options. Use radio buttons instead;</a:t>
            </a:r>
            <a:endParaRPr/>
          </a:p>
          <a:p>
            <a:pPr indent="-182880" lvl="0" marL="228600" rtl="0" algn="l">
              <a:lnSpc>
                <a:spcPct val="90000"/>
              </a:lnSpc>
              <a:spcBef>
                <a:spcPts val="1400"/>
              </a:spcBef>
              <a:spcAft>
                <a:spcPts val="0"/>
              </a:spcAft>
              <a:buSzPts val="1760"/>
              <a:buChar char="•"/>
            </a:pPr>
            <a:r>
              <a:rPr lang="en-US"/>
              <a:t>Visually group related details, such as first name and last name (even better combine them into one field ‘Full name’);</a:t>
            </a:r>
            <a:endParaRPr/>
          </a:p>
          <a:p>
            <a:pPr indent="-182880" lvl="0" marL="228600" rtl="0" algn="l">
              <a:lnSpc>
                <a:spcPct val="90000"/>
              </a:lnSpc>
              <a:spcBef>
                <a:spcPts val="1400"/>
              </a:spcBef>
              <a:spcAft>
                <a:spcPts val="0"/>
              </a:spcAft>
              <a:buSzPts val="1760"/>
              <a:buChar char="•"/>
            </a:pPr>
            <a:r>
              <a:rPr lang="en-US"/>
              <a:t>Date of birth can be a single datepicker, not three separate dropdown menus;</a:t>
            </a:r>
            <a:endParaRPr/>
          </a:p>
          <a:p>
            <a:pPr indent="-182880" lvl="0" marL="228600" rtl="0" algn="l">
              <a:lnSpc>
                <a:spcPct val="90000"/>
              </a:lnSpc>
              <a:spcBef>
                <a:spcPts val="1400"/>
              </a:spcBef>
              <a:spcAft>
                <a:spcPts val="0"/>
              </a:spcAft>
              <a:buSzPts val="1760"/>
              <a:buChar char="•"/>
            </a:pPr>
            <a:r>
              <a:rPr lang="en-US"/>
              <a:t>Try to avoid optional fields in forms. If you cannot, a simple '(optional)' in the label is enough to differentiate it from the other fields.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9"/>
          <p:cNvSpPr txBox="1"/>
          <p:nvPr>
            <p:ph type="title"/>
          </p:nvPr>
        </p:nvSpPr>
        <p:spPr>
          <a:xfrm>
            <a:off x="1096766" y="244867"/>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latin typeface="Calibri"/>
                <a:ea typeface="Calibri"/>
                <a:cs typeface="Calibri"/>
                <a:sym typeface="Calibri"/>
              </a:rPr>
              <a:t>INPUT DESIGN</a:t>
            </a:r>
            <a:endParaRPr>
              <a:latin typeface="Calibri"/>
              <a:ea typeface="Calibri"/>
              <a:cs typeface="Calibri"/>
              <a:sym typeface="Calibri"/>
            </a:endParaRPr>
          </a:p>
        </p:txBody>
      </p:sp>
      <p:pic>
        <p:nvPicPr>
          <p:cNvPr descr="Teacher" id="276" name="Google Shape;276;p39"/>
          <p:cNvPicPr preferRelativeResize="0"/>
          <p:nvPr/>
        </p:nvPicPr>
        <p:blipFill rotWithShape="1">
          <a:blip r:embed="rId3">
            <a:alphaModFix/>
          </a:blip>
          <a:srcRect b="0" l="0" r="0" t="0"/>
          <a:stretch/>
        </p:blipFill>
        <p:spPr>
          <a:xfrm>
            <a:off x="4861503" y="457714"/>
            <a:ext cx="914400" cy="914400"/>
          </a:xfrm>
          <a:prstGeom prst="rect">
            <a:avLst/>
          </a:prstGeom>
          <a:noFill/>
          <a:ln>
            <a:noFill/>
          </a:ln>
        </p:spPr>
      </p:pic>
      <p:sp>
        <p:nvSpPr>
          <p:cNvPr id="277" name="Google Shape;277;p39"/>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Autofit/>
          </a:bodyPr>
          <a:lstStyle/>
          <a:p>
            <a:pPr indent="-182880" lvl="0" marL="228600" rtl="0" algn="l">
              <a:lnSpc>
                <a:spcPct val="150000"/>
              </a:lnSpc>
              <a:spcBef>
                <a:spcPts val="0"/>
              </a:spcBef>
              <a:spcAft>
                <a:spcPts val="0"/>
              </a:spcAft>
              <a:buSzPts val="2560"/>
              <a:buChar char="•"/>
            </a:pPr>
            <a:r>
              <a:rPr lang="en-US" sz="3200"/>
              <a:t> Cách mà người dùng trao đổi dữ liệu với sever.</a:t>
            </a:r>
            <a:endParaRPr/>
          </a:p>
          <a:p>
            <a:pPr indent="-182880" lvl="0" marL="228600" rtl="0" algn="l">
              <a:lnSpc>
                <a:spcPct val="150000"/>
              </a:lnSpc>
              <a:spcBef>
                <a:spcPts val="1400"/>
              </a:spcBef>
              <a:spcAft>
                <a:spcPts val="0"/>
              </a:spcAft>
              <a:buSzPts val="2560"/>
              <a:buChar char="•"/>
            </a:pPr>
            <a:r>
              <a:rPr lang="en-US" sz="3200"/>
              <a:t> Đánh giá chất lượng của thông tin mà người dùng sẽ cung cấp.</a:t>
            </a:r>
            <a:endParaRPr/>
          </a:p>
          <a:p>
            <a:pPr indent="0" lvl="0" marL="45720" rtl="0" algn="l">
              <a:lnSpc>
                <a:spcPct val="150000"/>
              </a:lnSpc>
              <a:spcBef>
                <a:spcPts val="1400"/>
              </a:spcBef>
              <a:spcAft>
                <a:spcPts val="0"/>
              </a:spcAft>
              <a:buSzPts val="2560"/>
              <a:buNone/>
            </a:pPr>
            <a:r>
              <a:t/>
            </a:r>
            <a:endParaRPr sz="3200"/>
          </a:p>
          <a:p>
            <a:pPr indent="-71120" lvl="0" marL="228600" rtl="0" algn="l">
              <a:lnSpc>
                <a:spcPct val="150000"/>
              </a:lnSpc>
              <a:spcBef>
                <a:spcPts val="1400"/>
              </a:spcBef>
              <a:spcAft>
                <a:spcPts val="0"/>
              </a:spcAft>
              <a:buSzPts val="176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pic>
        <p:nvPicPr>
          <p:cNvPr id="475" name="Google Shape;475;p66"/>
          <p:cNvPicPr preferRelativeResize="0"/>
          <p:nvPr>
            <p:ph idx="1" type="body"/>
          </p:nvPr>
        </p:nvPicPr>
        <p:blipFill rotWithShape="1">
          <a:blip r:embed="rId3">
            <a:alphaModFix/>
          </a:blip>
          <a:srcRect b="0" l="0" r="0" t="0"/>
          <a:stretch/>
        </p:blipFill>
        <p:spPr>
          <a:xfrm>
            <a:off x="2150772" y="863239"/>
            <a:ext cx="7341126" cy="48501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67"/>
          <p:cNvSpPr txBox="1"/>
          <p:nvPr>
            <p:ph type="title"/>
          </p:nvPr>
        </p:nvSpPr>
        <p:spPr>
          <a:xfrm>
            <a:off x="1233152" y="841419"/>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en-US"/>
              <a:t>Tab Control Dialogue Boxes</a:t>
            </a:r>
            <a:endParaRPr/>
          </a:p>
        </p:txBody>
      </p:sp>
      <p:sp>
        <p:nvSpPr>
          <p:cNvPr id="481" name="Google Shape;481;p67"/>
          <p:cNvSpPr txBox="1"/>
          <p:nvPr>
            <p:ph idx="1" type="body"/>
          </p:nvPr>
        </p:nvSpPr>
        <p:spPr>
          <a:xfrm>
            <a:off x="1143000" y="2730321"/>
            <a:ext cx="9872871" cy="2695977"/>
          </a:xfrm>
          <a:prstGeom prst="rect">
            <a:avLst/>
          </a:prstGeom>
          <a:noFill/>
          <a:ln>
            <a:noFill/>
          </a:ln>
        </p:spPr>
        <p:txBody>
          <a:bodyPr anchorCtr="0" anchor="t" bIns="45700" lIns="91425" spcFirstLastPara="1" rIns="91425" wrap="square" tIns="45700">
            <a:noAutofit/>
          </a:bodyPr>
          <a:lstStyle/>
          <a:p>
            <a:pPr indent="-182880" lvl="0" marL="228600" rtl="0" algn="l">
              <a:lnSpc>
                <a:spcPct val="90000"/>
              </a:lnSpc>
              <a:spcBef>
                <a:spcPts val="0"/>
              </a:spcBef>
              <a:spcAft>
                <a:spcPts val="0"/>
              </a:spcAft>
              <a:buSzPts val="1760"/>
              <a:buChar char="•"/>
            </a:pPr>
            <a:r>
              <a:rPr lang="en-US"/>
              <a:t>Tab control dialog boxes help organize GUI features (controls) for users</a:t>
            </a:r>
            <a:endParaRPr/>
          </a:p>
          <a:p>
            <a:pPr indent="-182880" lvl="0" marL="228600" rtl="0" algn="l">
              <a:lnSpc>
                <a:spcPct val="90000"/>
              </a:lnSpc>
              <a:spcBef>
                <a:spcPts val="1400"/>
              </a:spcBef>
              <a:spcAft>
                <a:spcPts val="0"/>
              </a:spcAft>
              <a:buSzPts val="1760"/>
              <a:buChar char="•"/>
            </a:pPr>
            <a:r>
              <a:rPr lang="en-US"/>
              <a:t>Each tab dialog box should have three basic buttons:</a:t>
            </a:r>
            <a:endParaRPr/>
          </a:p>
          <a:p>
            <a:pPr indent="-182880" lvl="1" marL="457200" rtl="0" algn="l">
              <a:lnSpc>
                <a:spcPct val="90000"/>
              </a:lnSpc>
              <a:spcBef>
                <a:spcPts val="200"/>
              </a:spcBef>
              <a:spcAft>
                <a:spcPts val="0"/>
              </a:spcAft>
              <a:buSzPts val="1600"/>
              <a:buChar char="•"/>
            </a:pPr>
            <a:r>
              <a:rPr lang="en-US"/>
              <a:t>OK</a:t>
            </a:r>
            <a:endParaRPr/>
          </a:p>
          <a:p>
            <a:pPr indent="-182880" lvl="1" marL="457200" rtl="0" algn="l">
              <a:lnSpc>
                <a:spcPct val="90000"/>
              </a:lnSpc>
              <a:spcBef>
                <a:spcPts val="600"/>
              </a:spcBef>
              <a:spcAft>
                <a:spcPts val="0"/>
              </a:spcAft>
              <a:buSzPts val="1600"/>
              <a:buChar char="•"/>
            </a:pPr>
            <a:r>
              <a:rPr lang="en-US"/>
              <a:t>Cancel</a:t>
            </a:r>
            <a:endParaRPr/>
          </a:p>
          <a:p>
            <a:pPr indent="-182880" lvl="1" marL="457200" rtl="0" algn="l">
              <a:lnSpc>
                <a:spcPct val="90000"/>
              </a:lnSpc>
              <a:spcBef>
                <a:spcPts val="600"/>
              </a:spcBef>
              <a:spcAft>
                <a:spcPts val="0"/>
              </a:spcAft>
              <a:buSzPts val="1600"/>
              <a:buChar char="•"/>
            </a:pPr>
            <a:r>
              <a:rPr lang="en-US"/>
              <a:t>Help</a:t>
            </a:r>
            <a:endParaRPr/>
          </a:p>
          <a:p>
            <a:pPr indent="-71120" lvl="0" marL="228600" rtl="0" algn="l">
              <a:lnSpc>
                <a:spcPct val="90000"/>
              </a:lnSpc>
              <a:spcBef>
                <a:spcPts val="1800"/>
              </a:spcBef>
              <a:spcAft>
                <a:spcPts val="0"/>
              </a:spcAft>
              <a:buSzPts val="176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68"/>
          <p:cNvSpPr txBox="1"/>
          <p:nvPr>
            <p:ph type="ctrTitle"/>
          </p:nvPr>
        </p:nvSpPr>
        <p:spPr>
          <a:xfrm>
            <a:off x="1109980" y="735231"/>
            <a:ext cx="9966960" cy="292608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FFFFFF"/>
              </a:buClr>
              <a:buSzPts val="7200"/>
              <a:buFont typeface="Rockwell"/>
              <a:buNone/>
            </a:pPr>
            <a:r>
              <a:rPr lang="en-US">
                <a:latin typeface="Rockwell"/>
                <a:ea typeface="Rockwell"/>
                <a:cs typeface="Rockwell"/>
                <a:sym typeface="Rockwell"/>
              </a:rPr>
              <a:t>DESIGNING EFFECTIVE OUTPUT</a:t>
            </a:r>
            <a:endParaRPr>
              <a:latin typeface="Rockwell"/>
              <a:ea typeface="Rockwell"/>
              <a:cs typeface="Rockwell"/>
              <a:sym typeface="Rockwe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69"/>
          <p:cNvSpPr txBox="1"/>
          <p:nvPr>
            <p:ph type="title"/>
          </p:nvPr>
        </p:nvSpPr>
        <p:spPr>
          <a:xfrm>
            <a:off x="1143000" y="294640"/>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latin typeface="Calibri"/>
                <a:ea typeface="Calibri"/>
                <a:cs typeface="Calibri"/>
                <a:sym typeface="Calibri"/>
              </a:rPr>
              <a:t>DESIGNING EFFECTIVE OUTPUT</a:t>
            </a:r>
            <a:endParaRPr>
              <a:latin typeface="Calibri"/>
              <a:ea typeface="Calibri"/>
              <a:cs typeface="Calibri"/>
              <a:sym typeface="Calibri"/>
            </a:endParaRPr>
          </a:p>
        </p:txBody>
      </p:sp>
      <p:pic>
        <p:nvPicPr>
          <p:cNvPr descr="Sun" id="493" name="Google Shape;493;p69"/>
          <p:cNvPicPr preferRelativeResize="0"/>
          <p:nvPr/>
        </p:nvPicPr>
        <p:blipFill rotWithShape="1">
          <a:blip r:embed="rId3">
            <a:alphaModFix/>
          </a:blip>
          <a:srcRect b="0" l="0" r="0" t="0"/>
          <a:stretch/>
        </p:blipFill>
        <p:spPr>
          <a:xfrm>
            <a:off x="9131037" y="452120"/>
            <a:ext cx="914400" cy="914400"/>
          </a:xfrm>
          <a:prstGeom prst="rect">
            <a:avLst/>
          </a:prstGeom>
          <a:noFill/>
          <a:ln>
            <a:noFill/>
          </a:ln>
        </p:spPr>
      </p:pic>
      <p:pic>
        <p:nvPicPr>
          <p:cNvPr descr="Pencil" id="494" name="Google Shape;494;p69"/>
          <p:cNvPicPr preferRelativeResize="0"/>
          <p:nvPr>
            <p:ph idx="1" type="body"/>
          </p:nvPr>
        </p:nvPicPr>
        <p:blipFill rotWithShape="1">
          <a:blip r:embed="rId4">
            <a:alphaModFix/>
          </a:blip>
          <a:srcRect b="0" l="0" r="0" t="0"/>
          <a:stretch/>
        </p:blipFill>
        <p:spPr>
          <a:xfrm>
            <a:off x="480695" y="1488440"/>
            <a:ext cx="914400" cy="914400"/>
          </a:xfrm>
          <a:prstGeom prst="rect">
            <a:avLst/>
          </a:prstGeom>
          <a:noFill/>
          <a:ln>
            <a:noFill/>
          </a:ln>
        </p:spPr>
      </p:pic>
      <p:sp>
        <p:nvSpPr>
          <p:cNvPr id="495" name="Google Shape;495;p69"/>
          <p:cNvSpPr/>
          <p:nvPr/>
        </p:nvSpPr>
        <p:spPr>
          <a:xfrm>
            <a:off x="1605401" y="115291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Learning Objectives</a:t>
            </a:r>
            <a:endParaRPr b="1" i="1" sz="4400" u="none" cap="none" strike="noStrike">
              <a:solidFill>
                <a:schemeClr val="accent1"/>
              </a:solidFill>
              <a:latin typeface="Calibri"/>
              <a:ea typeface="Calibri"/>
              <a:cs typeface="Calibri"/>
              <a:sym typeface="Calibri"/>
            </a:endParaRPr>
          </a:p>
        </p:txBody>
      </p:sp>
      <p:sp>
        <p:nvSpPr>
          <p:cNvPr id="496" name="Google Shape;496;p69"/>
          <p:cNvSpPr/>
          <p:nvPr/>
        </p:nvSpPr>
        <p:spPr>
          <a:xfrm>
            <a:off x="1143000" y="2402840"/>
            <a:ext cx="1029716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Understand </a:t>
            </a:r>
            <a:r>
              <a:rPr b="1" i="0" lang="en-US" sz="3200" u="none" cap="none" strike="noStrike">
                <a:solidFill>
                  <a:schemeClr val="dk1"/>
                </a:solidFill>
                <a:latin typeface="Corbel"/>
                <a:ea typeface="Corbel"/>
                <a:cs typeface="Corbel"/>
                <a:sym typeface="Corbel"/>
              </a:rPr>
              <a:t>the objectives</a:t>
            </a:r>
            <a:r>
              <a:rPr b="0" i="0" lang="en-US" sz="3200" u="none" cap="none" strike="noStrike">
                <a:solidFill>
                  <a:schemeClr val="dk1"/>
                </a:solidFill>
                <a:latin typeface="Corbel"/>
                <a:ea typeface="Corbel"/>
                <a:cs typeface="Corbel"/>
                <a:sym typeface="Corbel"/>
              </a:rPr>
              <a:t> for effective output design</a:t>
            </a:r>
            <a:endParaRPr/>
          </a:p>
          <a:p>
            <a:pPr indent="-342900" lvl="0" marL="342900" marR="0" rtl="0" algn="l">
              <a:lnSpc>
                <a:spcPct val="9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Relate</a:t>
            </a:r>
            <a:r>
              <a:rPr b="1" i="0" lang="en-US" sz="3200" u="none" cap="none" strike="noStrike">
                <a:solidFill>
                  <a:schemeClr val="dk1"/>
                </a:solidFill>
                <a:latin typeface="Corbel"/>
                <a:ea typeface="Corbel"/>
                <a:cs typeface="Corbel"/>
                <a:sym typeface="Corbel"/>
              </a:rPr>
              <a:t> output content </a:t>
            </a:r>
            <a:r>
              <a:rPr b="0" i="0" lang="en-US" sz="3200" u="none" cap="none" strike="noStrike">
                <a:solidFill>
                  <a:schemeClr val="dk1"/>
                </a:solidFill>
                <a:latin typeface="Corbel"/>
                <a:ea typeface="Corbel"/>
                <a:cs typeface="Corbel"/>
                <a:sym typeface="Corbel"/>
              </a:rPr>
              <a:t>to </a:t>
            </a:r>
            <a:r>
              <a:rPr b="1" i="0" lang="en-US" sz="3200" u="none" cap="none" strike="noStrike">
                <a:solidFill>
                  <a:schemeClr val="dk1"/>
                </a:solidFill>
                <a:latin typeface="Corbel"/>
                <a:ea typeface="Corbel"/>
                <a:cs typeface="Corbel"/>
                <a:sym typeface="Corbel"/>
              </a:rPr>
              <a:t>output methods</a:t>
            </a:r>
            <a:r>
              <a:rPr b="0" i="0" lang="en-US" sz="3200" u="none" cap="none" strike="noStrike">
                <a:solidFill>
                  <a:schemeClr val="dk1"/>
                </a:solidFill>
                <a:latin typeface="Corbel"/>
                <a:ea typeface="Corbel"/>
                <a:cs typeface="Corbel"/>
                <a:sym typeface="Corbel"/>
              </a:rPr>
              <a:t> inside and outside the organizational context</a:t>
            </a:r>
            <a:endParaRPr/>
          </a:p>
          <a:p>
            <a:pPr indent="-342900" lvl="0" marL="342900" marR="0" rtl="0" algn="l">
              <a:lnSpc>
                <a:spcPct val="9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Realize how output bias </a:t>
            </a:r>
            <a:r>
              <a:rPr b="1" i="0" lang="en-US" sz="3200" u="none" cap="none" strike="noStrike">
                <a:solidFill>
                  <a:schemeClr val="dk1"/>
                </a:solidFill>
                <a:latin typeface="Corbel"/>
                <a:ea typeface="Corbel"/>
                <a:cs typeface="Corbel"/>
                <a:sym typeface="Corbel"/>
              </a:rPr>
              <a:t>affects users</a:t>
            </a:r>
            <a:endParaRPr b="1" i="0" sz="3200" u="none" cap="none" strike="noStrike">
              <a:solidFill>
                <a:schemeClr val="dk1"/>
              </a:solidFill>
              <a:latin typeface="Corbel"/>
              <a:ea typeface="Corbel"/>
              <a:cs typeface="Corbel"/>
              <a:sym typeface="Corbel"/>
            </a:endParaRPr>
          </a:p>
          <a:p>
            <a:pPr indent="-342900" lvl="0" marL="342900" marR="0" rtl="0" algn="l">
              <a:lnSpc>
                <a:spcPct val="90000"/>
              </a:lnSpc>
              <a:spcBef>
                <a:spcPts val="640"/>
              </a:spcBef>
              <a:spcAft>
                <a:spcPts val="0"/>
              </a:spcAft>
              <a:buClr>
                <a:schemeClr val="dk1"/>
              </a:buClr>
              <a:buSzPts val="3200"/>
              <a:buFont typeface="Corbel"/>
              <a:buChar char="•"/>
            </a:pPr>
            <a:r>
              <a:rPr b="1" i="0" lang="en-US" sz="3200" u="none" cap="none" strike="noStrike">
                <a:solidFill>
                  <a:schemeClr val="dk1"/>
                </a:solidFill>
                <a:latin typeface="Corbel"/>
                <a:ea typeface="Corbel"/>
                <a:cs typeface="Corbel"/>
                <a:sym typeface="Corbel"/>
              </a:rPr>
              <a:t>Design display</a:t>
            </a:r>
            <a:r>
              <a:rPr b="0" i="0" lang="en-US" sz="3200" u="none" cap="none" strike="noStrike">
                <a:solidFill>
                  <a:schemeClr val="dk1"/>
                </a:solidFill>
                <a:latin typeface="Corbel"/>
                <a:ea typeface="Corbel"/>
                <a:cs typeface="Corbel"/>
                <a:sym typeface="Corbel"/>
              </a:rPr>
              <a:t> output</a:t>
            </a:r>
            <a:endParaRPr/>
          </a:p>
          <a:p>
            <a:pPr indent="-342900" lvl="0" marL="342900" marR="0" rtl="0" algn="l">
              <a:lnSpc>
                <a:spcPct val="90000"/>
              </a:lnSpc>
              <a:spcBef>
                <a:spcPts val="640"/>
              </a:spcBef>
              <a:spcAft>
                <a:spcPts val="0"/>
              </a:spcAft>
              <a:buClr>
                <a:schemeClr val="dk1"/>
              </a:buClr>
              <a:buSzPts val="3200"/>
              <a:buFont typeface="Corbel"/>
              <a:buChar char="•"/>
            </a:pPr>
            <a:r>
              <a:rPr b="1" i="0" lang="en-US" sz="3200" u="none" cap="none" strike="noStrike">
                <a:solidFill>
                  <a:schemeClr val="dk1"/>
                </a:solidFill>
                <a:latin typeface="Corbel"/>
                <a:ea typeface="Corbel"/>
                <a:cs typeface="Corbel"/>
                <a:sym typeface="Corbel"/>
              </a:rPr>
              <a:t>Design tabular</a:t>
            </a:r>
            <a:r>
              <a:rPr b="0" i="0" lang="en-US" sz="3200" u="none" cap="none" strike="noStrike">
                <a:solidFill>
                  <a:schemeClr val="dk1"/>
                </a:solidFill>
                <a:latin typeface="Corbel"/>
                <a:ea typeface="Corbel"/>
                <a:cs typeface="Corbel"/>
                <a:sym typeface="Corbel"/>
              </a:rPr>
              <a:t> and </a:t>
            </a:r>
            <a:r>
              <a:rPr b="1" i="0" lang="en-US" sz="3200" u="none" cap="none" strike="noStrike">
                <a:solidFill>
                  <a:schemeClr val="dk1"/>
                </a:solidFill>
                <a:latin typeface="Corbel"/>
                <a:ea typeface="Corbel"/>
                <a:cs typeface="Corbel"/>
                <a:sym typeface="Corbel"/>
              </a:rPr>
              <a:t>graphic </a:t>
            </a:r>
            <a:r>
              <a:rPr b="0" i="0" lang="en-US" sz="3200" u="none" cap="none" strike="noStrike">
                <a:solidFill>
                  <a:schemeClr val="dk1"/>
                </a:solidFill>
                <a:latin typeface="Corbel"/>
                <a:ea typeface="Corbel"/>
                <a:cs typeface="Corbel"/>
                <a:sym typeface="Corbel"/>
              </a:rPr>
              <a:t>output for users interacting with decision support systems</a:t>
            </a:r>
            <a:endParaRPr/>
          </a:p>
          <a:p>
            <a:pPr indent="-342900" lvl="0" marL="342900" marR="0" rtl="0" algn="l">
              <a:lnSpc>
                <a:spcPct val="90000"/>
              </a:lnSpc>
              <a:spcBef>
                <a:spcPts val="640"/>
              </a:spcBef>
              <a:spcAft>
                <a:spcPts val="0"/>
              </a:spcAft>
              <a:buClr>
                <a:schemeClr val="dk1"/>
              </a:buClr>
              <a:buSzPts val="3200"/>
              <a:buFont typeface="Corbel"/>
              <a:buChar char="•"/>
            </a:pPr>
            <a:r>
              <a:rPr b="1" i="0" lang="en-US" sz="3200" u="none" cap="none" strike="noStrike">
                <a:solidFill>
                  <a:schemeClr val="dk1"/>
                </a:solidFill>
                <a:latin typeface="Corbel"/>
                <a:ea typeface="Corbel"/>
                <a:cs typeface="Corbel"/>
                <a:sym typeface="Corbel"/>
              </a:rPr>
              <a:t>Design a Web site</a:t>
            </a:r>
            <a:r>
              <a:rPr b="0" i="0" lang="en-US" sz="3200" u="none" cap="none" strike="noStrike">
                <a:solidFill>
                  <a:schemeClr val="dk1"/>
                </a:solidFill>
                <a:latin typeface="Corbel"/>
                <a:ea typeface="Corbel"/>
                <a:cs typeface="Corbel"/>
                <a:sym typeface="Corbel"/>
              </a:rPr>
              <a:t> for ecommerce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pic>
        <p:nvPicPr>
          <p:cNvPr descr="Sun" id="501" name="Google Shape;501;p70"/>
          <p:cNvPicPr preferRelativeResize="0"/>
          <p:nvPr/>
        </p:nvPicPr>
        <p:blipFill rotWithShape="1">
          <a:blip r:embed="rId3">
            <a:alphaModFix/>
          </a:blip>
          <a:srcRect b="0" l="0" r="0" t="0"/>
          <a:stretch/>
        </p:blipFill>
        <p:spPr>
          <a:xfrm>
            <a:off x="9131037" y="452120"/>
            <a:ext cx="914400" cy="914400"/>
          </a:xfrm>
          <a:prstGeom prst="rect">
            <a:avLst/>
          </a:prstGeom>
          <a:noFill/>
          <a:ln>
            <a:noFill/>
          </a:ln>
        </p:spPr>
      </p:pic>
      <p:pic>
        <p:nvPicPr>
          <p:cNvPr descr="Pencil" id="502" name="Google Shape;502;p70"/>
          <p:cNvPicPr preferRelativeResize="0"/>
          <p:nvPr>
            <p:ph idx="1" type="body"/>
          </p:nvPr>
        </p:nvPicPr>
        <p:blipFill rotWithShape="1">
          <a:blip r:embed="rId4">
            <a:alphaModFix/>
          </a:blip>
          <a:srcRect b="0" l="0" r="0" t="0"/>
          <a:stretch/>
        </p:blipFill>
        <p:spPr>
          <a:xfrm>
            <a:off x="480695" y="685800"/>
            <a:ext cx="914400" cy="914400"/>
          </a:xfrm>
          <a:prstGeom prst="rect">
            <a:avLst/>
          </a:prstGeom>
          <a:noFill/>
          <a:ln>
            <a:noFill/>
          </a:ln>
        </p:spPr>
      </p:pic>
      <p:sp>
        <p:nvSpPr>
          <p:cNvPr id="503" name="Google Shape;503;p70"/>
          <p:cNvSpPr/>
          <p:nvPr/>
        </p:nvSpPr>
        <p:spPr>
          <a:xfrm>
            <a:off x="1605401" y="3705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OUTPUT</a:t>
            </a:r>
            <a:endParaRPr b="1" i="1" sz="4400" u="none" cap="none" strike="noStrike">
              <a:solidFill>
                <a:schemeClr val="accent1"/>
              </a:solidFill>
              <a:latin typeface="Calibri"/>
              <a:ea typeface="Calibri"/>
              <a:cs typeface="Calibri"/>
              <a:sym typeface="Calibri"/>
            </a:endParaRPr>
          </a:p>
        </p:txBody>
      </p:sp>
      <p:sp>
        <p:nvSpPr>
          <p:cNvPr id="504" name="Google Shape;504;p70"/>
          <p:cNvSpPr/>
          <p:nvPr/>
        </p:nvSpPr>
        <p:spPr>
          <a:xfrm>
            <a:off x="1183005" y="1680210"/>
            <a:ext cx="9449435"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Information delivered to users</a:t>
            </a:r>
            <a:endParaRPr/>
          </a:p>
          <a:p>
            <a:pPr indent="-342900" lvl="0" marL="342900" marR="0" rtl="0" algn="l">
              <a:lnSpc>
                <a:spcPct val="15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Output forms</a:t>
            </a:r>
            <a:endParaRPr/>
          </a:p>
          <a:p>
            <a:pPr indent="-285750" lvl="1" marL="742950" marR="0" rtl="0" algn="l">
              <a:lnSpc>
                <a:spcPct val="150000"/>
              </a:lnSpc>
              <a:spcBef>
                <a:spcPts val="560"/>
              </a:spcBef>
              <a:spcAft>
                <a:spcPts val="0"/>
              </a:spcAft>
              <a:buClr>
                <a:srgbClr val="E21738"/>
              </a:buClr>
              <a:buSzPts val="2800"/>
              <a:buFont typeface="Corbel"/>
              <a:buChar char="•"/>
            </a:pPr>
            <a:r>
              <a:rPr b="1" i="0" lang="en-US" sz="2800" u="none" cap="none" strike="noStrike">
                <a:solidFill>
                  <a:schemeClr val="dk1"/>
                </a:solidFill>
                <a:latin typeface="Corbel"/>
                <a:ea typeface="Corbel"/>
                <a:cs typeface="Corbel"/>
                <a:sym typeface="Corbel"/>
              </a:rPr>
              <a:t>Hard-copy</a:t>
            </a:r>
            <a:r>
              <a:rPr b="0" i="0" lang="en-US" sz="2800" u="none" cap="none" strike="noStrike">
                <a:solidFill>
                  <a:schemeClr val="dk1"/>
                </a:solidFill>
                <a:latin typeface="Corbel"/>
                <a:ea typeface="Corbel"/>
                <a:cs typeface="Corbel"/>
                <a:sym typeface="Corbel"/>
              </a:rPr>
              <a:t> - printed reports</a:t>
            </a:r>
            <a:endParaRPr/>
          </a:p>
          <a:p>
            <a:pPr indent="-285750" lvl="1" marL="742950" marR="0" rtl="0" algn="l">
              <a:lnSpc>
                <a:spcPct val="150000"/>
              </a:lnSpc>
              <a:spcBef>
                <a:spcPts val="560"/>
              </a:spcBef>
              <a:spcAft>
                <a:spcPts val="0"/>
              </a:spcAft>
              <a:buClr>
                <a:srgbClr val="E21738"/>
              </a:buClr>
              <a:buSzPts val="2800"/>
              <a:buFont typeface="Corbel"/>
              <a:buChar char="•"/>
            </a:pPr>
            <a:r>
              <a:rPr b="1" i="0" lang="en-US" sz="2800" u="none" cap="none" strike="noStrike">
                <a:solidFill>
                  <a:schemeClr val="dk1"/>
                </a:solidFill>
                <a:latin typeface="Corbel"/>
                <a:ea typeface="Corbel"/>
                <a:cs typeface="Corbel"/>
                <a:sym typeface="Corbel"/>
              </a:rPr>
              <a:t>Soft-copy</a:t>
            </a:r>
            <a:r>
              <a:rPr b="0" i="0" lang="en-US" sz="2800" u="none" cap="none" strike="noStrike">
                <a:solidFill>
                  <a:schemeClr val="dk1"/>
                </a:solidFill>
                <a:latin typeface="Corbel"/>
                <a:ea typeface="Corbel"/>
                <a:cs typeface="Corbel"/>
                <a:sym typeface="Corbel"/>
              </a:rPr>
              <a:t> - computer screens, video, audio</a:t>
            </a:r>
            <a:endParaRPr/>
          </a:p>
          <a:p>
            <a:pPr indent="-342900" lvl="0" marL="342900" marR="0" rtl="0" algn="l">
              <a:lnSpc>
                <a:spcPct val="15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To create output, the analyst works </a:t>
            </a:r>
            <a:r>
              <a:rPr b="1" i="0" lang="en-US" sz="3200" u="none" cap="none" strike="noStrike">
                <a:solidFill>
                  <a:schemeClr val="dk1"/>
                </a:solidFill>
                <a:latin typeface="Corbel"/>
                <a:ea typeface="Corbel"/>
                <a:cs typeface="Corbel"/>
                <a:sym typeface="Corbel"/>
              </a:rPr>
              <a:t>interactively </a:t>
            </a:r>
            <a:r>
              <a:rPr b="0" i="0" lang="en-US" sz="3200" u="none" cap="none" strike="noStrike">
                <a:solidFill>
                  <a:schemeClr val="dk1"/>
                </a:solidFill>
                <a:latin typeface="Corbel"/>
                <a:ea typeface="Corbel"/>
                <a:cs typeface="Corbel"/>
                <a:sym typeface="Corbel"/>
              </a:rPr>
              <a:t>with the user </a:t>
            </a:r>
            <a:r>
              <a:rPr b="1" i="0" lang="en-US" sz="3200" u="none" cap="none" strike="noStrike">
                <a:solidFill>
                  <a:schemeClr val="dk1"/>
                </a:solidFill>
                <a:latin typeface="Corbel"/>
                <a:ea typeface="Corbel"/>
                <a:cs typeface="Corbel"/>
                <a:sym typeface="Corbel"/>
              </a:rPr>
              <a:t>until the output is satisfactory</a:t>
            </a:r>
            <a:endParaRPr b="1" i="0" sz="3200" u="none" cap="none" strike="noStrike">
              <a:solidFill>
                <a:schemeClr val="dk1"/>
              </a:solidFill>
              <a:latin typeface="Corbel"/>
              <a:ea typeface="Corbel"/>
              <a:cs typeface="Corbel"/>
              <a:sym typeface="Corbe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p71"/>
          <p:cNvSpPr txBox="1"/>
          <p:nvPr>
            <p:ph type="title"/>
          </p:nvPr>
        </p:nvSpPr>
        <p:spPr>
          <a:xfrm>
            <a:off x="1143000" y="294640"/>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latin typeface="Calibri"/>
                <a:ea typeface="Calibri"/>
                <a:cs typeface="Calibri"/>
                <a:sym typeface="Calibri"/>
              </a:rPr>
              <a:t>DESIGNING EFFECTIVE OUTPUT</a:t>
            </a:r>
            <a:endParaRPr>
              <a:latin typeface="Calibri"/>
              <a:ea typeface="Calibri"/>
              <a:cs typeface="Calibri"/>
              <a:sym typeface="Calibri"/>
            </a:endParaRPr>
          </a:p>
        </p:txBody>
      </p:sp>
      <p:pic>
        <p:nvPicPr>
          <p:cNvPr descr="Sun" id="510" name="Google Shape;510;p71"/>
          <p:cNvPicPr preferRelativeResize="0"/>
          <p:nvPr/>
        </p:nvPicPr>
        <p:blipFill rotWithShape="1">
          <a:blip r:embed="rId3">
            <a:alphaModFix/>
          </a:blip>
          <a:srcRect b="0" l="0" r="0" t="0"/>
          <a:stretch/>
        </p:blipFill>
        <p:spPr>
          <a:xfrm>
            <a:off x="9131037" y="452120"/>
            <a:ext cx="914400" cy="914400"/>
          </a:xfrm>
          <a:prstGeom prst="rect">
            <a:avLst/>
          </a:prstGeom>
          <a:noFill/>
          <a:ln>
            <a:noFill/>
          </a:ln>
        </p:spPr>
      </p:pic>
      <p:pic>
        <p:nvPicPr>
          <p:cNvPr descr="Pencil" id="511" name="Google Shape;511;p71"/>
          <p:cNvPicPr preferRelativeResize="0"/>
          <p:nvPr>
            <p:ph idx="1" type="body"/>
          </p:nvPr>
        </p:nvPicPr>
        <p:blipFill rotWithShape="1">
          <a:blip r:embed="rId4">
            <a:alphaModFix/>
          </a:blip>
          <a:srcRect b="0" l="0" r="0" t="0"/>
          <a:stretch/>
        </p:blipFill>
        <p:spPr>
          <a:xfrm>
            <a:off x="480695" y="1488440"/>
            <a:ext cx="914400" cy="914400"/>
          </a:xfrm>
          <a:prstGeom prst="rect">
            <a:avLst/>
          </a:prstGeom>
          <a:noFill/>
          <a:ln>
            <a:noFill/>
          </a:ln>
        </p:spPr>
      </p:pic>
      <p:sp>
        <p:nvSpPr>
          <p:cNvPr id="512" name="Google Shape;512;p71"/>
          <p:cNvSpPr/>
          <p:nvPr/>
        </p:nvSpPr>
        <p:spPr>
          <a:xfrm>
            <a:off x="1605401" y="115291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Major Topics</a:t>
            </a:r>
            <a:endParaRPr b="1" i="1" sz="4400" u="none" cap="none" strike="noStrike">
              <a:solidFill>
                <a:schemeClr val="accent1"/>
              </a:solidFill>
              <a:latin typeface="Calibri"/>
              <a:ea typeface="Calibri"/>
              <a:cs typeface="Calibri"/>
              <a:sym typeface="Calibri"/>
            </a:endParaRPr>
          </a:p>
        </p:txBody>
      </p:sp>
      <p:sp>
        <p:nvSpPr>
          <p:cNvPr id="513" name="Google Shape;513;p71"/>
          <p:cNvSpPr/>
          <p:nvPr/>
        </p:nvSpPr>
        <p:spPr>
          <a:xfrm>
            <a:off x="1284288" y="2332673"/>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0000"/>
              </a:lnSpc>
              <a:spcBef>
                <a:spcPts val="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Output Design Objectives </a:t>
            </a:r>
            <a:endParaRPr b="0" i="0" sz="3200" u="none" cap="none" strike="noStrike">
              <a:solidFill>
                <a:schemeClr val="dk1"/>
              </a:solidFill>
              <a:latin typeface="Corbel"/>
              <a:ea typeface="Corbel"/>
              <a:cs typeface="Corbel"/>
              <a:sym typeface="Corbel"/>
            </a:endParaRPr>
          </a:p>
          <a:p>
            <a:pPr indent="-342900" lvl="0" marL="342900" marR="0" rtl="0" algn="l">
              <a:lnSpc>
                <a:spcPct val="11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Output technologies</a:t>
            </a:r>
            <a:endParaRPr/>
          </a:p>
          <a:p>
            <a:pPr indent="-342900" lvl="0" marL="342900" marR="0" rtl="0" algn="l">
              <a:lnSpc>
                <a:spcPct val="11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Factors in choosing an output technology</a:t>
            </a:r>
            <a:endParaRPr/>
          </a:p>
          <a:p>
            <a:pPr indent="-342900" lvl="0" marL="342900" marR="0" rtl="0" algn="l">
              <a:lnSpc>
                <a:spcPct val="11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Report design</a:t>
            </a:r>
            <a:endParaRPr/>
          </a:p>
          <a:p>
            <a:pPr indent="-342900" lvl="0" marL="342900" marR="0" rtl="0" algn="l">
              <a:lnSpc>
                <a:spcPct val="11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Screen design</a:t>
            </a:r>
            <a:endParaRPr/>
          </a:p>
          <a:p>
            <a:pPr indent="-342900" lvl="0" marL="342900" marR="0" rtl="0" algn="l">
              <a:lnSpc>
                <a:spcPct val="11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Web site design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72"/>
          <p:cNvSpPr/>
          <p:nvPr/>
        </p:nvSpPr>
        <p:spPr>
          <a:xfrm>
            <a:off x="2918581" y="247498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Output Design Objectives</a:t>
            </a:r>
            <a:endParaRPr b="1" i="1" sz="4400" u="none" cap="none" strike="noStrike">
              <a:solidFill>
                <a:schemeClr val="accen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pic>
        <p:nvPicPr>
          <p:cNvPr descr="Sun" id="523" name="Google Shape;523;p73"/>
          <p:cNvPicPr preferRelativeResize="0"/>
          <p:nvPr/>
        </p:nvPicPr>
        <p:blipFill rotWithShape="1">
          <a:blip r:embed="rId3">
            <a:alphaModFix/>
          </a:blip>
          <a:srcRect b="0" l="0" r="0" t="0"/>
          <a:stretch/>
        </p:blipFill>
        <p:spPr>
          <a:xfrm>
            <a:off x="9131037" y="452120"/>
            <a:ext cx="914400" cy="914400"/>
          </a:xfrm>
          <a:prstGeom prst="rect">
            <a:avLst/>
          </a:prstGeom>
          <a:noFill/>
          <a:ln>
            <a:noFill/>
          </a:ln>
        </p:spPr>
      </p:pic>
      <p:pic>
        <p:nvPicPr>
          <p:cNvPr descr="Pencil" id="524" name="Google Shape;524;p73"/>
          <p:cNvPicPr preferRelativeResize="0"/>
          <p:nvPr>
            <p:ph idx="1" type="body"/>
          </p:nvPr>
        </p:nvPicPr>
        <p:blipFill rotWithShape="1">
          <a:blip r:embed="rId4">
            <a:alphaModFix/>
          </a:blip>
          <a:srcRect b="0" l="0" r="0" t="0"/>
          <a:stretch/>
        </p:blipFill>
        <p:spPr>
          <a:xfrm>
            <a:off x="480695" y="685800"/>
            <a:ext cx="914400" cy="914400"/>
          </a:xfrm>
          <a:prstGeom prst="rect">
            <a:avLst/>
          </a:prstGeom>
          <a:noFill/>
          <a:ln>
            <a:noFill/>
          </a:ln>
        </p:spPr>
      </p:pic>
      <p:sp>
        <p:nvSpPr>
          <p:cNvPr id="525" name="Google Shape;525;p73"/>
          <p:cNvSpPr/>
          <p:nvPr/>
        </p:nvSpPr>
        <p:spPr>
          <a:xfrm>
            <a:off x="1605401" y="3705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Output Design Objectives</a:t>
            </a:r>
            <a:endParaRPr b="1" i="1" sz="4400" u="none" cap="none" strike="noStrike">
              <a:solidFill>
                <a:schemeClr val="accent1"/>
              </a:solidFill>
              <a:latin typeface="Calibri"/>
              <a:ea typeface="Calibri"/>
              <a:cs typeface="Calibri"/>
              <a:sym typeface="Calibri"/>
            </a:endParaRPr>
          </a:p>
        </p:txBody>
      </p:sp>
      <p:sp>
        <p:nvSpPr>
          <p:cNvPr id="526" name="Google Shape;526;p73"/>
          <p:cNvSpPr/>
          <p:nvPr/>
        </p:nvSpPr>
        <p:spPr>
          <a:xfrm>
            <a:off x="1183005" y="2018030"/>
            <a:ext cx="964946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orbel"/>
              <a:buNone/>
            </a:pPr>
            <a:r>
              <a:rPr b="0" i="0" lang="en-US" sz="3200" u="none" cap="none" strike="noStrike">
                <a:solidFill>
                  <a:schemeClr val="dk1"/>
                </a:solidFill>
                <a:latin typeface="Corbel"/>
                <a:ea typeface="Corbel"/>
                <a:cs typeface="Corbel"/>
                <a:sym typeface="Corbel"/>
              </a:rPr>
              <a:t>1. </a:t>
            </a:r>
            <a:r>
              <a:rPr b="1" i="0" lang="en-US" sz="3200" u="none" cap="none" strike="noStrike">
                <a:solidFill>
                  <a:schemeClr val="dk1"/>
                </a:solidFill>
                <a:latin typeface="Corbel"/>
                <a:ea typeface="Corbel"/>
                <a:cs typeface="Corbel"/>
                <a:sym typeface="Corbel"/>
              </a:rPr>
              <a:t>Serve </a:t>
            </a:r>
            <a:r>
              <a:rPr b="0" i="0" lang="en-US" sz="3200" u="none" cap="none" strike="noStrike">
                <a:solidFill>
                  <a:schemeClr val="dk1"/>
                </a:solidFill>
                <a:latin typeface="Corbel"/>
                <a:ea typeface="Corbel"/>
                <a:cs typeface="Corbel"/>
                <a:sym typeface="Corbel"/>
              </a:rPr>
              <a:t>a specific user or organizational </a:t>
            </a:r>
            <a:r>
              <a:rPr b="1" i="0" lang="en-US" sz="3200" u="none" cap="none" strike="noStrike">
                <a:solidFill>
                  <a:schemeClr val="dk1"/>
                </a:solidFill>
                <a:latin typeface="Corbel"/>
                <a:ea typeface="Corbel"/>
                <a:cs typeface="Corbel"/>
                <a:sym typeface="Corbel"/>
              </a:rPr>
              <a:t>purpose</a:t>
            </a:r>
            <a:endParaRPr b="1" i="0" sz="3200" u="none" cap="none" strike="noStrike">
              <a:solidFill>
                <a:schemeClr val="dk1"/>
              </a:solidFill>
              <a:latin typeface="Corbel"/>
              <a:ea typeface="Corbel"/>
              <a:cs typeface="Corbel"/>
              <a:sym typeface="Corbel"/>
            </a:endParaRPr>
          </a:p>
          <a:p>
            <a:pPr indent="0" lvl="0" marL="0" marR="0" rtl="0" algn="l">
              <a:lnSpc>
                <a:spcPct val="100000"/>
              </a:lnSpc>
              <a:spcBef>
                <a:spcPts val="640"/>
              </a:spcBef>
              <a:spcAft>
                <a:spcPts val="0"/>
              </a:spcAft>
              <a:buClr>
                <a:schemeClr val="dk1"/>
              </a:buClr>
              <a:buSzPts val="3200"/>
              <a:buFont typeface="Corbel"/>
              <a:buNone/>
            </a:pPr>
            <a:r>
              <a:rPr b="0" i="0" lang="en-US" sz="3200" u="none" cap="none" strike="noStrike">
                <a:solidFill>
                  <a:schemeClr val="dk1"/>
                </a:solidFill>
                <a:latin typeface="Corbel"/>
                <a:ea typeface="Corbel"/>
                <a:cs typeface="Corbel"/>
                <a:sym typeface="Corbel"/>
              </a:rPr>
              <a:t>2. </a:t>
            </a:r>
            <a:r>
              <a:rPr b="1" i="0" lang="en-US" sz="3200" u="none" cap="none" strike="noStrike">
                <a:solidFill>
                  <a:schemeClr val="dk1"/>
                </a:solidFill>
                <a:latin typeface="Corbel"/>
                <a:ea typeface="Corbel"/>
                <a:cs typeface="Corbel"/>
                <a:sym typeface="Corbel"/>
              </a:rPr>
              <a:t>Meaningful </a:t>
            </a:r>
            <a:r>
              <a:rPr b="0" i="0" lang="en-US" sz="3200" u="none" cap="none" strike="noStrike">
                <a:solidFill>
                  <a:schemeClr val="dk1"/>
                </a:solidFill>
                <a:latin typeface="Corbel"/>
                <a:ea typeface="Corbel"/>
                <a:cs typeface="Corbel"/>
                <a:sym typeface="Corbel"/>
              </a:rPr>
              <a:t>to the user</a:t>
            </a:r>
            <a:endParaRPr/>
          </a:p>
          <a:p>
            <a:pPr indent="0" lvl="0" marL="0" marR="0" rtl="0" algn="l">
              <a:lnSpc>
                <a:spcPct val="100000"/>
              </a:lnSpc>
              <a:spcBef>
                <a:spcPts val="640"/>
              </a:spcBef>
              <a:spcAft>
                <a:spcPts val="0"/>
              </a:spcAft>
              <a:buClr>
                <a:schemeClr val="dk1"/>
              </a:buClr>
              <a:buSzPts val="3200"/>
              <a:buFont typeface="Corbel"/>
              <a:buNone/>
            </a:pPr>
            <a:r>
              <a:rPr b="0" i="0" lang="en-US" sz="3200" u="none" cap="none" strike="noStrike">
                <a:solidFill>
                  <a:schemeClr val="dk1"/>
                </a:solidFill>
                <a:latin typeface="Corbel"/>
                <a:ea typeface="Corbel"/>
                <a:cs typeface="Corbel"/>
                <a:sym typeface="Corbel"/>
              </a:rPr>
              <a:t>3. Deliver the </a:t>
            </a:r>
            <a:r>
              <a:rPr b="1" i="0" lang="en-US" sz="3200" u="none" cap="none" strike="noStrike">
                <a:solidFill>
                  <a:schemeClr val="dk1"/>
                </a:solidFill>
                <a:latin typeface="Corbel"/>
                <a:ea typeface="Corbel"/>
                <a:cs typeface="Corbel"/>
                <a:sym typeface="Corbel"/>
              </a:rPr>
              <a:t>appropriate quantity</a:t>
            </a:r>
            <a:r>
              <a:rPr b="0" i="0" lang="en-US" sz="3200" u="none" cap="none" strike="noStrike">
                <a:solidFill>
                  <a:schemeClr val="dk1"/>
                </a:solidFill>
                <a:latin typeface="Corbel"/>
                <a:ea typeface="Corbel"/>
                <a:cs typeface="Corbel"/>
                <a:sym typeface="Corbel"/>
              </a:rPr>
              <a:t> of output</a:t>
            </a:r>
            <a:endParaRPr/>
          </a:p>
          <a:p>
            <a:pPr indent="0" lvl="0" marL="0" marR="0" rtl="0" algn="l">
              <a:lnSpc>
                <a:spcPct val="100000"/>
              </a:lnSpc>
              <a:spcBef>
                <a:spcPts val="640"/>
              </a:spcBef>
              <a:spcAft>
                <a:spcPts val="0"/>
              </a:spcAft>
              <a:buClr>
                <a:schemeClr val="dk1"/>
              </a:buClr>
              <a:buSzPts val="3200"/>
              <a:buFont typeface="Corbel"/>
              <a:buNone/>
            </a:pPr>
            <a:r>
              <a:rPr b="0" i="0" lang="en-US" sz="3200" u="none" cap="none" strike="noStrike">
                <a:solidFill>
                  <a:schemeClr val="dk1"/>
                </a:solidFill>
                <a:latin typeface="Corbel"/>
                <a:ea typeface="Corbel"/>
                <a:cs typeface="Corbel"/>
                <a:sym typeface="Corbel"/>
              </a:rPr>
              <a:t>4. Make sure the output is </a:t>
            </a:r>
            <a:r>
              <a:rPr b="1" i="0" lang="en-US" sz="3200" u="none" cap="none" strike="noStrike">
                <a:solidFill>
                  <a:schemeClr val="dk1"/>
                </a:solidFill>
                <a:latin typeface="Corbel"/>
                <a:ea typeface="Corbel"/>
                <a:cs typeface="Corbel"/>
                <a:sym typeface="Corbel"/>
              </a:rPr>
              <a:t>where it is needed</a:t>
            </a:r>
            <a:endParaRPr b="1" i="0" sz="3200" u="none" cap="none" strike="noStrike">
              <a:solidFill>
                <a:schemeClr val="dk1"/>
              </a:solidFill>
              <a:latin typeface="Corbel"/>
              <a:ea typeface="Corbel"/>
              <a:cs typeface="Corbel"/>
              <a:sym typeface="Corbel"/>
            </a:endParaRPr>
          </a:p>
          <a:p>
            <a:pPr indent="0" lvl="0" marL="0" marR="0" rtl="0" algn="l">
              <a:lnSpc>
                <a:spcPct val="100000"/>
              </a:lnSpc>
              <a:spcBef>
                <a:spcPts val="640"/>
              </a:spcBef>
              <a:spcAft>
                <a:spcPts val="0"/>
              </a:spcAft>
              <a:buClr>
                <a:schemeClr val="dk1"/>
              </a:buClr>
              <a:buSzPts val="3200"/>
              <a:buFont typeface="Corbel"/>
              <a:buNone/>
            </a:pPr>
            <a:r>
              <a:rPr b="0" i="0" lang="en-US" sz="3200" u="none" cap="none" strike="noStrike">
                <a:solidFill>
                  <a:schemeClr val="dk1"/>
                </a:solidFill>
                <a:latin typeface="Corbel"/>
                <a:ea typeface="Corbel"/>
                <a:cs typeface="Corbel"/>
                <a:sym typeface="Corbel"/>
              </a:rPr>
              <a:t>5. Provide output </a:t>
            </a:r>
            <a:r>
              <a:rPr b="1" i="0" lang="en-US" sz="3200" u="none" cap="none" strike="noStrike">
                <a:solidFill>
                  <a:schemeClr val="dk1"/>
                </a:solidFill>
                <a:latin typeface="Corbel"/>
                <a:ea typeface="Corbel"/>
                <a:cs typeface="Corbel"/>
                <a:sym typeface="Corbel"/>
              </a:rPr>
              <a:t>on time</a:t>
            </a:r>
            <a:endParaRPr b="1" i="0" sz="3200" u="none" cap="none" strike="noStrike">
              <a:solidFill>
                <a:schemeClr val="dk1"/>
              </a:solidFill>
              <a:latin typeface="Corbel"/>
              <a:ea typeface="Corbel"/>
              <a:cs typeface="Corbel"/>
              <a:sym typeface="Corbel"/>
            </a:endParaRPr>
          </a:p>
          <a:p>
            <a:pPr indent="0" lvl="0" marL="0" marR="0" rtl="0" algn="l">
              <a:lnSpc>
                <a:spcPct val="100000"/>
              </a:lnSpc>
              <a:spcBef>
                <a:spcPts val="640"/>
              </a:spcBef>
              <a:spcAft>
                <a:spcPts val="0"/>
              </a:spcAft>
              <a:buClr>
                <a:schemeClr val="dk1"/>
              </a:buClr>
              <a:buSzPts val="3200"/>
              <a:buFont typeface="Corbel"/>
              <a:buNone/>
            </a:pPr>
            <a:r>
              <a:rPr b="0" i="0" lang="en-US" sz="3200" u="none" cap="none" strike="noStrike">
                <a:solidFill>
                  <a:schemeClr val="dk1"/>
                </a:solidFill>
                <a:latin typeface="Corbel"/>
                <a:ea typeface="Corbel"/>
                <a:cs typeface="Corbel"/>
                <a:sym typeface="Corbel"/>
              </a:rPr>
              <a:t>6. Choosing the right </a:t>
            </a:r>
            <a:r>
              <a:rPr b="1" i="0" lang="en-US" sz="3200" u="none" cap="none" strike="noStrike">
                <a:solidFill>
                  <a:schemeClr val="dk1"/>
                </a:solidFill>
                <a:latin typeface="Corbel"/>
                <a:ea typeface="Corbel"/>
                <a:cs typeface="Corbel"/>
                <a:sym typeface="Corbel"/>
              </a:rPr>
              <a:t>output method</a:t>
            </a:r>
            <a:endParaRPr b="1" i="0" sz="3200" u="none" cap="none" strike="noStrike">
              <a:solidFill>
                <a:schemeClr val="dk1"/>
              </a:solidFill>
              <a:latin typeface="Corbel"/>
              <a:ea typeface="Corbel"/>
              <a:cs typeface="Corbel"/>
              <a:sym typeface="Corbe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74"/>
          <p:cNvSpPr/>
          <p:nvPr/>
        </p:nvSpPr>
        <p:spPr>
          <a:xfrm>
            <a:off x="849630" y="2475230"/>
            <a:ext cx="1194435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Relating Output Content to Output Method</a:t>
            </a:r>
            <a:endParaRPr b="1" i="1" sz="4400" u="none" cap="none" strike="noStrike">
              <a:solidFill>
                <a:schemeClr val="accen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pic>
        <p:nvPicPr>
          <p:cNvPr descr="Sun" id="536" name="Google Shape;536;p75"/>
          <p:cNvPicPr preferRelativeResize="0"/>
          <p:nvPr/>
        </p:nvPicPr>
        <p:blipFill rotWithShape="1">
          <a:blip r:embed="rId3">
            <a:alphaModFix/>
          </a:blip>
          <a:srcRect b="0" l="0" r="0" t="0"/>
          <a:stretch/>
        </p:blipFill>
        <p:spPr>
          <a:xfrm>
            <a:off x="9131037" y="452120"/>
            <a:ext cx="914400" cy="914400"/>
          </a:xfrm>
          <a:prstGeom prst="rect">
            <a:avLst/>
          </a:prstGeom>
          <a:noFill/>
          <a:ln>
            <a:noFill/>
          </a:ln>
        </p:spPr>
      </p:pic>
      <p:pic>
        <p:nvPicPr>
          <p:cNvPr descr="Pencil" id="537" name="Google Shape;537;p75"/>
          <p:cNvPicPr preferRelativeResize="0"/>
          <p:nvPr>
            <p:ph idx="1" type="body"/>
          </p:nvPr>
        </p:nvPicPr>
        <p:blipFill rotWithShape="1">
          <a:blip r:embed="rId4">
            <a:alphaModFix/>
          </a:blip>
          <a:srcRect b="0" l="0" r="0" t="0"/>
          <a:stretch/>
        </p:blipFill>
        <p:spPr>
          <a:xfrm>
            <a:off x="480695" y="685800"/>
            <a:ext cx="914400" cy="914400"/>
          </a:xfrm>
          <a:prstGeom prst="rect">
            <a:avLst/>
          </a:prstGeom>
          <a:noFill/>
          <a:ln>
            <a:noFill/>
          </a:ln>
        </p:spPr>
      </p:pic>
      <p:sp>
        <p:nvSpPr>
          <p:cNvPr id="538" name="Google Shape;538;p75"/>
          <p:cNvSpPr/>
          <p:nvPr/>
        </p:nvSpPr>
        <p:spPr>
          <a:xfrm>
            <a:off x="1605401" y="3705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Relating Output Content to </a:t>
            </a:r>
            <a:endParaRPr b="1" i="1" sz="4400" u="none" cap="none" strike="noStrike">
              <a:solidFill>
                <a:schemeClr val="accent1"/>
              </a:solidFill>
              <a:latin typeface="Calibri"/>
              <a:ea typeface="Calibri"/>
              <a:cs typeface="Calibri"/>
              <a:sym typeface="Calibri"/>
            </a:endParaRPr>
          </a:p>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Output Method</a:t>
            </a:r>
            <a:endParaRPr b="1" i="1" sz="4400" u="none" cap="none" strike="noStrike">
              <a:solidFill>
                <a:schemeClr val="accent1"/>
              </a:solidFill>
              <a:latin typeface="Calibri"/>
              <a:ea typeface="Calibri"/>
              <a:cs typeface="Calibri"/>
              <a:sym typeface="Calibri"/>
            </a:endParaRPr>
          </a:p>
        </p:txBody>
      </p:sp>
      <p:sp>
        <p:nvSpPr>
          <p:cNvPr id="539" name="Google Shape;539;p75"/>
          <p:cNvSpPr/>
          <p:nvPr/>
        </p:nvSpPr>
        <p:spPr>
          <a:xfrm>
            <a:off x="1182688" y="2017713"/>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Content of output must be considered as interrelated to the output method</a:t>
            </a:r>
            <a:endParaRPr/>
          </a:p>
          <a:p>
            <a:pPr indent="-285750" lvl="1" marL="742950" marR="0" rtl="0" algn="l">
              <a:lnSpc>
                <a:spcPct val="10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External – going outside the business</a:t>
            </a:r>
            <a:endParaRPr/>
          </a:p>
          <a:p>
            <a:pPr indent="-285750" lvl="1" marL="742950" marR="0" rtl="0" algn="l">
              <a:lnSpc>
                <a:spcPct val="10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Internal – staying within the business</a:t>
            </a:r>
            <a:endParaRPr/>
          </a:p>
          <a:p>
            <a:pPr indent="-107950" lvl="1" marL="742950" marR="0" rtl="0" algn="l">
              <a:lnSpc>
                <a:spcPct val="100000"/>
              </a:lnSpc>
              <a:spcBef>
                <a:spcPts val="560"/>
              </a:spcBef>
              <a:spcAft>
                <a:spcPts val="0"/>
              </a:spcAft>
              <a:buClr>
                <a:srgbClr val="E21738"/>
              </a:buClr>
              <a:buSzPts val="2800"/>
              <a:buFont typeface="Corbel"/>
              <a:buNone/>
            </a:pPr>
            <a:r>
              <a:t/>
            </a:r>
            <a:endParaRPr b="0" i="0" sz="2800" u="none" cap="none" strike="noStrike">
              <a:solidFill>
                <a:schemeClr val="dk1"/>
              </a:solidFill>
              <a:latin typeface="Corbel"/>
              <a:ea typeface="Corbel"/>
              <a:cs typeface="Corbel"/>
              <a:sym typeface="Corbel"/>
            </a:endParaRPr>
          </a:p>
          <a:p>
            <a:pPr indent="-107950" lvl="1" marL="742950" marR="0" rtl="0" algn="l">
              <a:lnSpc>
                <a:spcPct val="100000"/>
              </a:lnSpc>
              <a:spcBef>
                <a:spcPts val="560"/>
              </a:spcBef>
              <a:spcAft>
                <a:spcPts val="0"/>
              </a:spcAft>
              <a:buClr>
                <a:srgbClr val="E21738"/>
              </a:buClr>
              <a:buSzPts val="2800"/>
              <a:buFont typeface="Corbel"/>
              <a:buNone/>
            </a:pPr>
            <a:r>
              <a:t/>
            </a:r>
            <a:endParaRPr b="0" i="0" sz="2800" u="none" cap="none" strike="noStrike">
              <a:solidFill>
                <a:schemeClr val="dk1"/>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0"/>
          <p:cNvSpPr txBox="1"/>
          <p:nvPr>
            <p:ph type="title"/>
          </p:nvPr>
        </p:nvSpPr>
        <p:spPr>
          <a:xfrm>
            <a:off x="1096766" y="244867"/>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latin typeface="Calibri"/>
                <a:ea typeface="Calibri"/>
                <a:cs typeface="Calibri"/>
                <a:sym typeface="Calibri"/>
              </a:rPr>
              <a:t>INPUT DESIGN</a:t>
            </a:r>
            <a:endParaRPr>
              <a:latin typeface="Calibri"/>
              <a:ea typeface="Calibri"/>
              <a:cs typeface="Calibri"/>
              <a:sym typeface="Calibri"/>
            </a:endParaRPr>
          </a:p>
        </p:txBody>
      </p:sp>
      <p:sp>
        <p:nvSpPr>
          <p:cNvPr id="284" name="Google Shape;284;p40"/>
          <p:cNvSpPr txBox="1"/>
          <p:nvPr>
            <p:ph idx="1" type="body"/>
          </p:nvPr>
        </p:nvSpPr>
        <p:spPr>
          <a:xfrm>
            <a:off x="1099415" y="1822207"/>
            <a:ext cx="9872871" cy="4038600"/>
          </a:xfrm>
          <a:prstGeom prst="rect">
            <a:avLst/>
          </a:prstGeom>
          <a:noFill/>
          <a:ln>
            <a:noFill/>
          </a:ln>
        </p:spPr>
        <p:txBody>
          <a:bodyPr anchorCtr="0" anchor="t" bIns="45700" lIns="91425" spcFirstLastPara="1" rIns="91425" wrap="square" tIns="45700">
            <a:noAutofit/>
          </a:bodyPr>
          <a:lstStyle/>
          <a:p>
            <a:pPr indent="0" lvl="0" marL="45720" rtl="0" algn="l">
              <a:lnSpc>
                <a:spcPct val="100000"/>
              </a:lnSpc>
              <a:spcBef>
                <a:spcPts val="0"/>
              </a:spcBef>
              <a:spcAft>
                <a:spcPts val="0"/>
              </a:spcAft>
              <a:buSzPts val="2560"/>
              <a:buNone/>
            </a:pPr>
            <a:r>
              <a:rPr b="1" lang="en-US" sz="3200"/>
              <a:t>Các tiêu chí đánh giá </a:t>
            </a:r>
            <a:endParaRPr/>
          </a:p>
          <a:p>
            <a:pPr indent="-514350" lvl="0" marL="560070" rtl="0" algn="l">
              <a:lnSpc>
                <a:spcPct val="100000"/>
              </a:lnSpc>
              <a:spcBef>
                <a:spcPts val="1400"/>
              </a:spcBef>
              <a:spcAft>
                <a:spcPts val="0"/>
              </a:spcAft>
              <a:buSzPts val="2560"/>
              <a:buFont typeface="Corbel"/>
              <a:buAutoNum type="arabicPeriod"/>
            </a:pPr>
            <a:r>
              <a:rPr lang="en-US" sz="3200"/>
              <a:t>Độ hiệu quả</a:t>
            </a:r>
            <a:endParaRPr/>
          </a:p>
          <a:p>
            <a:pPr indent="-514350" lvl="0" marL="560070" rtl="0" algn="l">
              <a:lnSpc>
                <a:spcPct val="100000"/>
              </a:lnSpc>
              <a:spcBef>
                <a:spcPts val="1400"/>
              </a:spcBef>
              <a:spcAft>
                <a:spcPts val="0"/>
              </a:spcAft>
              <a:buSzPts val="2560"/>
              <a:buFont typeface="Corbel"/>
              <a:buAutoNum type="arabicPeriod"/>
            </a:pPr>
            <a:r>
              <a:rPr lang="en-US" sz="3200"/>
              <a:t>Tính chính xác</a:t>
            </a:r>
            <a:endParaRPr/>
          </a:p>
          <a:p>
            <a:pPr indent="-514350" lvl="0" marL="560070" rtl="0" algn="l">
              <a:lnSpc>
                <a:spcPct val="100000"/>
              </a:lnSpc>
              <a:spcBef>
                <a:spcPts val="1400"/>
              </a:spcBef>
              <a:spcAft>
                <a:spcPts val="0"/>
              </a:spcAft>
              <a:buSzPts val="2560"/>
              <a:buFont typeface="Corbel"/>
              <a:buAutoNum type="arabicPeriod"/>
            </a:pPr>
            <a:r>
              <a:rPr lang="en-US" sz="3200"/>
              <a:t>Tính dễ sử dụng</a:t>
            </a:r>
            <a:endParaRPr/>
          </a:p>
          <a:p>
            <a:pPr indent="-514350" lvl="0" marL="560070" rtl="0" algn="l">
              <a:lnSpc>
                <a:spcPct val="100000"/>
              </a:lnSpc>
              <a:spcBef>
                <a:spcPts val="1400"/>
              </a:spcBef>
              <a:spcAft>
                <a:spcPts val="0"/>
              </a:spcAft>
              <a:buSzPts val="2560"/>
              <a:buFont typeface="Corbel"/>
              <a:buAutoNum type="arabicPeriod"/>
            </a:pPr>
            <a:r>
              <a:rPr lang="en-US" sz="3200"/>
              <a:t>Độ đơn giản</a:t>
            </a:r>
            <a:endParaRPr/>
          </a:p>
          <a:p>
            <a:pPr indent="-514350" lvl="0" marL="560070" rtl="0" algn="l">
              <a:lnSpc>
                <a:spcPct val="100000"/>
              </a:lnSpc>
              <a:spcBef>
                <a:spcPts val="1400"/>
              </a:spcBef>
              <a:spcAft>
                <a:spcPts val="0"/>
              </a:spcAft>
              <a:buSzPts val="2560"/>
              <a:buFont typeface="Corbel"/>
              <a:buAutoNum type="arabicPeriod"/>
            </a:pPr>
            <a:r>
              <a:rPr lang="en-US" sz="3200"/>
              <a:t>Chất thu hút</a:t>
            </a:r>
            <a:endParaRPr/>
          </a:p>
          <a:p>
            <a:pPr indent="-71120" lvl="0" marL="228600" rtl="0" algn="l">
              <a:lnSpc>
                <a:spcPct val="100000"/>
              </a:lnSpc>
              <a:spcBef>
                <a:spcPts val="1400"/>
              </a:spcBef>
              <a:spcAft>
                <a:spcPts val="0"/>
              </a:spcAft>
              <a:buSzPts val="1760"/>
              <a:buNone/>
            </a:pPr>
            <a:r>
              <a:t/>
            </a:r>
            <a:endParaRPr/>
          </a:p>
        </p:txBody>
      </p:sp>
      <p:pic>
        <p:nvPicPr>
          <p:cNvPr id="285" name="Google Shape;285;p40"/>
          <p:cNvPicPr preferRelativeResize="0"/>
          <p:nvPr/>
        </p:nvPicPr>
        <p:blipFill rotWithShape="1">
          <a:blip r:embed="rId3">
            <a:alphaModFix/>
          </a:blip>
          <a:srcRect b="0" l="0" r="0" t="0"/>
          <a:stretch/>
        </p:blipFill>
        <p:spPr>
          <a:xfrm>
            <a:off x="5186855" y="1750969"/>
            <a:ext cx="6263194" cy="4001803"/>
          </a:xfrm>
          <a:prstGeom prst="rect">
            <a:avLst/>
          </a:prstGeom>
          <a:noFill/>
          <a:ln>
            <a:noFill/>
          </a:ln>
        </p:spPr>
      </p:pic>
      <p:pic>
        <p:nvPicPr>
          <p:cNvPr descr="Teacher" id="286" name="Google Shape;286;p40"/>
          <p:cNvPicPr preferRelativeResize="0"/>
          <p:nvPr/>
        </p:nvPicPr>
        <p:blipFill rotWithShape="1">
          <a:blip r:embed="rId4">
            <a:alphaModFix/>
          </a:blip>
          <a:srcRect b="0" l="0" r="0" t="0"/>
          <a:stretch/>
        </p:blipFill>
        <p:spPr>
          <a:xfrm>
            <a:off x="4861503" y="457714"/>
            <a:ext cx="914400" cy="914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pic>
        <p:nvPicPr>
          <p:cNvPr descr="Sun" id="544" name="Google Shape;544;p76"/>
          <p:cNvPicPr preferRelativeResize="0"/>
          <p:nvPr/>
        </p:nvPicPr>
        <p:blipFill rotWithShape="1">
          <a:blip r:embed="rId3">
            <a:alphaModFix/>
          </a:blip>
          <a:srcRect b="0" l="0" r="0" t="0"/>
          <a:stretch/>
        </p:blipFill>
        <p:spPr>
          <a:xfrm>
            <a:off x="9131037" y="452120"/>
            <a:ext cx="914400" cy="914400"/>
          </a:xfrm>
          <a:prstGeom prst="rect">
            <a:avLst/>
          </a:prstGeom>
          <a:noFill/>
          <a:ln>
            <a:noFill/>
          </a:ln>
        </p:spPr>
      </p:pic>
      <p:pic>
        <p:nvPicPr>
          <p:cNvPr descr="Pencil" id="545" name="Google Shape;545;p76"/>
          <p:cNvPicPr preferRelativeResize="0"/>
          <p:nvPr>
            <p:ph idx="1" type="body"/>
          </p:nvPr>
        </p:nvPicPr>
        <p:blipFill rotWithShape="1">
          <a:blip r:embed="rId4">
            <a:alphaModFix/>
          </a:blip>
          <a:srcRect b="0" l="0" r="0" t="0"/>
          <a:stretch/>
        </p:blipFill>
        <p:spPr>
          <a:xfrm>
            <a:off x="548005" y="637540"/>
            <a:ext cx="914400" cy="914400"/>
          </a:xfrm>
          <a:prstGeom prst="rect">
            <a:avLst/>
          </a:prstGeom>
          <a:noFill/>
          <a:ln>
            <a:noFill/>
          </a:ln>
        </p:spPr>
      </p:pic>
      <p:sp>
        <p:nvSpPr>
          <p:cNvPr id="546" name="Google Shape;546;p76"/>
          <p:cNvSpPr/>
          <p:nvPr/>
        </p:nvSpPr>
        <p:spPr>
          <a:xfrm>
            <a:off x="659251" y="15516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dk1"/>
              </a:buClr>
              <a:buSzPts val="4400"/>
              <a:buFont typeface="Calibri"/>
              <a:buNone/>
            </a:pPr>
            <a:r>
              <a:rPr b="1" i="1" lang="en-US" sz="4400" u="none" cap="none" strike="noStrike">
                <a:solidFill>
                  <a:schemeClr val="dk1"/>
                </a:solidFill>
                <a:latin typeface="Calibri"/>
                <a:ea typeface="Calibri"/>
                <a:cs typeface="Calibri"/>
                <a:sym typeface="Calibri"/>
              </a:rPr>
              <a:t>External Output:</a:t>
            </a:r>
            <a:r>
              <a:rPr b="1" i="1" lang="en-US" sz="4400" u="none" cap="none" strike="noStrike">
                <a:solidFill>
                  <a:schemeClr val="accent1"/>
                </a:solidFill>
                <a:latin typeface="Calibri"/>
                <a:ea typeface="Calibri"/>
                <a:cs typeface="Calibri"/>
                <a:sym typeface="Calibri"/>
              </a:rPr>
              <a:t> </a:t>
            </a:r>
            <a:endParaRPr b="1" i="1" sz="4400" u="none" cap="none" strike="noStrike">
              <a:solidFill>
                <a:schemeClr val="accent1"/>
              </a:solidFill>
              <a:latin typeface="Calibri"/>
              <a:ea typeface="Calibri"/>
              <a:cs typeface="Calibri"/>
              <a:sym typeface="Calibri"/>
            </a:endParaRPr>
          </a:p>
        </p:txBody>
      </p:sp>
      <p:sp>
        <p:nvSpPr>
          <p:cNvPr id="547" name="Google Shape;547;p76"/>
          <p:cNvSpPr/>
          <p:nvPr/>
        </p:nvSpPr>
        <p:spPr>
          <a:xfrm>
            <a:off x="1732401" y="4975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3959"/>
              <a:buFont typeface="Calibri"/>
              <a:buNone/>
            </a:pPr>
            <a:r>
              <a:rPr b="1" i="1" lang="en-US" sz="3959" u="none" cap="none" strike="noStrike">
                <a:solidFill>
                  <a:schemeClr val="accent1"/>
                </a:solidFill>
                <a:latin typeface="Calibri"/>
                <a:ea typeface="Calibri"/>
                <a:cs typeface="Calibri"/>
                <a:sym typeface="Calibri"/>
              </a:rPr>
              <a:t>Relating Output Content </a:t>
            </a:r>
            <a:endParaRPr b="1" i="1" sz="3959"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chemeClr val="accent1"/>
              </a:buClr>
              <a:buSzPts val="3959"/>
              <a:buFont typeface="Calibri"/>
              <a:buNone/>
            </a:pPr>
            <a:r>
              <a:rPr b="1" i="1" lang="en-US" sz="3959" u="none" cap="none" strike="noStrike">
                <a:solidFill>
                  <a:schemeClr val="accent1"/>
                </a:solidFill>
                <a:latin typeface="Calibri"/>
                <a:ea typeface="Calibri"/>
                <a:cs typeface="Calibri"/>
                <a:sym typeface="Calibri"/>
              </a:rPr>
              <a:t>to Output Method</a:t>
            </a:r>
            <a:endParaRPr b="1" i="1" sz="3959" u="none" cap="none" strike="noStrike">
              <a:solidFill>
                <a:schemeClr val="accent1"/>
              </a:solidFill>
              <a:latin typeface="Calibri"/>
              <a:ea typeface="Calibri"/>
              <a:cs typeface="Calibri"/>
              <a:sym typeface="Calibri"/>
            </a:endParaRPr>
          </a:p>
        </p:txBody>
      </p:sp>
      <p:sp>
        <p:nvSpPr>
          <p:cNvPr id="548" name="Google Shape;548;p76"/>
          <p:cNvSpPr/>
          <p:nvPr/>
        </p:nvSpPr>
        <p:spPr>
          <a:xfrm>
            <a:off x="1358583" y="2192973"/>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Utility bills</a:t>
            </a:r>
            <a:endParaRPr/>
          </a:p>
          <a:p>
            <a:pPr indent="-342900" lvl="0" marL="342900" marR="0" rtl="0" algn="l">
              <a:lnSpc>
                <a:spcPct val="15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Advertisements</a:t>
            </a:r>
            <a:endParaRPr/>
          </a:p>
          <a:p>
            <a:pPr indent="-342900" lvl="0" marL="342900" marR="0" rtl="0" algn="l">
              <a:lnSpc>
                <a:spcPct val="15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Paychecks</a:t>
            </a:r>
            <a:endParaRPr/>
          </a:p>
          <a:p>
            <a:pPr indent="-342900" lvl="0" marL="342900" marR="0" rtl="0" algn="l">
              <a:lnSpc>
                <a:spcPct val="15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Annual Reports</a:t>
            </a:r>
            <a:endParaRPr b="0" i="0" sz="3200" u="none" cap="none" strike="noStrike">
              <a:solidFill>
                <a:schemeClr val="dk1"/>
              </a:solidFill>
              <a:latin typeface="Corbel"/>
              <a:ea typeface="Corbel"/>
              <a:cs typeface="Corbel"/>
              <a:sym typeface="Corbel"/>
            </a:endParaRPr>
          </a:p>
          <a:p>
            <a:pPr indent="-342900" lvl="0" marL="342900" marR="0" rtl="0" algn="l">
              <a:lnSpc>
                <a:spcPct val="15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Communications </a:t>
            </a:r>
            <a:endParaRPr b="0" i="0" sz="3200" u="none" cap="none" strike="noStrike">
              <a:solidFill>
                <a:schemeClr val="dk1"/>
              </a:solidFill>
              <a:latin typeface="Corbel"/>
              <a:ea typeface="Corbel"/>
              <a:cs typeface="Corbel"/>
              <a:sym typeface="Corbel"/>
            </a:endParaRPr>
          </a:p>
        </p:txBody>
      </p:sp>
      <p:pic>
        <p:nvPicPr>
          <p:cNvPr id="549" name="Google Shape;549;p76"/>
          <p:cNvPicPr preferRelativeResize="0"/>
          <p:nvPr>
            <p:ph idx="2" type="body"/>
          </p:nvPr>
        </p:nvPicPr>
        <p:blipFill rotWithShape="1">
          <a:blip r:embed="rId5">
            <a:alphaModFix/>
          </a:blip>
          <a:srcRect b="0" l="0" r="19270" t="1258"/>
          <a:stretch/>
        </p:blipFill>
        <p:spPr>
          <a:xfrm>
            <a:off x="5502275" y="2192655"/>
            <a:ext cx="6206490" cy="42703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3" name="Shape 553"/>
        <p:cNvGrpSpPr/>
        <p:nvPr/>
      </p:nvGrpSpPr>
      <p:grpSpPr>
        <a:xfrm>
          <a:off x="0" y="0"/>
          <a:ext cx="0" cy="0"/>
          <a:chOff x="0" y="0"/>
          <a:chExt cx="0" cy="0"/>
        </a:xfrm>
      </p:grpSpPr>
      <p:pic>
        <p:nvPicPr>
          <p:cNvPr descr="Sun" id="554" name="Google Shape;554;p77"/>
          <p:cNvPicPr preferRelativeResize="0"/>
          <p:nvPr/>
        </p:nvPicPr>
        <p:blipFill rotWithShape="1">
          <a:blip r:embed="rId3">
            <a:alphaModFix/>
          </a:blip>
          <a:srcRect b="0" l="0" r="0" t="0"/>
          <a:stretch/>
        </p:blipFill>
        <p:spPr>
          <a:xfrm>
            <a:off x="9131037" y="452120"/>
            <a:ext cx="914400" cy="914400"/>
          </a:xfrm>
          <a:prstGeom prst="rect">
            <a:avLst/>
          </a:prstGeom>
          <a:noFill/>
          <a:ln>
            <a:noFill/>
          </a:ln>
        </p:spPr>
      </p:pic>
      <p:pic>
        <p:nvPicPr>
          <p:cNvPr descr="Pencil" id="555" name="Google Shape;555;p77"/>
          <p:cNvPicPr preferRelativeResize="0"/>
          <p:nvPr>
            <p:ph idx="1" type="body"/>
          </p:nvPr>
        </p:nvPicPr>
        <p:blipFill rotWithShape="1">
          <a:blip r:embed="rId4">
            <a:alphaModFix/>
          </a:blip>
          <a:srcRect b="0" l="0" r="0" t="0"/>
          <a:stretch/>
        </p:blipFill>
        <p:spPr>
          <a:xfrm>
            <a:off x="659130" y="637540"/>
            <a:ext cx="914400" cy="914400"/>
          </a:xfrm>
          <a:prstGeom prst="rect">
            <a:avLst/>
          </a:prstGeom>
          <a:noFill/>
          <a:ln>
            <a:noFill/>
          </a:ln>
        </p:spPr>
      </p:pic>
      <p:sp>
        <p:nvSpPr>
          <p:cNvPr id="556" name="Google Shape;556;p77"/>
          <p:cNvSpPr/>
          <p:nvPr/>
        </p:nvSpPr>
        <p:spPr>
          <a:xfrm>
            <a:off x="659251" y="15516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dk1"/>
              </a:buClr>
              <a:buSzPts val="4400"/>
              <a:buFont typeface="Calibri"/>
              <a:buNone/>
            </a:pPr>
            <a:r>
              <a:rPr b="1" i="1" lang="en-US" sz="4400" u="none" cap="none" strike="noStrike">
                <a:solidFill>
                  <a:schemeClr val="dk1"/>
                </a:solidFill>
                <a:latin typeface="Calibri"/>
                <a:ea typeface="Calibri"/>
                <a:cs typeface="Calibri"/>
                <a:sym typeface="Calibri"/>
              </a:rPr>
              <a:t>External Output:</a:t>
            </a:r>
            <a:r>
              <a:rPr b="1" i="1" lang="en-US" sz="4400" u="none" cap="none" strike="noStrike">
                <a:solidFill>
                  <a:schemeClr val="accent1"/>
                </a:solidFill>
                <a:latin typeface="Calibri"/>
                <a:ea typeface="Calibri"/>
                <a:cs typeface="Calibri"/>
                <a:sym typeface="Calibri"/>
              </a:rPr>
              <a:t> </a:t>
            </a:r>
            <a:endParaRPr b="1" i="1" sz="4400" u="none" cap="none" strike="noStrike">
              <a:solidFill>
                <a:schemeClr val="accent1"/>
              </a:solidFill>
              <a:latin typeface="Calibri"/>
              <a:ea typeface="Calibri"/>
              <a:cs typeface="Calibri"/>
              <a:sym typeface="Calibri"/>
            </a:endParaRPr>
          </a:p>
        </p:txBody>
      </p:sp>
      <p:sp>
        <p:nvSpPr>
          <p:cNvPr id="557" name="Google Shape;557;p77"/>
          <p:cNvSpPr/>
          <p:nvPr/>
        </p:nvSpPr>
        <p:spPr>
          <a:xfrm>
            <a:off x="1732401" y="4975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Relating Output Content to </a:t>
            </a:r>
            <a:endParaRPr b="1" i="1" sz="4400" u="none" cap="none" strike="noStrike">
              <a:solidFill>
                <a:schemeClr val="accent1"/>
              </a:solidFill>
              <a:latin typeface="Calibri"/>
              <a:ea typeface="Calibri"/>
              <a:cs typeface="Calibri"/>
              <a:sym typeface="Calibri"/>
            </a:endParaRPr>
          </a:p>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Output Method</a:t>
            </a:r>
            <a:endParaRPr b="1" i="1" sz="4400" u="none" cap="none" strike="noStrike">
              <a:solidFill>
                <a:schemeClr val="accent1"/>
              </a:solidFill>
              <a:latin typeface="Calibri"/>
              <a:ea typeface="Calibri"/>
              <a:cs typeface="Calibri"/>
              <a:sym typeface="Calibri"/>
            </a:endParaRPr>
          </a:p>
        </p:txBody>
      </p:sp>
      <p:sp>
        <p:nvSpPr>
          <p:cNvPr id="558" name="Google Shape;558;p77"/>
          <p:cNvSpPr/>
          <p:nvPr/>
        </p:nvSpPr>
        <p:spPr>
          <a:xfrm>
            <a:off x="1223328" y="2704783"/>
            <a:ext cx="7772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3200"/>
              <a:buFont typeface="Corbel"/>
              <a:buNone/>
            </a:pPr>
            <a:r>
              <a:rPr b="0" i="0" lang="en-US" sz="3200" u="none" cap="none" strike="noStrike">
                <a:solidFill>
                  <a:schemeClr val="dk1"/>
                </a:solidFill>
                <a:latin typeface="Corbel"/>
                <a:ea typeface="Corbel"/>
                <a:cs typeface="Corbel"/>
                <a:sym typeface="Corbel"/>
              </a:rPr>
              <a:t>Differs from internal output in:</a:t>
            </a:r>
            <a:endParaRPr/>
          </a:p>
          <a:p>
            <a:pPr indent="-457200" lvl="1" marL="457200" marR="0" rtl="0" algn="l">
              <a:lnSpc>
                <a:spcPct val="15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Distribution</a:t>
            </a:r>
            <a:endParaRPr/>
          </a:p>
          <a:p>
            <a:pPr indent="-457200" lvl="1" marL="457200" marR="0" rtl="0" algn="l">
              <a:lnSpc>
                <a:spcPct val="15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Design</a:t>
            </a:r>
            <a:endParaRPr/>
          </a:p>
          <a:p>
            <a:pPr indent="-457200" lvl="1" marL="457200" marR="0" rtl="0" algn="l">
              <a:lnSpc>
                <a:spcPct val="15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Appearance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pic>
        <p:nvPicPr>
          <p:cNvPr descr="Sun" id="563" name="Google Shape;563;p78"/>
          <p:cNvPicPr preferRelativeResize="0"/>
          <p:nvPr/>
        </p:nvPicPr>
        <p:blipFill rotWithShape="1">
          <a:blip r:embed="rId3">
            <a:alphaModFix/>
          </a:blip>
          <a:srcRect b="0" l="0" r="0" t="0"/>
          <a:stretch/>
        </p:blipFill>
        <p:spPr>
          <a:xfrm>
            <a:off x="9131037" y="452120"/>
            <a:ext cx="914400" cy="914400"/>
          </a:xfrm>
          <a:prstGeom prst="rect">
            <a:avLst/>
          </a:prstGeom>
          <a:noFill/>
          <a:ln>
            <a:noFill/>
          </a:ln>
        </p:spPr>
      </p:pic>
      <p:pic>
        <p:nvPicPr>
          <p:cNvPr descr="Pencil" id="564" name="Google Shape;564;p78"/>
          <p:cNvPicPr preferRelativeResize="0"/>
          <p:nvPr>
            <p:ph idx="1" type="body"/>
          </p:nvPr>
        </p:nvPicPr>
        <p:blipFill rotWithShape="1">
          <a:blip r:embed="rId4">
            <a:alphaModFix/>
          </a:blip>
          <a:srcRect b="0" l="0" r="0" t="0"/>
          <a:stretch/>
        </p:blipFill>
        <p:spPr>
          <a:xfrm>
            <a:off x="480695" y="685800"/>
            <a:ext cx="914400" cy="914400"/>
          </a:xfrm>
          <a:prstGeom prst="rect">
            <a:avLst/>
          </a:prstGeom>
          <a:noFill/>
          <a:ln>
            <a:noFill/>
          </a:ln>
        </p:spPr>
      </p:pic>
      <p:sp>
        <p:nvSpPr>
          <p:cNvPr id="565" name="Google Shape;565;p78"/>
          <p:cNvSpPr/>
          <p:nvPr/>
        </p:nvSpPr>
        <p:spPr>
          <a:xfrm>
            <a:off x="659251" y="15516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dk1"/>
              </a:buClr>
              <a:buSzPts val="4400"/>
              <a:buFont typeface="Calibri"/>
              <a:buNone/>
            </a:pPr>
            <a:r>
              <a:rPr b="1" i="1" lang="en-US" sz="4400" u="none" cap="none" strike="noStrike">
                <a:solidFill>
                  <a:schemeClr val="dk1"/>
                </a:solidFill>
                <a:latin typeface="Calibri"/>
                <a:ea typeface="Calibri"/>
                <a:cs typeface="Calibri"/>
                <a:sym typeface="Calibri"/>
              </a:rPr>
              <a:t>Internal Output:</a:t>
            </a:r>
            <a:r>
              <a:rPr b="1" i="1" lang="en-US" sz="4400" u="none" cap="none" strike="noStrike">
                <a:solidFill>
                  <a:schemeClr val="accent1"/>
                </a:solidFill>
                <a:latin typeface="Calibri"/>
                <a:ea typeface="Calibri"/>
                <a:cs typeface="Calibri"/>
                <a:sym typeface="Calibri"/>
              </a:rPr>
              <a:t> </a:t>
            </a:r>
            <a:endParaRPr b="1" i="1" sz="4400" u="none" cap="none" strike="noStrike">
              <a:solidFill>
                <a:schemeClr val="accent1"/>
              </a:solidFill>
              <a:latin typeface="Calibri"/>
              <a:ea typeface="Calibri"/>
              <a:cs typeface="Calibri"/>
              <a:sym typeface="Calibri"/>
            </a:endParaRPr>
          </a:p>
        </p:txBody>
      </p:sp>
      <p:sp>
        <p:nvSpPr>
          <p:cNvPr id="566" name="Google Shape;566;p78"/>
          <p:cNvSpPr/>
          <p:nvPr/>
        </p:nvSpPr>
        <p:spPr>
          <a:xfrm>
            <a:off x="1732401" y="4975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Relating Output Content to </a:t>
            </a:r>
            <a:endParaRPr b="1" i="1" sz="4400" u="none" cap="none" strike="noStrike">
              <a:solidFill>
                <a:schemeClr val="accent1"/>
              </a:solidFill>
              <a:latin typeface="Calibri"/>
              <a:ea typeface="Calibri"/>
              <a:cs typeface="Calibri"/>
              <a:sym typeface="Calibri"/>
            </a:endParaRPr>
          </a:p>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Output Method</a:t>
            </a:r>
            <a:endParaRPr b="1" i="1" sz="4400" u="none" cap="none" strike="noStrike">
              <a:solidFill>
                <a:schemeClr val="accent1"/>
              </a:solidFill>
              <a:latin typeface="Calibri"/>
              <a:ea typeface="Calibri"/>
              <a:cs typeface="Calibri"/>
              <a:sym typeface="Calibri"/>
            </a:endParaRPr>
          </a:p>
        </p:txBody>
      </p:sp>
      <p:sp>
        <p:nvSpPr>
          <p:cNvPr id="567" name="Google Shape;567;p78"/>
          <p:cNvSpPr/>
          <p:nvPr/>
        </p:nvSpPr>
        <p:spPr>
          <a:xfrm>
            <a:off x="1182688" y="2319973"/>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Examples:</a:t>
            </a:r>
            <a:endParaRPr/>
          </a:p>
          <a:p>
            <a:pPr indent="-285750" lvl="1" marL="742950" marR="0" rtl="0" algn="l">
              <a:lnSpc>
                <a:spcPct val="10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Summary reports</a:t>
            </a:r>
            <a:endParaRPr/>
          </a:p>
          <a:p>
            <a:pPr indent="-285750" lvl="1" marL="742950" marR="0" rtl="0" algn="l">
              <a:lnSpc>
                <a:spcPct val="10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Detailed reports</a:t>
            </a:r>
            <a:endParaRPr/>
          </a:p>
          <a:p>
            <a:pPr indent="-285750" lvl="1" marL="742950" marR="0" rtl="0" algn="l">
              <a:lnSpc>
                <a:spcPct val="10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Historical reports</a:t>
            </a:r>
            <a:endParaRPr/>
          </a:p>
          <a:p>
            <a:pPr indent="-285750" lvl="1" marL="742950" marR="0" rtl="0" algn="l">
              <a:lnSpc>
                <a:spcPct val="10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Exception reports</a:t>
            </a:r>
            <a:endParaRPr/>
          </a:p>
          <a:p>
            <a:pPr indent="-342900" lvl="0" marL="342900" marR="0" rtl="0" algn="l">
              <a:lnSpc>
                <a:spcPct val="10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Might consist of material available on an intranet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1" name="Shape 571"/>
        <p:cNvGrpSpPr/>
        <p:nvPr/>
      </p:nvGrpSpPr>
      <p:grpSpPr>
        <a:xfrm>
          <a:off x="0" y="0"/>
          <a:ext cx="0" cy="0"/>
          <a:chOff x="0" y="0"/>
          <a:chExt cx="0" cy="0"/>
        </a:xfrm>
      </p:grpSpPr>
      <p:pic>
        <p:nvPicPr>
          <p:cNvPr descr="Sun" id="572" name="Google Shape;572;p79"/>
          <p:cNvPicPr preferRelativeResize="0"/>
          <p:nvPr/>
        </p:nvPicPr>
        <p:blipFill rotWithShape="1">
          <a:blip r:embed="rId3">
            <a:alphaModFix/>
          </a:blip>
          <a:srcRect b="0" l="0" r="0" t="0"/>
          <a:stretch/>
        </p:blipFill>
        <p:spPr>
          <a:xfrm>
            <a:off x="9131037" y="452120"/>
            <a:ext cx="914400" cy="914400"/>
          </a:xfrm>
          <a:prstGeom prst="rect">
            <a:avLst/>
          </a:prstGeom>
          <a:noFill/>
          <a:ln>
            <a:noFill/>
          </a:ln>
        </p:spPr>
      </p:pic>
      <p:pic>
        <p:nvPicPr>
          <p:cNvPr descr="Pencil" id="573" name="Google Shape;573;p79"/>
          <p:cNvPicPr preferRelativeResize="0"/>
          <p:nvPr>
            <p:ph idx="1" type="body"/>
          </p:nvPr>
        </p:nvPicPr>
        <p:blipFill rotWithShape="1">
          <a:blip r:embed="rId4">
            <a:alphaModFix/>
          </a:blip>
          <a:srcRect b="0" l="0" r="0" t="0"/>
          <a:stretch/>
        </p:blipFill>
        <p:spPr>
          <a:xfrm>
            <a:off x="480695" y="685800"/>
            <a:ext cx="914400" cy="914400"/>
          </a:xfrm>
          <a:prstGeom prst="rect">
            <a:avLst/>
          </a:prstGeom>
          <a:noFill/>
          <a:ln>
            <a:noFill/>
          </a:ln>
        </p:spPr>
      </p:pic>
      <p:sp>
        <p:nvSpPr>
          <p:cNvPr id="574" name="Google Shape;574;p79"/>
          <p:cNvSpPr/>
          <p:nvPr/>
        </p:nvSpPr>
        <p:spPr>
          <a:xfrm>
            <a:off x="1732401" y="4975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Output Technologies</a:t>
            </a:r>
            <a:endParaRPr b="1" i="1" sz="4400" u="none" cap="none" strike="noStrike">
              <a:solidFill>
                <a:schemeClr val="accent1"/>
              </a:solidFill>
              <a:latin typeface="Calibri"/>
              <a:ea typeface="Calibri"/>
              <a:cs typeface="Calibri"/>
              <a:sym typeface="Calibri"/>
            </a:endParaRPr>
          </a:p>
        </p:txBody>
      </p:sp>
      <p:sp>
        <p:nvSpPr>
          <p:cNvPr id="575" name="Google Shape;575;p79"/>
          <p:cNvSpPr/>
          <p:nvPr/>
        </p:nvSpPr>
        <p:spPr>
          <a:xfrm>
            <a:off x="1219200" y="1828800"/>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Printers</a:t>
            </a:r>
            <a:endParaRPr/>
          </a:p>
          <a:p>
            <a:pPr indent="-342900" lvl="0" marL="342900" marR="0" rtl="0" algn="l">
              <a:lnSpc>
                <a:spcPct val="10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Display screen</a:t>
            </a:r>
            <a:endParaRPr/>
          </a:p>
          <a:p>
            <a:pPr indent="-342900" lvl="0" marL="342900" marR="0" rtl="0" algn="l">
              <a:lnSpc>
                <a:spcPct val="10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Audio output and Podcasts</a:t>
            </a:r>
            <a:endParaRPr/>
          </a:p>
          <a:p>
            <a:pPr indent="-342900" lvl="0" marL="342900" marR="0" rtl="0" algn="l">
              <a:lnSpc>
                <a:spcPct val="10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DVD, CD-ROM and CD-RW</a:t>
            </a:r>
            <a:endParaRPr/>
          </a:p>
          <a:p>
            <a:pPr indent="-342900" lvl="0" marL="342900" marR="0" rtl="0" algn="l">
              <a:lnSpc>
                <a:spcPct val="10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Electronic output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pic>
        <p:nvPicPr>
          <p:cNvPr descr="Sun" id="580" name="Google Shape;580;p80"/>
          <p:cNvPicPr preferRelativeResize="0"/>
          <p:nvPr/>
        </p:nvPicPr>
        <p:blipFill rotWithShape="1">
          <a:blip r:embed="rId3">
            <a:alphaModFix/>
          </a:blip>
          <a:srcRect b="0" l="0" r="0" t="0"/>
          <a:stretch/>
        </p:blipFill>
        <p:spPr>
          <a:xfrm>
            <a:off x="9131037" y="452120"/>
            <a:ext cx="914400" cy="914400"/>
          </a:xfrm>
          <a:prstGeom prst="rect">
            <a:avLst/>
          </a:prstGeom>
          <a:noFill/>
          <a:ln>
            <a:noFill/>
          </a:ln>
        </p:spPr>
      </p:pic>
      <p:pic>
        <p:nvPicPr>
          <p:cNvPr descr="Pencil" id="581" name="Google Shape;581;p80"/>
          <p:cNvPicPr preferRelativeResize="0"/>
          <p:nvPr>
            <p:ph idx="1" type="body"/>
          </p:nvPr>
        </p:nvPicPr>
        <p:blipFill rotWithShape="1">
          <a:blip r:embed="rId4">
            <a:alphaModFix/>
          </a:blip>
          <a:srcRect b="0" l="0" r="0" t="0"/>
          <a:stretch/>
        </p:blipFill>
        <p:spPr>
          <a:xfrm>
            <a:off x="480695" y="685800"/>
            <a:ext cx="914400" cy="914400"/>
          </a:xfrm>
          <a:prstGeom prst="rect">
            <a:avLst/>
          </a:prstGeom>
          <a:noFill/>
          <a:ln>
            <a:noFill/>
          </a:ln>
        </p:spPr>
      </p:pic>
      <p:sp>
        <p:nvSpPr>
          <p:cNvPr id="582" name="Google Shape;582;p80"/>
          <p:cNvSpPr/>
          <p:nvPr/>
        </p:nvSpPr>
        <p:spPr>
          <a:xfrm>
            <a:off x="659251" y="13738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dk1"/>
              </a:buClr>
              <a:buSzPts val="4400"/>
              <a:buFont typeface="Calibri"/>
              <a:buNone/>
            </a:pPr>
            <a:r>
              <a:rPr b="1" i="1" lang="en-US" sz="4400" u="none" cap="none" strike="noStrike">
                <a:solidFill>
                  <a:schemeClr val="dk1"/>
                </a:solidFill>
                <a:latin typeface="Calibri"/>
                <a:ea typeface="Calibri"/>
                <a:cs typeface="Calibri"/>
                <a:sym typeface="Calibri"/>
              </a:rPr>
              <a:t>Printers</a:t>
            </a:r>
            <a:endParaRPr b="1" i="1" sz="4400" u="none" cap="none" strike="noStrike">
              <a:solidFill>
                <a:schemeClr val="accent1"/>
              </a:solidFill>
              <a:latin typeface="Calibri"/>
              <a:ea typeface="Calibri"/>
              <a:cs typeface="Calibri"/>
              <a:sym typeface="Calibri"/>
            </a:endParaRPr>
          </a:p>
        </p:txBody>
      </p:sp>
      <p:sp>
        <p:nvSpPr>
          <p:cNvPr id="583" name="Google Shape;583;p80"/>
          <p:cNvSpPr/>
          <p:nvPr/>
        </p:nvSpPr>
        <p:spPr>
          <a:xfrm>
            <a:off x="1732401" y="4975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Output Technologies</a:t>
            </a:r>
            <a:endParaRPr b="1" i="1" sz="4400" u="none" cap="none" strike="noStrike">
              <a:solidFill>
                <a:schemeClr val="accent1"/>
              </a:solidFill>
              <a:latin typeface="Calibri"/>
              <a:ea typeface="Calibri"/>
              <a:cs typeface="Calibri"/>
              <a:sym typeface="Calibri"/>
            </a:endParaRPr>
          </a:p>
        </p:txBody>
      </p:sp>
      <p:sp>
        <p:nvSpPr>
          <p:cNvPr id="584" name="Google Shape;584;p80"/>
          <p:cNvSpPr/>
          <p:nvPr/>
        </p:nvSpPr>
        <p:spPr>
          <a:xfrm>
            <a:off x="1182688" y="2266633"/>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The trend in printers is toward increased flexibility</a:t>
            </a:r>
            <a:endParaRPr/>
          </a:p>
          <a:p>
            <a:pPr indent="-342900" lvl="0" marL="342900" marR="0" rtl="0" algn="l">
              <a:lnSpc>
                <a:spcPct val="10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Key factors of printers:</a:t>
            </a:r>
            <a:endParaRPr/>
          </a:p>
          <a:p>
            <a:pPr indent="-285750" lvl="1" marL="742950" marR="0" rtl="0" algn="l">
              <a:lnSpc>
                <a:spcPct val="10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Reliability</a:t>
            </a:r>
            <a:endParaRPr/>
          </a:p>
          <a:p>
            <a:pPr indent="-285750" lvl="1" marL="742950" marR="0" rtl="0" algn="l">
              <a:lnSpc>
                <a:spcPct val="10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Compatibility with software and hardware</a:t>
            </a:r>
            <a:endParaRPr/>
          </a:p>
          <a:p>
            <a:pPr indent="-285750" lvl="1" marL="742950" marR="0" rtl="0" algn="l">
              <a:lnSpc>
                <a:spcPct val="10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Manufacturing support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pic>
        <p:nvPicPr>
          <p:cNvPr descr="Sun" id="589" name="Google Shape;589;p81"/>
          <p:cNvPicPr preferRelativeResize="0"/>
          <p:nvPr/>
        </p:nvPicPr>
        <p:blipFill rotWithShape="1">
          <a:blip r:embed="rId3">
            <a:alphaModFix/>
          </a:blip>
          <a:srcRect b="0" l="0" r="0" t="0"/>
          <a:stretch/>
        </p:blipFill>
        <p:spPr>
          <a:xfrm>
            <a:off x="9131037" y="452120"/>
            <a:ext cx="914400" cy="914400"/>
          </a:xfrm>
          <a:prstGeom prst="rect">
            <a:avLst/>
          </a:prstGeom>
          <a:noFill/>
          <a:ln>
            <a:noFill/>
          </a:ln>
        </p:spPr>
      </p:pic>
      <p:pic>
        <p:nvPicPr>
          <p:cNvPr descr="Pencil" id="590" name="Google Shape;590;p81"/>
          <p:cNvPicPr preferRelativeResize="0"/>
          <p:nvPr>
            <p:ph idx="1" type="body"/>
          </p:nvPr>
        </p:nvPicPr>
        <p:blipFill rotWithShape="1">
          <a:blip r:embed="rId4">
            <a:alphaModFix/>
          </a:blip>
          <a:srcRect b="0" l="0" r="0" t="0"/>
          <a:stretch/>
        </p:blipFill>
        <p:spPr>
          <a:xfrm>
            <a:off x="480695" y="685800"/>
            <a:ext cx="914400" cy="914400"/>
          </a:xfrm>
          <a:prstGeom prst="rect">
            <a:avLst/>
          </a:prstGeom>
          <a:noFill/>
          <a:ln>
            <a:noFill/>
          </a:ln>
        </p:spPr>
      </p:pic>
      <p:sp>
        <p:nvSpPr>
          <p:cNvPr id="591" name="Google Shape;591;p81"/>
          <p:cNvSpPr/>
          <p:nvPr/>
        </p:nvSpPr>
        <p:spPr>
          <a:xfrm>
            <a:off x="659251" y="13738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dk1"/>
              </a:buClr>
              <a:buSzPts val="4400"/>
              <a:buFont typeface="Calibri"/>
              <a:buNone/>
            </a:pPr>
            <a:r>
              <a:rPr b="1" i="1" lang="en-US" sz="4400" u="none" cap="none" strike="noStrike">
                <a:solidFill>
                  <a:schemeClr val="dk1"/>
                </a:solidFill>
                <a:latin typeface="Calibri"/>
                <a:ea typeface="Calibri"/>
                <a:cs typeface="Calibri"/>
                <a:sym typeface="Calibri"/>
              </a:rPr>
              <a:t>Display Screen</a:t>
            </a:r>
            <a:endParaRPr b="1" i="1" sz="4400" u="none" cap="none" strike="noStrike">
              <a:solidFill>
                <a:schemeClr val="accent1"/>
              </a:solidFill>
              <a:latin typeface="Calibri"/>
              <a:ea typeface="Calibri"/>
              <a:cs typeface="Calibri"/>
              <a:sym typeface="Calibri"/>
            </a:endParaRPr>
          </a:p>
        </p:txBody>
      </p:sp>
      <p:sp>
        <p:nvSpPr>
          <p:cNvPr id="592" name="Google Shape;592;p81"/>
          <p:cNvSpPr/>
          <p:nvPr/>
        </p:nvSpPr>
        <p:spPr>
          <a:xfrm>
            <a:off x="1732401" y="4975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Output Technologies</a:t>
            </a:r>
            <a:endParaRPr b="1" i="1" sz="4400" u="none" cap="none" strike="noStrike">
              <a:solidFill>
                <a:schemeClr val="accent1"/>
              </a:solidFill>
              <a:latin typeface="Calibri"/>
              <a:ea typeface="Calibri"/>
              <a:cs typeface="Calibri"/>
              <a:sym typeface="Calibri"/>
            </a:endParaRPr>
          </a:p>
        </p:txBody>
      </p:sp>
      <p:sp>
        <p:nvSpPr>
          <p:cNvPr id="593" name="Google Shape;593;p81"/>
          <p:cNvSpPr/>
          <p:nvPr/>
        </p:nvSpPr>
        <p:spPr>
          <a:xfrm>
            <a:off x="1182688" y="2266633"/>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Advantages:</a:t>
            </a:r>
            <a:endParaRPr/>
          </a:p>
          <a:p>
            <a:pPr indent="-285750" lvl="1" marL="742950" marR="0" rtl="0" algn="l">
              <a:lnSpc>
                <a:spcPct val="9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Result in cost savings</a:t>
            </a:r>
            <a:endParaRPr/>
          </a:p>
          <a:p>
            <a:pPr indent="-285750" lvl="1" marL="742950" marR="0" rtl="0" algn="l">
              <a:lnSpc>
                <a:spcPct val="9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May be desirable from the user’s standpoint</a:t>
            </a:r>
            <a:endParaRPr/>
          </a:p>
          <a:p>
            <a:pPr indent="-285750" lvl="1" marL="742950" marR="0" rtl="0" algn="l">
              <a:lnSpc>
                <a:spcPct val="9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Easier to keep up to date</a:t>
            </a:r>
            <a:endParaRPr/>
          </a:p>
          <a:p>
            <a:pPr indent="-342900" lvl="0" marL="342900" marR="0" rtl="0" algn="l">
              <a:lnSpc>
                <a:spcPct val="9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Disadvantages:</a:t>
            </a:r>
            <a:endParaRPr/>
          </a:p>
          <a:p>
            <a:pPr indent="-285750" lvl="1" marL="742950" marR="0" rtl="0" algn="l">
              <a:lnSpc>
                <a:spcPct val="9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Different screen resolutions</a:t>
            </a:r>
            <a:endParaRPr/>
          </a:p>
          <a:p>
            <a:pPr indent="-285750" lvl="1" marL="742950" marR="0" rtl="0" algn="l">
              <a:lnSpc>
                <a:spcPct val="9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Fonts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pic>
        <p:nvPicPr>
          <p:cNvPr descr="Sun" id="598" name="Google Shape;598;p82"/>
          <p:cNvPicPr preferRelativeResize="0"/>
          <p:nvPr/>
        </p:nvPicPr>
        <p:blipFill rotWithShape="1">
          <a:blip r:embed="rId3">
            <a:alphaModFix/>
          </a:blip>
          <a:srcRect b="0" l="0" r="0" t="0"/>
          <a:stretch/>
        </p:blipFill>
        <p:spPr>
          <a:xfrm>
            <a:off x="9131037" y="452120"/>
            <a:ext cx="914400" cy="914400"/>
          </a:xfrm>
          <a:prstGeom prst="rect">
            <a:avLst/>
          </a:prstGeom>
          <a:noFill/>
          <a:ln>
            <a:noFill/>
          </a:ln>
        </p:spPr>
      </p:pic>
      <p:pic>
        <p:nvPicPr>
          <p:cNvPr descr="Pencil" id="599" name="Google Shape;599;p82"/>
          <p:cNvPicPr preferRelativeResize="0"/>
          <p:nvPr>
            <p:ph idx="1" type="body"/>
          </p:nvPr>
        </p:nvPicPr>
        <p:blipFill rotWithShape="1">
          <a:blip r:embed="rId4">
            <a:alphaModFix/>
          </a:blip>
          <a:srcRect b="0" l="0" r="0" t="0"/>
          <a:stretch/>
        </p:blipFill>
        <p:spPr>
          <a:xfrm>
            <a:off x="480695" y="685800"/>
            <a:ext cx="914400" cy="914400"/>
          </a:xfrm>
          <a:prstGeom prst="rect">
            <a:avLst/>
          </a:prstGeom>
          <a:noFill/>
          <a:ln>
            <a:noFill/>
          </a:ln>
        </p:spPr>
      </p:pic>
      <p:sp>
        <p:nvSpPr>
          <p:cNvPr id="600" name="Google Shape;600;p82"/>
          <p:cNvSpPr/>
          <p:nvPr/>
        </p:nvSpPr>
        <p:spPr>
          <a:xfrm>
            <a:off x="659251" y="123165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dk1"/>
              </a:buClr>
              <a:buSzPts val="4400"/>
              <a:buFont typeface="Calibri"/>
              <a:buNone/>
            </a:pPr>
            <a:r>
              <a:rPr b="1" i="1" lang="en-US" sz="4400" u="none" cap="none" strike="noStrike">
                <a:solidFill>
                  <a:schemeClr val="dk1"/>
                </a:solidFill>
                <a:latin typeface="Calibri"/>
                <a:ea typeface="Calibri"/>
                <a:cs typeface="Calibri"/>
                <a:sym typeface="Calibri"/>
              </a:rPr>
              <a:t>Video, Audio and Animation</a:t>
            </a:r>
            <a:endParaRPr b="1" i="1" sz="4400" u="none" cap="none" strike="noStrike">
              <a:solidFill>
                <a:schemeClr val="accent1"/>
              </a:solidFill>
              <a:latin typeface="Calibri"/>
              <a:ea typeface="Calibri"/>
              <a:cs typeface="Calibri"/>
              <a:sym typeface="Calibri"/>
            </a:endParaRPr>
          </a:p>
        </p:txBody>
      </p:sp>
      <p:sp>
        <p:nvSpPr>
          <p:cNvPr id="601" name="Google Shape;601;p82"/>
          <p:cNvSpPr/>
          <p:nvPr/>
        </p:nvSpPr>
        <p:spPr>
          <a:xfrm>
            <a:off x="1732401" y="4975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Output Technologies</a:t>
            </a:r>
            <a:endParaRPr b="1" i="1" sz="4400" u="none" cap="none" strike="noStrike">
              <a:solidFill>
                <a:schemeClr val="accent1"/>
              </a:solidFill>
              <a:latin typeface="Calibri"/>
              <a:ea typeface="Calibri"/>
              <a:cs typeface="Calibri"/>
              <a:sym typeface="Calibri"/>
            </a:endParaRPr>
          </a:p>
        </p:txBody>
      </p:sp>
      <p:sp>
        <p:nvSpPr>
          <p:cNvPr id="602" name="Google Shape;602;p82"/>
          <p:cNvSpPr/>
          <p:nvPr/>
        </p:nvSpPr>
        <p:spPr>
          <a:xfrm>
            <a:off x="1710373" y="2053908"/>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Video</a:t>
            </a:r>
            <a:endParaRPr/>
          </a:p>
          <a:p>
            <a:pPr indent="-285750" lvl="1" marL="742950" marR="0" rtl="0" algn="l">
              <a:lnSpc>
                <a:spcPct val="10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Combines the impact of audio with a visual channel</a:t>
            </a:r>
            <a:endParaRPr/>
          </a:p>
          <a:p>
            <a:pPr indent="-342900" lvl="0" marL="342900" marR="0" rtl="0" algn="l">
              <a:lnSpc>
                <a:spcPct val="10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Audio</a:t>
            </a:r>
            <a:endParaRPr/>
          </a:p>
          <a:p>
            <a:pPr indent="-285750" lvl="1" marL="742950" marR="0" rtl="0" algn="l">
              <a:lnSpc>
                <a:spcPct val="10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Transient, usually output for the benefit of one user</a:t>
            </a:r>
            <a:endParaRPr/>
          </a:p>
          <a:p>
            <a:pPr indent="-342900" lvl="0" marL="342900" marR="0" rtl="0" algn="l">
              <a:lnSpc>
                <a:spcPct val="10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Animation</a:t>
            </a:r>
            <a:endParaRPr/>
          </a:p>
          <a:p>
            <a:pPr indent="-285750" lvl="1" marL="742950" marR="0" rtl="0" algn="l">
              <a:lnSpc>
                <a:spcPct val="10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The presentation of different images in a series, one at a time</a:t>
            </a:r>
            <a:endParaRPr/>
          </a:p>
          <a:p>
            <a:pPr indent="-165100" lvl="0" marL="342900" marR="0" rtl="0" algn="l">
              <a:lnSpc>
                <a:spcPct val="100000"/>
              </a:lnSpc>
              <a:spcBef>
                <a:spcPts val="560"/>
              </a:spcBef>
              <a:spcAft>
                <a:spcPts val="0"/>
              </a:spcAft>
              <a:buClr>
                <a:schemeClr val="dk1"/>
              </a:buClr>
              <a:buSzPts val="2800"/>
              <a:buFont typeface="Corbel"/>
              <a:buNone/>
            </a:pPr>
            <a:r>
              <a:t/>
            </a:r>
            <a:endParaRPr b="0" i="0" sz="2800" u="none" cap="none" strike="noStrike">
              <a:solidFill>
                <a:schemeClr val="dk1"/>
              </a:solidFill>
              <a:latin typeface="Corbel"/>
              <a:ea typeface="Corbel"/>
              <a:cs typeface="Corbel"/>
              <a:sym typeface="Corbe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6" name="Shape 606"/>
        <p:cNvGrpSpPr/>
        <p:nvPr/>
      </p:nvGrpSpPr>
      <p:grpSpPr>
        <a:xfrm>
          <a:off x="0" y="0"/>
          <a:ext cx="0" cy="0"/>
          <a:chOff x="0" y="0"/>
          <a:chExt cx="0" cy="0"/>
        </a:xfrm>
      </p:grpSpPr>
      <p:pic>
        <p:nvPicPr>
          <p:cNvPr descr="Sun" id="607" name="Google Shape;607;p83"/>
          <p:cNvPicPr preferRelativeResize="0"/>
          <p:nvPr/>
        </p:nvPicPr>
        <p:blipFill rotWithShape="1">
          <a:blip r:embed="rId3">
            <a:alphaModFix/>
          </a:blip>
          <a:srcRect b="0" l="0" r="0" t="0"/>
          <a:stretch/>
        </p:blipFill>
        <p:spPr>
          <a:xfrm>
            <a:off x="9131037" y="452120"/>
            <a:ext cx="914400" cy="914400"/>
          </a:xfrm>
          <a:prstGeom prst="rect">
            <a:avLst/>
          </a:prstGeom>
          <a:noFill/>
          <a:ln>
            <a:noFill/>
          </a:ln>
        </p:spPr>
      </p:pic>
      <p:pic>
        <p:nvPicPr>
          <p:cNvPr descr="Pencil" id="608" name="Google Shape;608;p83"/>
          <p:cNvPicPr preferRelativeResize="0"/>
          <p:nvPr>
            <p:ph idx="1" type="body"/>
          </p:nvPr>
        </p:nvPicPr>
        <p:blipFill rotWithShape="1">
          <a:blip r:embed="rId4">
            <a:alphaModFix/>
          </a:blip>
          <a:srcRect b="0" l="0" r="0" t="0"/>
          <a:stretch/>
        </p:blipFill>
        <p:spPr>
          <a:xfrm>
            <a:off x="480695" y="685800"/>
            <a:ext cx="914400" cy="914400"/>
          </a:xfrm>
          <a:prstGeom prst="rect">
            <a:avLst/>
          </a:prstGeom>
          <a:noFill/>
          <a:ln>
            <a:noFill/>
          </a:ln>
        </p:spPr>
      </p:pic>
      <p:sp>
        <p:nvSpPr>
          <p:cNvPr id="609" name="Google Shape;609;p83"/>
          <p:cNvSpPr/>
          <p:nvPr/>
        </p:nvSpPr>
        <p:spPr>
          <a:xfrm>
            <a:off x="659251" y="123165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dk1"/>
              </a:buClr>
              <a:buSzPts val="4400"/>
              <a:buFont typeface="Calibri"/>
              <a:buNone/>
            </a:pPr>
            <a:r>
              <a:rPr b="1" i="1" lang="en-US" sz="4400" u="none" cap="none" strike="noStrike">
                <a:solidFill>
                  <a:schemeClr val="dk1"/>
                </a:solidFill>
                <a:latin typeface="Calibri"/>
                <a:ea typeface="Calibri"/>
                <a:cs typeface="Calibri"/>
                <a:sym typeface="Calibri"/>
              </a:rPr>
              <a:t>Electronic Output</a:t>
            </a:r>
            <a:endParaRPr b="1" i="1" sz="4400" u="none" cap="none" strike="noStrike">
              <a:solidFill>
                <a:schemeClr val="accent1"/>
              </a:solidFill>
              <a:latin typeface="Calibri"/>
              <a:ea typeface="Calibri"/>
              <a:cs typeface="Calibri"/>
              <a:sym typeface="Calibri"/>
            </a:endParaRPr>
          </a:p>
        </p:txBody>
      </p:sp>
      <p:sp>
        <p:nvSpPr>
          <p:cNvPr id="610" name="Google Shape;610;p83"/>
          <p:cNvSpPr/>
          <p:nvPr/>
        </p:nvSpPr>
        <p:spPr>
          <a:xfrm>
            <a:off x="1732401" y="4975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Output Technologies</a:t>
            </a:r>
            <a:endParaRPr b="1" i="1" sz="4400" u="none" cap="none" strike="noStrike">
              <a:solidFill>
                <a:schemeClr val="accent1"/>
              </a:solidFill>
              <a:latin typeface="Calibri"/>
              <a:ea typeface="Calibri"/>
              <a:cs typeface="Calibri"/>
              <a:sym typeface="Calibri"/>
            </a:endParaRPr>
          </a:p>
        </p:txBody>
      </p:sp>
      <p:sp>
        <p:nvSpPr>
          <p:cNvPr id="611" name="Google Shape;611;p83"/>
          <p:cNvSpPr/>
          <p:nvPr/>
        </p:nvSpPr>
        <p:spPr>
          <a:xfrm>
            <a:off x="1183005" y="2231390"/>
            <a:ext cx="7772400" cy="211074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Electronic mail (email)</a:t>
            </a:r>
            <a:endParaRPr/>
          </a:p>
          <a:p>
            <a:pPr indent="-342900" lvl="0" marL="342900" marR="0" rtl="0" algn="l">
              <a:lnSpc>
                <a:spcPct val="10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Faxes</a:t>
            </a:r>
            <a:endParaRPr/>
          </a:p>
          <a:p>
            <a:pPr indent="-342900" lvl="0" marL="342900" marR="0" rtl="0" algn="l">
              <a:lnSpc>
                <a:spcPct val="10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Bulletin board messages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pic>
        <p:nvPicPr>
          <p:cNvPr descr="Sun" id="616" name="Google Shape;616;p84"/>
          <p:cNvPicPr preferRelativeResize="0"/>
          <p:nvPr/>
        </p:nvPicPr>
        <p:blipFill rotWithShape="1">
          <a:blip r:embed="rId3">
            <a:alphaModFix/>
          </a:blip>
          <a:srcRect b="0" l="0" r="0" t="0"/>
          <a:stretch/>
        </p:blipFill>
        <p:spPr>
          <a:xfrm>
            <a:off x="9131037" y="452120"/>
            <a:ext cx="914400" cy="914400"/>
          </a:xfrm>
          <a:prstGeom prst="rect">
            <a:avLst/>
          </a:prstGeom>
          <a:noFill/>
          <a:ln>
            <a:noFill/>
          </a:ln>
        </p:spPr>
      </p:pic>
      <p:pic>
        <p:nvPicPr>
          <p:cNvPr descr="Pencil" id="617" name="Google Shape;617;p84"/>
          <p:cNvPicPr preferRelativeResize="0"/>
          <p:nvPr>
            <p:ph idx="1" type="body"/>
          </p:nvPr>
        </p:nvPicPr>
        <p:blipFill rotWithShape="1">
          <a:blip r:embed="rId4">
            <a:alphaModFix/>
          </a:blip>
          <a:srcRect b="0" l="0" r="0" t="0"/>
          <a:stretch/>
        </p:blipFill>
        <p:spPr>
          <a:xfrm>
            <a:off x="480695" y="685800"/>
            <a:ext cx="914400" cy="914400"/>
          </a:xfrm>
          <a:prstGeom prst="rect">
            <a:avLst/>
          </a:prstGeom>
          <a:noFill/>
          <a:ln>
            <a:noFill/>
          </a:ln>
        </p:spPr>
      </p:pic>
      <p:sp>
        <p:nvSpPr>
          <p:cNvPr id="618" name="Google Shape;618;p84"/>
          <p:cNvSpPr/>
          <p:nvPr/>
        </p:nvSpPr>
        <p:spPr>
          <a:xfrm>
            <a:off x="659251" y="123165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dk1"/>
              </a:buClr>
              <a:buSzPts val="4400"/>
              <a:buFont typeface="Calibri"/>
              <a:buNone/>
            </a:pPr>
            <a:r>
              <a:rPr b="1" i="1" lang="en-US" sz="4400" u="none" cap="none" strike="noStrike">
                <a:solidFill>
                  <a:schemeClr val="dk1"/>
                </a:solidFill>
                <a:latin typeface="Calibri"/>
                <a:ea typeface="Calibri"/>
                <a:cs typeface="Calibri"/>
                <a:sym typeface="Calibri"/>
              </a:rPr>
              <a:t>RSS (Really Simple Syndication)</a:t>
            </a:r>
            <a:endParaRPr b="1" i="1" sz="4400" u="none" cap="none" strike="noStrike">
              <a:solidFill>
                <a:schemeClr val="accent1"/>
              </a:solidFill>
              <a:latin typeface="Calibri"/>
              <a:ea typeface="Calibri"/>
              <a:cs typeface="Calibri"/>
              <a:sym typeface="Calibri"/>
            </a:endParaRPr>
          </a:p>
        </p:txBody>
      </p:sp>
      <p:sp>
        <p:nvSpPr>
          <p:cNvPr id="619" name="Google Shape;619;p84"/>
          <p:cNvSpPr/>
          <p:nvPr/>
        </p:nvSpPr>
        <p:spPr>
          <a:xfrm>
            <a:off x="1732401" y="4975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Output Technologies</a:t>
            </a:r>
            <a:endParaRPr b="1" i="1" sz="4400" u="none" cap="none" strike="noStrike">
              <a:solidFill>
                <a:schemeClr val="accent1"/>
              </a:solidFill>
              <a:latin typeface="Calibri"/>
              <a:ea typeface="Calibri"/>
              <a:cs typeface="Calibri"/>
              <a:sym typeface="Calibri"/>
            </a:endParaRPr>
          </a:p>
        </p:txBody>
      </p:sp>
      <p:sp>
        <p:nvSpPr>
          <p:cNvPr id="620" name="Google Shape;620;p84"/>
          <p:cNvSpPr/>
          <p:nvPr/>
        </p:nvSpPr>
        <p:spPr>
          <a:xfrm>
            <a:off x="1182688" y="2159953"/>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Corbel"/>
              <a:buChar char="•"/>
            </a:pPr>
            <a:r>
              <a:rPr b="0" i="0" lang="en-US" sz="2800" u="none" cap="none" strike="noStrike">
                <a:solidFill>
                  <a:schemeClr val="dk1"/>
                </a:solidFill>
                <a:latin typeface="Corbel"/>
                <a:ea typeface="Corbel"/>
                <a:cs typeface="Corbel"/>
                <a:sym typeface="Corbel"/>
              </a:rPr>
              <a:t>A way of gathering and distributing news and other content from multiple sources</a:t>
            </a:r>
            <a:endParaRPr b="0" i="0" sz="2800" u="none" cap="none" strike="noStrike">
              <a:solidFill>
                <a:schemeClr val="dk1"/>
              </a:solidFill>
              <a:latin typeface="Corbel"/>
              <a:ea typeface="Corbel"/>
              <a:cs typeface="Corbel"/>
              <a:sym typeface="Corbel"/>
            </a:endParaRPr>
          </a:p>
          <a:p>
            <a:pPr indent="-342900" lvl="0" marL="342900" marR="0" rtl="0" algn="l">
              <a:lnSpc>
                <a:spcPct val="100000"/>
              </a:lnSpc>
              <a:spcBef>
                <a:spcPts val="560"/>
              </a:spcBef>
              <a:spcAft>
                <a:spcPts val="0"/>
              </a:spcAft>
              <a:buClr>
                <a:schemeClr val="dk1"/>
              </a:buClr>
              <a:buSzPts val="2800"/>
              <a:buFont typeface="Corbel"/>
              <a:buChar char="•"/>
            </a:pPr>
            <a:r>
              <a:rPr b="0" i="0" lang="en-US" sz="2800" u="none" cap="none" strike="noStrike">
                <a:solidFill>
                  <a:schemeClr val="dk1"/>
                </a:solidFill>
                <a:latin typeface="Corbel"/>
                <a:ea typeface="Corbel"/>
                <a:cs typeface="Corbel"/>
                <a:sym typeface="Corbel"/>
              </a:rPr>
              <a:t>RSS news readers can either stand alone or be integrated with your browser as plug-ins</a:t>
            </a:r>
            <a:endParaRPr b="0" i="0" sz="2800" u="none" cap="none" strike="noStrike">
              <a:solidFill>
                <a:schemeClr val="dk1"/>
              </a:solidFill>
              <a:latin typeface="Corbel"/>
              <a:ea typeface="Corbel"/>
              <a:cs typeface="Corbel"/>
              <a:sym typeface="Corbel"/>
            </a:endParaRPr>
          </a:p>
          <a:p>
            <a:pPr indent="-342900" lvl="0" marL="342900" marR="0" rtl="0" algn="l">
              <a:lnSpc>
                <a:spcPct val="100000"/>
              </a:lnSpc>
              <a:spcBef>
                <a:spcPts val="560"/>
              </a:spcBef>
              <a:spcAft>
                <a:spcPts val="0"/>
              </a:spcAft>
              <a:buClr>
                <a:schemeClr val="dk1"/>
              </a:buClr>
              <a:buSzPts val="2800"/>
              <a:buFont typeface="Corbel"/>
              <a:buChar char="•"/>
            </a:pPr>
            <a:r>
              <a:rPr b="0" i="0" lang="en-US" sz="2800" u="none" cap="none" strike="noStrike">
                <a:solidFill>
                  <a:schemeClr val="dk1"/>
                </a:solidFill>
                <a:latin typeface="Corbel"/>
                <a:ea typeface="Corbel"/>
                <a:cs typeface="Corbel"/>
                <a:sym typeface="Corbel"/>
              </a:rPr>
              <a:t>Has the advantage of efficiently organizing news and other information from a variety of sources chosen by the user</a:t>
            </a:r>
            <a:endParaRPr b="0" i="0" sz="2800" u="none" cap="none" strike="noStrike">
              <a:solidFill>
                <a:schemeClr val="dk1"/>
              </a:solidFill>
              <a:latin typeface="Corbel"/>
              <a:ea typeface="Corbel"/>
              <a:cs typeface="Corbel"/>
              <a:sym typeface="Corbe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4" name="Shape 624"/>
        <p:cNvGrpSpPr/>
        <p:nvPr/>
      </p:nvGrpSpPr>
      <p:grpSpPr>
        <a:xfrm>
          <a:off x="0" y="0"/>
          <a:ext cx="0" cy="0"/>
          <a:chOff x="0" y="0"/>
          <a:chExt cx="0" cy="0"/>
        </a:xfrm>
      </p:grpSpPr>
      <p:pic>
        <p:nvPicPr>
          <p:cNvPr descr="Sun" id="625" name="Google Shape;625;p85"/>
          <p:cNvPicPr preferRelativeResize="0"/>
          <p:nvPr/>
        </p:nvPicPr>
        <p:blipFill rotWithShape="1">
          <a:blip r:embed="rId3">
            <a:alphaModFix/>
          </a:blip>
          <a:srcRect b="0" l="0" r="0" t="0"/>
          <a:stretch/>
        </p:blipFill>
        <p:spPr>
          <a:xfrm>
            <a:off x="9131037" y="452120"/>
            <a:ext cx="914400" cy="914400"/>
          </a:xfrm>
          <a:prstGeom prst="rect">
            <a:avLst/>
          </a:prstGeom>
          <a:noFill/>
          <a:ln>
            <a:noFill/>
          </a:ln>
        </p:spPr>
      </p:pic>
      <p:pic>
        <p:nvPicPr>
          <p:cNvPr descr="Pencil" id="626" name="Google Shape;626;p85"/>
          <p:cNvPicPr preferRelativeResize="0"/>
          <p:nvPr>
            <p:ph idx="1" type="body"/>
          </p:nvPr>
        </p:nvPicPr>
        <p:blipFill rotWithShape="1">
          <a:blip r:embed="rId4">
            <a:alphaModFix/>
          </a:blip>
          <a:srcRect b="0" l="0" r="0" t="0"/>
          <a:stretch/>
        </p:blipFill>
        <p:spPr>
          <a:xfrm>
            <a:off x="480695" y="685800"/>
            <a:ext cx="914400" cy="914400"/>
          </a:xfrm>
          <a:prstGeom prst="rect">
            <a:avLst/>
          </a:prstGeom>
          <a:noFill/>
          <a:ln>
            <a:noFill/>
          </a:ln>
        </p:spPr>
      </p:pic>
      <p:sp>
        <p:nvSpPr>
          <p:cNvPr id="627" name="Google Shape;627;p85"/>
          <p:cNvSpPr/>
          <p:nvPr/>
        </p:nvSpPr>
        <p:spPr>
          <a:xfrm>
            <a:off x="659251" y="123165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dk1"/>
              </a:buClr>
              <a:buSzPts val="4400"/>
              <a:buFont typeface="Calibri"/>
              <a:buNone/>
            </a:pPr>
            <a:r>
              <a:rPr b="1" i="1" lang="en-US" sz="4400" u="none" cap="none" strike="noStrike">
                <a:solidFill>
                  <a:schemeClr val="dk1"/>
                </a:solidFill>
                <a:latin typeface="Calibri"/>
                <a:ea typeface="Calibri"/>
                <a:cs typeface="Calibri"/>
                <a:sym typeface="Calibri"/>
              </a:rPr>
              <a:t>Push and Pull Technologies</a:t>
            </a:r>
            <a:endParaRPr b="1" i="1" sz="4400" u="none" cap="none" strike="noStrike">
              <a:solidFill>
                <a:schemeClr val="accent1"/>
              </a:solidFill>
              <a:latin typeface="Calibri"/>
              <a:ea typeface="Calibri"/>
              <a:cs typeface="Calibri"/>
              <a:sym typeface="Calibri"/>
            </a:endParaRPr>
          </a:p>
        </p:txBody>
      </p:sp>
      <p:sp>
        <p:nvSpPr>
          <p:cNvPr id="628" name="Google Shape;628;p85"/>
          <p:cNvSpPr/>
          <p:nvPr/>
        </p:nvSpPr>
        <p:spPr>
          <a:xfrm>
            <a:off x="1732401" y="4975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Output Technologies</a:t>
            </a:r>
            <a:endParaRPr b="1" i="1" sz="4400" u="none" cap="none" strike="noStrike">
              <a:solidFill>
                <a:schemeClr val="accent1"/>
              </a:solidFill>
              <a:latin typeface="Calibri"/>
              <a:ea typeface="Calibri"/>
              <a:cs typeface="Calibri"/>
              <a:sym typeface="Calibri"/>
            </a:endParaRPr>
          </a:p>
        </p:txBody>
      </p:sp>
      <p:sp>
        <p:nvSpPr>
          <p:cNvPr id="629" name="Google Shape;629;p85"/>
          <p:cNvSpPr/>
          <p:nvPr/>
        </p:nvSpPr>
        <p:spPr>
          <a:xfrm>
            <a:off x="1183005" y="2284730"/>
            <a:ext cx="9777730" cy="380492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Pull technology allows the user to take formatted data from the Web</a:t>
            </a:r>
            <a:endParaRPr/>
          </a:p>
          <a:p>
            <a:pPr indent="-342900" lvl="0" marL="342900" marR="0" rtl="0" algn="l">
              <a:lnSpc>
                <a:spcPct val="10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Push technology sends solicited or unsolicited information to a customer or client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41"/>
          <p:cNvSpPr txBox="1"/>
          <p:nvPr>
            <p:ph type="title"/>
          </p:nvPr>
        </p:nvSpPr>
        <p:spPr>
          <a:xfrm>
            <a:off x="1140144" y="231140"/>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latin typeface="Calibri"/>
                <a:ea typeface="Calibri"/>
                <a:cs typeface="Calibri"/>
                <a:sym typeface="Calibri"/>
              </a:rPr>
              <a:t>Quy trình thiết kế form</a:t>
            </a:r>
            <a:endParaRPr>
              <a:latin typeface="Calibri"/>
              <a:ea typeface="Calibri"/>
              <a:cs typeface="Calibri"/>
              <a:sym typeface="Calibri"/>
            </a:endParaRPr>
          </a:p>
        </p:txBody>
      </p:sp>
      <p:pic>
        <p:nvPicPr>
          <p:cNvPr descr="Sun" id="292" name="Google Shape;292;p41"/>
          <p:cNvPicPr preferRelativeResize="0"/>
          <p:nvPr/>
        </p:nvPicPr>
        <p:blipFill rotWithShape="1">
          <a:blip r:embed="rId3">
            <a:alphaModFix/>
          </a:blip>
          <a:srcRect b="0" l="0" r="0" t="0"/>
          <a:stretch/>
        </p:blipFill>
        <p:spPr>
          <a:xfrm>
            <a:off x="7138842" y="452120"/>
            <a:ext cx="914400" cy="914400"/>
          </a:xfrm>
          <a:prstGeom prst="rect">
            <a:avLst/>
          </a:prstGeom>
          <a:noFill/>
          <a:ln>
            <a:noFill/>
          </a:ln>
        </p:spPr>
      </p:pic>
      <p:sp>
        <p:nvSpPr>
          <p:cNvPr id="293" name="Google Shape;293;p41"/>
          <p:cNvSpPr txBox="1"/>
          <p:nvPr>
            <p:ph idx="1" type="body"/>
          </p:nvPr>
        </p:nvSpPr>
        <p:spPr>
          <a:xfrm>
            <a:off x="1143000" y="2057400"/>
            <a:ext cx="9872871" cy="4038600"/>
          </a:xfrm>
          <a:prstGeom prst="rect">
            <a:avLst/>
          </a:prstGeom>
          <a:noFill/>
          <a:ln>
            <a:noFill/>
          </a:ln>
        </p:spPr>
        <p:txBody>
          <a:bodyPr anchorCtr="0" anchor="t" bIns="45700" lIns="91425" spcFirstLastPara="1" rIns="91425" wrap="square" tIns="45700">
            <a:noAutofit/>
          </a:bodyPr>
          <a:lstStyle/>
          <a:p>
            <a:pPr indent="-285750" lvl="0" marL="285750" rtl="0" algn="l">
              <a:lnSpc>
                <a:spcPct val="150000"/>
              </a:lnSpc>
              <a:spcBef>
                <a:spcPts val="0"/>
              </a:spcBef>
              <a:spcAft>
                <a:spcPts val="0"/>
              </a:spcAft>
              <a:buClr>
                <a:schemeClr val="accent1"/>
              </a:buClr>
              <a:buSzPts val="3200"/>
              <a:buFont typeface="Noto Sans Symbols"/>
              <a:buChar char="✓"/>
            </a:pPr>
            <a:r>
              <a:rPr lang="en-US" sz="3200">
                <a:latin typeface="Tahoma"/>
                <a:ea typeface="Tahoma"/>
                <a:cs typeface="Tahoma"/>
                <a:sym typeface="Tahoma"/>
              </a:rPr>
              <a:t> Hình thành ý tưởng</a:t>
            </a:r>
            <a:endParaRPr/>
          </a:p>
          <a:p>
            <a:pPr indent="-285750" lvl="0" marL="285750" rtl="0" algn="l">
              <a:lnSpc>
                <a:spcPct val="150000"/>
              </a:lnSpc>
              <a:spcBef>
                <a:spcPts val="0"/>
              </a:spcBef>
              <a:spcAft>
                <a:spcPts val="0"/>
              </a:spcAft>
              <a:buClr>
                <a:schemeClr val="accent1"/>
              </a:buClr>
              <a:buSzPts val="3200"/>
              <a:buFont typeface="Noto Sans Symbols"/>
              <a:buChar char="✓"/>
            </a:pPr>
            <a:r>
              <a:rPr lang="en-US" sz="3200">
                <a:latin typeface="Tahoma"/>
                <a:ea typeface="Tahoma"/>
                <a:cs typeface="Tahoma"/>
                <a:sym typeface="Tahoma"/>
              </a:rPr>
              <a:t> Phát thảo ý tưởng thành một thứ gì đó cụ thể</a:t>
            </a:r>
            <a:endParaRPr sz="3200">
              <a:latin typeface="Tahoma"/>
              <a:ea typeface="Tahoma"/>
              <a:cs typeface="Tahoma"/>
              <a:sym typeface="Tahoma"/>
            </a:endParaRPr>
          </a:p>
          <a:p>
            <a:pPr indent="-285750" lvl="0" marL="285750" rtl="0" algn="l">
              <a:lnSpc>
                <a:spcPct val="150000"/>
              </a:lnSpc>
              <a:spcBef>
                <a:spcPts val="0"/>
              </a:spcBef>
              <a:spcAft>
                <a:spcPts val="0"/>
              </a:spcAft>
              <a:buClr>
                <a:schemeClr val="accent1"/>
              </a:buClr>
              <a:buSzPts val="3200"/>
              <a:buFont typeface="Noto Sans Symbols"/>
              <a:buChar char="✓"/>
            </a:pPr>
            <a:r>
              <a:rPr lang="en-US" sz="3200">
                <a:latin typeface="Tahoma"/>
                <a:ea typeface="Tahoma"/>
                <a:cs typeface="Tahoma"/>
                <a:sym typeface="Tahoma"/>
              </a:rPr>
              <a:t> Chia Form thành những phần nhỏ</a:t>
            </a:r>
            <a:endParaRPr/>
          </a:p>
          <a:p>
            <a:pPr indent="-285750" lvl="0" marL="285750" rtl="0" algn="l">
              <a:lnSpc>
                <a:spcPct val="150000"/>
              </a:lnSpc>
              <a:spcBef>
                <a:spcPts val="0"/>
              </a:spcBef>
              <a:spcAft>
                <a:spcPts val="0"/>
              </a:spcAft>
              <a:buClr>
                <a:schemeClr val="accent1"/>
              </a:buClr>
              <a:buSzPts val="3200"/>
              <a:buFont typeface="Noto Sans Symbols"/>
              <a:buChar char="✓"/>
            </a:pPr>
            <a:r>
              <a:rPr lang="en-US" sz="3200">
                <a:latin typeface="Tahoma"/>
                <a:ea typeface="Tahoma"/>
                <a:cs typeface="Tahoma"/>
                <a:sym typeface="Tahoma"/>
              </a:rPr>
              <a:t> Hoàn thiện</a:t>
            </a:r>
            <a:endParaRPr sz="3200">
              <a:latin typeface="Tahoma"/>
              <a:ea typeface="Tahoma"/>
              <a:cs typeface="Tahoma"/>
              <a:sym typeface="Tahoma"/>
            </a:endParaRPr>
          </a:p>
          <a:p>
            <a:pPr indent="0" lvl="0" marL="45720" rtl="0" algn="l">
              <a:lnSpc>
                <a:spcPct val="90000"/>
              </a:lnSpc>
              <a:spcBef>
                <a:spcPts val="1400"/>
              </a:spcBef>
              <a:spcAft>
                <a:spcPts val="0"/>
              </a:spcAft>
              <a:buSzPts val="1920"/>
              <a:buNone/>
            </a:pPr>
            <a:r>
              <a:t/>
            </a:r>
            <a:endParaRPr sz="2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3" name="Shape 633"/>
        <p:cNvGrpSpPr/>
        <p:nvPr/>
      </p:nvGrpSpPr>
      <p:grpSpPr>
        <a:xfrm>
          <a:off x="0" y="0"/>
          <a:ext cx="0" cy="0"/>
          <a:chOff x="0" y="0"/>
          <a:chExt cx="0" cy="0"/>
        </a:xfrm>
      </p:grpSpPr>
      <p:pic>
        <p:nvPicPr>
          <p:cNvPr descr="Sun" id="634" name="Google Shape;634;p86"/>
          <p:cNvPicPr preferRelativeResize="0"/>
          <p:nvPr/>
        </p:nvPicPr>
        <p:blipFill rotWithShape="1">
          <a:blip r:embed="rId3">
            <a:alphaModFix/>
          </a:blip>
          <a:srcRect b="0" l="0" r="0" t="0"/>
          <a:stretch/>
        </p:blipFill>
        <p:spPr>
          <a:xfrm>
            <a:off x="9131037" y="452120"/>
            <a:ext cx="914400" cy="914400"/>
          </a:xfrm>
          <a:prstGeom prst="rect">
            <a:avLst/>
          </a:prstGeom>
          <a:noFill/>
          <a:ln>
            <a:noFill/>
          </a:ln>
        </p:spPr>
      </p:pic>
      <p:sp>
        <p:nvSpPr>
          <p:cNvPr id="635" name="Google Shape;635;p86"/>
          <p:cNvSpPr/>
          <p:nvPr/>
        </p:nvSpPr>
        <p:spPr>
          <a:xfrm>
            <a:off x="2955411" y="5761112"/>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1" i="1" lang="en-US" sz="3200" u="none" cap="none" strike="noStrike">
                <a:solidFill>
                  <a:schemeClr val="dk1"/>
                </a:solidFill>
                <a:latin typeface="Calibri"/>
                <a:ea typeface="Calibri"/>
                <a:cs typeface="Calibri"/>
                <a:sym typeface="Calibri"/>
              </a:rPr>
              <a:t>A comparison of output methods </a:t>
            </a:r>
            <a:endParaRPr b="1" i="1" sz="3200" u="none" cap="none" strike="noStrike">
              <a:solidFill>
                <a:schemeClr val="dk1"/>
              </a:solidFill>
              <a:latin typeface="Calibri"/>
              <a:ea typeface="Calibri"/>
              <a:cs typeface="Calibri"/>
              <a:sym typeface="Calibri"/>
            </a:endParaRPr>
          </a:p>
        </p:txBody>
      </p:sp>
      <p:sp>
        <p:nvSpPr>
          <p:cNvPr id="636" name="Google Shape;636;p86"/>
          <p:cNvSpPr/>
          <p:nvPr/>
        </p:nvSpPr>
        <p:spPr>
          <a:xfrm>
            <a:off x="1732401" y="4975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Output Technologies</a:t>
            </a:r>
            <a:endParaRPr b="1" i="1" sz="4400" u="none" cap="none" strike="noStrike">
              <a:solidFill>
                <a:schemeClr val="accent1"/>
              </a:solidFill>
              <a:latin typeface="Calibri"/>
              <a:ea typeface="Calibri"/>
              <a:cs typeface="Calibri"/>
              <a:sym typeface="Calibri"/>
            </a:endParaRPr>
          </a:p>
        </p:txBody>
      </p:sp>
      <p:pic>
        <p:nvPicPr>
          <p:cNvPr id="637" name="Google Shape;637;p86"/>
          <p:cNvPicPr preferRelativeResize="0"/>
          <p:nvPr>
            <p:ph idx="2" type="body"/>
          </p:nvPr>
        </p:nvPicPr>
        <p:blipFill rotWithShape="1">
          <a:blip r:embed="rId4">
            <a:alphaModFix/>
          </a:blip>
          <a:srcRect b="5685" l="15703" r="16117" t="9092"/>
          <a:stretch/>
        </p:blipFill>
        <p:spPr>
          <a:xfrm>
            <a:off x="1732280" y="243840"/>
            <a:ext cx="8474710" cy="595884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1" name="Shape 641"/>
        <p:cNvGrpSpPr/>
        <p:nvPr/>
      </p:nvGrpSpPr>
      <p:grpSpPr>
        <a:xfrm>
          <a:off x="0" y="0"/>
          <a:ext cx="0" cy="0"/>
          <a:chOff x="0" y="0"/>
          <a:chExt cx="0" cy="0"/>
        </a:xfrm>
      </p:grpSpPr>
      <p:pic>
        <p:nvPicPr>
          <p:cNvPr descr="Sun" id="642" name="Google Shape;642;p87"/>
          <p:cNvPicPr preferRelativeResize="0"/>
          <p:nvPr/>
        </p:nvPicPr>
        <p:blipFill rotWithShape="1">
          <a:blip r:embed="rId3">
            <a:alphaModFix/>
          </a:blip>
          <a:srcRect b="0" l="0" r="0" t="0"/>
          <a:stretch/>
        </p:blipFill>
        <p:spPr>
          <a:xfrm>
            <a:off x="9131037" y="452120"/>
            <a:ext cx="914400" cy="914400"/>
          </a:xfrm>
          <a:prstGeom prst="rect">
            <a:avLst/>
          </a:prstGeom>
          <a:noFill/>
          <a:ln>
            <a:noFill/>
          </a:ln>
        </p:spPr>
      </p:pic>
      <p:pic>
        <p:nvPicPr>
          <p:cNvPr descr="Pencil" id="643" name="Google Shape;643;p87"/>
          <p:cNvPicPr preferRelativeResize="0"/>
          <p:nvPr>
            <p:ph idx="1" type="body"/>
          </p:nvPr>
        </p:nvPicPr>
        <p:blipFill rotWithShape="1">
          <a:blip r:embed="rId4">
            <a:alphaModFix/>
          </a:blip>
          <a:srcRect b="0" l="0" r="0" t="0"/>
          <a:stretch/>
        </p:blipFill>
        <p:spPr>
          <a:xfrm>
            <a:off x="656590" y="497840"/>
            <a:ext cx="914400" cy="914400"/>
          </a:xfrm>
          <a:prstGeom prst="rect">
            <a:avLst/>
          </a:prstGeom>
          <a:noFill/>
          <a:ln>
            <a:noFill/>
          </a:ln>
        </p:spPr>
      </p:pic>
      <p:sp>
        <p:nvSpPr>
          <p:cNvPr id="644" name="Google Shape;644;p87"/>
          <p:cNvSpPr/>
          <p:nvPr/>
        </p:nvSpPr>
        <p:spPr>
          <a:xfrm>
            <a:off x="1732401" y="4975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Factors </a:t>
            </a:r>
            <a:r>
              <a:rPr b="0" i="1" lang="en-US" sz="4400" u="none" cap="none" strike="noStrike">
                <a:solidFill>
                  <a:schemeClr val="accent1"/>
                </a:solidFill>
                <a:latin typeface="Calibri"/>
                <a:ea typeface="Calibri"/>
                <a:cs typeface="Calibri"/>
                <a:sym typeface="Calibri"/>
              </a:rPr>
              <a:t>to consider when </a:t>
            </a:r>
            <a:endParaRPr b="0" i="1" sz="4400" u="none" cap="none" strike="noStrike">
              <a:solidFill>
                <a:schemeClr val="accent1"/>
              </a:solidFill>
              <a:latin typeface="Calibri"/>
              <a:ea typeface="Calibri"/>
              <a:cs typeface="Calibri"/>
              <a:sym typeface="Calibri"/>
            </a:endParaRPr>
          </a:p>
          <a:p>
            <a:pPr indent="0" lvl="0" marL="0" marR="0" rtl="0" algn="l">
              <a:lnSpc>
                <a:spcPct val="80000"/>
              </a:lnSpc>
              <a:spcBef>
                <a:spcPts val="0"/>
              </a:spcBef>
              <a:spcAft>
                <a:spcPts val="0"/>
              </a:spcAft>
              <a:buClr>
                <a:schemeClr val="accent1"/>
              </a:buClr>
              <a:buSzPts val="4400"/>
              <a:buFont typeface="Calibri"/>
              <a:buNone/>
            </a:pPr>
            <a:r>
              <a:rPr b="0" i="1" lang="en-US" sz="4400" u="none" cap="none" strike="noStrike">
                <a:solidFill>
                  <a:schemeClr val="accent1"/>
                </a:solidFill>
                <a:latin typeface="Calibri"/>
                <a:ea typeface="Calibri"/>
                <a:cs typeface="Calibri"/>
                <a:sym typeface="Calibri"/>
              </a:rPr>
              <a:t>choosing</a:t>
            </a:r>
            <a:r>
              <a:rPr b="1" i="1" lang="en-US" sz="4400" u="none" cap="none" strike="noStrike">
                <a:solidFill>
                  <a:schemeClr val="accent1"/>
                </a:solidFill>
                <a:latin typeface="Calibri"/>
                <a:ea typeface="Calibri"/>
                <a:cs typeface="Calibri"/>
                <a:sym typeface="Calibri"/>
              </a:rPr>
              <a:t> Output Technology</a:t>
            </a:r>
            <a:endParaRPr b="1" i="1" sz="4400" u="none" cap="none" strike="noStrike">
              <a:solidFill>
                <a:schemeClr val="accent1"/>
              </a:solidFill>
              <a:latin typeface="Calibri"/>
              <a:ea typeface="Calibri"/>
              <a:cs typeface="Calibri"/>
              <a:sym typeface="Calibri"/>
            </a:endParaRPr>
          </a:p>
        </p:txBody>
      </p:sp>
      <p:sp>
        <p:nvSpPr>
          <p:cNvPr id="645" name="Google Shape;645;p87"/>
          <p:cNvSpPr/>
          <p:nvPr/>
        </p:nvSpPr>
        <p:spPr>
          <a:xfrm>
            <a:off x="1182688" y="1857693"/>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600"/>
              <a:buFont typeface="Corbel"/>
              <a:buChar char="•"/>
            </a:pPr>
            <a:r>
              <a:rPr b="0" i="0" lang="en-US" sz="2600" u="none" cap="none" strike="noStrike">
                <a:solidFill>
                  <a:schemeClr val="dk1"/>
                </a:solidFill>
                <a:latin typeface="Corbel"/>
                <a:ea typeface="Corbel"/>
                <a:cs typeface="Corbel"/>
                <a:sym typeface="Corbel"/>
              </a:rPr>
              <a:t>Who will use the output</a:t>
            </a:r>
            <a:endParaRPr b="0" i="0" sz="2600" u="none" cap="none" strike="noStrike">
              <a:solidFill>
                <a:schemeClr val="dk1"/>
              </a:solidFill>
              <a:latin typeface="Corbel"/>
              <a:ea typeface="Corbel"/>
              <a:cs typeface="Corbel"/>
              <a:sym typeface="Corbel"/>
            </a:endParaRPr>
          </a:p>
          <a:p>
            <a:pPr indent="-342900" lvl="0" marL="342900" marR="0" rtl="0" algn="l">
              <a:lnSpc>
                <a:spcPct val="80000"/>
              </a:lnSpc>
              <a:spcBef>
                <a:spcPts val="520"/>
              </a:spcBef>
              <a:spcAft>
                <a:spcPts val="0"/>
              </a:spcAft>
              <a:buClr>
                <a:schemeClr val="dk1"/>
              </a:buClr>
              <a:buSzPts val="2600"/>
              <a:buFont typeface="Corbel"/>
              <a:buChar char="•"/>
            </a:pPr>
            <a:r>
              <a:rPr b="0" i="0" lang="en-US" sz="2600" u="none" cap="none" strike="noStrike">
                <a:solidFill>
                  <a:schemeClr val="dk1"/>
                </a:solidFill>
                <a:latin typeface="Corbel"/>
                <a:ea typeface="Corbel"/>
                <a:cs typeface="Corbel"/>
                <a:sym typeface="Corbel"/>
              </a:rPr>
              <a:t>How many people need the output</a:t>
            </a:r>
            <a:endParaRPr b="0" i="0" sz="2600" u="none" cap="none" strike="noStrike">
              <a:solidFill>
                <a:schemeClr val="dk1"/>
              </a:solidFill>
              <a:latin typeface="Corbel"/>
              <a:ea typeface="Corbel"/>
              <a:cs typeface="Corbel"/>
              <a:sym typeface="Corbel"/>
            </a:endParaRPr>
          </a:p>
          <a:p>
            <a:pPr indent="-342900" lvl="0" marL="342900" marR="0" rtl="0" algn="l">
              <a:lnSpc>
                <a:spcPct val="80000"/>
              </a:lnSpc>
              <a:spcBef>
                <a:spcPts val="520"/>
              </a:spcBef>
              <a:spcAft>
                <a:spcPts val="0"/>
              </a:spcAft>
              <a:buClr>
                <a:schemeClr val="dk1"/>
              </a:buClr>
              <a:buSzPts val="2600"/>
              <a:buFont typeface="Corbel"/>
              <a:buChar char="•"/>
            </a:pPr>
            <a:r>
              <a:rPr b="0" i="0" lang="en-US" sz="2600" u="none" cap="none" strike="noStrike">
                <a:solidFill>
                  <a:schemeClr val="dk1"/>
                </a:solidFill>
                <a:latin typeface="Corbel"/>
                <a:ea typeface="Corbel"/>
                <a:cs typeface="Corbel"/>
                <a:sym typeface="Corbel"/>
              </a:rPr>
              <a:t>Where is the output needed</a:t>
            </a:r>
            <a:endParaRPr b="0" i="0" sz="2600" u="none" cap="none" strike="noStrike">
              <a:solidFill>
                <a:schemeClr val="dk1"/>
              </a:solidFill>
              <a:latin typeface="Corbel"/>
              <a:ea typeface="Corbel"/>
              <a:cs typeface="Corbel"/>
              <a:sym typeface="Corbel"/>
            </a:endParaRPr>
          </a:p>
          <a:p>
            <a:pPr indent="-342900" lvl="0" marL="342900" marR="0" rtl="0" algn="l">
              <a:lnSpc>
                <a:spcPct val="80000"/>
              </a:lnSpc>
              <a:spcBef>
                <a:spcPts val="520"/>
              </a:spcBef>
              <a:spcAft>
                <a:spcPts val="0"/>
              </a:spcAft>
              <a:buClr>
                <a:schemeClr val="dk1"/>
              </a:buClr>
              <a:buSzPts val="2600"/>
              <a:buFont typeface="Corbel"/>
              <a:buChar char="•"/>
            </a:pPr>
            <a:r>
              <a:rPr b="0" i="0" lang="en-US" sz="2600" u="none" cap="none" strike="noStrike">
                <a:solidFill>
                  <a:schemeClr val="dk1"/>
                </a:solidFill>
                <a:latin typeface="Corbel"/>
                <a:ea typeface="Corbel"/>
                <a:cs typeface="Corbel"/>
                <a:sym typeface="Corbel"/>
              </a:rPr>
              <a:t>What is the purpose</a:t>
            </a:r>
            <a:endParaRPr b="0" i="0" sz="2600" u="none" cap="none" strike="noStrike">
              <a:solidFill>
                <a:schemeClr val="dk1"/>
              </a:solidFill>
              <a:latin typeface="Corbel"/>
              <a:ea typeface="Corbel"/>
              <a:cs typeface="Corbel"/>
              <a:sym typeface="Corbel"/>
            </a:endParaRPr>
          </a:p>
          <a:p>
            <a:pPr indent="-342900" lvl="0" marL="342900" marR="0" rtl="0" algn="l">
              <a:lnSpc>
                <a:spcPct val="80000"/>
              </a:lnSpc>
              <a:spcBef>
                <a:spcPts val="520"/>
              </a:spcBef>
              <a:spcAft>
                <a:spcPts val="0"/>
              </a:spcAft>
              <a:buClr>
                <a:schemeClr val="dk1"/>
              </a:buClr>
              <a:buSzPts val="2600"/>
              <a:buFont typeface="Corbel"/>
              <a:buChar char="•"/>
            </a:pPr>
            <a:r>
              <a:rPr b="0" i="0" lang="en-US" sz="2600" u="none" cap="none" strike="noStrike">
                <a:solidFill>
                  <a:schemeClr val="dk1"/>
                </a:solidFill>
                <a:latin typeface="Corbel"/>
                <a:ea typeface="Corbel"/>
                <a:cs typeface="Corbel"/>
                <a:sym typeface="Corbel"/>
              </a:rPr>
              <a:t>What is the speed with which output is needed</a:t>
            </a:r>
            <a:endParaRPr b="0" i="0" sz="2600" u="none" cap="none" strike="noStrike">
              <a:solidFill>
                <a:schemeClr val="dk1"/>
              </a:solidFill>
              <a:latin typeface="Corbel"/>
              <a:ea typeface="Corbel"/>
              <a:cs typeface="Corbel"/>
              <a:sym typeface="Corbel"/>
            </a:endParaRPr>
          </a:p>
          <a:p>
            <a:pPr indent="-342900" lvl="0" marL="342900" marR="0" rtl="0" algn="l">
              <a:lnSpc>
                <a:spcPct val="80000"/>
              </a:lnSpc>
              <a:spcBef>
                <a:spcPts val="520"/>
              </a:spcBef>
              <a:spcAft>
                <a:spcPts val="0"/>
              </a:spcAft>
              <a:buClr>
                <a:schemeClr val="dk1"/>
              </a:buClr>
              <a:buSzPts val="2600"/>
              <a:buFont typeface="Corbel"/>
              <a:buChar char="•"/>
            </a:pPr>
            <a:r>
              <a:rPr b="0" i="0" lang="en-US" sz="2600" u="none" cap="none" strike="noStrike">
                <a:solidFill>
                  <a:schemeClr val="dk1"/>
                </a:solidFill>
                <a:latin typeface="Corbel"/>
                <a:ea typeface="Corbel"/>
                <a:cs typeface="Corbel"/>
                <a:sym typeface="Corbel"/>
              </a:rPr>
              <a:t>How frequently will the output be accessed</a:t>
            </a:r>
            <a:endParaRPr b="0" i="0" sz="2600" u="none" cap="none" strike="noStrike">
              <a:solidFill>
                <a:schemeClr val="dk1"/>
              </a:solidFill>
              <a:latin typeface="Corbel"/>
              <a:ea typeface="Corbel"/>
              <a:cs typeface="Corbel"/>
              <a:sym typeface="Corbel"/>
            </a:endParaRPr>
          </a:p>
          <a:p>
            <a:pPr indent="-342900" lvl="0" marL="342900" marR="0" rtl="0" algn="l">
              <a:lnSpc>
                <a:spcPct val="80000"/>
              </a:lnSpc>
              <a:spcBef>
                <a:spcPts val="520"/>
              </a:spcBef>
              <a:spcAft>
                <a:spcPts val="0"/>
              </a:spcAft>
              <a:buClr>
                <a:schemeClr val="dk1"/>
              </a:buClr>
              <a:buSzPts val="2600"/>
              <a:buFont typeface="Corbel"/>
              <a:buChar char="•"/>
            </a:pPr>
            <a:r>
              <a:rPr b="0" i="0" lang="en-US" sz="2600" u="none" cap="none" strike="noStrike">
                <a:solidFill>
                  <a:schemeClr val="dk1"/>
                </a:solidFill>
                <a:latin typeface="Corbel"/>
                <a:ea typeface="Corbel"/>
                <a:cs typeface="Corbel"/>
                <a:sym typeface="Corbel"/>
              </a:rPr>
              <a:t>How long will the output be stored</a:t>
            </a:r>
            <a:endParaRPr b="0" i="0" sz="2600" u="none" cap="none" strike="noStrike">
              <a:solidFill>
                <a:schemeClr val="dk1"/>
              </a:solidFill>
              <a:latin typeface="Corbel"/>
              <a:ea typeface="Corbel"/>
              <a:cs typeface="Corbel"/>
              <a:sym typeface="Corbel"/>
            </a:endParaRPr>
          </a:p>
          <a:p>
            <a:pPr indent="-342900" lvl="0" marL="342900" marR="0" rtl="0" algn="l">
              <a:lnSpc>
                <a:spcPct val="80000"/>
              </a:lnSpc>
              <a:spcBef>
                <a:spcPts val="520"/>
              </a:spcBef>
              <a:spcAft>
                <a:spcPts val="0"/>
              </a:spcAft>
              <a:buClr>
                <a:schemeClr val="dk1"/>
              </a:buClr>
              <a:buSzPts val="2600"/>
              <a:buFont typeface="Corbel"/>
              <a:buChar char="•"/>
            </a:pPr>
            <a:r>
              <a:rPr b="0" i="0" lang="en-US" sz="2600" u="none" cap="none" strike="noStrike">
                <a:solidFill>
                  <a:schemeClr val="dk1"/>
                </a:solidFill>
                <a:latin typeface="Corbel"/>
                <a:ea typeface="Corbel"/>
                <a:cs typeface="Corbel"/>
                <a:sym typeface="Corbel"/>
              </a:rPr>
              <a:t>Regulations depicting output produced, stored, and distributed</a:t>
            </a:r>
            <a:endParaRPr b="0" i="0" sz="2600" u="none" cap="none" strike="noStrike">
              <a:solidFill>
                <a:schemeClr val="dk1"/>
              </a:solidFill>
              <a:latin typeface="Corbel"/>
              <a:ea typeface="Corbel"/>
              <a:cs typeface="Corbel"/>
              <a:sym typeface="Corbel"/>
            </a:endParaRPr>
          </a:p>
          <a:p>
            <a:pPr indent="-342900" lvl="0" marL="342900" marR="0" rtl="0" algn="l">
              <a:lnSpc>
                <a:spcPct val="80000"/>
              </a:lnSpc>
              <a:spcBef>
                <a:spcPts val="520"/>
              </a:spcBef>
              <a:spcAft>
                <a:spcPts val="0"/>
              </a:spcAft>
              <a:buClr>
                <a:schemeClr val="dk1"/>
              </a:buClr>
              <a:buSzPts val="2600"/>
              <a:buFont typeface="Corbel"/>
              <a:buChar char="•"/>
            </a:pPr>
            <a:r>
              <a:rPr b="0" i="0" lang="en-US" sz="2600" u="none" cap="none" strike="noStrike">
                <a:solidFill>
                  <a:schemeClr val="dk1"/>
                </a:solidFill>
                <a:latin typeface="Corbel"/>
                <a:ea typeface="Corbel"/>
                <a:cs typeface="Corbel"/>
                <a:sym typeface="Corbel"/>
              </a:rPr>
              <a:t>Initial and ongoing costs of maintenance and supplies</a:t>
            </a:r>
            <a:endParaRPr b="0" i="0" sz="2600" u="none" cap="none" strike="noStrike">
              <a:solidFill>
                <a:schemeClr val="dk1"/>
              </a:solidFill>
              <a:latin typeface="Corbel"/>
              <a:ea typeface="Corbel"/>
              <a:cs typeface="Corbel"/>
              <a:sym typeface="Corbel"/>
            </a:endParaRPr>
          </a:p>
          <a:p>
            <a:pPr indent="-342900" lvl="0" marL="342900" marR="0" rtl="0" algn="l">
              <a:lnSpc>
                <a:spcPct val="80000"/>
              </a:lnSpc>
              <a:spcBef>
                <a:spcPts val="520"/>
              </a:spcBef>
              <a:spcAft>
                <a:spcPts val="0"/>
              </a:spcAft>
              <a:buClr>
                <a:schemeClr val="dk1"/>
              </a:buClr>
              <a:buSzPts val="2600"/>
              <a:buFont typeface="Corbel"/>
              <a:buChar char="•"/>
            </a:pPr>
            <a:r>
              <a:rPr b="0" i="0" lang="en-US" sz="2600" u="none" cap="none" strike="noStrike">
                <a:solidFill>
                  <a:schemeClr val="dk1"/>
                </a:solidFill>
                <a:latin typeface="Corbel"/>
                <a:ea typeface="Corbel"/>
                <a:cs typeface="Corbel"/>
                <a:sym typeface="Corbel"/>
              </a:rPr>
              <a:t>Human and environmental requirements</a:t>
            </a:r>
            <a:endParaRPr b="0" i="0" sz="2600" u="none" cap="none" strike="noStrike">
              <a:solidFill>
                <a:schemeClr val="dk1"/>
              </a:solidFill>
              <a:latin typeface="Corbel"/>
              <a:ea typeface="Corbel"/>
              <a:cs typeface="Corbel"/>
              <a:sym typeface="Corbe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9" name="Shape 649"/>
        <p:cNvGrpSpPr/>
        <p:nvPr/>
      </p:nvGrpSpPr>
      <p:grpSpPr>
        <a:xfrm>
          <a:off x="0" y="0"/>
          <a:ext cx="0" cy="0"/>
          <a:chOff x="0" y="0"/>
          <a:chExt cx="0" cy="0"/>
        </a:xfrm>
      </p:grpSpPr>
      <p:sp>
        <p:nvSpPr>
          <p:cNvPr id="650" name="Google Shape;650;p88"/>
          <p:cNvSpPr/>
          <p:nvPr/>
        </p:nvSpPr>
        <p:spPr>
          <a:xfrm>
            <a:off x="1169791" y="2451492"/>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Realizing How Ouput Bias affects Users</a:t>
            </a:r>
            <a:endParaRPr b="1" i="1" sz="4400" u="none" cap="none" strike="noStrike">
              <a:solidFill>
                <a:schemeClr val="accent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4" name="Shape 654"/>
        <p:cNvGrpSpPr/>
        <p:nvPr/>
      </p:nvGrpSpPr>
      <p:grpSpPr>
        <a:xfrm>
          <a:off x="0" y="0"/>
          <a:ext cx="0" cy="0"/>
          <a:chOff x="0" y="0"/>
          <a:chExt cx="0" cy="0"/>
        </a:xfrm>
      </p:grpSpPr>
      <p:pic>
        <p:nvPicPr>
          <p:cNvPr descr="Pencil" id="655" name="Google Shape;655;p89"/>
          <p:cNvPicPr preferRelativeResize="0"/>
          <p:nvPr>
            <p:ph idx="1" type="body"/>
          </p:nvPr>
        </p:nvPicPr>
        <p:blipFill rotWithShape="1">
          <a:blip r:embed="rId3">
            <a:alphaModFix/>
          </a:blip>
          <a:srcRect b="0" l="0" r="0" t="0"/>
          <a:stretch/>
        </p:blipFill>
        <p:spPr>
          <a:xfrm>
            <a:off x="656590" y="497840"/>
            <a:ext cx="914400" cy="914400"/>
          </a:xfrm>
          <a:prstGeom prst="rect">
            <a:avLst/>
          </a:prstGeom>
          <a:noFill/>
          <a:ln>
            <a:noFill/>
          </a:ln>
        </p:spPr>
      </p:pic>
      <p:sp>
        <p:nvSpPr>
          <p:cNvPr id="656" name="Google Shape;656;p89"/>
          <p:cNvSpPr/>
          <p:nvPr/>
        </p:nvSpPr>
        <p:spPr>
          <a:xfrm>
            <a:off x="1732401" y="49759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Recognizing Bias in the way Ouput is used </a:t>
            </a:r>
            <a:endParaRPr b="1" i="1" sz="4400" u="none" cap="none" strike="noStrike">
              <a:solidFill>
                <a:schemeClr val="accent1"/>
              </a:solidFill>
              <a:latin typeface="Calibri"/>
              <a:ea typeface="Calibri"/>
              <a:cs typeface="Calibri"/>
              <a:sym typeface="Calibri"/>
            </a:endParaRPr>
          </a:p>
        </p:txBody>
      </p:sp>
      <p:sp>
        <p:nvSpPr>
          <p:cNvPr id="657" name="Google Shape;657;p89"/>
          <p:cNvSpPr/>
          <p:nvPr/>
        </p:nvSpPr>
        <p:spPr>
          <a:xfrm>
            <a:off x="1182688" y="2017713"/>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Analysts must avoid unnecessarily biasing output and make users aware of the possible biases in output</a:t>
            </a:r>
            <a:endParaRPr/>
          </a:p>
          <a:p>
            <a:pPr indent="-342900" lvl="0" marL="342900" marR="0" rtl="0" algn="l">
              <a:lnSpc>
                <a:spcPct val="100000"/>
              </a:lnSpc>
              <a:spcBef>
                <a:spcPts val="640"/>
              </a:spcBef>
              <a:spcAft>
                <a:spcPts val="0"/>
              </a:spcAft>
              <a:buClr>
                <a:schemeClr val="dk1"/>
              </a:buClr>
              <a:buSzPts val="3200"/>
              <a:buFont typeface="Corbel"/>
              <a:buChar char="•"/>
            </a:pPr>
            <a:r>
              <a:rPr b="0" i="0" lang="en-US" sz="3200" u="none" cap="none" strike="noStrike">
                <a:solidFill>
                  <a:schemeClr val="dk1"/>
                </a:solidFill>
                <a:latin typeface="Corbel"/>
                <a:ea typeface="Corbel"/>
                <a:cs typeface="Corbel"/>
                <a:sym typeface="Corbel"/>
              </a:rPr>
              <a:t>Bias is introduced in three main ways:</a:t>
            </a:r>
            <a:endParaRPr/>
          </a:p>
          <a:p>
            <a:pPr indent="-285750" lvl="1" marL="742950" marR="0" rtl="0" algn="l">
              <a:lnSpc>
                <a:spcPct val="10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How information is sorted</a:t>
            </a:r>
            <a:endParaRPr/>
          </a:p>
          <a:p>
            <a:pPr indent="-285750" lvl="1" marL="742950" marR="0" rtl="0" algn="l">
              <a:lnSpc>
                <a:spcPct val="10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Setting of acceptable limits</a:t>
            </a:r>
            <a:endParaRPr/>
          </a:p>
          <a:p>
            <a:pPr indent="-285750" lvl="1" marL="742950" marR="0" rtl="0" algn="l">
              <a:lnSpc>
                <a:spcPct val="100000"/>
              </a:lnSpc>
              <a:spcBef>
                <a:spcPts val="560"/>
              </a:spcBef>
              <a:spcAft>
                <a:spcPts val="0"/>
              </a:spcAft>
              <a:buClr>
                <a:srgbClr val="E21738"/>
              </a:buClr>
              <a:buSzPts val="2800"/>
              <a:buFont typeface="Corbel"/>
              <a:buChar char="•"/>
            </a:pPr>
            <a:r>
              <a:rPr b="0" i="0" lang="en-US" sz="2800" u="none" cap="none" strike="noStrike">
                <a:solidFill>
                  <a:schemeClr val="dk1"/>
                </a:solidFill>
                <a:latin typeface="Corbel"/>
                <a:ea typeface="Corbel"/>
                <a:cs typeface="Corbel"/>
                <a:sym typeface="Corbel"/>
              </a:rPr>
              <a:t>Choice of graphics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1" name="Shape 661"/>
        <p:cNvGrpSpPr/>
        <p:nvPr/>
      </p:nvGrpSpPr>
      <p:grpSpPr>
        <a:xfrm>
          <a:off x="0" y="0"/>
          <a:ext cx="0" cy="0"/>
          <a:chOff x="0" y="0"/>
          <a:chExt cx="0" cy="0"/>
        </a:xfrm>
      </p:grpSpPr>
      <p:pic>
        <p:nvPicPr>
          <p:cNvPr descr="Sun" id="662" name="Google Shape;662;p90"/>
          <p:cNvPicPr preferRelativeResize="0"/>
          <p:nvPr/>
        </p:nvPicPr>
        <p:blipFill rotWithShape="1">
          <a:blip r:embed="rId3">
            <a:alphaModFix/>
          </a:blip>
          <a:srcRect b="0" l="0" r="0" t="0"/>
          <a:stretch/>
        </p:blipFill>
        <p:spPr>
          <a:xfrm>
            <a:off x="10425802" y="497840"/>
            <a:ext cx="914400" cy="914400"/>
          </a:xfrm>
          <a:prstGeom prst="rect">
            <a:avLst/>
          </a:prstGeom>
          <a:noFill/>
          <a:ln>
            <a:noFill/>
          </a:ln>
        </p:spPr>
      </p:pic>
      <p:pic>
        <p:nvPicPr>
          <p:cNvPr descr="Pencil" id="663" name="Google Shape;663;p90"/>
          <p:cNvPicPr preferRelativeResize="0"/>
          <p:nvPr>
            <p:ph idx="1" type="body"/>
          </p:nvPr>
        </p:nvPicPr>
        <p:blipFill rotWithShape="1">
          <a:blip r:embed="rId4">
            <a:alphaModFix/>
          </a:blip>
          <a:srcRect b="0" l="0" r="0" t="0"/>
          <a:stretch/>
        </p:blipFill>
        <p:spPr>
          <a:xfrm>
            <a:off x="656590" y="497840"/>
            <a:ext cx="914400" cy="914400"/>
          </a:xfrm>
          <a:prstGeom prst="rect">
            <a:avLst/>
          </a:prstGeom>
          <a:noFill/>
          <a:ln>
            <a:noFill/>
          </a:ln>
        </p:spPr>
      </p:pic>
      <p:sp>
        <p:nvSpPr>
          <p:cNvPr id="664" name="Google Shape;664;p90"/>
          <p:cNvSpPr/>
          <p:nvPr/>
        </p:nvSpPr>
        <p:spPr>
          <a:xfrm>
            <a:off x="1571111" y="45187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Avoiding Bias in the Design Output</a:t>
            </a:r>
            <a:endParaRPr b="1" i="1" sz="4400" u="none" cap="none" strike="noStrike">
              <a:solidFill>
                <a:schemeClr val="accent1"/>
              </a:solidFill>
              <a:latin typeface="Calibri"/>
              <a:ea typeface="Calibri"/>
              <a:cs typeface="Calibri"/>
              <a:sym typeface="Calibri"/>
            </a:endParaRPr>
          </a:p>
        </p:txBody>
      </p:sp>
      <p:sp>
        <p:nvSpPr>
          <p:cNvPr id="665" name="Google Shape;665;p90"/>
          <p:cNvSpPr/>
          <p:nvPr/>
        </p:nvSpPr>
        <p:spPr>
          <a:xfrm>
            <a:off x="1182688" y="2017713"/>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Corbel"/>
              <a:buChar char="•"/>
            </a:pPr>
            <a:r>
              <a:rPr b="0" i="0" lang="en-US" sz="2800" u="none" cap="none" strike="noStrike">
                <a:solidFill>
                  <a:schemeClr val="dk1"/>
                </a:solidFill>
                <a:latin typeface="Corbel"/>
                <a:ea typeface="Corbel"/>
                <a:cs typeface="Corbel"/>
                <a:sym typeface="Corbel"/>
              </a:rPr>
              <a:t>Be aware of the sources of bias</a:t>
            </a:r>
            <a:endParaRPr b="0" i="0" sz="2800" u="none" cap="none" strike="noStrike">
              <a:solidFill>
                <a:schemeClr val="dk1"/>
              </a:solidFill>
              <a:latin typeface="Corbel"/>
              <a:ea typeface="Corbel"/>
              <a:cs typeface="Corbel"/>
              <a:sym typeface="Corbel"/>
            </a:endParaRPr>
          </a:p>
          <a:p>
            <a:pPr indent="-342900" lvl="0" marL="342900" marR="0" rtl="0" algn="l">
              <a:lnSpc>
                <a:spcPct val="100000"/>
              </a:lnSpc>
              <a:spcBef>
                <a:spcPts val="560"/>
              </a:spcBef>
              <a:spcAft>
                <a:spcPts val="0"/>
              </a:spcAft>
              <a:buClr>
                <a:schemeClr val="dk1"/>
              </a:buClr>
              <a:buSzPts val="2800"/>
              <a:buFont typeface="Corbel"/>
              <a:buChar char="•"/>
            </a:pPr>
            <a:r>
              <a:rPr b="0" i="0" lang="en-US" sz="2800" u="none" cap="none" strike="noStrike">
                <a:solidFill>
                  <a:schemeClr val="dk1"/>
                </a:solidFill>
                <a:latin typeface="Corbel"/>
                <a:ea typeface="Corbel"/>
                <a:cs typeface="Corbel"/>
                <a:sym typeface="Corbel"/>
              </a:rPr>
              <a:t>Design of output that includes users</a:t>
            </a:r>
            <a:endParaRPr b="0" i="0" sz="2800" u="none" cap="none" strike="noStrike">
              <a:solidFill>
                <a:schemeClr val="dk1"/>
              </a:solidFill>
              <a:latin typeface="Corbel"/>
              <a:ea typeface="Corbel"/>
              <a:cs typeface="Corbel"/>
              <a:sym typeface="Corbel"/>
            </a:endParaRPr>
          </a:p>
          <a:p>
            <a:pPr indent="-342900" lvl="0" marL="342900" marR="0" rtl="0" algn="l">
              <a:lnSpc>
                <a:spcPct val="100000"/>
              </a:lnSpc>
              <a:spcBef>
                <a:spcPts val="560"/>
              </a:spcBef>
              <a:spcAft>
                <a:spcPts val="0"/>
              </a:spcAft>
              <a:buClr>
                <a:schemeClr val="dk1"/>
              </a:buClr>
              <a:buSzPts val="2800"/>
              <a:buFont typeface="Corbel"/>
              <a:buChar char="•"/>
            </a:pPr>
            <a:r>
              <a:rPr b="0" i="0" lang="en-US" sz="2800" u="none" cap="none" strike="noStrike">
                <a:solidFill>
                  <a:schemeClr val="dk1"/>
                </a:solidFill>
                <a:latin typeface="Corbel"/>
                <a:ea typeface="Corbel"/>
                <a:cs typeface="Corbel"/>
                <a:sym typeface="Corbel"/>
              </a:rPr>
              <a:t>Working with users so that they are informed of the output's biases</a:t>
            </a:r>
            <a:endParaRPr b="0" i="0" sz="2800" u="none" cap="none" strike="noStrike">
              <a:solidFill>
                <a:schemeClr val="dk1"/>
              </a:solidFill>
              <a:latin typeface="Corbel"/>
              <a:ea typeface="Corbel"/>
              <a:cs typeface="Corbel"/>
              <a:sym typeface="Corbel"/>
            </a:endParaRPr>
          </a:p>
          <a:p>
            <a:pPr indent="-342900" lvl="0" marL="342900" marR="0" rtl="0" algn="l">
              <a:lnSpc>
                <a:spcPct val="100000"/>
              </a:lnSpc>
              <a:spcBef>
                <a:spcPts val="560"/>
              </a:spcBef>
              <a:spcAft>
                <a:spcPts val="0"/>
              </a:spcAft>
              <a:buClr>
                <a:schemeClr val="dk1"/>
              </a:buClr>
              <a:buSzPts val="2800"/>
              <a:buFont typeface="Corbel"/>
              <a:buChar char="•"/>
            </a:pPr>
            <a:r>
              <a:rPr b="0" i="0" lang="en-US" sz="2800" u="none" cap="none" strike="noStrike">
                <a:solidFill>
                  <a:schemeClr val="dk1"/>
                </a:solidFill>
                <a:latin typeface="Corbel"/>
                <a:ea typeface="Corbel"/>
                <a:cs typeface="Corbel"/>
                <a:sym typeface="Corbel"/>
              </a:rPr>
              <a:t>Creating output that is flexible and allows users to modify limits and ranges</a:t>
            </a:r>
            <a:endParaRPr b="0" i="0" sz="2800" u="none" cap="none" strike="noStrike">
              <a:solidFill>
                <a:schemeClr val="dk1"/>
              </a:solidFill>
              <a:latin typeface="Corbel"/>
              <a:ea typeface="Corbel"/>
              <a:cs typeface="Corbel"/>
              <a:sym typeface="Corbel"/>
            </a:endParaRPr>
          </a:p>
          <a:p>
            <a:pPr indent="-342900" lvl="0" marL="342900" marR="0" rtl="0" algn="l">
              <a:lnSpc>
                <a:spcPct val="100000"/>
              </a:lnSpc>
              <a:spcBef>
                <a:spcPts val="560"/>
              </a:spcBef>
              <a:spcAft>
                <a:spcPts val="0"/>
              </a:spcAft>
              <a:buClr>
                <a:schemeClr val="dk1"/>
              </a:buClr>
              <a:buSzPts val="2800"/>
              <a:buFont typeface="Corbel"/>
              <a:buChar char="•"/>
            </a:pPr>
            <a:r>
              <a:rPr b="0" i="0" lang="en-US" sz="2800" u="none" cap="none" strike="noStrike">
                <a:solidFill>
                  <a:schemeClr val="dk1"/>
                </a:solidFill>
                <a:latin typeface="Corbel"/>
                <a:ea typeface="Corbel"/>
                <a:cs typeface="Corbel"/>
                <a:sym typeface="Corbel"/>
              </a:rPr>
              <a:t>Train users to rely on multiple output for conducting "reality tests" on system output</a:t>
            </a:r>
            <a:endParaRPr b="0" i="0" sz="2800" u="none" cap="none" strike="noStrike">
              <a:solidFill>
                <a:schemeClr val="dk1"/>
              </a:solidFill>
              <a:latin typeface="Corbel"/>
              <a:ea typeface="Corbel"/>
              <a:cs typeface="Corbel"/>
              <a:sym typeface="Corbe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9" name="Shape 669"/>
        <p:cNvGrpSpPr/>
        <p:nvPr/>
      </p:nvGrpSpPr>
      <p:grpSpPr>
        <a:xfrm>
          <a:off x="0" y="0"/>
          <a:ext cx="0" cy="0"/>
          <a:chOff x="0" y="0"/>
          <a:chExt cx="0" cy="0"/>
        </a:xfrm>
      </p:grpSpPr>
      <p:pic>
        <p:nvPicPr>
          <p:cNvPr descr="Sun" id="670" name="Google Shape;670;p91"/>
          <p:cNvPicPr preferRelativeResize="0"/>
          <p:nvPr/>
        </p:nvPicPr>
        <p:blipFill rotWithShape="1">
          <a:blip r:embed="rId3">
            <a:alphaModFix/>
          </a:blip>
          <a:srcRect b="0" l="0" r="0" t="0"/>
          <a:stretch/>
        </p:blipFill>
        <p:spPr>
          <a:xfrm>
            <a:off x="10425802" y="497840"/>
            <a:ext cx="914400" cy="914400"/>
          </a:xfrm>
          <a:prstGeom prst="rect">
            <a:avLst/>
          </a:prstGeom>
          <a:noFill/>
          <a:ln>
            <a:noFill/>
          </a:ln>
        </p:spPr>
      </p:pic>
      <p:pic>
        <p:nvPicPr>
          <p:cNvPr descr="Pencil" id="671" name="Google Shape;671;p91"/>
          <p:cNvPicPr preferRelativeResize="0"/>
          <p:nvPr>
            <p:ph idx="1" type="body"/>
          </p:nvPr>
        </p:nvPicPr>
        <p:blipFill rotWithShape="1">
          <a:blip r:embed="rId4">
            <a:alphaModFix/>
          </a:blip>
          <a:srcRect b="0" l="0" r="0" t="0"/>
          <a:stretch/>
        </p:blipFill>
        <p:spPr>
          <a:xfrm>
            <a:off x="656590" y="497840"/>
            <a:ext cx="914400" cy="914400"/>
          </a:xfrm>
          <a:prstGeom prst="rect">
            <a:avLst/>
          </a:prstGeom>
          <a:noFill/>
          <a:ln>
            <a:noFill/>
          </a:ln>
        </p:spPr>
      </p:pic>
      <p:sp>
        <p:nvSpPr>
          <p:cNvPr id="672" name="Google Shape;672;p91"/>
          <p:cNvSpPr/>
          <p:nvPr/>
        </p:nvSpPr>
        <p:spPr>
          <a:xfrm>
            <a:off x="1571111" y="451877"/>
            <a:ext cx="9875520" cy="135636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4400"/>
              <a:buFont typeface="Calibri"/>
              <a:buNone/>
            </a:pPr>
            <a:r>
              <a:rPr b="1" i="1" lang="en-US" sz="4400" u="none" cap="none" strike="noStrike">
                <a:solidFill>
                  <a:schemeClr val="accent1"/>
                </a:solidFill>
                <a:latin typeface="Calibri"/>
                <a:ea typeface="Calibri"/>
                <a:cs typeface="Calibri"/>
                <a:sym typeface="Calibri"/>
              </a:rPr>
              <a:t>Designing Printed Output</a:t>
            </a:r>
            <a:endParaRPr b="1" i="1" sz="4400" u="none" cap="none" strike="noStrike">
              <a:solidFill>
                <a:schemeClr val="accent1"/>
              </a:solidFill>
              <a:latin typeface="Calibri"/>
              <a:ea typeface="Calibri"/>
              <a:cs typeface="Calibri"/>
              <a:sym typeface="Calibri"/>
            </a:endParaRPr>
          </a:p>
        </p:txBody>
      </p:sp>
      <p:sp>
        <p:nvSpPr>
          <p:cNvPr id="673" name="Google Shape;673;p91"/>
          <p:cNvSpPr/>
          <p:nvPr/>
        </p:nvSpPr>
        <p:spPr>
          <a:xfrm>
            <a:off x="1182688" y="2017713"/>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Corbel"/>
              <a:buChar char="•"/>
            </a:pPr>
            <a:r>
              <a:rPr b="0" i="0" lang="en-US" sz="2800" u="none" cap="none" strike="noStrike">
                <a:solidFill>
                  <a:schemeClr val="dk1"/>
                </a:solidFill>
                <a:latin typeface="Corbel"/>
                <a:ea typeface="Corbel"/>
                <a:cs typeface="Corbel"/>
                <a:sym typeface="Corbel"/>
              </a:rPr>
              <a:t>Detailed Reports </a:t>
            </a:r>
            <a:endParaRPr b="0" i="0" sz="2800" u="none" cap="none" strike="noStrike">
              <a:solidFill>
                <a:schemeClr val="dk1"/>
              </a:solidFill>
              <a:latin typeface="Corbel"/>
              <a:ea typeface="Corbel"/>
              <a:cs typeface="Corbel"/>
              <a:sym typeface="Corbel"/>
            </a:endParaRPr>
          </a:p>
          <a:p>
            <a:pPr indent="-285750" lvl="1" marL="742950" marR="0" rtl="0" algn="l">
              <a:lnSpc>
                <a:spcPct val="100000"/>
              </a:lnSpc>
              <a:spcBef>
                <a:spcPts val="480"/>
              </a:spcBef>
              <a:spcAft>
                <a:spcPts val="0"/>
              </a:spcAft>
              <a:buClr>
                <a:srgbClr val="E21738"/>
              </a:buClr>
              <a:buSzPts val="2400"/>
              <a:buFont typeface="Corbel"/>
              <a:buChar char="•"/>
            </a:pPr>
            <a:r>
              <a:rPr b="0" i="0" lang="en-US" sz="2400" u="none" cap="none" strike="noStrike">
                <a:solidFill>
                  <a:schemeClr val="dk1"/>
                </a:solidFill>
                <a:latin typeface="Corbel"/>
                <a:ea typeface="Corbel"/>
                <a:cs typeface="Corbel"/>
                <a:sym typeface="Corbel"/>
              </a:rPr>
              <a:t>Print a report line for every record on the master file</a:t>
            </a:r>
            <a:endParaRPr b="0" i="0" sz="2400" u="none" cap="none" strike="noStrike">
              <a:solidFill>
                <a:schemeClr val="dk1"/>
              </a:solidFill>
              <a:latin typeface="Corbel"/>
              <a:ea typeface="Corbel"/>
              <a:cs typeface="Corbel"/>
              <a:sym typeface="Corbel"/>
            </a:endParaRPr>
          </a:p>
          <a:p>
            <a:pPr indent="-342900" lvl="0" marL="342900" marR="0" rtl="0" algn="l">
              <a:lnSpc>
                <a:spcPct val="100000"/>
              </a:lnSpc>
              <a:spcBef>
                <a:spcPts val="560"/>
              </a:spcBef>
              <a:spcAft>
                <a:spcPts val="0"/>
              </a:spcAft>
              <a:buClr>
                <a:schemeClr val="dk1"/>
              </a:buClr>
              <a:buSzPts val="2800"/>
              <a:buFont typeface="Corbel"/>
              <a:buChar char="•"/>
            </a:pPr>
            <a:r>
              <a:rPr b="0" i="0" lang="en-US" sz="2800" u="none" cap="none" strike="noStrike">
                <a:solidFill>
                  <a:schemeClr val="dk1"/>
                </a:solidFill>
                <a:latin typeface="Corbel"/>
                <a:ea typeface="Corbel"/>
                <a:cs typeface="Corbel"/>
                <a:sym typeface="Corbel"/>
              </a:rPr>
              <a:t>Exception reports</a:t>
            </a:r>
            <a:endParaRPr b="0" i="0" sz="2800" u="none" cap="none" strike="noStrike">
              <a:solidFill>
                <a:schemeClr val="dk1"/>
              </a:solidFill>
              <a:latin typeface="Corbel"/>
              <a:ea typeface="Corbel"/>
              <a:cs typeface="Corbel"/>
              <a:sym typeface="Corbel"/>
            </a:endParaRPr>
          </a:p>
          <a:p>
            <a:pPr indent="-285750" lvl="1" marL="742950" marR="0" rtl="0" algn="l">
              <a:lnSpc>
                <a:spcPct val="100000"/>
              </a:lnSpc>
              <a:spcBef>
                <a:spcPts val="480"/>
              </a:spcBef>
              <a:spcAft>
                <a:spcPts val="0"/>
              </a:spcAft>
              <a:buClr>
                <a:srgbClr val="E21738"/>
              </a:buClr>
              <a:buSzPts val="2400"/>
              <a:buFont typeface="Corbel"/>
              <a:buChar char="•"/>
            </a:pPr>
            <a:r>
              <a:rPr b="0" i="0" lang="en-US" sz="2400" u="none" cap="none" strike="noStrike">
                <a:solidFill>
                  <a:schemeClr val="dk1"/>
                </a:solidFill>
                <a:latin typeface="Corbel"/>
                <a:ea typeface="Corbel"/>
                <a:cs typeface="Corbel"/>
                <a:sym typeface="Corbel"/>
              </a:rPr>
              <a:t>Print a line for all records that match a certain condition</a:t>
            </a:r>
            <a:endParaRPr b="0" i="0" sz="2400" u="none" cap="none" strike="noStrike">
              <a:solidFill>
                <a:schemeClr val="dk1"/>
              </a:solidFill>
              <a:latin typeface="Corbel"/>
              <a:ea typeface="Corbel"/>
              <a:cs typeface="Corbel"/>
              <a:sym typeface="Corbel"/>
            </a:endParaRPr>
          </a:p>
          <a:p>
            <a:pPr indent="-342900" lvl="0" marL="342900" marR="0" rtl="0" algn="l">
              <a:lnSpc>
                <a:spcPct val="100000"/>
              </a:lnSpc>
              <a:spcBef>
                <a:spcPts val="560"/>
              </a:spcBef>
              <a:spcAft>
                <a:spcPts val="0"/>
              </a:spcAft>
              <a:buClr>
                <a:schemeClr val="dk1"/>
              </a:buClr>
              <a:buSzPts val="2800"/>
              <a:buFont typeface="Corbel"/>
              <a:buChar char="•"/>
            </a:pPr>
            <a:r>
              <a:rPr b="0" i="0" lang="en-US" sz="2800" u="none" cap="none" strike="noStrike">
                <a:solidFill>
                  <a:schemeClr val="dk1"/>
                </a:solidFill>
                <a:latin typeface="Corbel"/>
                <a:ea typeface="Corbel"/>
                <a:cs typeface="Corbel"/>
                <a:sym typeface="Corbel"/>
              </a:rPr>
              <a:t>Summary reports</a:t>
            </a:r>
            <a:endParaRPr b="0" i="0" sz="2800" u="none" cap="none" strike="noStrike">
              <a:solidFill>
                <a:schemeClr val="dk1"/>
              </a:solidFill>
              <a:latin typeface="Corbel"/>
              <a:ea typeface="Corbel"/>
              <a:cs typeface="Corbel"/>
              <a:sym typeface="Corbel"/>
            </a:endParaRPr>
          </a:p>
          <a:p>
            <a:pPr indent="-285750" lvl="1" marL="742950" marR="0" rtl="0" algn="l">
              <a:lnSpc>
                <a:spcPct val="100000"/>
              </a:lnSpc>
              <a:spcBef>
                <a:spcPts val="480"/>
              </a:spcBef>
              <a:spcAft>
                <a:spcPts val="0"/>
              </a:spcAft>
              <a:buClr>
                <a:srgbClr val="E21738"/>
              </a:buClr>
              <a:buSzPts val="2400"/>
              <a:buFont typeface="Corbel"/>
              <a:buChar char="•"/>
            </a:pPr>
            <a:r>
              <a:rPr b="0" i="0" lang="en-US" sz="2400" u="none" cap="none" strike="noStrike">
                <a:solidFill>
                  <a:schemeClr val="dk1"/>
                </a:solidFill>
                <a:latin typeface="Corbel"/>
                <a:ea typeface="Corbel"/>
                <a:cs typeface="Corbel"/>
                <a:sym typeface="Corbel"/>
              </a:rPr>
              <a:t>Print one line for a group of records and are used to make decisions</a:t>
            </a:r>
            <a:endParaRPr b="0" i="0" sz="2400" u="none" cap="none" strike="noStrike">
              <a:solidFill>
                <a:schemeClr val="dk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2"/>
          <p:cNvSpPr txBox="1"/>
          <p:nvPr>
            <p:ph type="title"/>
          </p:nvPr>
        </p:nvSpPr>
        <p:spPr>
          <a:xfrm>
            <a:off x="1096766" y="244867"/>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latin typeface="Calibri"/>
                <a:ea typeface="Calibri"/>
                <a:cs typeface="Calibri"/>
                <a:sym typeface="Calibri"/>
              </a:rPr>
              <a:t>Hình thành ý tưởng</a:t>
            </a:r>
            <a:endParaRPr>
              <a:latin typeface="Calibri"/>
              <a:ea typeface="Calibri"/>
              <a:cs typeface="Calibri"/>
              <a:sym typeface="Calibri"/>
            </a:endParaRPr>
          </a:p>
        </p:txBody>
      </p:sp>
      <p:pic>
        <p:nvPicPr>
          <p:cNvPr descr="Pencil" id="300" name="Google Shape;300;p42"/>
          <p:cNvPicPr preferRelativeResize="0"/>
          <p:nvPr/>
        </p:nvPicPr>
        <p:blipFill rotWithShape="1">
          <a:blip r:embed="rId3">
            <a:alphaModFix/>
          </a:blip>
          <a:srcRect b="0" l="0" r="0" t="0"/>
          <a:stretch/>
        </p:blipFill>
        <p:spPr>
          <a:xfrm>
            <a:off x="6034526" y="539276"/>
            <a:ext cx="767542" cy="767542"/>
          </a:xfrm>
          <a:prstGeom prst="rect">
            <a:avLst/>
          </a:prstGeom>
          <a:noFill/>
          <a:ln>
            <a:noFill/>
          </a:ln>
        </p:spPr>
      </p:pic>
      <p:sp>
        <p:nvSpPr>
          <p:cNvPr id="301" name="Google Shape;301;p42"/>
          <p:cNvSpPr txBox="1"/>
          <p:nvPr>
            <p:ph idx="1" type="body"/>
          </p:nvPr>
        </p:nvSpPr>
        <p:spPr>
          <a:xfrm>
            <a:off x="1143000" y="2057400"/>
            <a:ext cx="10130425" cy="4038600"/>
          </a:xfrm>
          <a:prstGeom prst="rect">
            <a:avLst/>
          </a:prstGeom>
          <a:noFill/>
          <a:ln>
            <a:noFill/>
          </a:ln>
        </p:spPr>
        <p:txBody>
          <a:bodyPr anchorCtr="0" anchor="t" bIns="45700" lIns="91425" spcFirstLastPara="1" rIns="91425" wrap="square" tIns="45700">
            <a:noAutofit/>
          </a:bodyPr>
          <a:lstStyle/>
          <a:p>
            <a:pPr indent="-285750" lvl="0" marL="285750" rtl="0" algn="l">
              <a:lnSpc>
                <a:spcPct val="150000"/>
              </a:lnSpc>
              <a:spcBef>
                <a:spcPts val="0"/>
              </a:spcBef>
              <a:spcAft>
                <a:spcPts val="0"/>
              </a:spcAft>
              <a:buSzPts val="2560"/>
              <a:buFont typeface="Noto Sans Symbols"/>
              <a:buChar char="➢"/>
            </a:pPr>
            <a:r>
              <a:rPr lang="en-US" sz="3200">
                <a:latin typeface="Tahoma"/>
                <a:ea typeface="Tahoma"/>
                <a:cs typeface="Tahoma"/>
                <a:sym typeface="Tahoma"/>
              </a:rPr>
              <a:t> WHAT?  	</a:t>
            </a:r>
            <a:r>
              <a:rPr lang="en-US" sz="3200">
                <a:latin typeface="Calibri"/>
                <a:ea typeface="Calibri"/>
                <a:cs typeface="Calibri"/>
                <a:sym typeface="Calibri"/>
              </a:rPr>
              <a:t>→ 	Đây là form gì</a:t>
            </a:r>
            <a:endParaRPr sz="3200">
              <a:latin typeface="Tahoma"/>
              <a:ea typeface="Tahoma"/>
              <a:cs typeface="Tahoma"/>
              <a:sym typeface="Tahoma"/>
            </a:endParaRPr>
          </a:p>
          <a:p>
            <a:pPr indent="-285750" lvl="0" marL="285750" rtl="0" algn="l">
              <a:lnSpc>
                <a:spcPct val="150000"/>
              </a:lnSpc>
              <a:spcBef>
                <a:spcPts val="1400"/>
              </a:spcBef>
              <a:spcAft>
                <a:spcPts val="0"/>
              </a:spcAft>
              <a:buSzPts val="2560"/>
              <a:buFont typeface="Noto Sans Symbols"/>
              <a:buChar char="➢"/>
            </a:pPr>
            <a:r>
              <a:rPr lang="en-US" sz="3200">
                <a:latin typeface="Tahoma"/>
                <a:ea typeface="Tahoma"/>
                <a:cs typeface="Tahoma"/>
                <a:sym typeface="Tahoma"/>
              </a:rPr>
              <a:t> WHY?		</a:t>
            </a:r>
            <a:r>
              <a:rPr lang="en-US" sz="3200">
                <a:latin typeface="Calibri"/>
                <a:ea typeface="Calibri"/>
                <a:cs typeface="Calibri"/>
                <a:sym typeface="Calibri"/>
              </a:rPr>
              <a:t>→	Form này được tạo ra vì mục đích gì?</a:t>
            </a:r>
            <a:endParaRPr sz="3200">
              <a:latin typeface="Tahoma"/>
              <a:ea typeface="Tahoma"/>
              <a:cs typeface="Tahoma"/>
              <a:sym typeface="Tahoma"/>
            </a:endParaRPr>
          </a:p>
          <a:p>
            <a:pPr indent="-285750" lvl="0" marL="285750" rtl="0" algn="l">
              <a:lnSpc>
                <a:spcPct val="150000"/>
              </a:lnSpc>
              <a:spcBef>
                <a:spcPts val="1400"/>
              </a:spcBef>
              <a:spcAft>
                <a:spcPts val="0"/>
              </a:spcAft>
              <a:buSzPts val="2560"/>
              <a:buFont typeface="Noto Sans Symbols"/>
              <a:buChar char="➢"/>
            </a:pPr>
            <a:r>
              <a:rPr lang="en-US" sz="3200">
                <a:latin typeface="Tahoma"/>
                <a:ea typeface="Tahoma"/>
                <a:cs typeface="Tahoma"/>
                <a:sym typeface="Tahoma"/>
              </a:rPr>
              <a:t> HOW?		</a:t>
            </a:r>
            <a:r>
              <a:rPr lang="en-US" sz="3200">
                <a:latin typeface="Calibri"/>
                <a:ea typeface="Calibri"/>
                <a:cs typeface="Calibri"/>
                <a:sym typeface="Calibri"/>
              </a:rPr>
              <a:t> →	Làm thế nào để thực hiện nó?</a:t>
            </a:r>
            <a:endParaRPr sz="3200">
              <a:latin typeface="Tahoma"/>
              <a:ea typeface="Tahoma"/>
              <a:cs typeface="Tahoma"/>
              <a:sym typeface="Tahoma"/>
            </a:endParaRPr>
          </a:p>
          <a:p>
            <a:pPr indent="-123190" lvl="0" marL="285750" rtl="0" algn="l">
              <a:lnSpc>
                <a:spcPct val="150000"/>
              </a:lnSpc>
              <a:spcBef>
                <a:spcPts val="1400"/>
              </a:spcBef>
              <a:spcAft>
                <a:spcPts val="0"/>
              </a:spcAft>
              <a:buSzPts val="2560"/>
              <a:buFont typeface="Noto Sans Symbols"/>
              <a:buNone/>
            </a:pPr>
            <a:r>
              <a:t/>
            </a:r>
            <a:endParaRPr sz="3200">
              <a:latin typeface="Tahoma"/>
              <a:ea typeface="Tahoma"/>
              <a:cs typeface="Tahoma"/>
              <a:sym typeface="Tahoma"/>
            </a:endParaRPr>
          </a:p>
          <a:p>
            <a:pPr indent="-20320" lvl="0" marL="228600" rtl="0" algn="l">
              <a:lnSpc>
                <a:spcPct val="90000"/>
              </a:lnSpc>
              <a:spcBef>
                <a:spcPts val="1400"/>
              </a:spcBef>
              <a:spcAft>
                <a:spcPts val="0"/>
              </a:spcAft>
              <a:buSzPts val="2560"/>
              <a:buNone/>
            </a:pPr>
            <a:r>
              <a:t/>
            </a:r>
            <a:endParaRPr sz="3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3"/>
          <p:cNvSpPr txBox="1"/>
          <p:nvPr>
            <p:ph type="title"/>
          </p:nvPr>
        </p:nvSpPr>
        <p:spPr>
          <a:xfrm>
            <a:off x="1096766" y="244867"/>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latin typeface="Calibri"/>
                <a:ea typeface="Calibri"/>
                <a:cs typeface="Calibri"/>
                <a:sym typeface="Calibri"/>
              </a:rPr>
              <a:t>Phát họa ý tưởng</a:t>
            </a:r>
            <a:endParaRPr>
              <a:latin typeface="Calibri"/>
              <a:ea typeface="Calibri"/>
              <a:cs typeface="Calibri"/>
              <a:sym typeface="Calibri"/>
            </a:endParaRPr>
          </a:p>
        </p:txBody>
      </p:sp>
      <p:pic>
        <p:nvPicPr>
          <p:cNvPr descr="Meeting" id="308" name="Google Shape;308;p43"/>
          <p:cNvPicPr preferRelativeResize="0"/>
          <p:nvPr/>
        </p:nvPicPr>
        <p:blipFill rotWithShape="1">
          <a:blip r:embed="rId3">
            <a:alphaModFix/>
          </a:blip>
          <a:srcRect b="0" l="0" r="0" t="0"/>
          <a:stretch/>
        </p:blipFill>
        <p:spPr>
          <a:xfrm>
            <a:off x="5694066" y="465847"/>
            <a:ext cx="914400" cy="914400"/>
          </a:xfrm>
          <a:prstGeom prst="rect">
            <a:avLst/>
          </a:prstGeom>
          <a:noFill/>
          <a:ln>
            <a:noFill/>
          </a:ln>
        </p:spPr>
      </p:pic>
      <p:pic>
        <p:nvPicPr>
          <p:cNvPr id="309" name="Google Shape;309;p43"/>
          <p:cNvPicPr preferRelativeResize="0"/>
          <p:nvPr>
            <p:ph idx="1" type="body"/>
          </p:nvPr>
        </p:nvPicPr>
        <p:blipFill rotWithShape="1">
          <a:blip r:embed="rId4">
            <a:alphaModFix/>
          </a:blip>
          <a:srcRect b="0" l="0" r="0" t="0"/>
          <a:stretch/>
        </p:blipFill>
        <p:spPr>
          <a:xfrm>
            <a:off x="1873813" y="1703226"/>
            <a:ext cx="8321425" cy="44103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4"/>
          <p:cNvSpPr txBox="1"/>
          <p:nvPr>
            <p:ph type="title"/>
          </p:nvPr>
        </p:nvSpPr>
        <p:spPr>
          <a:xfrm>
            <a:off x="1096766" y="244867"/>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latin typeface="Calibri"/>
                <a:ea typeface="Calibri"/>
                <a:cs typeface="Calibri"/>
                <a:sym typeface="Calibri"/>
              </a:rPr>
              <a:t>Phát họa ý tưởng</a:t>
            </a:r>
            <a:endParaRPr/>
          </a:p>
        </p:txBody>
      </p:sp>
      <p:pic>
        <p:nvPicPr>
          <p:cNvPr descr="Teacher" id="316" name="Google Shape;316;p44"/>
          <p:cNvPicPr preferRelativeResize="0"/>
          <p:nvPr/>
        </p:nvPicPr>
        <p:blipFill rotWithShape="1">
          <a:blip r:embed="rId3">
            <a:alphaModFix/>
          </a:blip>
          <a:srcRect b="0" l="0" r="0" t="0"/>
          <a:stretch/>
        </p:blipFill>
        <p:spPr>
          <a:xfrm>
            <a:off x="5738324" y="553529"/>
            <a:ext cx="914400" cy="914400"/>
          </a:xfrm>
          <a:prstGeom prst="rect">
            <a:avLst/>
          </a:prstGeom>
          <a:noFill/>
          <a:ln>
            <a:noFill/>
          </a:ln>
        </p:spPr>
      </p:pic>
      <p:sp>
        <p:nvSpPr>
          <p:cNvPr id="317" name="Google Shape;317;p44"/>
          <p:cNvSpPr txBox="1"/>
          <p:nvPr/>
        </p:nvSpPr>
        <p:spPr>
          <a:xfrm>
            <a:off x="1099415" y="1822207"/>
            <a:ext cx="9872871" cy="4038600"/>
          </a:xfrm>
          <a:prstGeom prst="rect">
            <a:avLst/>
          </a:prstGeom>
          <a:noFill/>
          <a:ln>
            <a:noFill/>
          </a:ln>
        </p:spPr>
        <p:txBody>
          <a:bodyPr anchorCtr="0" anchor="t" bIns="45700" lIns="91425" spcFirstLastPara="1" rIns="91425" wrap="square" tIns="45700">
            <a:noAutofit/>
          </a:bodyPr>
          <a:lstStyle/>
          <a:p>
            <a:pPr indent="0" lvl="0" marL="45720" marR="0" rtl="0" algn="l">
              <a:lnSpc>
                <a:spcPct val="100000"/>
              </a:lnSpc>
              <a:spcBef>
                <a:spcPts val="0"/>
              </a:spcBef>
              <a:spcAft>
                <a:spcPts val="0"/>
              </a:spcAft>
              <a:buClr>
                <a:schemeClr val="accent1"/>
              </a:buClr>
              <a:buSzPts val="2560"/>
              <a:buFont typeface="Corbel"/>
              <a:buNone/>
            </a:pPr>
            <a:r>
              <a:rPr b="1" i="0" lang="en-US" sz="3200" u="none" cap="none" strike="noStrike">
                <a:solidFill>
                  <a:schemeClr val="accent1"/>
                </a:solidFill>
                <a:latin typeface="Corbel"/>
                <a:ea typeface="Corbel"/>
                <a:cs typeface="Corbel"/>
                <a:sym typeface="Corbel"/>
              </a:rPr>
              <a:t>Form Flow</a:t>
            </a:r>
            <a:endParaRPr/>
          </a:p>
          <a:p>
            <a:pPr indent="-514350" lvl="0" marL="560070" marR="0" rtl="0" algn="l">
              <a:lnSpc>
                <a:spcPct val="100000"/>
              </a:lnSpc>
              <a:spcBef>
                <a:spcPts val="1400"/>
              </a:spcBef>
              <a:spcAft>
                <a:spcPts val="0"/>
              </a:spcAft>
              <a:buClr>
                <a:schemeClr val="accent1"/>
              </a:buClr>
              <a:buSzPts val="2560"/>
              <a:buFont typeface="Corbel"/>
              <a:buAutoNum type="arabicPeriod"/>
            </a:pPr>
            <a:r>
              <a:rPr b="0" i="0" lang="en-US" sz="3200" u="none" cap="none" strike="noStrike">
                <a:solidFill>
                  <a:schemeClr val="accent1"/>
                </a:solidFill>
                <a:latin typeface="Corbel"/>
                <a:ea typeface="Corbel"/>
                <a:cs typeface="Corbel"/>
                <a:sym typeface="Corbel"/>
              </a:rPr>
              <a:t>Hình thành khung sườn, những chi tiết chính, giảm thiểu lỗi xảy ra trong quá trình tạo dựng form.</a:t>
            </a:r>
            <a:endParaRPr/>
          </a:p>
          <a:p>
            <a:pPr indent="-514350" lvl="0" marL="560070" marR="0" rtl="0" algn="l">
              <a:lnSpc>
                <a:spcPct val="100000"/>
              </a:lnSpc>
              <a:spcBef>
                <a:spcPts val="1400"/>
              </a:spcBef>
              <a:spcAft>
                <a:spcPts val="0"/>
              </a:spcAft>
              <a:buClr>
                <a:schemeClr val="accent1"/>
              </a:buClr>
              <a:buSzPts val="2560"/>
              <a:buFont typeface="Corbel"/>
              <a:buAutoNum type="arabicPeriod"/>
            </a:pPr>
            <a:r>
              <a:rPr b="0" i="0" lang="en-US" sz="3200" u="none" cap="none" strike="noStrike">
                <a:solidFill>
                  <a:schemeClr val="accent1"/>
                </a:solidFill>
                <a:latin typeface="Corbel"/>
                <a:ea typeface="Corbel"/>
                <a:cs typeface="Corbel"/>
                <a:sym typeface="Corbel"/>
              </a:rPr>
              <a:t>Nên bắt đầu từ trên xuống dưới, từ trái qua phải</a:t>
            </a:r>
            <a:endParaRPr/>
          </a:p>
          <a:p>
            <a:pPr indent="-71120" lvl="0" marL="228600" marR="0" rtl="0" algn="l">
              <a:lnSpc>
                <a:spcPct val="100000"/>
              </a:lnSpc>
              <a:spcBef>
                <a:spcPts val="1400"/>
              </a:spcBef>
              <a:spcAft>
                <a:spcPts val="0"/>
              </a:spcAft>
              <a:buClr>
                <a:schemeClr val="accent1"/>
              </a:buClr>
              <a:buSzPts val="1760"/>
              <a:buFont typeface="Corbel"/>
              <a:buNone/>
            </a:pPr>
            <a:r>
              <a:t/>
            </a:r>
            <a:endParaRPr b="0" i="0" sz="2200" u="none" cap="none" strike="noStrike">
              <a:solidFill>
                <a:schemeClr val="accent1"/>
              </a:solidFill>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5"/>
          <p:cNvSpPr txBox="1"/>
          <p:nvPr>
            <p:ph type="title"/>
          </p:nvPr>
        </p:nvSpPr>
        <p:spPr>
          <a:xfrm>
            <a:off x="1096766" y="244867"/>
            <a:ext cx="9875520" cy="135636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latin typeface="Calibri"/>
                <a:ea typeface="Calibri"/>
                <a:cs typeface="Calibri"/>
                <a:sym typeface="Calibri"/>
              </a:rPr>
              <a:t>Phát họa ý tưởng</a:t>
            </a:r>
            <a:endParaRPr/>
          </a:p>
        </p:txBody>
      </p:sp>
      <p:sp>
        <p:nvSpPr>
          <p:cNvPr id="324" name="Google Shape;324;p45"/>
          <p:cNvSpPr txBox="1"/>
          <p:nvPr/>
        </p:nvSpPr>
        <p:spPr>
          <a:xfrm>
            <a:off x="1099416" y="1822207"/>
            <a:ext cx="6294612" cy="4038600"/>
          </a:xfrm>
          <a:prstGeom prst="rect">
            <a:avLst/>
          </a:prstGeom>
          <a:noFill/>
          <a:ln>
            <a:noFill/>
          </a:ln>
        </p:spPr>
        <p:txBody>
          <a:bodyPr anchorCtr="0" anchor="t" bIns="45700" lIns="91425" spcFirstLastPara="1" rIns="91425" wrap="square" tIns="45700">
            <a:noAutofit/>
          </a:bodyPr>
          <a:lstStyle/>
          <a:p>
            <a:pPr indent="0" lvl="0" marL="45720" marR="0" rtl="0" algn="l">
              <a:lnSpc>
                <a:spcPct val="100000"/>
              </a:lnSpc>
              <a:spcBef>
                <a:spcPts val="0"/>
              </a:spcBef>
              <a:spcAft>
                <a:spcPts val="0"/>
              </a:spcAft>
              <a:buClr>
                <a:schemeClr val="accent1"/>
              </a:buClr>
              <a:buSzPts val="2560"/>
              <a:buFont typeface="Corbel"/>
              <a:buNone/>
            </a:pPr>
            <a:r>
              <a:rPr b="1" i="0" lang="en-US" sz="3200" u="none" cap="none" strike="noStrike">
                <a:solidFill>
                  <a:schemeClr val="accent1"/>
                </a:solidFill>
                <a:latin typeface="Corbel"/>
                <a:ea typeface="Corbel"/>
                <a:cs typeface="Corbel"/>
                <a:sym typeface="Corbel"/>
              </a:rPr>
              <a:t>7  thành phần của một form tốt</a:t>
            </a:r>
            <a:endParaRPr/>
          </a:p>
          <a:p>
            <a:pPr indent="-514350" lvl="0" marL="560070" marR="0" rtl="0" algn="l">
              <a:lnSpc>
                <a:spcPct val="90000"/>
              </a:lnSpc>
              <a:spcBef>
                <a:spcPts val="1400"/>
              </a:spcBef>
              <a:spcAft>
                <a:spcPts val="0"/>
              </a:spcAft>
              <a:buClr>
                <a:schemeClr val="accent1"/>
              </a:buClr>
              <a:buSzPts val="2560"/>
              <a:buFont typeface="Corbel"/>
              <a:buAutoNum type="arabicPeriod"/>
            </a:pPr>
            <a:r>
              <a:rPr b="0" i="0" lang="en-US" sz="3200" u="none" cap="none" strike="noStrike">
                <a:solidFill>
                  <a:schemeClr val="accent1"/>
                </a:solidFill>
                <a:latin typeface="Corbel"/>
                <a:ea typeface="Corbel"/>
                <a:cs typeface="Corbel"/>
                <a:sym typeface="Corbel"/>
              </a:rPr>
              <a:t> Header</a:t>
            </a:r>
            <a:endParaRPr b="0" i="0" sz="3200" u="none" cap="none" strike="noStrike">
              <a:solidFill>
                <a:schemeClr val="accent1"/>
              </a:solidFill>
              <a:latin typeface="Corbel"/>
              <a:ea typeface="Corbel"/>
              <a:cs typeface="Corbel"/>
              <a:sym typeface="Corbel"/>
            </a:endParaRPr>
          </a:p>
          <a:p>
            <a:pPr indent="-514350" lvl="0" marL="560070" marR="0" rtl="0" algn="l">
              <a:lnSpc>
                <a:spcPct val="90000"/>
              </a:lnSpc>
              <a:spcBef>
                <a:spcPts val="1400"/>
              </a:spcBef>
              <a:spcAft>
                <a:spcPts val="0"/>
              </a:spcAft>
              <a:buClr>
                <a:schemeClr val="accent1"/>
              </a:buClr>
              <a:buSzPts val="2560"/>
              <a:buFont typeface="Corbel"/>
              <a:buAutoNum type="arabicPeriod"/>
            </a:pPr>
            <a:r>
              <a:rPr b="0" i="0" lang="en-US" sz="3200" u="none" cap="none" strike="noStrike">
                <a:solidFill>
                  <a:schemeClr val="accent1"/>
                </a:solidFill>
                <a:latin typeface="Corbel"/>
                <a:ea typeface="Corbel"/>
                <a:cs typeface="Corbel"/>
                <a:sym typeface="Corbel"/>
              </a:rPr>
              <a:t> Identification and access </a:t>
            </a:r>
            <a:endParaRPr b="0" i="0" sz="3200" u="none" cap="none" strike="noStrike">
              <a:solidFill>
                <a:schemeClr val="accent1"/>
              </a:solidFill>
              <a:latin typeface="Corbel"/>
              <a:ea typeface="Corbel"/>
              <a:cs typeface="Corbel"/>
              <a:sym typeface="Corbel"/>
            </a:endParaRPr>
          </a:p>
          <a:p>
            <a:pPr indent="-514350" lvl="0" marL="560070" marR="0" rtl="0" algn="l">
              <a:lnSpc>
                <a:spcPct val="90000"/>
              </a:lnSpc>
              <a:spcBef>
                <a:spcPts val="1400"/>
              </a:spcBef>
              <a:spcAft>
                <a:spcPts val="0"/>
              </a:spcAft>
              <a:buClr>
                <a:schemeClr val="accent1"/>
              </a:buClr>
              <a:buSzPts val="2560"/>
              <a:buFont typeface="Corbel"/>
              <a:buAutoNum type="arabicPeriod"/>
            </a:pPr>
            <a:r>
              <a:rPr b="0" i="0" lang="en-US" sz="3200" u="none" cap="none" strike="noStrike">
                <a:solidFill>
                  <a:schemeClr val="accent1"/>
                </a:solidFill>
                <a:latin typeface="Corbel"/>
                <a:ea typeface="Corbel"/>
                <a:cs typeface="Corbel"/>
                <a:sym typeface="Corbel"/>
              </a:rPr>
              <a:t> Instructions</a:t>
            </a:r>
            <a:endParaRPr b="0" i="0" sz="3200" u="none" cap="none" strike="noStrike">
              <a:solidFill>
                <a:schemeClr val="accent1"/>
              </a:solidFill>
              <a:latin typeface="Corbel"/>
              <a:ea typeface="Corbel"/>
              <a:cs typeface="Corbel"/>
              <a:sym typeface="Corbel"/>
            </a:endParaRPr>
          </a:p>
          <a:p>
            <a:pPr indent="-514350" lvl="0" marL="560070" marR="0" rtl="0" algn="l">
              <a:lnSpc>
                <a:spcPct val="90000"/>
              </a:lnSpc>
              <a:spcBef>
                <a:spcPts val="1400"/>
              </a:spcBef>
              <a:spcAft>
                <a:spcPts val="0"/>
              </a:spcAft>
              <a:buClr>
                <a:schemeClr val="accent1"/>
              </a:buClr>
              <a:buSzPts val="2560"/>
              <a:buFont typeface="Corbel"/>
              <a:buAutoNum type="arabicPeriod"/>
            </a:pPr>
            <a:r>
              <a:rPr b="0" i="0" lang="en-US" sz="3200" u="none" cap="none" strike="noStrike">
                <a:solidFill>
                  <a:schemeClr val="accent1"/>
                </a:solidFill>
                <a:latin typeface="Corbel"/>
                <a:ea typeface="Corbel"/>
                <a:cs typeface="Corbel"/>
                <a:sym typeface="Corbel"/>
              </a:rPr>
              <a:t> Footer:  Signature, verification, totals, and comments  </a:t>
            </a:r>
            <a:endParaRPr b="0" i="0" sz="2200" u="none" cap="none" strike="noStrike">
              <a:solidFill>
                <a:schemeClr val="accent1"/>
              </a:solidFill>
              <a:latin typeface="Corbel"/>
              <a:ea typeface="Corbel"/>
              <a:cs typeface="Corbel"/>
              <a:sym typeface="Corbel"/>
            </a:endParaRPr>
          </a:p>
        </p:txBody>
      </p:sp>
      <p:pic>
        <p:nvPicPr>
          <p:cNvPr id="325" name="Google Shape;325;p45"/>
          <p:cNvPicPr preferRelativeResize="0"/>
          <p:nvPr/>
        </p:nvPicPr>
        <p:blipFill rotWithShape="1">
          <a:blip r:embed="rId3">
            <a:alphaModFix/>
          </a:blip>
          <a:srcRect b="0" l="0" r="0" t="0"/>
          <a:stretch/>
        </p:blipFill>
        <p:spPr>
          <a:xfrm>
            <a:off x="7152290" y="1515819"/>
            <a:ext cx="4205288" cy="4651375"/>
          </a:xfrm>
          <a:prstGeom prst="rect">
            <a:avLst/>
          </a:prstGeom>
          <a:noFill/>
          <a:ln>
            <a:noFill/>
          </a:ln>
        </p:spPr>
      </p:pic>
      <p:pic>
        <p:nvPicPr>
          <p:cNvPr descr="Teacher" id="326" name="Google Shape;326;p45"/>
          <p:cNvPicPr preferRelativeResize="0"/>
          <p:nvPr/>
        </p:nvPicPr>
        <p:blipFill rotWithShape="1">
          <a:blip r:embed="rId4">
            <a:alphaModFix/>
          </a:blip>
          <a:srcRect b="0" l="0" r="0" t="0"/>
          <a:stretch/>
        </p:blipFill>
        <p:spPr>
          <a:xfrm>
            <a:off x="5738324" y="553529"/>
            <a:ext cx="914400" cy="914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asi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si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