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49"/>
  </p:notesMasterIdLst>
  <p:sldIdLst>
    <p:sldId id="362" r:id="rId3"/>
    <p:sldId id="274" r:id="rId4"/>
    <p:sldId id="272" r:id="rId5"/>
    <p:sldId id="273" r:id="rId6"/>
    <p:sldId id="373" r:id="rId7"/>
    <p:sldId id="376" r:id="rId8"/>
    <p:sldId id="378" r:id="rId9"/>
    <p:sldId id="379" r:id="rId10"/>
    <p:sldId id="380" r:id="rId11"/>
    <p:sldId id="381" r:id="rId12"/>
    <p:sldId id="382" r:id="rId13"/>
    <p:sldId id="383" r:id="rId14"/>
    <p:sldId id="270" r:id="rId15"/>
    <p:sldId id="408" r:id="rId16"/>
    <p:sldId id="409" r:id="rId17"/>
    <p:sldId id="410" r:id="rId18"/>
    <p:sldId id="411" r:id="rId19"/>
    <p:sldId id="412" r:id="rId20"/>
    <p:sldId id="414" r:id="rId21"/>
    <p:sldId id="267" r:id="rId22"/>
    <p:sldId id="385" r:id="rId23"/>
    <p:sldId id="386" r:id="rId24"/>
    <p:sldId id="387" r:id="rId25"/>
    <p:sldId id="388" r:id="rId26"/>
    <p:sldId id="389" r:id="rId27"/>
    <p:sldId id="390" r:id="rId28"/>
    <p:sldId id="391" r:id="rId29"/>
    <p:sldId id="392" r:id="rId30"/>
    <p:sldId id="393" r:id="rId31"/>
    <p:sldId id="367" r:id="rId32"/>
    <p:sldId id="301" r:id="rId33"/>
    <p:sldId id="299" r:id="rId34"/>
    <p:sldId id="319" r:id="rId35"/>
    <p:sldId id="320" r:id="rId36"/>
    <p:sldId id="394" r:id="rId37"/>
    <p:sldId id="395" r:id="rId38"/>
    <p:sldId id="396" r:id="rId39"/>
    <p:sldId id="397" r:id="rId40"/>
    <p:sldId id="398" r:id="rId41"/>
    <p:sldId id="399" r:id="rId42"/>
    <p:sldId id="400" r:id="rId43"/>
    <p:sldId id="401" r:id="rId44"/>
    <p:sldId id="403" r:id="rId45"/>
    <p:sldId id="402" r:id="rId46"/>
    <p:sldId id="404" r:id="rId47"/>
    <p:sldId id="405" r:id="rId48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556A"/>
    <a:srgbClr val="F98634"/>
    <a:srgbClr val="9F301B"/>
    <a:srgbClr val="1487B1"/>
    <a:srgbClr val="66FFFF"/>
    <a:srgbClr val="000000"/>
    <a:srgbClr val="0D0D0D"/>
    <a:srgbClr val="65A05A"/>
    <a:srgbClr val="57824A"/>
    <a:srgbClr val="2787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456" autoAdjust="0"/>
    <p:restoredTop sz="92435" autoAdjust="0"/>
  </p:normalViewPr>
  <p:slideViewPr>
    <p:cSldViewPr snapToGrid="0" snapToObjects="1">
      <p:cViewPr varScale="1">
        <p:scale>
          <a:sx n="103" d="100"/>
          <a:sy n="103" d="100"/>
        </p:scale>
        <p:origin x="138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476B27-0DA0-854C-BC4F-5A753A09AEA8}" type="datetimeFigureOut">
              <a:rPr lang="es-ES_tradnl" smtClean="0"/>
              <a:t>15/11/2018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0DE4AC-6885-5641-8E69-315334AC16AB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65083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DE4AC-6885-5641-8E69-315334AC16AB}" type="slidenum">
              <a:rPr lang="es-ES_tradnl" smtClean="0"/>
              <a:t>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51830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DE4AC-6885-5641-8E69-315334AC16AB}" type="slidenum">
              <a:rPr lang="es-ES_tradnl" smtClean="0"/>
              <a:t>21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45931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DE4AC-6885-5641-8E69-315334AC16AB}" type="slidenum">
              <a:rPr lang="es-ES_tradnl" smtClean="0"/>
              <a:t>22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28004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DE4AC-6885-5641-8E69-315334AC16AB}" type="slidenum">
              <a:rPr lang="es-ES_tradnl" smtClean="0"/>
              <a:t>36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860945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DE4AC-6885-5641-8E69-315334AC16AB}" type="slidenum">
              <a:rPr lang="es-ES_tradnl" smtClean="0"/>
              <a:t>39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99450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0DE4AC-6885-5641-8E69-315334AC16AB}" type="slidenum">
              <a:rPr lang="es-ES_tradnl" smtClean="0"/>
              <a:t>41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7908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811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Image Background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 userDrawn="1"/>
        </p:nvSpPr>
        <p:spPr>
          <a:xfrm>
            <a:off x="1085361" y="2704016"/>
            <a:ext cx="2193417" cy="2037807"/>
          </a:xfrm>
          <a:prstGeom prst="roundRect">
            <a:avLst>
              <a:gd name="adj" fmla="val 4014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1563170" y="3198760"/>
            <a:ext cx="1319350" cy="798481"/>
          </a:xfrm>
          <a:prstGeom prst="rect">
            <a:avLst/>
          </a:prstGeom>
          <a:ln>
            <a:noFill/>
          </a:ln>
          <a:effectLst>
            <a:outerShdw blurRad="1397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0000">
                <a:ln>
                  <a:noFill/>
                </a:ln>
                <a:solidFill>
                  <a:schemeClr val="bg1"/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s</a:t>
            </a:r>
          </a:p>
        </p:txBody>
      </p:sp>
      <p:sp>
        <p:nvSpPr>
          <p:cNvPr id="8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1163739" y="4101741"/>
            <a:ext cx="1987582" cy="404954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800" b="0" i="0" cap="all" baseline="0">
                <a:ln>
                  <a:noFill/>
                </a:ln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streghts</a:t>
            </a:r>
            <a:endParaRPr lang="es-ES_tradnl" dirty="0"/>
          </a:p>
        </p:txBody>
      </p:sp>
      <p:sp>
        <p:nvSpPr>
          <p:cNvPr id="18" name="Marcador de texto 2"/>
          <p:cNvSpPr>
            <a:spLocks noGrp="1"/>
          </p:cNvSpPr>
          <p:nvPr>
            <p:ph type="body" sz="quarter" idx="19" hasCustomPrompt="1"/>
          </p:nvPr>
        </p:nvSpPr>
        <p:spPr>
          <a:xfrm>
            <a:off x="2949166" y="855221"/>
            <a:ext cx="6283324" cy="51637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ln>
                  <a:noFill/>
                </a:ln>
                <a:solidFill>
                  <a:schemeClr val="bg1"/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9" name="Marcador de texto 2"/>
          <p:cNvSpPr>
            <a:spLocks noGrp="1"/>
          </p:cNvSpPr>
          <p:nvPr>
            <p:ph type="body" sz="quarter" idx="20" hasCustomPrompt="1"/>
          </p:nvPr>
        </p:nvSpPr>
        <p:spPr>
          <a:xfrm>
            <a:off x="2949166" y="560431"/>
            <a:ext cx="6283324" cy="29460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20" name="Rectángulo redondeado 19"/>
          <p:cNvSpPr/>
          <p:nvPr userDrawn="1"/>
        </p:nvSpPr>
        <p:spPr>
          <a:xfrm flipV="1">
            <a:off x="5410947" y="404752"/>
            <a:ext cx="1359762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0779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0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1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/>
      <p:bldP spid="20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Image Background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 userDrawn="1"/>
        </p:nvSpPr>
        <p:spPr>
          <a:xfrm>
            <a:off x="1085361" y="2704016"/>
            <a:ext cx="2193417" cy="2037807"/>
          </a:xfrm>
          <a:prstGeom prst="roundRect">
            <a:avLst>
              <a:gd name="adj" fmla="val 4014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1563170" y="3198760"/>
            <a:ext cx="1319350" cy="798481"/>
          </a:xfrm>
          <a:prstGeom prst="rect">
            <a:avLst/>
          </a:prstGeom>
          <a:ln>
            <a:noFill/>
          </a:ln>
          <a:effectLst>
            <a:outerShdw blurRad="1397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0000">
                <a:ln>
                  <a:noFill/>
                </a:ln>
                <a:solidFill>
                  <a:schemeClr val="bg1"/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W</a:t>
            </a:r>
          </a:p>
        </p:txBody>
      </p:sp>
      <p:sp>
        <p:nvSpPr>
          <p:cNvPr id="8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1163739" y="4101741"/>
            <a:ext cx="1987582" cy="404954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800" b="0" i="0" cap="all" baseline="0">
                <a:ln>
                  <a:noFill/>
                </a:ln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WEAKNESSES</a:t>
            </a:r>
          </a:p>
        </p:txBody>
      </p:sp>
      <p:sp>
        <p:nvSpPr>
          <p:cNvPr id="18" name="Marcador de texto 2"/>
          <p:cNvSpPr>
            <a:spLocks noGrp="1"/>
          </p:cNvSpPr>
          <p:nvPr>
            <p:ph type="body" sz="quarter" idx="19" hasCustomPrompt="1"/>
          </p:nvPr>
        </p:nvSpPr>
        <p:spPr>
          <a:xfrm>
            <a:off x="2949166" y="855221"/>
            <a:ext cx="6283324" cy="51637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ln>
                  <a:noFill/>
                </a:ln>
                <a:solidFill>
                  <a:schemeClr val="bg1"/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9" name="Marcador de texto 2"/>
          <p:cNvSpPr>
            <a:spLocks noGrp="1"/>
          </p:cNvSpPr>
          <p:nvPr>
            <p:ph type="body" sz="quarter" idx="20" hasCustomPrompt="1"/>
          </p:nvPr>
        </p:nvSpPr>
        <p:spPr>
          <a:xfrm>
            <a:off x="2949166" y="560431"/>
            <a:ext cx="6283324" cy="29460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20" name="Rectángulo redondeado 19"/>
          <p:cNvSpPr/>
          <p:nvPr userDrawn="1"/>
        </p:nvSpPr>
        <p:spPr>
          <a:xfrm flipV="1">
            <a:off x="5410947" y="404752"/>
            <a:ext cx="1359762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6059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8" grpId="0" build="p"/>
      <p:bldP spid="18" grpId="0" build="p"/>
      <p:bldP spid="19" grpId="0" build="p"/>
      <p:bldP spid="20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Image Background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 userDrawn="1"/>
        </p:nvSpPr>
        <p:spPr>
          <a:xfrm>
            <a:off x="1085361" y="2704016"/>
            <a:ext cx="2193417" cy="2037807"/>
          </a:xfrm>
          <a:prstGeom prst="roundRect">
            <a:avLst>
              <a:gd name="adj" fmla="val 4014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1563170" y="3198760"/>
            <a:ext cx="1319350" cy="798481"/>
          </a:xfrm>
          <a:prstGeom prst="rect">
            <a:avLst/>
          </a:prstGeom>
          <a:ln>
            <a:noFill/>
          </a:ln>
          <a:effectLst>
            <a:outerShdw blurRad="1397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0000">
                <a:ln>
                  <a:noFill/>
                </a:ln>
                <a:solidFill>
                  <a:schemeClr val="bg1"/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O</a:t>
            </a:r>
          </a:p>
        </p:txBody>
      </p:sp>
      <p:sp>
        <p:nvSpPr>
          <p:cNvPr id="8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1163739" y="4101741"/>
            <a:ext cx="1987582" cy="404954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800" b="0" i="0" cap="all" baseline="0">
                <a:ln>
                  <a:noFill/>
                </a:ln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OPPORTUNITIES</a:t>
            </a:r>
          </a:p>
        </p:txBody>
      </p:sp>
      <p:sp>
        <p:nvSpPr>
          <p:cNvPr id="18" name="Marcador de texto 2"/>
          <p:cNvSpPr>
            <a:spLocks noGrp="1"/>
          </p:cNvSpPr>
          <p:nvPr>
            <p:ph type="body" sz="quarter" idx="19" hasCustomPrompt="1"/>
          </p:nvPr>
        </p:nvSpPr>
        <p:spPr>
          <a:xfrm>
            <a:off x="2949166" y="855221"/>
            <a:ext cx="6283324" cy="51637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ln>
                  <a:noFill/>
                </a:ln>
                <a:solidFill>
                  <a:schemeClr val="bg1"/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9" name="Marcador de texto 2"/>
          <p:cNvSpPr>
            <a:spLocks noGrp="1"/>
          </p:cNvSpPr>
          <p:nvPr>
            <p:ph type="body" sz="quarter" idx="20" hasCustomPrompt="1"/>
          </p:nvPr>
        </p:nvSpPr>
        <p:spPr>
          <a:xfrm>
            <a:off x="2949166" y="560431"/>
            <a:ext cx="6283324" cy="29460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20" name="Rectángulo redondeado 19"/>
          <p:cNvSpPr/>
          <p:nvPr userDrawn="1"/>
        </p:nvSpPr>
        <p:spPr>
          <a:xfrm flipV="1">
            <a:off x="5410947" y="404752"/>
            <a:ext cx="1359762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307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8" grpId="0" build="p"/>
      <p:bldP spid="18" grpId="0" build="p"/>
      <p:bldP spid="19" grpId="0" build="p"/>
      <p:bldP spid="20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Image Background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 userDrawn="1"/>
        </p:nvSpPr>
        <p:spPr>
          <a:xfrm>
            <a:off x="1085361" y="2704016"/>
            <a:ext cx="2193417" cy="2037807"/>
          </a:xfrm>
          <a:prstGeom prst="roundRect">
            <a:avLst>
              <a:gd name="adj" fmla="val 4014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1563170" y="3198760"/>
            <a:ext cx="1319350" cy="798481"/>
          </a:xfrm>
          <a:prstGeom prst="rect">
            <a:avLst/>
          </a:prstGeom>
          <a:ln>
            <a:noFill/>
          </a:ln>
          <a:effectLst>
            <a:outerShdw blurRad="1397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0000">
                <a:ln>
                  <a:noFill/>
                </a:ln>
                <a:solidFill>
                  <a:schemeClr val="bg1"/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</a:t>
            </a:r>
          </a:p>
        </p:txBody>
      </p:sp>
      <p:sp>
        <p:nvSpPr>
          <p:cNvPr id="8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1163739" y="4101741"/>
            <a:ext cx="1987582" cy="404954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800" b="0" i="0" cap="all" baseline="0">
                <a:ln>
                  <a:noFill/>
                </a:ln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THREATS</a:t>
            </a:r>
          </a:p>
        </p:txBody>
      </p:sp>
      <p:sp>
        <p:nvSpPr>
          <p:cNvPr id="18" name="Marcador de texto 2"/>
          <p:cNvSpPr>
            <a:spLocks noGrp="1"/>
          </p:cNvSpPr>
          <p:nvPr>
            <p:ph type="body" sz="quarter" idx="19" hasCustomPrompt="1"/>
          </p:nvPr>
        </p:nvSpPr>
        <p:spPr>
          <a:xfrm>
            <a:off x="2949166" y="855221"/>
            <a:ext cx="6283324" cy="51637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ln>
                  <a:noFill/>
                </a:ln>
                <a:solidFill>
                  <a:schemeClr val="bg1"/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9" name="Marcador de texto 2"/>
          <p:cNvSpPr>
            <a:spLocks noGrp="1"/>
          </p:cNvSpPr>
          <p:nvPr>
            <p:ph type="body" sz="quarter" idx="20" hasCustomPrompt="1"/>
          </p:nvPr>
        </p:nvSpPr>
        <p:spPr>
          <a:xfrm>
            <a:off x="2949166" y="560431"/>
            <a:ext cx="6283324" cy="29460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20" name="Rectángulo redondeado 19"/>
          <p:cNvSpPr/>
          <p:nvPr userDrawn="1"/>
        </p:nvSpPr>
        <p:spPr>
          <a:xfrm flipV="1">
            <a:off x="5410947" y="404752"/>
            <a:ext cx="1359762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9663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/>
      <p:bldP spid="8" grpId="0" build="p"/>
      <p:bldP spid="18" grpId="0" build="p"/>
      <p:bldP spid="19" grpId="0" build="p"/>
      <p:bldP spid="20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Background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949166" y="855221"/>
            <a:ext cx="6283324" cy="51637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5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2949166" y="1379974"/>
            <a:ext cx="6283324" cy="33452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lang="es-ES_tradnl" sz="1500" b="0" i="0" smtClean="0">
                <a:solidFill>
                  <a:schemeClr val="bg1">
                    <a:lumMod val="85000"/>
                  </a:schemeClr>
                </a:solidFill>
                <a:effectLst/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Suspendisse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potenti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.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Morbi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erat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mauris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,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tristique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pharetra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elit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eget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,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sodales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gravida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lacus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.</a:t>
            </a:r>
            <a:endParaRPr lang="es-ES_tradnl" dirty="0"/>
          </a:p>
        </p:txBody>
      </p:sp>
      <p:sp>
        <p:nvSpPr>
          <p:cNvPr id="6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949166" y="560431"/>
            <a:ext cx="6283324" cy="29460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7" name="Rectángulo redondeado 6"/>
          <p:cNvSpPr/>
          <p:nvPr userDrawn="1"/>
        </p:nvSpPr>
        <p:spPr>
          <a:xfrm flipV="1">
            <a:off x="5410947" y="404752"/>
            <a:ext cx="1359762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7743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animBg="1"/>
      <p:bldP spid="7" grpId="1" animBg="1"/>
      <p:bldP spid="7" grpId="2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age Background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949166" y="855221"/>
            <a:ext cx="6283324" cy="51637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ln>
                  <a:noFill/>
                </a:ln>
                <a:solidFill>
                  <a:schemeClr val="tx1"/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5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2949166" y="1379974"/>
            <a:ext cx="6283324" cy="33452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lang="es-ES_tradnl" sz="1500" b="0" i="0" smtClean="0">
                <a:effectLst/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Suspendisse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potenti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.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Morbi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erat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mauris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,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tristique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pharetra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elit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eget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,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sodales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gravida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lacus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.</a:t>
            </a:r>
            <a:endParaRPr lang="es-ES_tradnl" dirty="0"/>
          </a:p>
        </p:txBody>
      </p:sp>
      <p:sp>
        <p:nvSpPr>
          <p:cNvPr id="6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949166" y="560431"/>
            <a:ext cx="6283324" cy="29460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tx1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7" name="Rectángulo redondeado 6"/>
          <p:cNvSpPr/>
          <p:nvPr userDrawn="1"/>
        </p:nvSpPr>
        <p:spPr>
          <a:xfrm flipV="1">
            <a:off x="5410947" y="404752"/>
            <a:ext cx="1359762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7022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build="p"/>
      <p:bldP spid="7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Background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958132" y="1872865"/>
            <a:ext cx="4941223" cy="1032567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>
                <a:ln>
                  <a:noFill/>
                </a:ln>
                <a:solidFill>
                  <a:schemeClr val="tx1"/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</a:p>
          <a:p>
            <a:pPr lvl="0"/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5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958132" y="2979178"/>
            <a:ext cx="4941223" cy="545686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lang="es-ES_tradnl" sz="1000" b="0" i="0" smtClean="0">
                <a:effectLst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Suspendisse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potenti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.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Morbi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erat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mauris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,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tristique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pharetra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elit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eget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,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sodales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gravida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lacus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.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Nulla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fermentum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sollicitudin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cursus</a:t>
            </a:r>
            <a:endParaRPr lang="es-ES_tradnl" dirty="0"/>
          </a:p>
        </p:txBody>
      </p:sp>
      <p:sp>
        <p:nvSpPr>
          <p:cNvPr id="6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958132" y="1578076"/>
            <a:ext cx="4941223" cy="294603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tx1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</p:spTree>
    <p:extLst>
      <p:ext uri="{BB962C8B-B14F-4D97-AF65-F5344CB8AC3E}">
        <p14:creationId xmlns:p14="http://schemas.microsoft.com/office/powerpoint/2010/main" val="62194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itle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imagen 24"/>
          <p:cNvSpPr>
            <a:spLocks noGrp="1"/>
          </p:cNvSpPr>
          <p:nvPr>
            <p:ph type="pic" sz="quarter" idx="20"/>
          </p:nvPr>
        </p:nvSpPr>
        <p:spPr>
          <a:xfrm>
            <a:off x="-10932" y="0"/>
            <a:ext cx="12202931" cy="6858000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949166" y="855221"/>
            <a:ext cx="6283324" cy="51637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ln>
                  <a:noFill/>
                </a:ln>
                <a:solidFill>
                  <a:schemeClr val="tx1"/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5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2949166" y="1379974"/>
            <a:ext cx="6283324" cy="33452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lang="es-ES_tradnl" sz="1500" b="0" i="0" smtClean="0">
                <a:effectLst/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Suspendisse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potenti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.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Morbi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erat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mauris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,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tristique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pharetra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elit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eget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,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sodales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gravida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lacus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.</a:t>
            </a:r>
            <a:endParaRPr lang="es-ES_tradnl" dirty="0"/>
          </a:p>
        </p:txBody>
      </p:sp>
      <p:sp>
        <p:nvSpPr>
          <p:cNvPr id="6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949166" y="560431"/>
            <a:ext cx="6283324" cy="29460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tx1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</p:spTree>
    <p:extLst>
      <p:ext uri="{BB962C8B-B14F-4D97-AF65-F5344CB8AC3E}">
        <p14:creationId xmlns:p14="http://schemas.microsoft.com/office/powerpoint/2010/main" val="197854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6" grpId="0" build="p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Background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949166" y="855221"/>
            <a:ext cx="6283324" cy="51637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ln>
                  <a:noFill/>
                </a:ln>
                <a:solidFill>
                  <a:schemeClr val="tx1"/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9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949166" y="560431"/>
            <a:ext cx="6283324" cy="29460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tx1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</p:spTree>
    <p:extLst>
      <p:ext uri="{BB962C8B-B14F-4D97-AF65-F5344CB8AC3E}">
        <p14:creationId xmlns:p14="http://schemas.microsoft.com/office/powerpoint/2010/main" val="183978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age Background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949166" y="855221"/>
            <a:ext cx="6283324" cy="51637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ln>
                  <a:noFill/>
                </a:ln>
                <a:solidFill>
                  <a:schemeClr val="tx1"/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9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949166" y="560431"/>
            <a:ext cx="6283324" cy="29460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tx1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</p:spTree>
    <p:extLst>
      <p:ext uri="{BB962C8B-B14F-4D97-AF65-F5344CB8AC3E}">
        <p14:creationId xmlns:p14="http://schemas.microsoft.com/office/powerpoint/2010/main" val="125359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imagen 24"/>
          <p:cNvSpPr>
            <a:spLocks noGrp="1"/>
          </p:cNvSpPr>
          <p:nvPr>
            <p:ph type="pic" sz="quarter" idx="19"/>
          </p:nvPr>
        </p:nvSpPr>
        <p:spPr>
          <a:xfrm>
            <a:off x="-10932" y="0"/>
            <a:ext cx="12202931" cy="6858000"/>
          </a:xfrm>
          <a:prstGeom prst="rect">
            <a:avLst/>
          </a:prstGeom>
        </p:spPr>
        <p:txBody>
          <a:bodyPr anchor="ctr"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64774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itle with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imagen 24"/>
          <p:cNvSpPr>
            <a:spLocks noGrp="1"/>
          </p:cNvSpPr>
          <p:nvPr>
            <p:ph type="pic" sz="quarter" idx="19"/>
          </p:nvPr>
        </p:nvSpPr>
        <p:spPr>
          <a:xfrm>
            <a:off x="-10932" y="0"/>
            <a:ext cx="12202931" cy="6858000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7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949166" y="855221"/>
            <a:ext cx="6283324" cy="51637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9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949166" y="560431"/>
            <a:ext cx="6283324" cy="29460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</p:spTree>
    <p:extLst>
      <p:ext uri="{BB962C8B-B14F-4D97-AF65-F5344CB8AC3E}">
        <p14:creationId xmlns:p14="http://schemas.microsoft.com/office/powerpoint/2010/main" val="458919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itle with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imagen 24"/>
          <p:cNvSpPr>
            <a:spLocks noGrp="1"/>
          </p:cNvSpPr>
          <p:nvPr>
            <p:ph type="pic" sz="quarter" idx="19"/>
          </p:nvPr>
        </p:nvSpPr>
        <p:spPr>
          <a:xfrm>
            <a:off x="-10932" y="0"/>
            <a:ext cx="12202931" cy="6858000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7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949166" y="855221"/>
            <a:ext cx="6283324" cy="51637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ln>
                  <a:noFill/>
                </a:ln>
                <a:solidFill>
                  <a:schemeClr val="tx1"/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9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949166" y="560431"/>
            <a:ext cx="6283324" cy="29460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tx1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6" name="Marcador de imagen 5"/>
          <p:cNvSpPr>
            <a:spLocks noGrp="1"/>
          </p:cNvSpPr>
          <p:nvPr>
            <p:ph type="pic" sz="quarter" idx="20"/>
          </p:nvPr>
        </p:nvSpPr>
        <p:spPr>
          <a:xfrm>
            <a:off x="1479023" y="2325511"/>
            <a:ext cx="1682046" cy="1682046"/>
          </a:xfrm>
          <a:custGeom>
            <a:avLst/>
            <a:gdLst>
              <a:gd name="connsiteX0" fmla="*/ 841023 w 1682046"/>
              <a:gd name="connsiteY0" fmla="*/ 0 h 1682046"/>
              <a:gd name="connsiteX1" fmla="*/ 1682046 w 1682046"/>
              <a:gd name="connsiteY1" fmla="*/ 841023 h 1682046"/>
              <a:gd name="connsiteX2" fmla="*/ 841023 w 1682046"/>
              <a:gd name="connsiteY2" fmla="*/ 1682046 h 1682046"/>
              <a:gd name="connsiteX3" fmla="*/ 0 w 1682046"/>
              <a:gd name="connsiteY3" fmla="*/ 841023 h 1682046"/>
              <a:gd name="connsiteX4" fmla="*/ 841023 w 1682046"/>
              <a:gd name="connsiteY4" fmla="*/ 0 h 1682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2046" h="1682046">
                <a:moveTo>
                  <a:pt x="841023" y="0"/>
                </a:moveTo>
                <a:cubicBezTo>
                  <a:pt x="1305507" y="0"/>
                  <a:pt x="1682046" y="376539"/>
                  <a:pt x="1682046" y="841023"/>
                </a:cubicBezTo>
                <a:cubicBezTo>
                  <a:pt x="1682046" y="1305507"/>
                  <a:pt x="1305507" y="1682046"/>
                  <a:pt x="841023" y="1682046"/>
                </a:cubicBezTo>
                <a:cubicBezTo>
                  <a:pt x="376539" y="1682046"/>
                  <a:pt x="0" y="1305507"/>
                  <a:pt x="0" y="841023"/>
                </a:cubicBezTo>
                <a:cubicBezTo>
                  <a:pt x="0" y="376539"/>
                  <a:pt x="376539" y="0"/>
                  <a:pt x="84102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8" name="Marcador de imagen 7"/>
          <p:cNvSpPr>
            <a:spLocks noGrp="1"/>
          </p:cNvSpPr>
          <p:nvPr>
            <p:ph type="pic" sz="quarter" idx="21"/>
          </p:nvPr>
        </p:nvSpPr>
        <p:spPr>
          <a:xfrm>
            <a:off x="3938793" y="2325511"/>
            <a:ext cx="1682046" cy="1682046"/>
          </a:xfrm>
          <a:custGeom>
            <a:avLst/>
            <a:gdLst>
              <a:gd name="connsiteX0" fmla="*/ 841023 w 1682046"/>
              <a:gd name="connsiteY0" fmla="*/ 0 h 1682046"/>
              <a:gd name="connsiteX1" fmla="*/ 1682046 w 1682046"/>
              <a:gd name="connsiteY1" fmla="*/ 841023 h 1682046"/>
              <a:gd name="connsiteX2" fmla="*/ 841023 w 1682046"/>
              <a:gd name="connsiteY2" fmla="*/ 1682046 h 1682046"/>
              <a:gd name="connsiteX3" fmla="*/ 0 w 1682046"/>
              <a:gd name="connsiteY3" fmla="*/ 841023 h 1682046"/>
              <a:gd name="connsiteX4" fmla="*/ 841023 w 1682046"/>
              <a:gd name="connsiteY4" fmla="*/ 0 h 1682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2046" h="1682046">
                <a:moveTo>
                  <a:pt x="841023" y="0"/>
                </a:moveTo>
                <a:cubicBezTo>
                  <a:pt x="1305507" y="0"/>
                  <a:pt x="1682046" y="376539"/>
                  <a:pt x="1682046" y="841023"/>
                </a:cubicBezTo>
                <a:cubicBezTo>
                  <a:pt x="1682046" y="1305507"/>
                  <a:pt x="1305507" y="1682046"/>
                  <a:pt x="841023" y="1682046"/>
                </a:cubicBezTo>
                <a:cubicBezTo>
                  <a:pt x="376539" y="1682046"/>
                  <a:pt x="0" y="1305507"/>
                  <a:pt x="0" y="841023"/>
                </a:cubicBezTo>
                <a:cubicBezTo>
                  <a:pt x="0" y="376539"/>
                  <a:pt x="376539" y="0"/>
                  <a:pt x="84102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12" name="Marcador de imagen 11"/>
          <p:cNvSpPr>
            <a:spLocks noGrp="1"/>
          </p:cNvSpPr>
          <p:nvPr>
            <p:ph type="pic" sz="quarter" idx="22"/>
          </p:nvPr>
        </p:nvSpPr>
        <p:spPr>
          <a:xfrm>
            <a:off x="6513868" y="2325511"/>
            <a:ext cx="1682046" cy="1682046"/>
          </a:xfrm>
          <a:custGeom>
            <a:avLst/>
            <a:gdLst>
              <a:gd name="connsiteX0" fmla="*/ 841023 w 1682046"/>
              <a:gd name="connsiteY0" fmla="*/ 0 h 1682046"/>
              <a:gd name="connsiteX1" fmla="*/ 1682046 w 1682046"/>
              <a:gd name="connsiteY1" fmla="*/ 841023 h 1682046"/>
              <a:gd name="connsiteX2" fmla="*/ 841023 w 1682046"/>
              <a:gd name="connsiteY2" fmla="*/ 1682046 h 1682046"/>
              <a:gd name="connsiteX3" fmla="*/ 0 w 1682046"/>
              <a:gd name="connsiteY3" fmla="*/ 841023 h 1682046"/>
              <a:gd name="connsiteX4" fmla="*/ 841023 w 1682046"/>
              <a:gd name="connsiteY4" fmla="*/ 0 h 1682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2046" h="1682046">
                <a:moveTo>
                  <a:pt x="841023" y="0"/>
                </a:moveTo>
                <a:cubicBezTo>
                  <a:pt x="1305507" y="0"/>
                  <a:pt x="1682046" y="376539"/>
                  <a:pt x="1682046" y="841023"/>
                </a:cubicBezTo>
                <a:cubicBezTo>
                  <a:pt x="1682046" y="1305507"/>
                  <a:pt x="1305507" y="1682046"/>
                  <a:pt x="841023" y="1682046"/>
                </a:cubicBezTo>
                <a:cubicBezTo>
                  <a:pt x="376539" y="1682046"/>
                  <a:pt x="0" y="1305507"/>
                  <a:pt x="0" y="841023"/>
                </a:cubicBezTo>
                <a:cubicBezTo>
                  <a:pt x="0" y="376539"/>
                  <a:pt x="376539" y="0"/>
                  <a:pt x="84102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13" name="Marcador de imagen 12"/>
          <p:cNvSpPr>
            <a:spLocks noGrp="1"/>
          </p:cNvSpPr>
          <p:nvPr>
            <p:ph type="pic" sz="quarter" idx="23"/>
          </p:nvPr>
        </p:nvSpPr>
        <p:spPr>
          <a:xfrm>
            <a:off x="9031292" y="2325511"/>
            <a:ext cx="1682046" cy="1682046"/>
          </a:xfrm>
          <a:custGeom>
            <a:avLst/>
            <a:gdLst>
              <a:gd name="connsiteX0" fmla="*/ 841023 w 1682046"/>
              <a:gd name="connsiteY0" fmla="*/ 0 h 1682046"/>
              <a:gd name="connsiteX1" fmla="*/ 1682046 w 1682046"/>
              <a:gd name="connsiteY1" fmla="*/ 841023 h 1682046"/>
              <a:gd name="connsiteX2" fmla="*/ 841023 w 1682046"/>
              <a:gd name="connsiteY2" fmla="*/ 1682046 h 1682046"/>
              <a:gd name="connsiteX3" fmla="*/ 0 w 1682046"/>
              <a:gd name="connsiteY3" fmla="*/ 841023 h 1682046"/>
              <a:gd name="connsiteX4" fmla="*/ 841023 w 1682046"/>
              <a:gd name="connsiteY4" fmla="*/ 0 h 1682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2046" h="1682046">
                <a:moveTo>
                  <a:pt x="841023" y="0"/>
                </a:moveTo>
                <a:cubicBezTo>
                  <a:pt x="1305507" y="0"/>
                  <a:pt x="1682046" y="376539"/>
                  <a:pt x="1682046" y="841023"/>
                </a:cubicBezTo>
                <a:cubicBezTo>
                  <a:pt x="1682046" y="1305507"/>
                  <a:pt x="1305507" y="1682046"/>
                  <a:pt x="841023" y="1682046"/>
                </a:cubicBezTo>
                <a:cubicBezTo>
                  <a:pt x="376539" y="1682046"/>
                  <a:pt x="0" y="1305507"/>
                  <a:pt x="0" y="841023"/>
                </a:cubicBezTo>
                <a:cubicBezTo>
                  <a:pt x="0" y="376539"/>
                  <a:pt x="376539" y="0"/>
                  <a:pt x="84102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14" name="Rectángulo redondeado 13"/>
          <p:cNvSpPr/>
          <p:nvPr userDrawn="1"/>
        </p:nvSpPr>
        <p:spPr>
          <a:xfrm flipV="1">
            <a:off x="5410947" y="404752"/>
            <a:ext cx="1359762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6378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  <p:bldP spid="14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imple title with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imagen 24"/>
          <p:cNvSpPr>
            <a:spLocks noGrp="1"/>
          </p:cNvSpPr>
          <p:nvPr>
            <p:ph type="pic" sz="quarter" idx="19"/>
          </p:nvPr>
        </p:nvSpPr>
        <p:spPr>
          <a:xfrm>
            <a:off x="-10932" y="0"/>
            <a:ext cx="12202931" cy="6858000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7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949166" y="855221"/>
            <a:ext cx="6283324" cy="51637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ln>
                  <a:noFill/>
                </a:ln>
                <a:solidFill>
                  <a:schemeClr val="tx1"/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9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949166" y="560431"/>
            <a:ext cx="6283324" cy="29460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tx1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6" name="Marcador de imagen 5"/>
          <p:cNvSpPr>
            <a:spLocks noGrp="1"/>
          </p:cNvSpPr>
          <p:nvPr>
            <p:ph type="pic" sz="quarter" idx="20"/>
          </p:nvPr>
        </p:nvSpPr>
        <p:spPr>
          <a:xfrm>
            <a:off x="4306485" y="2304789"/>
            <a:ext cx="3568096" cy="3568094"/>
          </a:xfrm>
          <a:custGeom>
            <a:avLst/>
            <a:gdLst>
              <a:gd name="connsiteX0" fmla="*/ 841023 w 1682046"/>
              <a:gd name="connsiteY0" fmla="*/ 0 h 1682046"/>
              <a:gd name="connsiteX1" fmla="*/ 1682046 w 1682046"/>
              <a:gd name="connsiteY1" fmla="*/ 841023 h 1682046"/>
              <a:gd name="connsiteX2" fmla="*/ 841023 w 1682046"/>
              <a:gd name="connsiteY2" fmla="*/ 1682046 h 1682046"/>
              <a:gd name="connsiteX3" fmla="*/ 0 w 1682046"/>
              <a:gd name="connsiteY3" fmla="*/ 841023 h 1682046"/>
              <a:gd name="connsiteX4" fmla="*/ 841023 w 1682046"/>
              <a:gd name="connsiteY4" fmla="*/ 0 h 1682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2046" h="1682046">
                <a:moveTo>
                  <a:pt x="841023" y="0"/>
                </a:moveTo>
                <a:cubicBezTo>
                  <a:pt x="1305507" y="0"/>
                  <a:pt x="1682046" y="376539"/>
                  <a:pt x="1682046" y="841023"/>
                </a:cubicBezTo>
                <a:cubicBezTo>
                  <a:pt x="1682046" y="1305507"/>
                  <a:pt x="1305507" y="1682046"/>
                  <a:pt x="841023" y="1682046"/>
                </a:cubicBezTo>
                <a:cubicBezTo>
                  <a:pt x="376539" y="1682046"/>
                  <a:pt x="0" y="1305507"/>
                  <a:pt x="0" y="841023"/>
                </a:cubicBezTo>
                <a:cubicBezTo>
                  <a:pt x="0" y="376539"/>
                  <a:pt x="376539" y="0"/>
                  <a:pt x="84102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8" name="Rectángulo redondeado 7"/>
          <p:cNvSpPr/>
          <p:nvPr userDrawn="1"/>
        </p:nvSpPr>
        <p:spPr>
          <a:xfrm flipV="1">
            <a:off x="5410947" y="404752"/>
            <a:ext cx="1359762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8015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  <p:bldP spid="6" grpId="0"/>
      <p:bldP spid="8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imple title with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imagen 24"/>
          <p:cNvSpPr>
            <a:spLocks noGrp="1"/>
          </p:cNvSpPr>
          <p:nvPr>
            <p:ph type="pic" sz="quarter" idx="19"/>
          </p:nvPr>
        </p:nvSpPr>
        <p:spPr>
          <a:xfrm>
            <a:off x="-10932" y="0"/>
            <a:ext cx="12202931" cy="6858000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7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949166" y="855221"/>
            <a:ext cx="6283324" cy="51637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9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949166" y="560431"/>
            <a:ext cx="6283324" cy="29460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6" name="Marcador de imagen 5"/>
          <p:cNvSpPr>
            <a:spLocks noGrp="1"/>
          </p:cNvSpPr>
          <p:nvPr>
            <p:ph type="pic" sz="quarter" idx="20"/>
          </p:nvPr>
        </p:nvSpPr>
        <p:spPr>
          <a:xfrm>
            <a:off x="1212555" y="2304789"/>
            <a:ext cx="3568096" cy="3568094"/>
          </a:xfrm>
          <a:custGeom>
            <a:avLst/>
            <a:gdLst>
              <a:gd name="connsiteX0" fmla="*/ 841023 w 1682046"/>
              <a:gd name="connsiteY0" fmla="*/ 0 h 1682046"/>
              <a:gd name="connsiteX1" fmla="*/ 1682046 w 1682046"/>
              <a:gd name="connsiteY1" fmla="*/ 841023 h 1682046"/>
              <a:gd name="connsiteX2" fmla="*/ 841023 w 1682046"/>
              <a:gd name="connsiteY2" fmla="*/ 1682046 h 1682046"/>
              <a:gd name="connsiteX3" fmla="*/ 0 w 1682046"/>
              <a:gd name="connsiteY3" fmla="*/ 841023 h 1682046"/>
              <a:gd name="connsiteX4" fmla="*/ 841023 w 1682046"/>
              <a:gd name="connsiteY4" fmla="*/ 0 h 1682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2046" h="1682046">
                <a:moveTo>
                  <a:pt x="841023" y="0"/>
                </a:moveTo>
                <a:cubicBezTo>
                  <a:pt x="1305507" y="0"/>
                  <a:pt x="1682046" y="376539"/>
                  <a:pt x="1682046" y="841023"/>
                </a:cubicBezTo>
                <a:cubicBezTo>
                  <a:pt x="1682046" y="1305507"/>
                  <a:pt x="1305507" y="1682046"/>
                  <a:pt x="841023" y="1682046"/>
                </a:cubicBezTo>
                <a:cubicBezTo>
                  <a:pt x="376539" y="1682046"/>
                  <a:pt x="0" y="1305507"/>
                  <a:pt x="0" y="841023"/>
                </a:cubicBezTo>
                <a:cubicBezTo>
                  <a:pt x="0" y="376539"/>
                  <a:pt x="376539" y="0"/>
                  <a:pt x="84102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>
              <a:defRPr sz="1200"/>
            </a:lvl1pPr>
          </a:lstStyle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1198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900"/>
                            </p:stCondLst>
                            <p:childTnLst>
                              <p:par>
                                <p:cTn id="16" presetID="53" presetClass="entr" presetSubtype="16" fill="hold" grpId="0" nodeType="afterEffect" nodePh="1">
                                  <p:stCondLst>
                                    <p:cond delay="90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imple title with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imagen 24"/>
          <p:cNvSpPr>
            <a:spLocks noGrp="1"/>
          </p:cNvSpPr>
          <p:nvPr>
            <p:ph type="pic" sz="quarter" idx="19"/>
          </p:nvPr>
        </p:nvSpPr>
        <p:spPr>
          <a:xfrm>
            <a:off x="-10932" y="0"/>
            <a:ext cx="12202931" cy="6858000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7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949166" y="855221"/>
            <a:ext cx="6283324" cy="51637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ln>
                  <a:noFill/>
                </a:ln>
                <a:solidFill>
                  <a:schemeClr val="tx1"/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9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949166" y="560431"/>
            <a:ext cx="6283324" cy="29460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tx1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8" name="Marcador de imagen 24"/>
          <p:cNvSpPr>
            <a:spLocks noGrp="1"/>
          </p:cNvSpPr>
          <p:nvPr>
            <p:ph type="pic" sz="quarter" idx="20"/>
          </p:nvPr>
        </p:nvSpPr>
        <p:spPr>
          <a:xfrm>
            <a:off x="0" y="1703539"/>
            <a:ext cx="7816241" cy="2956143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16" name="Rectángulo redondeado 15"/>
          <p:cNvSpPr/>
          <p:nvPr userDrawn="1"/>
        </p:nvSpPr>
        <p:spPr>
          <a:xfrm flipV="1">
            <a:off x="5410947" y="366652"/>
            <a:ext cx="1359762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2989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  <p:bldP spid="16" grpId="0" animBg="1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Simple title with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/>
          <p:cNvGrpSpPr/>
          <p:nvPr userDrawn="1"/>
        </p:nvGrpSpPr>
        <p:grpSpPr>
          <a:xfrm>
            <a:off x="6847878" y="1963882"/>
            <a:ext cx="4478276" cy="4442267"/>
            <a:chOff x="5155705" y="1239096"/>
            <a:chExt cx="3449114" cy="3421380"/>
          </a:xfrm>
        </p:grpSpPr>
        <p:pic>
          <p:nvPicPr>
            <p:cNvPr id="8" name="Picture 6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5705" y="1563530"/>
              <a:ext cx="1438936" cy="2955330"/>
            </a:xfrm>
            <a:prstGeom prst="rect">
              <a:avLst/>
            </a:prstGeom>
          </p:spPr>
        </p:pic>
        <p:pic>
          <p:nvPicPr>
            <p:cNvPr id="12" name="Picture 7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65883" y="1564176"/>
              <a:ext cx="1438936" cy="2955330"/>
            </a:xfrm>
            <a:prstGeom prst="rect">
              <a:avLst/>
            </a:prstGeom>
          </p:spPr>
        </p:pic>
        <p:pic>
          <p:nvPicPr>
            <p:cNvPr id="13" name="Picture 8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50467" y="1239096"/>
              <a:ext cx="1665853" cy="3421380"/>
            </a:xfrm>
            <a:prstGeom prst="rect">
              <a:avLst/>
            </a:prstGeom>
          </p:spPr>
        </p:pic>
      </p:grpSp>
      <p:sp>
        <p:nvSpPr>
          <p:cNvPr id="14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167193" y="2480443"/>
            <a:ext cx="1912782" cy="3363855"/>
          </a:xfrm>
          <a:prstGeom prst="rect">
            <a:avLst/>
          </a:prstGeom>
          <a:noFill/>
        </p:spPr>
        <p:txBody>
          <a:bodyPr lIns="68580" tIns="34290" rIns="68580" bIns="34290" anchor="ctr">
            <a:normAutofit/>
          </a:bodyPr>
          <a:lstStyle>
            <a:lvl1pPr marL="0" indent="0" algn="ctr">
              <a:buNone/>
              <a:defRPr sz="1400" baseline="0"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959792" y="2839698"/>
            <a:ext cx="1049831" cy="2880164"/>
          </a:xfrm>
          <a:prstGeom prst="rect">
            <a:avLst/>
          </a:prstGeom>
          <a:noFill/>
        </p:spPr>
        <p:txBody>
          <a:bodyPr lIns="68580" tIns="34290" rIns="68580" bIns="34290" anchor="ctr">
            <a:normAutofit/>
          </a:bodyPr>
          <a:lstStyle>
            <a:lvl1pPr marL="0" indent="0" algn="ctr">
              <a:buNone/>
              <a:defRPr sz="1400" baseline="0"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0155567" y="2842835"/>
            <a:ext cx="1049831" cy="2880164"/>
          </a:xfrm>
          <a:prstGeom prst="rect">
            <a:avLst/>
          </a:prstGeom>
          <a:noFill/>
        </p:spPr>
        <p:txBody>
          <a:bodyPr lIns="68580" tIns="34290" rIns="68580" bIns="34290" anchor="ctr">
            <a:normAutofit/>
          </a:bodyPr>
          <a:lstStyle>
            <a:lvl1pPr marL="0" indent="0" algn="ctr">
              <a:buNone/>
              <a:defRPr sz="1400" baseline="0"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17" name="Marcador de texto 2"/>
          <p:cNvSpPr>
            <a:spLocks noGrp="1"/>
          </p:cNvSpPr>
          <p:nvPr>
            <p:ph type="body" sz="quarter" idx="19" hasCustomPrompt="1"/>
          </p:nvPr>
        </p:nvSpPr>
        <p:spPr>
          <a:xfrm>
            <a:off x="2949166" y="855221"/>
            <a:ext cx="6283324" cy="51637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ln>
                  <a:noFill/>
                </a:ln>
                <a:solidFill>
                  <a:schemeClr val="bg1"/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8" name="Marcador de texto 2"/>
          <p:cNvSpPr>
            <a:spLocks noGrp="1"/>
          </p:cNvSpPr>
          <p:nvPr>
            <p:ph type="body" sz="quarter" idx="21" hasCustomPrompt="1"/>
          </p:nvPr>
        </p:nvSpPr>
        <p:spPr>
          <a:xfrm>
            <a:off x="2949166" y="560431"/>
            <a:ext cx="6283324" cy="29460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20" name="Rectángulo redondeado 19"/>
          <p:cNvSpPr/>
          <p:nvPr userDrawn="1"/>
        </p:nvSpPr>
        <p:spPr>
          <a:xfrm flipV="1">
            <a:off x="5410947" y="366673"/>
            <a:ext cx="1359762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1451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 nodePh="1">
                                  <p:stCondLst>
                                    <p:cond delay="50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 nodePh="1">
                                  <p:stCondLst>
                                    <p:cond delay="60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 nodePh="1">
                                  <p:stCondLst>
                                    <p:cond delay="70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Simple title with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649" y="2312105"/>
            <a:ext cx="2023360" cy="4039454"/>
          </a:xfrm>
          <a:prstGeom prst="rect">
            <a:avLst/>
          </a:prstGeom>
        </p:spPr>
      </p:pic>
      <p:pic>
        <p:nvPicPr>
          <p:cNvPr id="18" name="Picture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91" y="2308359"/>
            <a:ext cx="2023360" cy="4039454"/>
          </a:xfrm>
          <a:prstGeom prst="rect">
            <a:avLst/>
          </a:prstGeom>
        </p:spPr>
      </p:pic>
      <p:pic>
        <p:nvPicPr>
          <p:cNvPr id="19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218" y="1862219"/>
            <a:ext cx="2425426" cy="4842142"/>
          </a:xfrm>
          <a:prstGeom prst="rect">
            <a:avLst/>
          </a:prstGeom>
        </p:spPr>
      </p:pic>
      <p:sp>
        <p:nvSpPr>
          <p:cNvPr id="20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794016" y="2846361"/>
            <a:ext cx="1290844" cy="2793210"/>
          </a:xfrm>
          <a:prstGeom prst="rect">
            <a:avLst/>
          </a:prstGeom>
          <a:noFill/>
        </p:spPr>
        <p:txBody>
          <a:bodyPr lIns="68580" tIns="34290" rIns="68580" bIns="34290" anchor="ctr">
            <a:normAutofit/>
          </a:bodyPr>
          <a:lstStyle>
            <a:lvl1pPr marL="0" indent="0" algn="ctr">
              <a:buNone/>
              <a:defRPr sz="1400" baseline="0"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146875" y="2848602"/>
            <a:ext cx="1290844" cy="2793210"/>
          </a:xfrm>
          <a:prstGeom prst="rect">
            <a:avLst/>
          </a:prstGeom>
          <a:noFill/>
        </p:spPr>
        <p:txBody>
          <a:bodyPr lIns="68580" tIns="34290" rIns="68580" bIns="34290" anchor="ctr">
            <a:normAutofit/>
          </a:bodyPr>
          <a:lstStyle>
            <a:lvl1pPr marL="0" indent="0" algn="ctr">
              <a:buNone/>
              <a:defRPr sz="1400" baseline="0"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2189264" y="2495556"/>
            <a:ext cx="1839927" cy="3351833"/>
          </a:xfrm>
          <a:prstGeom prst="rect">
            <a:avLst/>
          </a:prstGeom>
          <a:noFill/>
        </p:spPr>
        <p:txBody>
          <a:bodyPr lIns="68580" tIns="34290" rIns="68580" bIns="34290" anchor="ctr">
            <a:normAutofit/>
          </a:bodyPr>
          <a:lstStyle>
            <a:lvl1pPr marL="0" indent="0" algn="ctr">
              <a:buNone/>
              <a:defRPr sz="1400" baseline="0"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23" name="Marcador de texto 2"/>
          <p:cNvSpPr>
            <a:spLocks noGrp="1"/>
          </p:cNvSpPr>
          <p:nvPr>
            <p:ph type="body" sz="quarter" idx="21" hasCustomPrompt="1"/>
          </p:nvPr>
        </p:nvSpPr>
        <p:spPr>
          <a:xfrm>
            <a:off x="2949166" y="855221"/>
            <a:ext cx="6283324" cy="51637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ln>
                  <a:noFill/>
                </a:ln>
                <a:solidFill>
                  <a:schemeClr val="bg1"/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24" name="Marcador de texto 2"/>
          <p:cNvSpPr>
            <a:spLocks noGrp="1"/>
          </p:cNvSpPr>
          <p:nvPr>
            <p:ph type="body" sz="quarter" idx="22" hasCustomPrompt="1"/>
          </p:nvPr>
        </p:nvSpPr>
        <p:spPr>
          <a:xfrm>
            <a:off x="2949166" y="545683"/>
            <a:ext cx="6283324" cy="29460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25" name="Rectángulo redondeado 24"/>
          <p:cNvSpPr/>
          <p:nvPr userDrawn="1"/>
        </p:nvSpPr>
        <p:spPr>
          <a:xfrm flipV="1">
            <a:off x="5410947" y="404752"/>
            <a:ext cx="1359762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1906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75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 nodePh="1">
                                  <p:stCondLst>
                                    <p:cond delay="80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75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 nodePh="1">
                                  <p:stCondLst>
                                    <p:cond delay="900"/>
                                  </p:stCondLst>
                                  <p:endCondLst>
                                    <p:cond evt="begin" delay="0">
                                      <p:tn val="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75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Simple title with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91" y="1975937"/>
            <a:ext cx="2687981" cy="4496952"/>
          </a:xfrm>
          <a:prstGeom prst="rect">
            <a:avLst/>
          </a:prstGeom>
        </p:spPr>
      </p:pic>
      <p:sp>
        <p:nvSpPr>
          <p:cNvPr id="13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1233523" y="3064275"/>
            <a:ext cx="1886801" cy="2251769"/>
          </a:xfrm>
          <a:prstGeom prst="roundRect">
            <a:avLst>
              <a:gd name="adj" fmla="val 10760"/>
            </a:avLst>
          </a:prstGeom>
        </p:spPr>
      </p:sp>
      <p:sp>
        <p:nvSpPr>
          <p:cNvPr id="14" name="Marcador de texto 2"/>
          <p:cNvSpPr>
            <a:spLocks noGrp="1"/>
          </p:cNvSpPr>
          <p:nvPr>
            <p:ph type="body" sz="quarter" idx="19" hasCustomPrompt="1"/>
          </p:nvPr>
        </p:nvSpPr>
        <p:spPr>
          <a:xfrm>
            <a:off x="2949166" y="855221"/>
            <a:ext cx="6283324" cy="51637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ln>
                  <a:noFill/>
                </a:ln>
                <a:solidFill>
                  <a:schemeClr val="bg1"/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5" name="Marcador de texto 2"/>
          <p:cNvSpPr>
            <a:spLocks noGrp="1"/>
          </p:cNvSpPr>
          <p:nvPr>
            <p:ph type="body" sz="quarter" idx="21" hasCustomPrompt="1"/>
          </p:nvPr>
        </p:nvSpPr>
        <p:spPr>
          <a:xfrm>
            <a:off x="2949166" y="560431"/>
            <a:ext cx="6283324" cy="29460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16" name="Rectángulo redondeado 15"/>
          <p:cNvSpPr/>
          <p:nvPr userDrawn="1"/>
        </p:nvSpPr>
        <p:spPr>
          <a:xfrm flipV="1">
            <a:off x="5410947" y="404752"/>
            <a:ext cx="1359762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9524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Simple title with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6"/>
          <p:cNvGrpSpPr/>
          <p:nvPr userDrawn="1"/>
        </p:nvGrpSpPr>
        <p:grpSpPr>
          <a:xfrm>
            <a:off x="321998" y="1792517"/>
            <a:ext cx="5600819" cy="4574113"/>
            <a:chOff x="144192" y="1314248"/>
            <a:chExt cx="4689352" cy="3829730"/>
          </a:xfrm>
        </p:grpSpPr>
        <p:pic>
          <p:nvPicPr>
            <p:cNvPr id="14" name="Picture 1" descr="Captura de pantalla 2016-03-07 a las 10.49.25 a.m.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92" y="1314248"/>
              <a:ext cx="4689352" cy="3829730"/>
            </a:xfrm>
            <a:prstGeom prst="rect">
              <a:avLst/>
            </a:prstGeom>
          </p:spPr>
        </p:pic>
        <p:sp>
          <p:nvSpPr>
            <p:cNvPr id="15" name="Rectangle 2"/>
            <p:cNvSpPr/>
            <p:nvPr userDrawn="1"/>
          </p:nvSpPr>
          <p:spPr>
            <a:xfrm>
              <a:off x="1946352" y="1533902"/>
              <a:ext cx="1107134" cy="1067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699759" y="2250510"/>
            <a:ext cx="4851369" cy="3606872"/>
          </a:xfrm>
          <a:prstGeom prst="roundRect">
            <a:avLst>
              <a:gd name="adj" fmla="val 0"/>
            </a:avLst>
          </a:prstGeom>
        </p:spPr>
      </p:sp>
      <p:sp>
        <p:nvSpPr>
          <p:cNvPr id="17" name="Marcador de texto 2"/>
          <p:cNvSpPr>
            <a:spLocks noGrp="1"/>
          </p:cNvSpPr>
          <p:nvPr>
            <p:ph type="body" sz="quarter" idx="19" hasCustomPrompt="1"/>
          </p:nvPr>
        </p:nvSpPr>
        <p:spPr>
          <a:xfrm>
            <a:off x="2949166" y="855221"/>
            <a:ext cx="6283324" cy="51637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ln>
                  <a:noFill/>
                </a:ln>
                <a:solidFill>
                  <a:schemeClr val="bg1"/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8" name="Marcador de texto 2"/>
          <p:cNvSpPr>
            <a:spLocks noGrp="1"/>
          </p:cNvSpPr>
          <p:nvPr>
            <p:ph type="body" sz="quarter" idx="21" hasCustomPrompt="1"/>
          </p:nvPr>
        </p:nvSpPr>
        <p:spPr>
          <a:xfrm>
            <a:off x="2949166" y="560431"/>
            <a:ext cx="6283324" cy="29460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19" name="Rectángulo redondeado 18"/>
          <p:cNvSpPr/>
          <p:nvPr userDrawn="1"/>
        </p:nvSpPr>
        <p:spPr>
          <a:xfrm flipV="1">
            <a:off x="5410947" y="404752"/>
            <a:ext cx="1359762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1784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Simple title with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6055749" y="1943100"/>
            <a:ext cx="5339048" cy="4360328"/>
            <a:chOff x="144192" y="1314248"/>
            <a:chExt cx="4689352" cy="3829730"/>
          </a:xfrm>
        </p:grpSpPr>
        <p:pic>
          <p:nvPicPr>
            <p:cNvPr id="28" name="Picture 27" descr="Captura de pantalla 2016-03-07 a las 10.49.25 a.m.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92" y="1314248"/>
              <a:ext cx="4689352" cy="3829730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 userDrawn="1"/>
          </p:nvSpPr>
          <p:spPr>
            <a:xfrm>
              <a:off x="1946352" y="1533902"/>
              <a:ext cx="1107134" cy="1067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0" name="Group 23"/>
          <p:cNvGrpSpPr/>
          <p:nvPr userDrawn="1"/>
        </p:nvGrpSpPr>
        <p:grpSpPr>
          <a:xfrm>
            <a:off x="871655" y="1943100"/>
            <a:ext cx="5339048" cy="4360328"/>
            <a:chOff x="144192" y="1314248"/>
            <a:chExt cx="4689352" cy="3829730"/>
          </a:xfrm>
        </p:grpSpPr>
        <p:pic>
          <p:nvPicPr>
            <p:cNvPr id="31" name="Picture 24" descr="Captura de pantalla 2016-03-07 a las 10.49.25 a.m.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92" y="1314248"/>
              <a:ext cx="4689352" cy="3829730"/>
            </a:xfrm>
            <a:prstGeom prst="rect">
              <a:avLst/>
            </a:prstGeom>
          </p:spPr>
        </p:pic>
        <p:sp>
          <p:nvSpPr>
            <p:cNvPr id="32" name="Rectangle 25"/>
            <p:cNvSpPr/>
            <p:nvPr userDrawn="1"/>
          </p:nvSpPr>
          <p:spPr>
            <a:xfrm>
              <a:off x="1946352" y="1533902"/>
              <a:ext cx="1107134" cy="1067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223278" y="2390892"/>
            <a:ext cx="2319784" cy="3422266"/>
          </a:xfrm>
          <a:prstGeom prst="roundRect">
            <a:avLst>
              <a:gd name="adj" fmla="val 0"/>
            </a:avLst>
          </a:prstGeom>
        </p:spPr>
      </p:sp>
      <p:sp>
        <p:nvSpPr>
          <p:cNvPr id="34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8504557" y="2390892"/>
            <a:ext cx="2539974" cy="3422266"/>
          </a:xfrm>
          <a:prstGeom prst="roundRect">
            <a:avLst>
              <a:gd name="adj" fmla="val 0"/>
            </a:avLst>
          </a:prstGeom>
        </p:spPr>
      </p:sp>
      <p:grpSp>
        <p:nvGrpSpPr>
          <p:cNvPr id="35" name="Group 19"/>
          <p:cNvGrpSpPr/>
          <p:nvPr userDrawn="1"/>
        </p:nvGrpSpPr>
        <p:grpSpPr>
          <a:xfrm>
            <a:off x="3165509" y="1777330"/>
            <a:ext cx="5724270" cy="4674934"/>
            <a:chOff x="144192" y="1314248"/>
            <a:chExt cx="4689352" cy="3829730"/>
          </a:xfrm>
        </p:grpSpPr>
        <p:pic>
          <p:nvPicPr>
            <p:cNvPr id="36" name="Picture 20" descr="Captura de pantalla 2016-03-07 a las 10.49.25 a.m.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192" y="1314248"/>
              <a:ext cx="4689352" cy="3829730"/>
            </a:xfrm>
            <a:prstGeom prst="rect">
              <a:avLst/>
            </a:prstGeom>
          </p:spPr>
        </p:pic>
        <p:sp>
          <p:nvSpPr>
            <p:cNvPr id="37" name="Rectangle 21"/>
            <p:cNvSpPr/>
            <p:nvPr userDrawn="1"/>
          </p:nvSpPr>
          <p:spPr>
            <a:xfrm>
              <a:off x="1946352" y="1533902"/>
              <a:ext cx="1107134" cy="1067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3550165" y="2240016"/>
            <a:ext cx="4958302" cy="3686374"/>
          </a:xfrm>
          <a:prstGeom prst="roundRect">
            <a:avLst>
              <a:gd name="adj" fmla="val 0"/>
            </a:avLst>
          </a:prstGeom>
        </p:spPr>
      </p:sp>
      <p:sp>
        <p:nvSpPr>
          <p:cNvPr id="39" name="Marcador de texto 2"/>
          <p:cNvSpPr>
            <a:spLocks noGrp="1"/>
          </p:cNvSpPr>
          <p:nvPr>
            <p:ph type="body" sz="quarter" idx="19" hasCustomPrompt="1"/>
          </p:nvPr>
        </p:nvSpPr>
        <p:spPr>
          <a:xfrm>
            <a:off x="2949166" y="855221"/>
            <a:ext cx="6283324" cy="51637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ln>
                  <a:noFill/>
                </a:ln>
                <a:solidFill>
                  <a:schemeClr val="bg1"/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40" name="Marcador de texto 2"/>
          <p:cNvSpPr>
            <a:spLocks noGrp="1"/>
          </p:cNvSpPr>
          <p:nvPr>
            <p:ph type="body" sz="quarter" idx="21" hasCustomPrompt="1"/>
          </p:nvPr>
        </p:nvSpPr>
        <p:spPr>
          <a:xfrm>
            <a:off x="2949166" y="560431"/>
            <a:ext cx="6283324" cy="29460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41" name="Rectángulo redondeado 40"/>
          <p:cNvSpPr/>
          <p:nvPr userDrawn="1"/>
        </p:nvSpPr>
        <p:spPr>
          <a:xfrm flipV="1">
            <a:off x="5410947" y="404752"/>
            <a:ext cx="1359762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7885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5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100"/>
                            </p:stCondLst>
                            <p:childTnLst>
                              <p:par>
                                <p:cTn id="3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5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ackground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arcador de imagen 24"/>
          <p:cNvSpPr>
            <a:spLocks noGrp="1"/>
          </p:cNvSpPr>
          <p:nvPr>
            <p:ph type="pic" sz="quarter" idx="19"/>
          </p:nvPr>
        </p:nvSpPr>
        <p:spPr>
          <a:xfrm>
            <a:off x="-10932" y="0"/>
            <a:ext cx="12202931" cy="6858000"/>
          </a:xfrm>
          <a:prstGeom prst="rect">
            <a:avLst/>
          </a:prstGeom>
        </p:spPr>
        <p:txBody>
          <a:bodyPr anchor="ctr"/>
          <a:lstStyle/>
          <a:p>
            <a:endParaRPr lang="es-ES_tradnl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958136" y="1568007"/>
            <a:ext cx="5678641" cy="827957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6000" b="1" i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Lato Black" charset="0"/>
                <a:ea typeface="Lato Black" charset="0"/>
                <a:cs typeface="Lato Blac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PUT YOUR</a:t>
            </a:r>
          </a:p>
        </p:txBody>
      </p:sp>
      <p:sp>
        <p:nvSpPr>
          <p:cNvPr id="5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958136" y="3790339"/>
            <a:ext cx="3879335" cy="70792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1500" b="1" i="0" cap="all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6" name="Marcador de texto 2"/>
          <p:cNvSpPr>
            <a:spLocks noGrp="1"/>
          </p:cNvSpPr>
          <p:nvPr>
            <p:ph type="body" sz="quarter" idx="20" hasCustomPrompt="1"/>
          </p:nvPr>
        </p:nvSpPr>
        <p:spPr>
          <a:xfrm>
            <a:off x="958136" y="2274060"/>
            <a:ext cx="5678641" cy="827957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6000" b="0" i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IN</a:t>
            </a:r>
          </a:p>
        </p:txBody>
      </p:sp>
      <p:sp>
        <p:nvSpPr>
          <p:cNvPr id="7" name="Marcador de texto 2"/>
          <p:cNvSpPr>
            <a:spLocks noGrp="1"/>
          </p:cNvSpPr>
          <p:nvPr>
            <p:ph type="body" sz="quarter" idx="21" hasCustomPrompt="1"/>
          </p:nvPr>
        </p:nvSpPr>
        <p:spPr>
          <a:xfrm>
            <a:off x="958136" y="2974694"/>
            <a:ext cx="5678641" cy="827957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6000" b="1" i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Lato Black" charset="0"/>
                <a:ea typeface="Lato Black" charset="0"/>
                <a:cs typeface="Lato Blac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THIS PLACE</a:t>
            </a:r>
          </a:p>
        </p:txBody>
      </p:sp>
    </p:spTree>
    <p:extLst>
      <p:ext uri="{BB962C8B-B14F-4D97-AF65-F5344CB8AC3E}">
        <p14:creationId xmlns:p14="http://schemas.microsoft.com/office/powerpoint/2010/main" val="145075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Simple title with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58" b="12051"/>
          <a:stretch/>
        </p:blipFill>
        <p:spPr>
          <a:xfrm>
            <a:off x="7610301" y="1749993"/>
            <a:ext cx="4581698" cy="5108008"/>
          </a:xfrm>
          <a:prstGeom prst="rect">
            <a:avLst/>
          </a:prstGeom>
        </p:spPr>
      </p:pic>
      <p:sp>
        <p:nvSpPr>
          <p:cNvPr id="19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8257317" y="2307193"/>
            <a:ext cx="1721710" cy="2980759"/>
          </a:xfrm>
          <a:prstGeom prst="roundRect">
            <a:avLst>
              <a:gd name="adj" fmla="val 0"/>
            </a:avLst>
          </a:prstGeom>
        </p:spPr>
      </p:sp>
      <p:sp>
        <p:nvSpPr>
          <p:cNvPr id="20" name="Marcador de texto 2"/>
          <p:cNvSpPr>
            <a:spLocks noGrp="1"/>
          </p:cNvSpPr>
          <p:nvPr>
            <p:ph type="body" sz="quarter" idx="19" hasCustomPrompt="1"/>
          </p:nvPr>
        </p:nvSpPr>
        <p:spPr>
          <a:xfrm>
            <a:off x="2949166" y="855221"/>
            <a:ext cx="6283324" cy="51637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ln>
                  <a:noFill/>
                </a:ln>
                <a:solidFill>
                  <a:schemeClr val="bg1"/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21" name="Marcador de texto 2"/>
          <p:cNvSpPr>
            <a:spLocks noGrp="1"/>
          </p:cNvSpPr>
          <p:nvPr>
            <p:ph type="body" sz="quarter" idx="21" hasCustomPrompt="1"/>
          </p:nvPr>
        </p:nvSpPr>
        <p:spPr>
          <a:xfrm>
            <a:off x="2949166" y="560431"/>
            <a:ext cx="6283324" cy="29460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22" name="Rectángulo redondeado 21"/>
          <p:cNvSpPr/>
          <p:nvPr userDrawn="1"/>
        </p:nvSpPr>
        <p:spPr>
          <a:xfrm flipV="1">
            <a:off x="5410947" y="404752"/>
            <a:ext cx="1359762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2592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Simple title with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6"/>
          <p:cNvGrpSpPr/>
          <p:nvPr userDrawn="1"/>
        </p:nvGrpSpPr>
        <p:grpSpPr>
          <a:xfrm>
            <a:off x="3050766" y="2430374"/>
            <a:ext cx="5871967" cy="3368847"/>
            <a:chOff x="5486400" y="2946400"/>
            <a:chExt cx="25576932" cy="14673922"/>
          </a:xfrm>
        </p:grpSpPr>
        <p:sp>
          <p:nvSpPr>
            <p:cNvPr id="12" name="Shape 6"/>
            <p:cNvSpPr/>
            <p:nvPr/>
          </p:nvSpPr>
          <p:spPr>
            <a:xfrm>
              <a:off x="8026400" y="3136900"/>
              <a:ext cx="20505265" cy="139014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03" y="1320"/>
                  </a:moveTo>
                  <a:lnTo>
                    <a:pt x="20703" y="19605"/>
                  </a:lnTo>
                  <a:lnTo>
                    <a:pt x="895" y="19605"/>
                  </a:lnTo>
                  <a:lnTo>
                    <a:pt x="895" y="1320"/>
                  </a:lnTo>
                  <a:lnTo>
                    <a:pt x="20703" y="1320"/>
                  </a:lnTo>
                  <a:cubicBezTo>
                    <a:pt x="20703" y="1320"/>
                    <a:pt x="20703" y="1320"/>
                    <a:pt x="20703" y="1320"/>
                  </a:cubicBezTo>
                  <a:close/>
                  <a:moveTo>
                    <a:pt x="20983" y="0"/>
                  </a:moveTo>
                  <a:lnTo>
                    <a:pt x="617" y="0"/>
                  </a:lnTo>
                  <a:cubicBezTo>
                    <a:pt x="277" y="0"/>
                    <a:pt x="0" y="408"/>
                    <a:pt x="0" y="910"/>
                  </a:cubicBezTo>
                  <a:lnTo>
                    <a:pt x="0" y="21021"/>
                  </a:lnTo>
                  <a:lnTo>
                    <a:pt x="0" y="21156"/>
                  </a:lnTo>
                  <a:lnTo>
                    <a:pt x="0" y="21186"/>
                  </a:lnTo>
                  <a:cubicBezTo>
                    <a:pt x="0" y="21415"/>
                    <a:pt x="126" y="21600"/>
                    <a:pt x="281" y="21600"/>
                  </a:cubicBezTo>
                  <a:lnTo>
                    <a:pt x="21319" y="21600"/>
                  </a:lnTo>
                  <a:cubicBezTo>
                    <a:pt x="21474" y="21600"/>
                    <a:pt x="21600" y="21415"/>
                    <a:pt x="21600" y="21186"/>
                  </a:cubicBezTo>
                  <a:lnTo>
                    <a:pt x="21600" y="21156"/>
                  </a:lnTo>
                  <a:lnTo>
                    <a:pt x="21600" y="21021"/>
                  </a:lnTo>
                  <a:lnTo>
                    <a:pt x="21600" y="910"/>
                  </a:lnTo>
                  <a:cubicBezTo>
                    <a:pt x="21600" y="408"/>
                    <a:pt x="21323" y="0"/>
                    <a:pt x="20983" y="0"/>
                  </a:cubicBezTo>
                  <a:close/>
                </a:path>
              </a:pathLst>
            </a:custGeom>
            <a:gradFill>
              <a:gsLst>
                <a:gs pos="0">
                  <a:srgbClr val="E8E7E8"/>
                </a:gs>
                <a:gs pos="95000">
                  <a:srgbClr val="AFB2B4"/>
                </a:gs>
              </a:gsLst>
              <a:lin ang="2043523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/>
            </a:p>
          </p:txBody>
        </p:sp>
        <p:sp>
          <p:nvSpPr>
            <p:cNvPr id="13" name="Shape 7"/>
            <p:cNvSpPr/>
            <p:nvPr/>
          </p:nvSpPr>
          <p:spPr>
            <a:xfrm>
              <a:off x="28448000" y="16751300"/>
              <a:ext cx="170192" cy="322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10800" y="1151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rgbClr val="A8A9AC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/>
            </a:p>
          </p:txBody>
        </p:sp>
        <p:sp>
          <p:nvSpPr>
            <p:cNvPr id="14" name="Shape 8"/>
            <p:cNvSpPr/>
            <p:nvPr/>
          </p:nvSpPr>
          <p:spPr>
            <a:xfrm>
              <a:off x="7937500" y="16751300"/>
              <a:ext cx="170194" cy="322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11832" y="12996"/>
                  </a:lnTo>
                  <a:cubicBezTo>
                    <a:pt x="11832" y="12996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rgbClr val="A8A9AC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/>
            </a:p>
          </p:txBody>
        </p:sp>
        <p:sp>
          <p:nvSpPr>
            <p:cNvPr id="15" name="Shape 9"/>
            <p:cNvSpPr/>
            <p:nvPr/>
          </p:nvSpPr>
          <p:spPr>
            <a:xfrm>
              <a:off x="7835900" y="2946400"/>
              <a:ext cx="20878159" cy="14637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01" y="0"/>
                  </a:moveTo>
                  <a:lnTo>
                    <a:pt x="799" y="0"/>
                  </a:lnTo>
                  <a:cubicBezTo>
                    <a:pt x="358" y="0"/>
                    <a:pt x="0" y="510"/>
                    <a:pt x="0" y="1140"/>
                  </a:cubicBezTo>
                  <a:lnTo>
                    <a:pt x="0" y="20460"/>
                  </a:lnTo>
                  <a:cubicBezTo>
                    <a:pt x="0" y="21090"/>
                    <a:pt x="358" y="21600"/>
                    <a:pt x="799" y="21600"/>
                  </a:cubicBezTo>
                  <a:lnTo>
                    <a:pt x="20801" y="21600"/>
                  </a:lnTo>
                  <a:cubicBezTo>
                    <a:pt x="21242" y="21600"/>
                    <a:pt x="21600" y="21090"/>
                    <a:pt x="21600" y="20460"/>
                  </a:cubicBezTo>
                  <a:lnTo>
                    <a:pt x="21600" y="1140"/>
                  </a:lnTo>
                  <a:cubicBezTo>
                    <a:pt x="21600" y="510"/>
                    <a:pt x="21242" y="0"/>
                    <a:pt x="20801" y="0"/>
                  </a:cubicBezTo>
                  <a:cubicBezTo>
                    <a:pt x="20801" y="0"/>
                    <a:pt x="20801" y="0"/>
                    <a:pt x="20801" y="0"/>
                  </a:cubicBezTo>
                  <a:close/>
                  <a:moveTo>
                    <a:pt x="20801" y="138"/>
                  </a:moveTo>
                  <a:cubicBezTo>
                    <a:pt x="21188" y="138"/>
                    <a:pt x="21504" y="587"/>
                    <a:pt x="21504" y="1140"/>
                  </a:cubicBezTo>
                  <a:lnTo>
                    <a:pt x="21504" y="20460"/>
                  </a:lnTo>
                  <a:cubicBezTo>
                    <a:pt x="21504" y="21013"/>
                    <a:pt x="21188" y="21462"/>
                    <a:pt x="20801" y="21462"/>
                  </a:cubicBezTo>
                  <a:lnTo>
                    <a:pt x="799" y="21462"/>
                  </a:lnTo>
                  <a:cubicBezTo>
                    <a:pt x="412" y="21462"/>
                    <a:pt x="96" y="21013"/>
                    <a:pt x="96" y="20460"/>
                  </a:cubicBezTo>
                  <a:lnTo>
                    <a:pt x="96" y="1140"/>
                  </a:lnTo>
                  <a:cubicBezTo>
                    <a:pt x="96" y="587"/>
                    <a:pt x="412" y="138"/>
                    <a:pt x="799" y="138"/>
                  </a:cubicBezTo>
                  <a:lnTo>
                    <a:pt x="20801" y="138"/>
                  </a:lnTo>
                </a:path>
              </a:pathLst>
            </a:custGeom>
            <a:gradFill>
              <a:gsLst>
                <a:gs pos="100000">
                  <a:srgbClr val="C7C8CB"/>
                </a:gs>
                <a:gs pos="0">
                  <a:srgbClr val="E9EBF2"/>
                </a:gs>
              </a:gsLst>
              <a:lin ang="3283355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/>
            </a:p>
          </p:txBody>
        </p:sp>
        <p:sp>
          <p:nvSpPr>
            <p:cNvPr id="16" name="Shape 10"/>
            <p:cNvSpPr/>
            <p:nvPr/>
          </p:nvSpPr>
          <p:spPr>
            <a:xfrm>
              <a:off x="7899400" y="3009900"/>
              <a:ext cx="20744979" cy="14503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65" y="0"/>
                  </a:moveTo>
                  <a:lnTo>
                    <a:pt x="735" y="0"/>
                  </a:lnTo>
                  <a:cubicBezTo>
                    <a:pt x="330" y="0"/>
                    <a:pt x="0" y="472"/>
                    <a:pt x="0" y="1051"/>
                  </a:cubicBezTo>
                  <a:lnTo>
                    <a:pt x="0" y="20549"/>
                  </a:lnTo>
                  <a:cubicBezTo>
                    <a:pt x="0" y="21128"/>
                    <a:pt x="330" y="21600"/>
                    <a:pt x="735" y="21600"/>
                  </a:cubicBezTo>
                  <a:lnTo>
                    <a:pt x="20865" y="21600"/>
                  </a:lnTo>
                  <a:cubicBezTo>
                    <a:pt x="21270" y="21600"/>
                    <a:pt x="21600" y="21128"/>
                    <a:pt x="21600" y="20549"/>
                  </a:cubicBezTo>
                  <a:lnTo>
                    <a:pt x="21600" y="1051"/>
                  </a:lnTo>
                  <a:cubicBezTo>
                    <a:pt x="21600" y="472"/>
                    <a:pt x="21270" y="0"/>
                    <a:pt x="20865" y="0"/>
                  </a:cubicBezTo>
                  <a:cubicBezTo>
                    <a:pt x="20865" y="0"/>
                    <a:pt x="20865" y="0"/>
                    <a:pt x="20865" y="0"/>
                  </a:cubicBezTo>
                  <a:close/>
                  <a:moveTo>
                    <a:pt x="20865" y="40"/>
                  </a:moveTo>
                  <a:cubicBezTo>
                    <a:pt x="21255" y="40"/>
                    <a:pt x="21572" y="493"/>
                    <a:pt x="21572" y="1051"/>
                  </a:cubicBezTo>
                  <a:lnTo>
                    <a:pt x="21572" y="20549"/>
                  </a:lnTo>
                  <a:cubicBezTo>
                    <a:pt x="21572" y="21107"/>
                    <a:pt x="21255" y="21560"/>
                    <a:pt x="20865" y="21560"/>
                  </a:cubicBezTo>
                  <a:lnTo>
                    <a:pt x="735" y="21560"/>
                  </a:lnTo>
                  <a:cubicBezTo>
                    <a:pt x="345" y="21560"/>
                    <a:pt x="28" y="21107"/>
                    <a:pt x="28" y="20549"/>
                  </a:cubicBezTo>
                  <a:lnTo>
                    <a:pt x="28" y="1051"/>
                  </a:lnTo>
                  <a:cubicBezTo>
                    <a:pt x="28" y="493"/>
                    <a:pt x="345" y="40"/>
                    <a:pt x="735" y="40"/>
                  </a:cubicBezTo>
                  <a:lnTo>
                    <a:pt x="20865" y="40"/>
                  </a:lnTo>
                </a:path>
              </a:pathLst>
            </a:custGeom>
            <a:solidFill>
              <a:srgbClr val="FFFFFF">
                <a:alpha val="25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/>
            </a:p>
          </p:txBody>
        </p:sp>
        <p:sp>
          <p:nvSpPr>
            <p:cNvPr id="17" name="Shape 11"/>
            <p:cNvSpPr/>
            <p:nvPr/>
          </p:nvSpPr>
          <p:spPr>
            <a:xfrm>
              <a:off x="8026400" y="3136900"/>
              <a:ext cx="20505261" cy="13901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83" y="0"/>
                  </a:moveTo>
                  <a:lnTo>
                    <a:pt x="617" y="0"/>
                  </a:lnTo>
                  <a:cubicBezTo>
                    <a:pt x="277" y="0"/>
                    <a:pt x="0" y="408"/>
                    <a:pt x="0" y="910"/>
                  </a:cubicBezTo>
                  <a:lnTo>
                    <a:pt x="0" y="21021"/>
                  </a:lnTo>
                  <a:lnTo>
                    <a:pt x="0" y="21156"/>
                  </a:lnTo>
                  <a:lnTo>
                    <a:pt x="0" y="21186"/>
                  </a:lnTo>
                  <a:cubicBezTo>
                    <a:pt x="0" y="21415"/>
                    <a:pt x="126" y="21600"/>
                    <a:pt x="281" y="21600"/>
                  </a:cubicBezTo>
                  <a:lnTo>
                    <a:pt x="21319" y="21600"/>
                  </a:lnTo>
                  <a:cubicBezTo>
                    <a:pt x="21474" y="21600"/>
                    <a:pt x="21600" y="21415"/>
                    <a:pt x="21600" y="21186"/>
                  </a:cubicBezTo>
                  <a:lnTo>
                    <a:pt x="21600" y="21156"/>
                  </a:lnTo>
                  <a:lnTo>
                    <a:pt x="21600" y="21021"/>
                  </a:lnTo>
                  <a:lnTo>
                    <a:pt x="21600" y="910"/>
                  </a:lnTo>
                  <a:cubicBezTo>
                    <a:pt x="21600" y="408"/>
                    <a:pt x="21323" y="0"/>
                    <a:pt x="20983" y="0"/>
                  </a:cubicBezTo>
                  <a:cubicBezTo>
                    <a:pt x="20983" y="0"/>
                    <a:pt x="20983" y="0"/>
                    <a:pt x="20983" y="0"/>
                  </a:cubicBezTo>
                  <a:close/>
                  <a:moveTo>
                    <a:pt x="20983" y="41"/>
                  </a:moveTo>
                  <a:cubicBezTo>
                    <a:pt x="21308" y="41"/>
                    <a:pt x="21572" y="431"/>
                    <a:pt x="21572" y="910"/>
                  </a:cubicBezTo>
                  <a:lnTo>
                    <a:pt x="21572" y="21021"/>
                  </a:lnTo>
                  <a:lnTo>
                    <a:pt x="21572" y="21156"/>
                  </a:lnTo>
                  <a:lnTo>
                    <a:pt x="21572" y="21186"/>
                  </a:lnTo>
                  <a:cubicBezTo>
                    <a:pt x="21572" y="21392"/>
                    <a:pt x="21459" y="21559"/>
                    <a:pt x="21319" y="21559"/>
                  </a:cubicBezTo>
                  <a:lnTo>
                    <a:pt x="281" y="21559"/>
                  </a:lnTo>
                  <a:cubicBezTo>
                    <a:pt x="141" y="21559"/>
                    <a:pt x="28" y="21392"/>
                    <a:pt x="28" y="21186"/>
                  </a:cubicBezTo>
                  <a:lnTo>
                    <a:pt x="28" y="21156"/>
                  </a:lnTo>
                  <a:lnTo>
                    <a:pt x="28" y="21021"/>
                  </a:lnTo>
                  <a:lnTo>
                    <a:pt x="28" y="910"/>
                  </a:lnTo>
                  <a:cubicBezTo>
                    <a:pt x="28" y="431"/>
                    <a:pt x="292" y="41"/>
                    <a:pt x="617" y="41"/>
                  </a:cubicBezTo>
                  <a:lnTo>
                    <a:pt x="20983" y="41"/>
                  </a:lnTo>
                </a:path>
              </a:pathLst>
            </a:custGeom>
            <a:solidFill>
              <a:srgbClr val="FFFFFF">
                <a:alpha val="50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/>
            </a:p>
          </p:txBody>
        </p:sp>
        <p:sp>
          <p:nvSpPr>
            <p:cNvPr id="20" name="Shape 12"/>
            <p:cNvSpPr/>
            <p:nvPr/>
          </p:nvSpPr>
          <p:spPr>
            <a:xfrm>
              <a:off x="7937500" y="3048000"/>
              <a:ext cx="20691710" cy="14087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91" y="0"/>
                  </a:moveTo>
                  <a:lnTo>
                    <a:pt x="709" y="0"/>
                  </a:lnTo>
                  <a:cubicBezTo>
                    <a:pt x="318" y="0"/>
                    <a:pt x="0" y="467"/>
                    <a:pt x="0" y="1041"/>
                  </a:cubicBezTo>
                  <a:lnTo>
                    <a:pt x="0" y="20885"/>
                  </a:lnTo>
                  <a:lnTo>
                    <a:pt x="0" y="21019"/>
                  </a:lnTo>
                  <a:lnTo>
                    <a:pt x="0" y="21049"/>
                  </a:lnTo>
                  <a:cubicBezTo>
                    <a:pt x="0" y="21353"/>
                    <a:pt x="168" y="21600"/>
                    <a:pt x="375" y="21600"/>
                  </a:cubicBezTo>
                  <a:lnTo>
                    <a:pt x="21225" y="21600"/>
                  </a:lnTo>
                  <a:cubicBezTo>
                    <a:pt x="21432" y="21600"/>
                    <a:pt x="21600" y="21353"/>
                    <a:pt x="21600" y="21049"/>
                  </a:cubicBezTo>
                  <a:lnTo>
                    <a:pt x="21600" y="21019"/>
                  </a:lnTo>
                  <a:lnTo>
                    <a:pt x="21600" y="20885"/>
                  </a:lnTo>
                  <a:lnTo>
                    <a:pt x="21600" y="1041"/>
                  </a:lnTo>
                  <a:cubicBezTo>
                    <a:pt x="21600" y="467"/>
                    <a:pt x="21282" y="0"/>
                    <a:pt x="20891" y="0"/>
                  </a:cubicBezTo>
                  <a:cubicBezTo>
                    <a:pt x="20891" y="0"/>
                    <a:pt x="20891" y="0"/>
                    <a:pt x="20891" y="0"/>
                  </a:cubicBezTo>
                  <a:close/>
                  <a:moveTo>
                    <a:pt x="20891" y="143"/>
                  </a:moveTo>
                  <a:cubicBezTo>
                    <a:pt x="21228" y="143"/>
                    <a:pt x="21503" y="546"/>
                    <a:pt x="21503" y="1041"/>
                  </a:cubicBezTo>
                  <a:lnTo>
                    <a:pt x="21503" y="20885"/>
                  </a:lnTo>
                  <a:lnTo>
                    <a:pt x="21503" y="21019"/>
                  </a:lnTo>
                  <a:lnTo>
                    <a:pt x="21503" y="21049"/>
                  </a:lnTo>
                  <a:cubicBezTo>
                    <a:pt x="21503" y="21274"/>
                    <a:pt x="21378" y="21457"/>
                    <a:pt x="21225" y="21457"/>
                  </a:cubicBezTo>
                  <a:lnTo>
                    <a:pt x="375" y="21457"/>
                  </a:lnTo>
                  <a:cubicBezTo>
                    <a:pt x="222" y="21457"/>
                    <a:pt x="97" y="21274"/>
                    <a:pt x="97" y="21049"/>
                  </a:cubicBezTo>
                  <a:lnTo>
                    <a:pt x="97" y="21019"/>
                  </a:lnTo>
                  <a:lnTo>
                    <a:pt x="97" y="20885"/>
                  </a:lnTo>
                  <a:lnTo>
                    <a:pt x="97" y="1041"/>
                  </a:lnTo>
                  <a:cubicBezTo>
                    <a:pt x="97" y="546"/>
                    <a:pt x="372" y="143"/>
                    <a:pt x="709" y="143"/>
                  </a:cubicBezTo>
                  <a:lnTo>
                    <a:pt x="20891" y="143"/>
                  </a:lnTo>
                </a:path>
              </a:pathLst>
            </a:custGeom>
            <a:gradFill>
              <a:gsLst>
                <a:gs pos="0">
                  <a:srgbClr val="47484B"/>
                </a:gs>
                <a:gs pos="100000">
                  <a:srgbClr val="47484B"/>
                </a:gs>
              </a:gsLst>
              <a:lin ang="540000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/>
            </a:p>
          </p:txBody>
        </p:sp>
        <p:sp>
          <p:nvSpPr>
            <p:cNvPr id="21" name="Shape 13"/>
            <p:cNvSpPr/>
            <p:nvPr/>
          </p:nvSpPr>
          <p:spPr>
            <a:xfrm>
              <a:off x="27927300" y="3073400"/>
              <a:ext cx="675538" cy="675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0" y="0"/>
                  </a:moveTo>
                  <a:lnTo>
                    <a:pt x="0" y="0"/>
                  </a:lnTo>
                  <a:cubicBezTo>
                    <a:pt x="11911" y="0"/>
                    <a:pt x="21600" y="9690"/>
                    <a:pt x="21600" y="21600"/>
                  </a:cubicBezTo>
                  <a:lnTo>
                    <a:pt x="21600" y="20090"/>
                  </a:lnTo>
                  <a:cubicBezTo>
                    <a:pt x="21600" y="9013"/>
                    <a:pt x="12588" y="0"/>
                    <a:pt x="1510" y="0"/>
                  </a:cubicBezTo>
                  <a:close/>
                </a:path>
              </a:pathLst>
            </a:custGeom>
            <a:gradFill>
              <a:gsLst>
                <a:gs pos="0">
                  <a:srgbClr val="BFBFC0">
                    <a:alpha val="0"/>
                  </a:srgbClr>
                </a:gs>
                <a:gs pos="100000">
                  <a:srgbClr val="BFBFC0">
                    <a:alpha val="0"/>
                  </a:srgbClr>
                </a:gs>
              </a:gsLst>
              <a:lin ang="270000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/>
            </a:p>
          </p:txBody>
        </p:sp>
        <p:sp>
          <p:nvSpPr>
            <p:cNvPr id="22" name="Shape 14"/>
            <p:cNvSpPr/>
            <p:nvPr/>
          </p:nvSpPr>
          <p:spPr>
            <a:xfrm>
              <a:off x="7962900" y="3073400"/>
              <a:ext cx="675539" cy="675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90" y="0"/>
                  </a:moveTo>
                  <a:lnTo>
                    <a:pt x="21600" y="0"/>
                  </a:lnTo>
                  <a:cubicBezTo>
                    <a:pt x="9689" y="0"/>
                    <a:pt x="0" y="9690"/>
                    <a:pt x="0" y="21600"/>
                  </a:cubicBezTo>
                  <a:lnTo>
                    <a:pt x="0" y="20090"/>
                  </a:lnTo>
                  <a:cubicBezTo>
                    <a:pt x="0" y="9013"/>
                    <a:pt x="9012" y="0"/>
                    <a:pt x="20090" y="0"/>
                  </a:cubicBezTo>
                  <a:close/>
                </a:path>
              </a:pathLst>
            </a:custGeom>
            <a:gradFill>
              <a:gsLst>
                <a:gs pos="0">
                  <a:srgbClr val="BFBFC0">
                    <a:alpha val="0"/>
                  </a:srgbClr>
                </a:gs>
                <a:gs pos="100000">
                  <a:srgbClr val="BFBFC0">
                    <a:alpha val="0"/>
                  </a:srgbClr>
                </a:gs>
              </a:gsLst>
              <a:lin ang="270000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/>
            </a:p>
          </p:txBody>
        </p:sp>
        <p:sp>
          <p:nvSpPr>
            <p:cNvPr id="23" name="Shape 15"/>
            <p:cNvSpPr/>
            <p:nvPr/>
          </p:nvSpPr>
          <p:spPr>
            <a:xfrm>
              <a:off x="8864600" y="3975100"/>
              <a:ext cx="18826758" cy="11794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69" y="0"/>
                  </a:moveTo>
                  <a:lnTo>
                    <a:pt x="31" y="0"/>
                  </a:lnTo>
                  <a:cubicBezTo>
                    <a:pt x="14" y="0"/>
                    <a:pt x="0" y="22"/>
                    <a:pt x="0" y="49"/>
                  </a:cubicBezTo>
                  <a:lnTo>
                    <a:pt x="0" y="21551"/>
                  </a:lnTo>
                  <a:cubicBezTo>
                    <a:pt x="0" y="21578"/>
                    <a:pt x="14" y="21600"/>
                    <a:pt x="31" y="21600"/>
                  </a:cubicBezTo>
                  <a:lnTo>
                    <a:pt x="21569" y="21600"/>
                  </a:lnTo>
                  <a:cubicBezTo>
                    <a:pt x="21586" y="21600"/>
                    <a:pt x="21600" y="21578"/>
                    <a:pt x="21600" y="21551"/>
                  </a:cubicBezTo>
                  <a:lnTo>
                    <a:pt x="21600" y="49"/>
                  </a:lnTo>
                  <a:cubicBezTo>
                    <a:pt x="21600" y="22"/>
                    <a:pt x="21586" y="0"/>
                    <a:pt x="21569" y="0"/>
                  </a:cubicBezTo>
                  <a:cubicBezTo>
                    <a:pt x="21569" y="0"/>
                    <a:pt x="21569" y="0"/>
                    <a:pt x="21569" y="0"/>
                  </a:cubicBezTo>
                  <a:close/>
                  <a:moveTo>
                    <a:pt x="21569" y="49"/>
                  </a:moveTo>
                  <a:lnTo>
                    <a:pt x="21569" y="49"/>
                  </a:lnTo>
                  <a:lnTo>
                    <a:pt x="21569" y="21551"/>
                  </a:lnTo>
                  <a:lnTo>
                    <a:pt x="31" y="21551"/>
                  </a:lnTo>
                  <a:lnTo>
                    <a:pt x="31" y="49"/>
                  </a:lnTo>
                  <a:lnTo>
                    <a:pt x="21569" y="49"/>
                  </a:lnTo>
                </a:path>
              </a:pathLst>
            </a:custGeom>
            <a:solidFill>
              <a:srgbClr val="7D8083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/>
            </a:p>
          </p:txBody>
        </p:sp>
        <p:sp>
          <p:nvSpPr>
            <p:cNvPr id="24" name="Shape 16"/>
            <p:cNvSpPr/>
            <p:nvPr/>
          </p:nvSpPr>
          <p:spPr>
            <a:xfrm>
              <a:off x="8813800" y="3924300"/>
              <a:ext cx="18919977" cy="11888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5" y="21467"/>
                  </a:moveTo>
                  <a:cubicBezTo>
                    <a:pt x="21585" y="21527"/>
                    <a:pt x="21554" y="21576"/>
                    <a:pt x="21516" y="21576"/>
                  </a:cubicBezTo>
                  <a:lnTo>
                    <a:pt x="84" y="21576"/>
                  </a:lnTo>
                  <a:cubicBezTo>
                    <a:pt x="46" y="21576"/>
                    <a:pt x="15" y="21527"/>
                    <a:pt x="15" y="21467"/>
                  </a:cubicBezTo>
                  <a:lnTo>
                    <a:pt x="15" y="133"/>
                  </a:lnTo>
                  <a:cubicBezTo>
                    <a:pt x="15" y="73"/>
                    <a:pt x="46" y="24"/>
                    <a:pt x="84" y="24"/>
                  </a:cubicBezTo>
                  <a:lnTo>
                    <a:pt x="21516" y="24"/>
                  </a:lnTo>
                  <a:cubicBezTo>
                    <a:pt x="21554" y="24"/>
                    <a:pt x="21585" y="73"/>
                    <a:pt x="21585" y="133"/>
                  </a:cubicBezTo>
                  <a:cubicBezTo>
                    <a:pt x="21585" y="133"/>
                    <a:pt x="21585" y="21467"/>
                    <a:pt x="21585" y="21467"/>
                  </a:cubicBezTo>
                  <a:close/>
                  <a:moveTo>
                    <a:pt x="21600" y="133"/>
                  </a:moveTo>
                  <a:cubicBezTo>
                    <a:pt x="21600" y="60"/>
                    <a:pt x="21562" y="0"/>
                    <a:pt x="21516" y="0"/>
                  </a:cubicBezTo>
                  <a:lnTo>
                    <a:pt x="84" y="0"/>
                  </a:lnTo>
                  <a:cubicBezTo>
                    <a:pt x="38" y="0"/>
                    <a:pt x="0" y="60"/>
                    <a:pt x="0" y="133"/>
                  </a:cubicBezTo>
                  <a:lnTo>
                    <a:pt x="0" y="21467"/>
                  </a:lnTo>
                  <a:cubicBezTo>
                    <a:pt x="0" y="21540"/>
                    <a:pt x="38" y="21600"/>
                    <a:pt x="84" y="21600"/>
                  </a:cubicBezTo>
                  <a:lnTo>
                    <a:pt x="21516" y="21600"/>
                  </a:lnTo>
                  <a:cubicBezTo>
                    <a:pt x="21562" y="21600"/>
                    <a:pt x="21600" y="21540"/>
                    <a:pt x="21600" y="21467"/>
                  </a:cubicBezTo>
                  <a:cubicBezTo>
                    <a:pt x="21600" y="21467"/>
                    <a:pt x="21600" y="133"/>
                    <a:pt x="21600" y="13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/>
            </a:p>
          </p:txBody>
        </p:sp>
        <p:sp>
          <p:nvSpPr>
            <p:cNvPr id="25" name="Shape 17"/>
            <p:cNvSpPr/>
            <p:nvPr/>
          </p:nvSpPr>
          <p:spPr>
            <a:xfrm>
              <a:off x="18148299" y="3454400"/>
              <a:ext cx="258971" cy="258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8" extrusionOk="0">
                  <a:moveTo>
                    <a:pt x="16796" y="2882"/>
                  </a:moveTo>
                  <a:cubicBezTo>
                    <a:pt x="12953" y="-961"/>
                    <a:pt x="6723" y="-961"/>
                    <a:pt x="2882" y="2882"/>
                  </a:cubicBezTo>
                  <a:cubicBezTo>
                    <a:pt x="-961" y="6723"/>
                    <a:pt x="-961" y="12953"/>
                    <a:pt x="2882" y="16797"/>
                  </a:cubicBezTo>
                  <a:cubicBezTo>
                    <a:pt x="6723" y="20639"/>
                    <a:pt x="12953" y="20638"/>
                    <a:pt x="16796" y="16797"/>
                  </a:cubicBezTo>
                  <a:cubicBezTo>
                    <a:pt x="20637" y="12953"/>
                    <a:pt x="20639" y="6723"/>
                    <a:pt x="16796" y="2882"/>
                  </a:cubicBezTo>
                  <a:close/>
                </a:path>
              </a:pathLst>
            </a:custGeom>
            <a:gradFill>
              <a:gsLst>
                <a:gs pos="27000">
                  <a:srgbClr val="696969"/>
                </a:gs>
                <a:gs pos="73000">
                  <a:srgbClr val="0C0C0C"/>
                </a:gs>
              </a:gsLst>
              <a:lin ang="3260679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/>
            </a:p>
          </p:txBody>
        </p:sp>
        <p:sp>
          <p:nvSpPr>
            <p:cNvPr id="26" name="Shape 18"/>
            <p:cNvSpPr/>
            <p:nvPr/>
          </p:nvSpPr>
          <p:spPr>
            <a:xfrm>
              <a:off x="5524500" y="17132300"/>
              <a:ext cx="25520931" cy="488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570" y="21600"/>
                  </a:moveTo>
                  <a:lnTo>
                    <a:pt x="18030" y="21600"/>
                  </a:lnTo>
                  <a:cubicBezTo>
                    <a:pt x="19340" y="21600"/>
                    <a:pt x="21259" y="12547"/>
                    <a:pt x="21600" y="0"/>
                  </a:cubicBezTo>
                  <a:lnTo>
                    <a:pt x="0" y="0"/>
                  </a:lnTo>
                  <a:cubicBezTo>
                    <a:pt x="341" y="12547"/>
                    <a:pt x="2260" y="21600"/>
                    <a:pt x="3570" y="21600"/>
                  </a:cubicBezTo>
                  <a:close/>
                </a:path>
              </a:pathLst>
            </a:custGeom>
            <a:gradFill>
              <a:gsLst>
                <a:gs pos="0">
                  <a:srgbClr val="A1A2A7">
                    <a:alpha val="0"/>
                  </a:srgbClr>
                </a:gs>
                <a:gs pos="100000">
                  <a:srgbClr val="767778">
                    <a:alpha val="0"/>
                  </a:srgbClr>
                </a:gs>
              </a:gsLst>
              <a:lin ang="540000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/>
            </a:p>
          </p:txBody>
        </p:sp>
        <p:sp>
          <p:nvSpPr>
            <p:cNvPr id="27" name="Shape 19"/>
            <p:cNvSpPr/>
            <p:nvPr/>
          </p:nvSpPr>
          <p:spPr>
            <a:xfrm>
              <a:off x="5524500" y="17132300"/>
              <a:ext cx="25520931" cy="488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570" y="21600"/>
                  </a:moveTo>
                  <a:lnTo>
                    <a:pt x="18030" y="21600"/>
                  </a:lnTo>
                  <a:cubicBezTo>
                    <a:pt x="19340" y="21600"/>
                    <a:pt x="21259" y="12547"/>
                    <a:pt x="21600" y="0"/>
                  </a:cubicBezTo>
                  <a:lnTo>
                    <a:pt x="0" y="0"/>
                  </a:lnTo>
                  <a:cubicBezTo>
                    <a:pt x="341" y="12547"/>
                    <a:pt x="2260" y="21600"/>
                    <a:pt x="3570" y="21600"/>
                  </a:cubicBezTo>
                  <a:close/>
                </a:path>
              </a:pathLst>
            </a:custGeom>
            <a:gradFill>
              <a:gsLst>
                <a:gs pos="100000">
                  <a:srgbClr val="78797E"/>
                </a:gs>
                <a:gs pos="0">
                  <a:srgbClr val="BEC1C3"/>
                </a:gs>
              </a:gsLst>
              <a:lin ang="5400000" scaled="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/>
            </a:p>
          </p:txBody>
        </p:sp>
        <p:sp>
          <p:nvSpPr>
            <p:cNvPr id="28" name="Shape 20"/>
            <p:cNvSpPr/>
            <p:nvPr/>
          </p:nvSpPr>
          <p:spPr>
            <a:xfrm>
              <a:off x="5486400" y="17068800"/>
              <a:ext cx="25576932" cy="64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11121"/>
                  </a:lnTo>
                  <a:cubicBezTo>
                    <a:pt x="8" y="14649"/>
                    <a:pt x="19" y="18142"/>
                    <a:pt x="31" y="21600"/>
                  </a:cubicBezTo>
                  <a:lnTo>
                    <a:pt x="21584" y="21600"/>
                  </a:lnTo>
                  <a:cubicBezTo>
                    <a:pt x="21590" y="19983"/>
                    <a:pt x="21595" y="18350"/>
                    <a:pt x="21600" y="16717"/>
                  </a:cubicBezTo>
                  <a:cubicBezTo>
                    <a:pt x="21600" y="16717"/>
                    <a:pt x="21600" y="0"/>
                    <a:pt x="21600" y="0"/>
                  </a:cubicBezTo>
                  <a:close/>
                </a:path>
              </a:pathLst>
            </a:custGeom>
            <a:gradFill>
              <a:gsLst>
                <a:gs pos="0">
                  <a:srgbClr val="64696E"/>
                </a:gs>
                <a:gs pos="46000">
                  <a:srgbClr val="96989B"/>
                </a:gs>
                <a:gs pos="86000">
                  <a:srgbClr val="BEC1C3"/>
                </a:gs>
                <a:gs pos="98000">
                  <a:srgbClr val="E9EBF2"/>
                </a:gs>
                <a:gs pos="1000">
                  <a:srgbClr val="E9EBF2"/>
                </a:gs>
                <a:gs pos="10000">
                  <a:srgbClr val="BEC1C3"/>
                </a:gs>
                <a:gs pos="100000">
                  <a:srgbClr val="78797E"/>
                </a:gs>
              </a:gsLst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/>
            </a:p>
          </p:txBody>
        </p:sp>
        <p:sp>
          <p:nvSpPr>
            <p:cNvPr id="29" name="Shape 21"/>
            <p:cNvSpPr/>
            <p:nvPr/>
          </p:nvSpPr>
          <p:spPr>
            <a:xfrm>
              <a:off x="5524500" y="17132300"/>
              <a:ext cx="25520930" cy="148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2607" y="0"/>
                  </a:lnTo>
                  <a:lnTo>
                    <a:pt x="8865" y="0"/>
                  </a:lnTo>
                  <a:lnTo>
                    <a:pt x="0" y="0"/>
                  </a:lnTo>
                  <a:cubicBezTo>
                    <a:pt x="41" y="4919"/>
                    <a:pt x="104" y="9674"/>
                    <a:pt x="185" y="14237"/>
                  </a:cubicBezTo>
                  <a:lnTo>
                    <a:pt x="8866" y="14237"/>
                  </a:lnTo>
                  <a:cubicBezTo>
                    <a:pt x="8936" y="20966"/>
                    <a:pt x="9087" y="21600"/>
                    <a:pt x="9185" y="21600"/>
                  </a:cubicBezTo>
                  <a:lnTo>
                    <a:pt x="10373" y="21600"/>
                  </a:lnTo>
                  <a:lnTo>
                    <a:pt x="10516" y="21600"/>
                  </a:lnTo>
                  <a:lnTo>
                    <a:pt x="12287" y="21600"/>
                  </a:lnTo>
                  <a:cubicBezTo>
                    <a:pt x="12384" y="21600"/>
                    <a:pt x="12535" y="20966"/>
                    <a:pt x="12605" y="14237"/>
                  </a:cubicBezTo>
                  <a:lnTo>
                    <a:pt x="21415" y="14237"/>
                  </a:lnTo>
                  <a:cubicBezTo>
                    <a:pt x="21496" y="9674"/>
                    <a:pt x="21559" y="4919"/>
                    <a:pt x="21600" y="0"/>
                  </a:cubicBezTo>
                  <a:close/>
                </a:path>
              </a:pathLst>
            </a:custGeom>
            <a:gradFill>
              <a:gsLst>
                <a:gs pos="0">
                  <a:srgbClr val="BEC1C3"/>
                </a:gs>
                <a:gs pos="100000">
                  <a:srgbClr val="BEC1C3"/>
                </a:gs>
              </a:gsLst>
              <a:lin ang="0" scaled="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/>
            </a:p>
          </p:txBody>
        </p:sp>
        <p:sp>
          <p:nvSpPr>
            <p:cNvPr id="30" name="Shape 22"/>
            <p:cNvSpPr/>
            <p:nvPr/>
          </p:nvSpPr>
          <p:spPr>
            <a:xfrm>
              <a:off x="16078200" y="17068800"/>
              <a:ext cx="4261759" cy="136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0616"/>
                  </a:lnTo>
                  <a:cubicBezTo>
                    <a:pt x="371" y="20916"/>
                    <a:pt x="876" y="21600"/>
                    <a:pt x="1513" y="21600"/>
                  </a:cubicBezTo>
                  <a:cubicBezTo>
                    <a:pt x="2014" y="21600"/>
                    <a:pt x="6673" y="21600"/>
                    <a:pt x="8626" y="21600"/>
                  </a:cubicBezTo>
                  <a:cubicBezTo>
                    <a:pt x="9152" y="21600"/>
                    <a:pt x="9482" y="21600"/>
                    <a:pt x="9482" y="21600"/>
                  </a:cubicBezTo>
                  <a:cubicBezTo>
                    <a:pt x="12053" y="21600"/>
                    <a:pt x="19560" y="21600"/>
                    <a:pt x="20087" y="21600"/>
                  </a:cubicBezTo>
                  <a:cubicBezTo>
                    <a:pt x="20724" y="21600"/>
                    <a:pt x="21229" y="20916"/>
                    <a:pt x="21600" y="10616"/>
                  </a:cubicBezTo>
                  <a:lnTo>
                    <a:pt x="21600" y="0"/>
                  </a:lnTo>
                  <a:cubicBezTo>
                    <a:pt x="2160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84000">
                  <a:srgbClr val="EDEEEF"/>
                </a:gs>
                <a:gs pos="10000">
                  <a:srgbClr val="EDEEEF"/>
                </a:gs>
                <a:gs pos="0">
                  <a:srgbClr val="8B8D90"/>
                </a:gs>
                <a:gs pos="96000">
                  <a:srgbClr val="8B8D90"/>
                </a:gs>
              </a:gsLst>
              <a:lin ang="38616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/>
            </a:p>
          </p:txBody>
        </p:sp>
        <p:sp>
          <p:nvSpPr>
            <p:cNvPr id="31" name="Shape 23"/>
            <p:cNvSpPr/>
            <p:nvPr/>
          </p:nvSpPr>
          <p:spPr>
            <a:xfrm>
              <a:off x="16040100" y="17170400"/>
              <a:ext cx="4351813" cy="91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96" y="0"/>
                  </a:moveTo>
                  <a:cubicBezTo>
                    <a:pt x="21010" y="14111"/>
                    <a:pt x="20506" y="15298"/>
                    <a:pt x="19895" y="15298"/>
                  </a:cubicBezTo>
                  <a:lnTo>
                    <a:pt x="9509" y="15298"/>
                  </a:lnTo>
                  <a:lnTo>
                    <a:pt x="8671" y="15298"/>
                  </a:lnTo>
                  <a:lnTo>
                    <a:pt x="1705" y="15298"/>
                  </a:lnTo>
                  <a:cubicBezTo>
                    <a:pt x="1094" y="15298"/>
                    <a:pt x="590" y="14111"/>
                    <a:pt x="204" y="0"/>
                  </a:cubicBezTo>
                  <a:lnTo>
                    <a:pt x="0" y="0"/>
                  </a:lnTo>
                  <a:lnTo>
                    <a:pt x="3" y="142"/>
                  </a:lnTo>
                  <a:lnTo>
                    <a:pt x="48" y="2025"/>
                  </a:lnTo>
                  <a:cubicBezTo>
                    <a:pt x="477" y="20160"/>
                    <a:pt x="1028" y="21600"/>
                    <a:pt x="1705" y="21600"/>
                  </a:cubicBezTo>
                  <a:lnTo>
                    <a:pt x="8671" y="21600"/>
                  </a:lnTo>
                  <a:lnTo>
                    <a:pt x="9509" y="21600"/>
                  </a:lnTo>
                  <a:lnTo>
                    <a:pt x="19895" y="21600"/>
                  </a:lnTo>
                  <a:cubicBezTo>
                    <a:pt x="20572" y="21600"/>
                    <a:pt x="21124" y="20160"/>
                    <a:pt x="21552" y="2031"/>
                  </a:cubicBezTo>
                  <a:lnTo>
                    <a:pt x="21597" y="142"/>
                  </a:lnTo>
                  <a:lnTo>
                    <a:pt x="21600" y="0"/>
                  </a:lnTo>
                  <a:cubicBezTo>
                    <a:pt x="21600" y="0"/>
                    <a:pt x="21396" y="0"/>
                    <a:pt x="21396" y="0"/>
                  </a:cubicBezTo>
                  <a:close/>
                </a:path>
              </a:pathLst>
            </a:custGeom>
            <a:gradFill>
              <a:gsLst>
                <a:gs pos="0">
                  <a:srgbClr val="A4A6A9"/>
                </a:gs>
                <a:gs pos="100000">
                  <a:srgbClr val="A4A6A9"/>
                </a:gs>
              </a:gsLst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/>
            </a:p>
          </p:txBody>
        </p:sp>
        <p:sp>
          <p:nvSpPr>
            <p:cNvPr id="32" name="Shape 24"/>
            <p:cNvSpPr/>
            <p:nvPr/>
          </p:nvSpPr>
          <p:spPr>
            <a:xfrm>
              <a:off x="13893799" y="17360900"/>
              <a:ext cx="240121" cy="53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1600" extrusionOk="0">
                  <a:moveTo>
                    <a:pt x="21299" y="10800"/>
                  </a:moveTo>
                  <a:cubicBezTo>
                    <a:pt x="21458" y="16769"/>
                    <a:pt x="20525" y="21600"/>
                    <a:pt x="19220" y="21600"/>
                  </a:cubicBezTo>
                  <a:lnTo>
                    <a:pt x="2668" y="21600"/>
                  </a:lnTo>
                  <a:cubicBezTo>
                    <a:pt x="1364" y="21600"/>
                    <a:pt x="177" y="16769"/>
                    <a:pt x="17" y="10800"/>
                  </a:cubicBezTo>
                  <a:lnTo>
                    <a:pt x="17" y="10800"/>
                  </a:lnTo>
                  <a:cubicBezTo>
                    <a:pt x="-142" y="4831"/>
                    <a:pt x="791" y="0"/>
                    <a:pt x="2096" y="0"/>
                  </a:cubicBezTo>
                  <a:lnTo>
                    <a:pt x="18648" y="0"/>
                  </a:lnTo>
                  <a:cubicBezTo>
                    <a:pt x="19952" y="0"/>
                    <a:pt x="21139" y="4831"/>
                    <a:pt x="21299" y="10800"/>
                  </a:cubicBezTo>
                  <a:cubicBezTo>
                    <a:pt x="21299" y="10800"/>
                    <a:pt x="21299" y="10800"/>
                    <a:pt x="21299" y="10800"/>
                  </a:cubicBezTo>
                  <a:close/>
                </a:path>
              </a:pathLst>
            </a:custGeom>
            <a:gradFill>
              <a:gsLst>
                <a:gs pos="24000">
                  <a:srgbClr val="5F6265"/>
                </a:gs>
                <a:gs pos="78000">
                  <a:srgbClr val="757677"/>
                </a:gs>
              </a:gsLst>
              <a:lin ang="540000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/>
            </a:p>
          </p:txBody>
        </p:sp>
        <p:sp>
          <p:nvSpPr>
            <p:cNvPr id="33" name="Shape 25"/>
            <p:cNvSpPr/>
            <p:nvPr/>
          </p:nvSpPr>
          <p:spPr>
            <a:xfrm>
              <a:off x="22288499" y="17360900"/>
              <a:ext cx="240120" cy="53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1600" extrusionOk="0">
                  <a:moveTo>
                    <a:pt x="17" y="10800"/>
                  </a:moveTo>
                  <a:cubicBezTo>
                    <a:pt x="-142" y="16769"/>
                    <a:pt x="791" y="21600"/>
                    <a:pt x="2096" y="21600"/>
                  </a:cubicBezTo>
                  <a:lnTo>
                    <a:pt x="18648" y="21600"/>
                  </a:lnTo>
                  <a:cubicBezTo>
                    <a:pt x="19952" y="21600"/>
                    <a:pt x="21139" y="16769"/>
                    <a:pt x="21299" y="10800"/>
                  </a:cubicBezTo>
                  <a:lnTo>
                    <a:pt x="21299" y="10800"/>
                  </a:lnTo>
                  <a:cubicBezTo>
                    <a:pt x="21458" y="4831"/>
                    <a:pt x="20525" y="0"/>
                    <a:pt x="19220" y="0"/>
                  </a:cubicBezTo>
                  <a:lnTo>
                    <a:pt x="2668" y="0"/>
                  </a:lnTo>
                  <a:cubicBezTo>
                    <a:pt x="1364" y="0"/>
                    <a:pt x="177" y="4831"/>
                    <a:pt x="17" y="10800"/>
                  </a:cubicBezTo>
                  <a:cubicBezTo>
                    <a:pt x="17" y="10800"/>
                    <a:pt x="17" y="10800"/>
                    <a:pt x="17" y="10800"/>
                  </a:cubicBezTo>
                  <a:close/>
                </a:path>
              </a:pathLst>
            </a:custGeom>
            <a:gradFill>
              <a:gsLst>
                <a:gs pos="18000">
                  <a:srgbClr val="5F6265"/>
                </a:gs>
                <a:gs pos="72000">
                  <a:srgbClr val="747576"/>
                </a:gs>
              </a:gsLst>
              <a:lin ang="540000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/>
            </a:p>
          </p:txBody>
        </p:sp>
        <p:sp>
          <p:nvSpPr>
            <p:cNvPr id="34" name="Shape 26"/>
            <p:cNvSpPr/>
            <p:nvPr/>
          </p:nvSpPr>
          <p:spPr>
            <a:xfrm>
              <a:off x="5588000" y="17132300"/>
              <a:ext cx="25393528" cy="94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852" y="6072"/>
                  </a:moveTo>
                  <a:lnTo>
                    <a:pt x="8913" y="6072"/>
                  </a:lnTo>
                  <a:cubicBezTo>
                    <a:pt x="8980" y="20426"/>
                    <a:pt x="9067" y="21600"/>
                    <a:pt x="9174" y="21600"/>
                  </a:cubicBezTo>
                  <a:lnTo>
                    <a:pt x="10368" y="21600"/>
                  </a:lnTo>
                  <a:lnTo>
                    <a:pt x="10512" y="21600"/>
                  </a:lnTo>
                  <a:lnTo>
                    <a:pt x="12291" y="21600"/>
                  </a:lnTo>
                  <a:cubicBezTo>
                    <a:pt x="12398" y="21600"/>
                    <a:pt x="12486" y="20426"/>
                    <a:pt x="12552" y="6072"/>
                  </a:cubicBezTo>
                  <a:lnTo>
                    <a:pt x="12613" y="6072"/>
                  </a:lnTo>
                  <a:lnTo>
                    <a:pt x="21556" y="6072"/>
                  </a:lnTo>
                  <a:cubicBezTo>
                    <a:pt x="21571" y="4797"/>
                    <a:pt x="21587" y="2882"/>
                    <a:pt x="21600" y="0"/>
                  </a:cubicBezTo>
                  <a:lnTo>
                    <a:pt x="12613" y="0"/>
                  </a:lnTo>
                  <a:lnTo>
                    <a:pt x="12544" y="0"/>
                  </a:lnTo>
                  <a:cubicBezTo>
                    <a:pt x="12482" y="14527"/>
                    <a:pt x="12398" y="15528"/>
                    <a:pt x="12291" y="15528"/>
                  </a:cubicBezTo>
                  <a:cubicBezTo>
                    <a:pt x="12203" y="15528"/>
                    <a:pt x="10943" y="15528"/>
                    <a:pt x="10512" y="15528"/>
                  </a:cubicBezTo>
                  <a:cubicBezTo>
                    <a:pt x="10512" y="15528"/>
                    <a:pt x="10456" y="15528"/>
                    <a:pt x="10368" y="15528"/>
                  </a:cubicBezTo>
                  <a:cubicBezTo>
                    <a:pt x="10040" y="15528"/>
                    <a:pt x="9258" y="15528"/>
                    <a:pt x="9174" y="15528"/>
                  </a:cubicBezTo>
                  <a:cubicBezTo>
                    <a:pt x="9068" y="15528"/>
                    <a:pt x="8984" y="14527"/>
                    <a:pt x="8922" y="0"/>
                  </a:cubicBezTo>
                  <a:lnTo>
                    <a:pt x="8852" y="0"/>
                  </a:lnTo>
                  <a:lnTo>
                    <a:pt x="0" y="0"/>
                  </a:lnTo>
                  <a:cubicBezTo>
                    <a:pt x="0" y="0"/>
                    <a:pt x="16" y="3190"/>
                    <a:pt x="35" y="6072"/>
                  </a:cubicBezTo>
                  <a:cubicBezTo>
                    <a:pt x="35" y="6072"/>
                    <a:pt x="8852" y="6072"/>
                    <a:pt x="8852" y="6072"/>
                  </a:cubicBezTo>
                  <a:close/>
                </a:path>
              </a:pathLst>
            </a:custGeom>
            <a:gradFill>
              <a:gsLst>
                <a:gs pos="6000">
                  <a:srgbClr val="EFF5F1"/>
                </a:gs>
                <a:gs pos="100000">
                  <a:srgbClr val="E9EBF2"/>
                </a:gs>
              </a:gsLst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/>
            </a:p>
          </p:txBody>
        </p:sp>
        <p:sp>
          <p:nvSpPr>
            <p:cNvPr id="35" name="Shape 27"/>
            <p:cNvSpPr/>
            <p:nvPr/>
          </p:nvSpPr>
          <p:spPr>
            <a:xfrm>
              <a:off x="18173700" y="3479800"/>
              <a:ext cx="204055" cy="20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3"/>
                  </a:moveTo>
                  <a:cubicBezTo>
                    <a:pt x="21600" y="16765"/>
                    <a:pt x="16776" y="21600"/>
                    <a:pt x="10800" y="21600"/>
                  </a:cubicBezTo>
                  <a:cubicBezTo>
                    <a:pt x="4839" y="21600"/>
                    <a:pt x="0" y="16765"/>
                    <a:pt x="0" y="10803"/>
                  </a:cubicBezTo>
                  <a:cubicBezTo>
                    <a:pt x="0" y="4835"/>
                    <a:pt x="4839" y="0"/>
                    <a:pt x="10800" y="0"/>
                  </a:cubicBezTo>
                  <a:cubicBezTo>
                    <a:pt x="16776" y="0"/>
                    <a:pt x="21600" y="4835"/>
                    <a:pt x="21600" y="10803"/>
                  </a:cubicBezTo>
                  <a:close/>
                </a:path>
              </a:pathLst>
            </a:custGeom>
            <a:gradFill>
              <a:gsLst>
                <a:gs pos="32000">
                  <a:srgbClr val="494949"/>
                </a:gs>
                <a:gs pos="69000">
                  <a:srgbClr val="050505"/>
                </a:gs>
              </a:gsLst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/>
            </a:p>
          </p:txBody>
        </p:sp>
        <p:sp>
          <p:nvSpPr>
            <p:cNvPr id="36" name="Shape 28"/>
            <p:cNvSpPr/>
            <p:nvPr/>
          </p:nvSpPr>
          <p:spPr>
            <a:xfrm>
              <a:off x="18249900" y="3556000"/>
              <a:ext cx="50168" cy="50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3"/>
                  </a:moveTo>
                  <a:cubicBezTo>
                    <a:pt x="21600" y="16765"/>
                    <a:pt x="16776" y="21600"/>
                    <a:pt x="10800" y="21600"/>
                  </a:cubicBezTo>
                  <a:cubicBezTo>
                    <a:pt x="4840" y="21600"/>
                    <a:pt x="0" y="16765"/>
                    <a:pt x="0" y="10803"/>
                  </a:cubicBezTo>
                  <a:cubicBezTo>
                    <a:pt x="0" y="4835"/>
                    <a:pt x="4840" y="0"/>
                    <a:pt x="10800" y="0"/>
                  </a:cubicBezTo>
                  <a:cubicBezTo>
                    <a:pt x="16776" y="0"/>
                    <a:pt x="21600" y="4835"/>
                    <a:pt x="21600" y="10803"/>
                  </a:cubicBezTo>
                  <a:close/>
                </a:path>
              </a:pathLst>
            </a:custGeom>
            <a:solidFill>
              <a:srgbClr val="557DB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/>
            </a:p>
          </p:txBody>
        </p:sp>
        <p:sp>
          <p:nvSpPr>
            <p:cNvPr id="37" name="Shape 29"/>
            <p:cNvSpPr/>
            <p:nvPr/>
          </p:nvSpPr>
          <p:spPr>
            <a:xfrm>
              <a:off x="17183100" y="3187700"/>
              <a:ext cx="11289657" cy="137949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266"/>
                  </a:moveTo>
                  <a:lnTo>
                    <a:pt x="21600" y="21236"/>
                  </a:lnTo>
                  <a:lnTo>
                    <a:pt x="21600" y="21100"/>
                  </a:lnTo>
                  <a:lnTo>
                    <a:pt x="21600" y="834"/>
                  </a:lnTo>
                  <a:cubicBezTo>
                    <a:pt x="21600" y="374"/>
                    <a:pt x="21143" y="0"/>
                    <a:pt x="20581" y="0"/>
                  </a:cubicBezTo>
                  <a:lnTo>
                    <a:pt x="14299" y="0"/>
                  </a:lnTo>
                  <a:lnTo>
                    <a:pt x="0" y="21600"/>
                  </a:lnTo>
                  <a:lnTo>
                    <a:pt x="21192" y="21600"/>
                  </a:lnTo>
                  <a:cubicBezTo>
                    <a:pt x="21417" y="21600"/>
                    <a:pt x="21600" y="21450"/>
                    <a:pt x="21600" y="2126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6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540000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/>
            </a:p>
          </p:txBody>
        </p:sp>
      </p:grpSp>
      <p:sp>
        <p:nvSpPr>
          <p:cNvPr id="38" name="Picture Placeholder 1"/>
          <p:cNvSpPr>
            <a:spLocks noGrp="1"/>
          </p:cNvSpPr>
          <p:nvPr>
            <p:ph type="pic" sz="quarter" idx="16"/>
          </p:nvPr>
        </p:nvSpPr>
        <p:spPr>
          <a:xfrm>
            <a:off x="3826687" y="2648378"/>
            <a:ext cx="4338210" cy="2716882"/>
          </a:xfrm>
          <a:prstGeom prst="rect">
            <a:avLst/>
          </a:prstGeom>
        </p:spPr>
      </p:sp>
      <p:sp>
        <p:nvSpPr>
          <p:cNvPr id="39" name="Marcador de texto 2"/>
          <p:cNvSpPr>
            <a:spLocks noGrp="1"/>
          </p:cNvSpPr>
          <p:nvPr>
            <p:ph type="body" sz="quarter" idx="19" hasCustomPrompt="1"/>
          </p:nvPr>
        </p:nvSpPr>
        <p:spPr>
          <a:xfrm>
            <a:off x="2949166" y="855221"/>
            <a:ext cx="6283324" cy="51637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ln>
                  <a:noFill/>
                </a:ln>
                <a:solidFill>
                  <a:schemeClr val="bg1"/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40" name="Marcador de texto 2"/>
          <p:cNvSpPr>
            <a:spLocks noGrp="1"/>
          </p:cNvSpPr>
          <p:nvPr>
            <p:ph type="body" sz="quarter" idx="20" hasCustomPrompt="1"/>
          </p:nvPr>
        </p:nvSpPr>
        <p:spPr>
          <a:xfrm>
            <a:off x="2949166" y="560431"/>
            <a:ext cx="6283324" cy="29460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41" name="Rectángulo redondeado 40"/>
          <p:cNvSpPr/>
          <p:nvPr userDrawn="1"/>
        </p:nvSpPr>
        <p:spPr>
          <a:xfrm flipV="1">
            <a:off x="5410947" y="404752"/>
            <a:ext cx="1359762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8527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Simple title with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imagen 24"/>
          <p:cNvSpPr>
            <a:spLocks noGrp="1"/>
          </p:cNvSpPr>
          <p:nvPr>
            <p:ph type="pic" sz="quarter" idx="19"/>
          </p:nvPr>
        </p:nvSpPr>
        <p:spPr>
          <a:xfrm>
            <a:off x="-10932" y="0"/>
            <a:ext cx="12202931" cy="6858000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7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949166" y="855221"/>
            <a:ext cx="6283324" cy="51637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Mobil</a:t>
            </a:r>
            <a:r>
              <a:rPr lang="es-ES_tradnl" dirty="0"/>
              <a:t> </a:t>
            </a:r>
            <a:r>
              <a:rPr lang="es-ES_tradnl" dirty="0" err="1"/>
              <a:t>mockup</a:t>
            </a:r>
            <a:endParaRPr lang="es-ES_tradnl" dirty="0"/>
          </a:p>
        </p:txBody>
      </p:sp>
      <p:sp>
        <p:nvSpPr>
          <p:cNvPr id="9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949166" y="560431"/>
            <a:ext cx="6283324" cy="29460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10" name="Rectángulo redondeado 9"/>
          <p:cNvSpPr/>
          <p:nvPr userDrawn="1"/>
        </p:nvSpPr>
        <p:spPr>
          <a:xfrm flipV="1">
            <a:off x="5410947" y="404752"/>
            <a:ext cx="1359762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8" name="Group 6"/>
          <p:cNvGrpSpPr/>
          <p:nvPr userDrawn="1"/>
        </p:nvGrpSpPr>
        <p:grpSpPr>
          <a:xfrm>
            <a:off x="5937599" y="1625595"/>
            <a:ext cx="8559328" cy="4910632"/>
            <a:chOff x="5486400" y="2946400"/>
            <a:chExt cx="25576932" cy="14673922"/>
          </a:xfrm>
        </p:grpSpPr>
        <p:sp>
          <p:nvSpPr>
            <p:cNvPr id="12" name="Shape 6"/>
            <p:cNvSpPr/>
            <p:nvPr/>
          </p:nvSpPr>
          <p:spPr>
            <a:xfrm>
              <a:off x="8026399" y="3136900"/>
              <a:ext cx="20505266" cy="13901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703" y="1320"/>
                  </a:moveTo>
                  <a:lnTo>
                    <a:pt x="20703" y="19605"/>
                  </a:lnTo>
                  <a:lnTo>
                    <a:pt x="895" y="19605"/>
                  </a:lnTo>
                  <a:lnTo>
                    <a:pt x="895" y="1320"/>
                  </a:lnTo>
                  <a:lnTo>
                    <a:pt x="20703" y="1320"/>
                  </a:lnTo>
                  <a:cubicBezTo>
                    <a:pt x="20703" y="1320"/>
                    <a:pt x="20703" y="1320"/>
                    <a:pt x="20703" y="1320"/>
                  </a:cubicBezTo>
                  <a:close/>
                  <a:moveTo>
                    <a:pt x="20983" y="0"/>
                  </a:moveTo>
                  <a:lnTo>
                    <a:pt x="617" y="0"/>
                  </a:lnTo>
                  <a:cubicBezTo>
                    <a:pt x="277" y="0"/>
                    <a:pt x="0" y="408"/>
                    <a:pt x="0" y="910"/>
                  </a:cubicBezTo>
                  <a:lnTo>
                    <a:pt x="0" y="21021"/>
                  </a:lnTo>
                  <a:lnTo>
                    <a:pt x="0" y="21156"/>
                  </a:lnTo>
                  <a:lnTo>
                    <a:pt x="0" y="21186"/>
                  </a:lnTo>
                  <a:cubicBezTo>
                    <a:pt x="0" y="21415"/>
                    <a:pt x="126" y="21600"/>
                    <a:pt x="281" y="21600"/>
                  </a:cubicBezTo>
                  <a:lnTo>
                    <a:pt x="21319" y="21600"/>
                  </a:lnTo>
                  <a:cubicBezTo>
                    <a:pt x="21474" y="21600"/>
                    <a:pt x="21600" y="21415"/>
                    <a:pt x="21600" y="21186"/>
                  </a:cubicBezTo>
                  <a:lnTo>
                    <a:pt x="21600" y="21156"/>
                  </a:lnTo>
                  <a:lnTo>
                    <a:pt x="21600" y="21021"/>
                  </a:lnTo>
                  <a:lnTo>
                    <a:pt x="21600" y="910"/>
                  </a:lnTo>
                  <a:cubicBezTo>
                    <a:pt x="21600" y="408"/>
                    <a:pt x="21323" y="0"/>
                    <a:pt x="20983" y="0"/>
                  </a:cubicBezTo>
                  <a:close/>
                </a:path>
              </a:pathLst>
            </a:custGeom>
            <a:gradFill>
              <a:gsLst>
                <a:gs pos="0">
                  <a:srgbClr val="E8E7E8"/>
                </a:gs>
                <a:gs pos="95000">
                  <a:srgbClr val="AFB2B4"/>
                </a:gs>
              </a:gsLst>
              <a:lin ang="2043523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/>
            </a:p>
          </p:txBody>
        </p:sp>
        <p:sp>
          <p:nvSpPr>
            <p:cNvPr id="13" name="Shape 7"/>
            <p:cNvSpPr/>
            <p:nvPr/>
          </p:nvSpPr>
          <p:spPr>
            <a:xfrm>
              <a:off x="28448000" y="16751300"/>
              <a:ext cx="170192" cy="322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10800" y="11510"/>
                  </a:lnTo>
                  <a:lnTo>
                    <a:pt x="21600" y="0"/>
                  </a:lnTo>
                  <a:cubicBezTo>
                    <a:pt x="21600" y="0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rgbClr val="A8A9AC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/>
            </a:p>
          </p:txBody>
        </p:sp>
        <p:sp>
          <p:nvSpPr>
            <p:cNvPr id="14" name="Shape 8"/>
            <p:cNvSpPr/>
            <p:nvPr/>
          </p:nvSpPr>
          <p:spPr>
            <a:xfrm>
              <a:off x="7937500" y="16751300"/>
              <a:ext cx="170194" cy="322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600"/>
                  </a:moveTo>
                  <a:lnTo>
                    <a:pt x="0" y="21600"/>
                  </a:lnTo>
                  <a:lnTo>
                    <a:pt x="0" y="0"/>
                  </a:lnTo>
                  <a:lnTo>
                    <a:pt x="11832" y="12996"/>
                  </a:lnTo>
                  <a:cubicBezTo>
                    <a:pt x="11832" y="12996"/>
                    <a:pt x="21600" y="21600"/>
                    <a:pt x="21600" y="21600"/>
                  </a:cubicBezTo>
                  <a:close/>
                </a:path>
              </a:pathLst>
            </a:custGeom>
            <a:solidFill>
              <a:srgbClr val="A8A9AC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/>
            </a:p>
          </p:txBody>
        </p:sp>
        <p:sp>
          <p:nvSpPr>
            <p:cNvPr id="15" name="Shape 9"/>
            <p:cNvSpPr/>
            <p:nvPr/>
          </p:nvSpPr>
          <p:spPr>
            <a:xfrm>
              <a:off x="7835900" y="2946400"/>
              <a:ext cx="20878159" cy="14637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01" y="0"/>
                  </a:moveTo>
                  <a:lnTo>
                    <a:pt x="799" y="0"/>
                  </a:lnTo>
                  <a:cubicBezTo>
                    <a:pt x="358" y="0"/>
                    <a:pt x="0" y="510"/>
                    <a:pt x="0" y="1140"/>
                  </a:cubicBezTo>
                  <a:lnTo>
                    <a:pt x="0" y="20460"/>
                  </a:lnTo>
                  <a:cubicBezTo>
                    <a:pt x="0" y="21090"/>
                    <a:pt x="358" y="21600"/>
                    <a:pt x="799" y="21600"/>
                  </a:cubicBezTo>
                  <a:lnTo>
                    <a:pt x="20801" y="21600"/>
                  </a:lnTo>
                  <a:cubicBezTo>
                    <a:pt x="21242" y="21600"/>
                    <a:pt x="21600" y="21090"/>
                    <a:pt x="21600" y="20460"/>
                  </a:cubicBezTo>
                  <a:lnTo>
                    <a:pt x="21600" y="1140"/>
                  </a:lnTo>
                  <a:cubicBezTo>
                    <a:pt x="21600" y="510"/>
                    <a:pt x="21242" y="0"/>
                    <a:pt x="20801" y="0"/>
                  </a:cubicBezTo>
                  <a:cubicBezTo>
                    <a:pt x="20801" y="0"/>
                    <a:pt x="20801" y="0"/>
                    <a:pt x="20801" y="0"/>
                  </a:cubicBezTo>
                  <a:close/>
                  <a:moveTo>
                    <a:pt x="20801" y="138"/>
                  </a:moveTo>
                  <a:cubicBezTo>
                    <a:pt x="21188" y="138"/>
                    <a:pt x="21504" y="587"/>
                    <a:pt x="21504" y="1140"/>
                  </a:cubicBezTo>
                  <a:lnTo>
                    <a:pt x="21504" y="20460"/>
                  </a:lnTo>
                  <a:cubicBezTo>
                    <a:pt x="21504" y="21013"/>
                    <a:pt x="21188" y="21462"/>
                    <a:pt x="20801" y="21462"/>
                  </a:cubicBezTo>
                  <a:lnTo>
                    <a:pt x="799" y="21462"/>
                  </a:lnTo>
                  <a:cubicBezTo>
                    <a:pt x="412" y="21462"/>
                    <a:pt x="96" y="21013"/>
                    <a:pt x="96" y="20460"/>
                  </a:cubicBezTo>
                  <a:lnTo>
                    <a:pt x="96" y="1140"/>
                  </a:lnTo>
                  <a:cubicBezTo>
                    <a:pt x="96" y="587"/>
                    <a:pt x="412" y="138"/>
                    <a:pt x="799" y="138"/>
                  </a:cubicBezTo>
                  <a:lnTo>
                    <a:pt x="20801" y="138"/>
                  </a:lnTo>
                </a:path>
              </a:pathLst>
            </a:custGeom>
            <a:gradFill>
              <a:gsLst>
                <a:gs pos="100000">
                  <a:srgbClr val="C7C8CB"/>
                </a:gs>
                <a:gs pos="0">
                  <a:srgbClr val="E9EBF2"/>
                </a:gs>
              </a:gsLst>
              <a:lin ang="3283355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/>
            </a:p>
          </p:txBody>
        </p:sp>
        <p:sp>
          <p:nvSpPr>
            <p:cNvPr id="16" name="Shape 10"/>
            <p:cNvSpPr/>
            <p:nvPr/>
          </p:nvSpPr>
          <p:spPr>
            <a:xfrm>
              <a:off x="7899400" y="3009900"/>
              <a:ext cx="20744979" cy="145038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65" y="0"/>
                  </a:moveTo>
                  <a:lnTo>
                    <a:pt x="735" y="0"/>
                  </a:lnTo>
                  <a:cubicBezTo>
                    <a:pt x="330" y="0"/>
                    <a:pt x="0" y="472"/>
                    <a:pt x="0" y="1051"/>
                  </a:cubicBezTo>
                  <a:lnTo>
                    <a:pt x="0" y="20549"/>
                  </a:lnTo>
                  <a:cubicBezTo>
                    <a:pt x="0" y="21128"/>
                    <a:pt x="330" y="21600"/>
                    <a:pt x="735" y="21600"/>
                  </a:cubicBezTo>
                  <a:lnTo>
                    <a:pt x="20865" y="21600"/>
                  </a:lnTo>
                  <a:cubicBezTo>
                    <a:pt x="21270" y="21600"/>
                    <a:pt x="21600" y="21128"/>
                    <a:pt x="21600" y="20549"/>
                  </a:cubicBezTo>
                  <a:lnTo>
                    <a:pt x="21600" y="1051"/>
                  </a:lnTo>
                  <a:cubicBezTo>
                    <a:pt x="21600" y="472"/>
                    <a:pt x="21270" y="0"/>
                    <a:pt x="20865" y="0"/>
                  </a:cubicBezTo>
                  <a:cubicBezTo>
                    <a:pt x="20865" y="0"/>
                    <a:pt x="20865" y="0"/>
                    <a:pt x="20865" y="0"/>
                  </a:cubicBezTo>
                  <a:close/>
                  <a:moveTo>
                    <a:pt x="20865" y="40"/>
                  </a:moveTo>
                  <a:cubicBezTo>
                    <a:pt x="21255" y="40"/>
                    <a:pt x="21572" y="493"/>
                    <a:pt x="21572" y="1051"/>
                  </a:cubicBezTo>
                  <a:lnTo>
                    <a:pt x="21572" y="20549"/>
                  </a:lnTo>
                  <a:cubicBezTo>
                    <a:pt x="21572" y="21107"/>
                    <a:pt x="21255" y="21560"/>
                    <a:pt x="20865" y="21560"/>
                  </a:cubicBezTo>
                  <a:lnTo>
                    <a:pt x="735" y="21560"/>
                  </a:lnTo>
                  <a:cubicBezTo>
                    <a:pt x="345" y="21560"/>
                    <a:pt x="28" y="21107"/>
                    <a:pt x="28" y="20549"/>
                  </a:cubicBezTo>
                  <a:lnTo>
                    <a:pt x="28" y="1051"/>
                  </a:lnTo>
                  <a:cubicBezTo>
                    <a:pt x="28" y="493"/>
                    <a:pt x="345" y="40"/>
                    <a:pt x="735" y="40"/>
                  </a:cubicBezTo>
                  <a:lnTo>
                    <a:pt x="20865" y="40"/>
                  </a:lnTo>
                </a:path>
              </a:pathLst>
            </a:custGeom>
            <a:solidFill>
              <a:srgbClr val="FFFFFF">
                <a:alpha val="25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/>
            </a:p>
          </p:txBody>
        </p:sp>
        <p:sp>
          <p:nvSpPr>
            <p:cNvPr id="17" name="Shape 11"/>
            <p:cNvSpPr/>
            <p:nvPr/>
          </p:nvSpPr>
          <p:spPr>
            <a:xfrm>
              <a:off x="8026400" y="3136900"/>
              <a:ext cx="20505261" cy="139015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983" y="0"/>
                  </a:moveTo>
                  <a:lnTo>
                    <a:pt x="617" y="0"/>
                  </a:lnTo>
                  <a:cubicBezTo>
                    <a:pt x="277" y="0"/>
                    <a:pt x="0" y="408"/>
                    <a:pt x="0" y="910"/>
                  </a:cubicBezTo>
                  <a:lnTo>
                    <a:pt x="0" y="21021"/>
                  </a:lnTo>
                  <a:lnTo>
                    <a:pt x="0" y="21156"/>
                  </a:lnTo>
                  <a:lnTo>
                    <a:pt x="0" y="21186"/>
                  </a:lnTo>
                  <a:cubicBezTo>
                    <a:pt x="0" y="21415"/>
                    <a:pt x="126" y="21600"/>
                    <a:pt x="281" y="21600"/>
                  </a:cubicBezTo>
                  <a:lnTo>
                    <a:pt x="21319" y="21600"/>
                  </a:lnTo>
                  <a:cubicBezTo>
                    <a:pt x="21474" y="21600"/>
                    <a:pt x="21600" y="21415"/>
                    <a:pt x="21600" y="21186"/>
                  </a:cubicBezTo>
                  <a:lnTo>
                    <a:pt x="21600" y="21156"/>
                  </a:lnTo>
                  <a:lnTo>
                    <a:pt x="21600" y="21021"/>
                  </a:lnTo>
                  <a:lnTo>
                    <a:pt x="21600" y="910"/>
                  </a:lnTo>
                  <a:cubicBezTo>
                    <a:pt x="21600" y="408"/>
                    <a:pt x="21323" y="0"/>
                    <a:pt x="20983" y="0"/>
                  </a:cubicBezTo>
                  <a:cubicBezTo>
                    <a:pt x="20983" y="0"/>
                    <a:pt x="20983" y="0"/>
                    <a:pt x="20983" y="0"/>
                  </a:cubicBezTo>
                  <a:close/>
                  <a:moveTo>
                    <a:pt x="20983" y="41"/>
                  </a:moveTo>
                  <a:cubicBezTo>
                    <a:pt x="21308" y="41"/>
                    <a:pt x="21572" y="431"/>
                    <a:pt x="21572" y="910"/>
                  </a:cubicBezTo>
                  <a:lnTo>
                    <a:pt x="21572" y="21021"/>
                  </a:lnTo>
                  <a:lnTo>
                    <a:pt x="21572" y="21156"/>
                  </a:lnTo>
                  <a:lnTo>
                    <a:pt x="21572" y="21186"/>
                  </a:lnTo>
                  <a:cubicBezTo>
                    <a:pt x="21572" y="21392"/>
                    <a:pt x="21459" y="21559"/>
                    <a:pt x="21319" y="21559"/>
                  </a:cubicBezTo>
                  <a:lnTo>
                    <a:pt x="281" y="21559"/>
                  </a:lnTo>
                  <a:cubicBezTo>
                    <a:pt x="141" y="21559"/>
                    <a:pt x="28" y="21392"/>
                    <a:pt x="28" y="21186"/>
                  </a:cubicBezTo>
                  <a:lnTo>
                    <a:pt x="28" y="21156"/>
                  </a:lnTo>
                  <a:lnTo>
                    <a:pt x="28" y="21021"/>
                  </a:lnTo>
                  <a:lnTo>
                    <a:pt x="28" y="910"/>
                  </a:lnTo>
                  <a:cubicBezTo>
                    <a:pt x="28" y="431"/>
                    <a:pt x="292" y="41"/>
                    <a:pt x="617" y="41"/>
                  </a:cubicBezTo>
                  <a:lnTo>
                    <a:pt x="20983" y="41"/>
                  </a:lnTo>
                </a:path>
              </a:pathLst>
            </a:custGeom>
            <a:solidFill>
              <a:srgbClr val="FFFFFF">
                <a:alpha val="50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/>
            </a:p>
          </p:txBody>
        </p:sp>
        <p:sp>
          <p:nvSpPr>
            <p:cNvPr id="20" name="Shape 12"/>
            <p:cNvSpPr/>
            <p:nvPr/>
          </p:nvSpPr>
          <p:spPr>
            <a:xfrm>
              <a:off x="7937500" y="3048000"/>
              <a:ext cx="20691710" cy="14087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891" y="0"/>
                  </a:moveTo>
                  <a:lnTo>
                    <a:pt x="709" y="0"/>
                  </a:lnTo>
                  <a:cubicBezTo>
                    <a:pt x="318" y="0"/>
                    <a:pt x="0" y="467"/>
                    <a:pt x="0" y="1041"/>
                  </a:cubicBezTo>
                  <a:lnTo>
                    <a:pt x="0" y="20885"/>
                  </a:lnTo>
                  <a:lnTo>
                    <a:pt x="0" y="21019"/>
                  </a:lnTo>
                  <a:lnTo>
                    <a:pt x="0" y="21049"/>
                  </a:lnTo>
                  <a:cubicBezTo>
                    <a:pt x="0" y="21353"/>
                    <a:pt x="168" y="21600"/>
                    <a:pt x="375" y="21600"/>
                  </a:cubicBezTo>
                  <a:lnTo>
                    <a:pt x="21225" y="21600"/>
                  </a:lnTo>
                  <a:cubicBezTo>
                    <a:pt x="21432" y="21600"/>
                    <a:pt x="21600" y="21353"/>
                    <a:pt x="21600" y="21049"/>
                  </a:cubicBezTo>
                  <a:lnTo>
                    <a:pt x="21600" y="21019"/>
                  </a:lnTo>
                  <a:lnTo>
                    <a:pt x="21600" y="20885"/>
                  </a:lnTo>
                  <a:lnTo>
                    <a:pt x="21600" y="1041"/>
                  </a:lnTo>
                  <a:cubicBezTo>
                    <a:pt x="21600" y="467"/>
                    <a:pt x="21282" y="0"/>
                    <a:pt x="20891" y="0"/>
                  </a:cubicBezTo>
                  <a:cubicBezTo>
                    <a:pt x="20891" y="0"/>
                    <a:pt x="20891" y="0"/>
                    <a:pt x="20891" y="0"/>
                  </a:cubicBezTo>
                  <a:close/>
                  <a:moveTo>
                    <a:pt x="20891" y="143"/>
                  </a:moveTo>
                  <a:cubicBezTo>
                    <a:pt x="21228" y="143"/>
                    <a:pt x="21503" y="546"/>
                    <a:pt x="21503" y="1041"/>
                  </a:cubicBezTo>
                  <a:lnTo>
                    <a:pt x="21503" y="20885"/>
                  </a:lnTo>
                  <a:lnTo>
                    <a:pt x="21503" y="21019"/>
                  </a:lnTo>
                  <a:lnTo>
                    <a:pt x="21503" y="21049"/>
                  </a:lnTo>
                  <a:cubicBezTo>
                    <a:pt x="21503" y="21274"/>
                    <a:pt x="21378" y="21457"/>
                    <a:pt x="21225" y="21457"/>
                  </a:cubicBezTo>
                  <a:lnTo>
                    <a:pt x="375" y="21457"/>
                  </a:lnTo>
                  <a:cubicBezTo>
                    <a:pt x="222" y="21457"/>
                    <a:pt x="97" y="21274"/>
                    <a:pt x="97" y="21049"/>
                  </a:cubicBezTo>
                  <a:lnTo>
                    <a:pt x="97" y="21019"/>
                  </a:lnTo>
                  <a:lnTo>
                    <a:pt x="97" y="20885"/>
                  </a:lnTo>
                  <a:lnTo>
                    <a:pt x="97" y="1041"/>
                  </a:lnTo>
                  <a:cubicBezTo>
                    <a:pt x="97" y="546"/>
                    <a:pt x="372" y="143"/>
                    <a:pt x="709" y="143"/>
                  </a:cubicBezTo>
                  <a:lnTo>
                    <a:pt x="20891" y="143"/>
                  </a:lnTo>
                </a:path>
              </a:pathLst>
            </a:custGeom>
            <a:gradFill>
              <a:gsLst>
                <a:gs pos="0">
                  <a:srgbClr val="47484B"/>
                </a:gs>
                <a:gs pos="100000">
                  <a:srgbClr val="47484B"/>
                </a:gs>
              </a:gsLst>
              <a:lin ang="540000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/>
            </a:p>
          </p:txBody>
        </p:sp>
        <p:sp>
          <p:nvSpPr>
            <p:cNvPr id="21" name="Shape 13"/>
            <p:cNvSpPr/>
            <p:nvPr/>
          </p:nvSpPr>
          <p:spPr>
            <a:xfrm>
              <a:off x="27927300" y="3073400"/>
              <a:ext cx="675538" cy="675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10" y="0"/>
                  </a:moveTo>
                  <a:lnTo>
                    <a:pt x="0" y="0"/>
                  </a:lnTo>
                  <a:cubicBezTo>
                    <a:pt x="11911" y="0"/>
                    <a:pt x="21600" y="9690"/>
                    <a:pt x="21600" y="21600"/>
                  </a:cubicBezTo>
                  <a:lnTo>
                    <a:pt x="21600" y="20090"/>
                  </a:lnTo>
                  <a:cubicBezTo>
                    <a:pt x="21600" y="9013"/>
                    <a:pt x="12588" y="0"/>
                    <a:pt x="1510" y="0"/>
                  </a:cubicBezTo>
                  <a:close/>
                </a:path>
              </a:pathLst>
            </a:custGeom>
            <a:gradFill>
              <a:gsLst>
                <a:gs pos="0">
                  <a:srgbClr val="BFBFC0">
                    <a:alpha val="0"/>
                  </a:srgbClr>
                </a:gs>
                <a:gs pos="100000">
                  <a:srgbClr val="BFBFC0">
                    <a:alpha val="0"/>
                  </a:srgbClr>
                </a:gs>
              </a:gsLst>
              <a:lin ang="270000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/>
            </a:p>
          </p:txBody>
        </p:sp>
        <p:sp>
          <p:nvSpPr>
            <p:cNvPr id="22" name="Shape 14"/>
            <p:cNvSpPr/>
            <p:nvPr/>
          </p:nvSpPr>
          <p:spPr>
            <a:xfrm>
              <a:off x="7962900" y="3073400"/>
              <a:ext cx="675539" cy="6755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090" y="0"/>
                  </a:moveTo>
                  <a:lnTo>
                    <a:pt x="21600" y="0"/>
                  </a:lnTo>
                  <a:cubicBezTo>
                    <a:pt x="9689" y="0"/>
                    <a:pt x="0" y="9690"/>
                    <a:pt x="0" y="21600"/>
                  </a:cubicBezTo>
                  <a:lnTo>
                    <a:pt x="0" y="20090"/>
                  </a:lnTo>
                  <a:cubicBezTo>
                    <a:pt x="0" y="9013"/>
                    <a:pt x="9012" y="0"/>
                    <a:pt x="20090" y="0"/>
                  </a:cubicBezTo>
                  <a:close/>
                </a:path>
              </a:pathLst>
            </a:custGeom>
            <a:gradFill>
              <a:gsLst>
                <a:gs pos="0">
                  <a:srgbClr val="BFBFC0">
                    <a:alpha val="0"/>
                  </a:srgbClr>
                </a:gs>
                <a:gs pos="100000">
                  <a:srgbClr val="BFBFC0">
                    <a:alpha val="0"/>
                  </a:srgbClr>
                </a:gs>
              </a:gsLst>
              <a:lin ang="270000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/>
            </a:p>
          </p:txBody>
        </p:sp>
        <p:sp>
          <p:nvSpPr>
            <p:cNvPr id="23" name="Shape 15"/>
            <p:cNvSpPr/>
            <p:nvPr/>
          </p:nvSpPr>
          <p:spPr>
            <a:xfrm>
              <a:off x="8864600" y="3975100"/>
              <a:ext cx="18826758" cy="11794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69" y="0"/>
                  </a:moveTo>
                  <a:lnTo>
                    <a:pt x="31" y="0"/>
                  </a:lnTo>
                  <a:cubicBezTo>
                    <a:pt x="14" y="0"/>
                    <a:pt x="0" y="22"/>
                    <a:pt x="0" y="49"/>
                  </a:cubicBezTo>
                  <a:lnTo>
                    <a:pt x="0" y="21551"/>
                  </a:lnTo>
                  <a:cubicBezTo>
                    <a:pt x="0" y="21578"/>
                    <a:pt x="14" y="21600"/>
                    <a:pt x="31" y="21600"/>
                  </a:cubicBezTo>
                  <a:lnTo>
                    <a:pt x="21569" y="21600"/>
                  </a:lnTo>
                  <a:cubicBezTo>
                    <a:pt x="21586" y="21600"/>
                    <a:pt x="21600" y="21578"/>
                    <a:pt x="21600" y="21551"/>
                  </a:cubicBezTo>
                  <a:lnTo>
                    <a:pt x="21600" y="49"/>
                  </a:lnTo>
                  <a:cubicBezTo>
                    <a:pt x="21600" y="22"/>
                    <a:pt x="21586" y="0"/>
                    <a:pt x="21569" y="0"/>
                  </a:cubicBezTo>
                  <a:cubicBezTo>
                    <a:pt x="21569" y="0"/>
                    <a:pt x="21569" y="0"/>
                    <a:pt x="21569" y="0"/>
                  </a:cubicBezTo>
                  <a:close/>
                  <a:moveTo>
                    <a:pt x="21569" y="49"/>
                  </a:moveTo>
                  <a:lnTo>
                    <a:pt x="21569" y="49"/>
                  </a:lnTo>
                  <a:lnTo>
                    <a:pt x="21569" y="21551"/>
                  </a:lnTo>
                  <a:lnTo>
                    <a:pt x="31" y="21551"/>
                  </a:lnTo>
                  <a:lnTo>
                    <a:pt x="31" y="49"/>
                  </a:lnTo>
                  <a:lnTo>
                    <a:pt x="21569" y="49"/>
                  </a:lnTo>
                </a:path>
              </a:pathLst>
            </a:custGeom>
            <a:solidFill>
              <a:srgbClr val="7D8083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/>
            </a:p>
          </p:txBody>
        </p:sp>
        <p:sp>
          <p:nvSpPr>
            <p:cNvPr id="24" name="Shape 16"/>
            <p:cNvSpPr/>
            <p:nvPr/>
          </p:nvSpPr>
          <p:spPr>
            <a:xfrm>
              <a:off x="8813800" y="3924300"/>
              <a:ext cx="18919977" cy="11888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85" y="21467"/>
                  </a:moveTo>
                  <a:cubicBezTo>
                    <a:pt x="21585" y="21527"/>
                    <a:pt x="21554" y="21576"/>
                    <a:pt x="21516" y="21576"/>
                  </a:cubicBezTo>
                  <a:lnTo>
                    <a:pt x="84" y="21576"/>
                  </a:lnTo>
                  <a:cubicBezTo>
                    <a:pt x="46" y="21576"/>
                    <a:pt x="15" y="21527"/>
                    <a:pt x="15" y="21467"/>
                  </a:cubicBezTo>
                  <a:lnTo>
                    <a:pt x="15" y="133"/>
                  </a:lnTo>
                  <a:cubicBezTo>
                    <a:pt x="15" y="73"/>
                    <a:pt x="46" y="24"/>
                    <a:pt x="84" y="24"/>
                  </a:cubicBezTo>
                  <a:lnTo>
                    <a:pt x="21516" y="24"/>
                  </a:lnTo>
                  <a:cubicBezTo>
                    <a:pt x="21554" y="24"/>
                    <a:pt x="21585" y="73"/>
                    <a:pt x="21585" y="133"/>
                  </a:cubicBezTo>
                  <a:cubicBezTo>
                    <a:pt x="21585" y="133"/>
                    <a:pt x="21585" y="21467"/>
                    <a:pt x="21585" y="21467"/>
                  </a:cubicBezTo>
                  <a:close/>
                  <a:moveTo>
                    <a:pt x="21600" y="133"/>
                  </a:moveTo>
                  <a:cubicBezTo>
                    <a:pt x="21600" y="60"/>
                    <a:pt x="21562" y="0"/>
                    <a:pt x="21516" y="0"/>
                  </a:cubicBezTo>
                  <a:lnTo>
                    <a:pt x="84" y="0"/>
                  </a:lnTo>
                  <a:cubicBezTo>
                    <a:pt x="38" y="0"/>
                    <a:pt x="0" y="60"/>
                    <a:pt x="0" y="133"/>
                  </a:cubicBezTo>
                  <a:lnTo>
                    <a:pt x="0" y="21467"/>
                  </a:lnTo>
                  <a:cubicBezTo>
                    <a:pt x="0" y="21540"/>
                    <a:pt x="38" y="21600"/>
                    <a:pt x="84" y="21600"/>
                  </a:cubicBezTo>
                  <a:lnTo>
                    <a:pt x="21516" y="21600"/>
                  </a:lnTo>
                  <a:cubicBezTo>
                    <a:pt x="21562" y="21600"/>
                    <a:pt x="21600" y="21540"/>
                    <a:pt x="21600" y="21467"/>
                  </a:cubicBezTo>
                  <a:cubicBezTo>
                    <a:pt x="21600" y="21467"/>
                    <a:pt x="21600" y="133"/>
                    <a:pt x="21600" y="133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/>
            </a:p>
          </p:txBody>
        </p:sp>
        <p:sp>
          <p:nvSpPr>
            <p:cNvPr id="25" name="Shape 17"/>
            <p:cNvSpPr/>
            <p:nvPr/>
          </p:nvSpPr>
          <p:spPr>
            <a:xfrm>
              <a:off x="18148299" y="3454400"/>
              <a:ext cx="258971" cy="258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8" h="19678" extrusionOk="0">
                  <a:moveTo>
                    <a:pt x="16796" y="2882"/>
                  </a:moveTo>
                  <a:cubicBezTo>
                    <a:pt x="12953" y="-961"/>
                    <a:pt x="6723" y="-961"/>
                    <a:pt x="2882" y="2882"/>
                  </a:cubicBezTo>
                  <a:cubicBezTo>
                    <a:pt x="-961" y="6723"/>
                    <a:pt x="-961" y="12953"/>
                    <a:pt x="2882" y="16797"/>
                  </a:cubicBezTo>
                  <a:cubicBezTo>
                    <a:pt x="6723" y="20639"/>
                    <a:pt x="12953" y="20638"/>
                    <a:pt x="16796" y="16797"/>
                  </a:cubicBezTo>
                  <a:cubicBezTo>
                    <a:pt x="20637" y="12953"/>
                    <a:pt x="20639" y="6723"/>
                    <a:pt x="16796" y="2882"/>
                  </a:cubicBezTo>
                  <a:close/>
                </a:path>
              </a:pathLst>
            </a:custGeom>
            <a:gradFill>
              <a:gsLst>
                <a:gs pos="27000">
                  <a:srgbClr val="696969"/>
                </a:gs>
                <a:gs pos="73000">
                  <a:srgbClr val="0C0C0C"/>
                </a:gs>
              </a:gsLst>
              <a:lin ang="3260679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/>
            </a:p>
          </p:txBody>
        </p:sp>
        <p:sp>
          <p:nvSpPr>
            <p:cNvPr id="26" name="Shape 18"/>
            <p:cNvSpPr/>
            <p:nvPr/>
          </p:nvSpPr>
          <p:spPr>
            <a:xfrm>
              <a:off x="5524500" y="17132300"/>
              <a:ext cx="25520931" cy="488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570" y="21600"/>
                  </a:moveTo>
                  <a:lnTo>
                    <a:pt x="18030" y="21600"/>
                  </a:lnTo>
                  <a:cubicBezTo>
                    <a:pt x="19340" y="21600"/>
                    <a:pt x="21259" y="12547"/>
                    <a:pt x="21600" y="0"/>
                  </a:cubicBezTo>
                  <a:lnTo>
                    <a:pt x="0" y="0"/>
                  </a:lnTo>
                  <a:cubicBezTo>
                    <a:pt x="341" y="12547"/>
                    <a:pt x="2260" y="21600"/>
                    <a:pt x="3570" y="21600"/>
                  </a:cubicBezTo>
                  <a:close/>
                </a:path>
              </a:pathLst>
            </a:custGeom>
            <a:gradFill>
              <a:gsLst>
                <a:gs pos="0">
                  <a:srgbClr val="A1A2A7">
                    <a:alpha val="0"/>
                  </a:srgbClr>
                </a:gs>
                <a:gs pos="100000">
                  <a:srgbClr val="767778">
                    <a:alpha val="0"/>
                  </a:srgbClr>
                </a:gs>
              </a:gsLst>
              <a:lin ang="540000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/>
            </a:p>
          </p:txBody>
        </p:sp>
        <p:sp>
          <p:nvSpPr>
            <p:cNvPr id="27" name="Shape 19"/>
            <p:cNvSpPr/>
            <p:nvPr/>
          </p:nvSpPr>
          <p:spPr>
            <a:xfrm>
              <a:off x="5524500" y="17132300"/>
              <a:ext cx="25520931" cy="488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570" y="21600"/>
                  </a:moveTo>
                  <a:lnTo>
                    <a:pt x="18030" y="21600"/>
                  </a:lnTo>
                  <a:cubicBezTo>
                    <a:pt x="19340" y="21600"/>
                    <a:pt x="21259" y="12547"/>
                    <a:pt x="21600" y="0"/>
                  </a:cubicBezTo>
                  <a:lnTo>
                    <a:pt x="0" y="0"/>
                  </a:lnTo>
                  <a:cubicBezTo>
                    <a:pt x="341" y="12547"/>
                    <a:pt x="2260" y="21600"/>
                    <a:pt x="3570" y="21600"/>
                  </a:cubicBezTo>
                  <a:close/>
                </a:path>
              </a:pathLst>
            </a:custGeom>
            <a:gradFill>
              <a:gsLst>
                <a:gs pos="100000">
                  <a:srgbClr val="78797E"/>
                </a:gs>
                <a:gs pos="0">
                  <a:srgbClr val="BEC1C3"/>
                </a:gs>
              </a:gsLst>
              <a:lin ang="5400000" scaled="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/>
            </a:p>
          </p:txBody>
        </p:sp>
        <p:sp>
          <p:nvSpPr>
            <p:cNvPr id="28" name="Shape 20"/>
            <p:cNvSpPr/>
            <p:nvPr/>
          </p:nvSpPr>
          <p:spPr>
            <a:xfrm>
              <a:off x="5486400" y="17068800"/>
              <a:ext cx="25576932" cy="646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0" y="0"/>
                  </a:lnTo>
                  <a:lnTo>
                    <a:pt x="0" y="11121"/>
                  </a:lnTo>
                  <a:cubicBezTo>
                    <a:pt x="8" y="14649"/>
                    <a:pt x="19" y="18142"/>
                    <a:pt x="31" y="21600"/>
                  </a:cubicBezTo>
                  <a:lnTo>
                    <a:pt x="21584" y="21600"/>
                  </a:lnTo>
                  <a:cubicBezTo>
                    <a:pt x="21590" y="19983"/>
                    <a:pt x="21595" y="18350"/>
                    <a:pt x="21600" y="16717"/>
                  </a:cubicBezTo>
                  <a:cubicBezTo>
                    <a:pt x="21600" y="16717"/>
                    <a:pt x="21600" y="0"/>
                    <a:pt x="21600" y="0"/>
                  </a:cubicBezTo>
                  <a:close/>
                </a:path>
              </a:pathLst>
            </a:custGeom>
            <a:gradFill>
              <a:gsLst>
                <a:gs pos="0">
                  <a:srgbClr val="64696E"/>
                </a:gs>
                <a:gs pos="46000">
                  <a:srgbClr val="96989B"/>
                </a:gs>
                <a:gs pos="86000">
                  <a:srgbClr val="BEC1C3"/>
                </a:gs>
                <a:gs pos="98000">
                  <a:srgbClr val="E9EBF2"/>
                </a:gs>
                <a:gs pos="1000">
                  <a:srgbClr val="E9EBF2"/>
                </a:gs>
                <a:gs pos="10000">
                  <a:srgbClr val="BEC1C3"/>
                </a:gs>
                <a:gs pos="100000">
                  <a:srgbClr val="78797E"/>
                </a:gs>
              </a:gsLst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/>
            </a:p>
          </p:txBody>
        </p:sp>
        <p:sp>
          <p:nvSpPr>
            <p:cNvPr id="29" name="Shape 21"/>
            <p:cNvSpPr/>
            <p:nvPr/>
          </p:nvSpPr>
          <p:spPr>
            <a:xfrm>
              <a:off x="5524500" y="17132300"/>
              <a:ext cx="25520930" cy="148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lnTo>
                    <a:pt x="12607" y="0"/>
                  </a:lnTo>
                  <a:lnTo>
                    <a:pt x="8865" y="0"/>
                  </a:lnTo>
                  <a:lnTo>
                    <a:pt x="0" y="0"/>
                  </a:lnTo>
                  <a:cubicBezTo>
                    <a:pt x="41" y="4919"/>
                    <a:pt x="104" y="9674"/>
                    <a:pt x="185" y="14237"/>
                  </a:cubicBezTo>
                  <a:lnTo>
                    <a:pt x="8866" y="14237"/>
                  </a:lnTo>
                  <a:cubicBezTo>
                    <a:pt x="8936" y="20966"/>
                    <a:pt x="9087" y="21600"/>
                    <a:pt x="9185" y="21600"/>
                  </a:cubicBezTo>
                  <a:lnTo>
                    <a:pt x="10373" y="21600"/>
                  </a:lnTo>
                  <a:lnTo>
                    <a:pt x="10516" y="21600"/>
                  </a:lnTo>
                  <a:lnTo>
                    <a:pt x="12287" y="21600"/>
                  </a:lnTo>
                  <a:cubicBezTo>
                    <a:pt x="12384" y="21600"/>
                    <a:pt x="12535" y="20966"/>
                    <a:pt x="12605" y="14237"/>
                  </a:cubicBezTo>
                  <a:lnTo>
                    <a:pt x="21415" y="14237"/>
                  </a:lnTo>
                  <a:cubicBezTo>
                    <a:pt x="21496" y="9674"/>
                    <a:pt x="21559" y="4919"/>
                    <a:pt x="21600" y="0"/>
                  </a:cubicBezTo>
                  <a:close/>
                </a:path>
              </a:pathLst>
            </a:custGeom>
            <a:gradFill>
              <a:gsLst>
                <a:gs pos="0">
                  <a:srgbClr val="BEC1C3"/>
                </a:gs>
                <a:gs pos="100000">
                  <a:srgbClr val="BEC1C3"/>
                </a:gs>
              </a:gsLst>
              <a:lin ang="0" scaled="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/>
            </a:p>
          </p:txBody>
        </p:sp>
        <p:sp>
          <p:nvSpPr>
            <p:cNvPr id="30" name="Shape 22"/>
            <p:cNvSpPr/>
            <p:nvPr/>
          </p:nvSpPr>
          <p:spPr>
            <a:xfrm>
              <a:off x="16078200" y="17068800"/>
              <a:ext cx="4261759" cy="1362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10616"/>
                  </a:lnTo>
                  <a:cubicBezTo>
                    <a:pt x="371" y="20916"/>
                    <a:pt x="876" y="21600"/>
                    <a:pt x="1513" y="21600"/>
                  </a:cubicBezTo>
                  <a:cubicBezTo>
                    <a:pt x="2014" y="21600"/>
                    <a:pt x="6673" y="21600"/>
                    <a:pt x="8626" y="21600"/>
                  </a:cubicBezTo>
                  <a:cubicBezTo>
                    <a:pt x="9152" y="21600"/>
                    <a:pt x="9482" y="21600"/>
                    <a:pt x="9482" y="21600"/>
                  </a:cubicBezTo>
                  <a:cubicBezTo>
                    <a:pt x="12053" y="21600"/>
                    <a:pt x="19560" y="21600"/>
                    <a:pt x="20087" y="21600"/>
                  </a:cubicBezTo>
                  <a:cubicBezTo>
                    <a:pt x="20724" y="21600"/>
                    <a:pt x="21229" y="20916"/>
                    <a:pt x="21600" y="10616"/>
                  </a:cubicBezTo>
                  <a:lnTo>
                    <a:pt x="21600" y="0"/>
                  </a:lnTo>
                  <a:cubicBezTo>
                    <a:pt x="21600" y="0"/>
                    <a:pt x="0" y="0"/>
                    <a:pt x="0" y="0"/>
                  </a:cubicBezTo>
                  <a:close/>
                </a:path>
              </a:pathLst>
            </a:custGeom>
            <a:gradFill>
              <a:gsLst>
                <a:gs pos="84000">
                  <a:srgbClr val="EDEEEF"/>
                </a:gs>
                <a:gs pos="10000">
                  <a:srgbClr val="EDEEEF"/>
                </a:gs>
                <a:gs pos="0">
                  <a:srgbClr val="8B8D90"/>
                </a:gs>
                <a:gs pos="96000">
                  <a:srgbClr val="8B8D90"/>
                </a:gs>
              </a:gsLst>
              <a:lin ang="38616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/>
            </a:p>
          </p:txBody>
        </p:sp>
        <p:sp>
          <p:nvSpPr>
            <p:cNvPr id="31" name="Shape 23"/>
            <p:cNvSpPr/>
            <p:nvPr/>
          </p:nvSpPr>
          <p:spPr>
            <a:xfrm>
              <a:off x="16040100" y="17170400"/>
              <a:ext cx="4351813" cy="91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396" y="0"/>
                  </a:moveTo>
                  <a:cubicBezTo>
                    <a:pt x="21010" y="14111"/>
                    <a:pt x="20506" y="15298"/>
                    <a:pt x="19895" y="15298"/>
                  </a:cubicBezTo>
                  <a:lnTo>
                    <a:pt x="9509" y="15298"/>
                  </a:lnTo>
                  <a:lnTo>
                    <a:pt x="8671" y="15298"/>
                  </a:lnTo>
                  <a:lnTo>
                    <a:pt x="1705" y="15298"/>
                  </a:lnTo>
                  <a:cubicBezTo>
                    <a:pt x="1094" y="15298"/>
                    <a:pt x="590" y="14111"/>
                    <a:pt x="204" y="0"/>
                  </a:cubicBezTo>
                  <a:lnTo>
                    <a:pt x="0" y="0"/>
                  </a:lnTo>
                  <a:lnTo>
                    <a:pt x="3" y="142"/>
                  </a:lnTo>
                  <a:lnTo>
                    <a:pt x="48" y="2025"/>
                  </a:lnTo>
                  <a:cubicBezTo>
                    <a:pt x="477" y="20160"/>
                    <a:pt x="1028" y="21600"/>
                    <a:pt x="1705" y="21600"/>
                  </a:cubicBezTo>
                  <a:lnTo>
                    <a:pt x="8671" y="21600"/>
                  </a:lnTo>
                  <a:lnTo>
                    <a:pt x="9509" y="21600"/>
                  </a:lnTo>
                  <a:lnTo>
                    <a:pt x="19895" y="21600"/>
                  </a:lnTo>
                  <a:cubicBezTo>
                    <a:pt x="20572" y="21600"/>
                    <a:pt x="21124" y="20160"/>
                    <a:pt x="21552" y="2031"/>
                  </a:cubicBezTo>
                  <a:lnTo>
                    <a:pt x="21597" y="142"/>
                  </a:lnTo>
                  <a:lnTo>
                    <a:pt x="21600" y="0"/>
                  </a:lnTo>
                  <a:cubicBezTo>
                    <a:pt x="21600" y="0"/>
                    <a:pt x="21396" y="0"/>
                    <a:pt x="21396" y="0"/>
                  </a:cubicBezTo>
                  <a:close/>
                </a:path>
              </a:pathLst>
            </a:custGeom>
            <a:gradFill>
              <a:gsLst>
                <a:gs pos="0">
                  <a:srgbClr val="A4A6A9"/>
                </a:gs>
                <a:gs pos="100000">
                  <a:srgbClr val="A4A6A9"/>
                </a:gs>
              </a:gsLst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/>
            </a:p>
          </p:txBody>
        </p:sp>
        <p:sp>
          <p:nvSpPr>
            <p:cNvPr id="32" name="Shape 24"/>
            <p:cNvSpPr/>
            <p:nvPr/>
          </p:nvSpPr>
          <p:spPr>
            <a:xfrm>
              <a:off x="13893799" y="17360900"/>
              <a:ext cx="240121" cy="53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1600" extrusionOk="0">
                  <a:moveTo>
                    <a:pt x="21299" y="10800"/>
                  </a:moveTo>
                  <a:cubicBezTo>
                    <a:pt x="21458" y="16769"/>
                    <a:pt x="20525" y="21600"/>
                    <a:pt x="19220" y="21600"/>
                  </a:cubicBezTo>
                  <a:lnTo>
                    <a:pt x="2668" y="21600"/>
                  </a:lnTo>
                  <a:cubicBezTo>
                    <a:pt x="1364" y="21600"/>
                    <a:pt x="177" y="16769"/>
                    <a:pt x="17" y="10800"/>
                  </a:cubicBezTo>
                  <a:lnTo>
                    <a:pt x="17" y="10800"/>
                  </a:lnTo>
                  <a:cubicBezTo>
                    <a:pt x="-142" y="4831"/>
                    <a:pt x="791" y="0"/>
                    <a:pt x="2096" y="0"/>
                  </a:cubicBezTo>
                  <a:lnTo>
                    <a:pt x="18648" y="0"/>
                  </a:lnTo>
                  <a:cubicBezTo>
                    <a:pt x="19952" y="0"/>
                    <a:pt x="21139" y="4831"/>
                    <a:pt x="21299" y="10800"/>
                  </a:cubicBezTo>
                  <a:cubicBezTo>
                    <a:pt x="21299" y="10800"/>
                    <a:pt x="21299" y="10800"/>
                    <a:pt x="21299" y="10800"/>
                  </a:cubicBezTo>
                  <a:close/>
                </a:path>
              </a:pathLst>
            </a:custGeom>
            <a:gradFill>
              <a:gsLst>
                <a:gs pos="24000">
                  <a:srgbClr val="5F6265"/>
                </a:gs>
                <a:gs pos="78000">
                  <a:srgbClr val="757677"/>
                </a:gs>
              </a:gsLst>
              <a:lin ang="540000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/>
            </a:p>
          </p:txBody>
        </p:sp>
        <p:sp>
          <p:nvSpPr>
            <p:cNvPr id="33" name="Shape 25"/>
            <p:cNvSpPr/>
            <p:nvPr/>
          </p:nvSpPr>
          <p:spPr>
            <a:xfrm>
              <a:off x="22288499" y="17360900"/>
              <a:ext cx="240120" cy="53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1600" extrusionOk="0">
                  <a:moveTo>
                    <a:pt x="17" y="10800"/>
                  </a:moveTo>
                  <a:cubicBezTo>
                    <a:pt x="-142" y="16769"/>
                    <a:pt x="791" y="21600"/>
                    <a:pt x="2096" y="21600"/>
                  </a:cubicBezTo>
                  <a:lnTo>
                    <a:pt x="18648" y="21600"/>
                  </a:lnTo>
                  <a:cubicBezTo>
                    <a:pt x="19952" y="21600"/>
                    <a:pt x="21139" y="16769"/>
                    <a:pt x="21299" y="10800"/>
                  </a:cubicBezTo>
                  <a:lnTo>
                    <a:pt x="21299" y="10800"/>
                  </a:lnTo>
                  <a:cubicBezTo>
                    <a:pt x="21458" y="4831"/>
                    <a:pt x="20525" y="0"/>
                    <a:pt x="19220" y="0"/>
                  </a:cubicBezTo>
                  <a:lnTo>
                    <a:pt x="2668" y="0"/>
                  </a:lnTo>
                  <a:cubicBezTo>
                    <a:pt x="1364" y="0"/>
                    <a:pt x="177" y="4831"/>
                    <a:pt x="17" y="10800"/>
                  </a:cubicBezTo>
                  <a:cubicBezTo>
                    <a:pt x="17" y="10800"/>
                    <a:pt x="17" y="10800"/>
                    <a:pt x="17" y="10800"/>
                  </a:cubicBezTo>
                  <a:close/>
                </a:path>
              </a:pathLst>
            </a:custGeom>
            <a:gradFill>
              <a:gsLst>
                <a:gs pos="18000">
                  <a:srgbClr val="5F6265"/>
                </a:gs>
                <a:gs pos="72000">
                  <a:srgbClr val="747576"/>
                </a:gs>
              </a:gsLst>
              <a:lin ang="540000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/>
            </a:p>
          </p:txBody>
        </p:sp>
        <p:sp>
          <p:nvSpPr>
            <p:cNvPr id="34" name="Shape 26"/>
            <p:cNvSpPr/>
            <p:nvPr/>
          </p:nvSpPr>
          <p:spPr>
            <a:xfrm>
              <a:off x="5588000" y="17132300"/>
              <a:ext cx="25393528" cy="94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852" y="6072"/>
                  </a:moveTo>
                  <a:lnTo>
                    <a:pt x="8913" y="6072"/>
                  </a:lnTo>
                  <a:cubicBezTo>
                    <a:pt x="8980" y="20426"/>
                    <a:pt x="9067" y="21600"/>
                    <a:pt x="9174" y="21600"/>
                  </a:cubicBezTo>
                  <a:lnTo>
                    <a:pt x="10368" y="21600"/>
                  </a:lnTo>
                  <a:lnTo>
                    <a:pt x="10512" y="21600"/>
                  </a:lnTo>
                  <a:lnTo>
                    <a:pt x="12291" y="21600"/>
                  </a:lnTo>
                  <a:cubicBezTo>
                    <a:pt x="12398" y="21600"/>
                    <a:pt x="12486" y="20426"/>
                    <a:pt x="12552" y="6072"/>
                  </a:cubicBezTo>
                  <a:lnTo>
                    <a:pt x="12613" y="6072"/>
                  </a:lnTo>
                  <a:lnTo>
                    <a:pt x="21556" y="6072"/>
                  </a:lnTo>
                  <a:cubicBezTo>
                    <a:pt x="21571" y="4797"/>
                    <a:pt x="21587" y="2882"/>
                    <a:pt x="21600" y="0"/>
                  </a:cubicBezTo>
                  <a:lnTo>
                    <a:pt x="12613" y="0"/>
                  </a:lnTo>
                  <a:lnTo>
                    <a:pt x="12544" y="0"/>
                  </a:lnTo>
                  <a:cubicBezTo>
                    <a:pt x="12482" y="14527"/>
                    <a:pt x="12398" y="15528"/>
                    <a:pt x="12291" y="15528"/>
                  </a:cubicBezTo>
                  <a:cubicBezTo>
                    <a:pt x="12203" y="15528"/>
                    <a:pt x="10943" y="15528"/>
                    <a:pt x="10512" y="15528"/>
                  </a:cubicBezTo>
                  <a:cubicBezTo>
                    <a:pt x="10512" y="15528"/>
                    <a:pt x="10456" y="15528"/>
                    <a:pt x="10368" y="15528"/>
                  </a:cubicBezTo>
                  <a:cubicBezTo>
                    <a:pt x="10040" y="15528"/>
                    <a:pt x="9258" y="15528"/>
                    <a:pt x="9174" y="15528"/>
                  </a:cubicBezTo>
                  <a:cubicBezTo>
                    <a:pt x="9068" y="15528"/>
                    <a:pt x="8984" y="14527"/>
                    <a:pt x="8922" y="0"/>
                  </a:cubicBezTo>
                  <a:lnTo>
                    <a:pt x="8852" y="0"/>
                  </a:lnTo>
                  <a:lnTo>
                    <a:pt x="0" y="0"/>
                  </a:lnTo>
                  <a:cubicBezTo>
                    <a:pt x="0" y="0"/>
                    <a:pt x="16" y="3190"/>
                    <a:pt x="35" y="6072"/>
                  </a:cubicBezTo>
                  <a:cubicBezTo>
                    <a:pt x="35" y="6072"/>
                    <a:pt x="8852" y="6072"/>
                    <a:pt x="8852" y="6072"/>
                  </a:cubicBezTo>
                  <a:close/>
                </a:path>
              </a:pathLst>
            </a:custGeom>
            <a:gradFill>
              <a:gsLst>
                <a:gs pos="6000">
                  <a:srgbClr val="EFF5F1"/>
                </a:gs>
                <a:gs pos="100000">
                  <a:srgbClr val="E9EBF2"/>
                </a:gs>
              </a:gsLst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/>
            </a:p>
          </p:txBody>
        </p:sp>
        <p:sp>
          <p:nvSpPr>
            <p:cNvPr id="35" name="Shape 27"/>
            <p:cNvSpPr/>
            <p:nvPr/>
          </p:nvSpPr>
          <p:spPr>
            <a:xfrm>
              <a:off x="18173700" y="3479800"/>
              <a:ext cx="204055" cy="20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3"/>
                  </a:moveTo>
                  <a:cubicBezTo>
                    <a:pt x="21600" y="16765"/>
                    <a:pt x="16776" y="21600"/>
                    <a:pt x="10800" y="21600"/>
                  </a:cubicBezTo>
                  <a:cubicBezTo>
                    <a:pt x="4839" y="21600"/>
                    <a:pt x="0" y="16765"/>
                    <a:pt x="0" y="10803"/>
                  </a:cubicBezTo>
                  <a:cubicBezTo>
                    <a:pt x="0" y="4835"/>
                    <a:pt x="4839" y="0"/>
                    <a:pt x="10800" y="0"/>
                  </a:cubicBezTo>
                  <a:cubicBezTo>
                    <a:pt x="16776" y="0"/>
                    <a:pt x="21600" y="4835"/>
                    <a:pt x="21600" y="10803"/>
                  </a:cubicBezTo>
                  <a:close/>
                </a:path>
              </a:pathLst>
            </a:custGeom>
            <a:gradFill>
              <a:gsLst>
                <a:gs pos="32000">
                  <a:srgbClr val="494949"/>
                </a:gs>
                <a:gs pos="69000">
                  <a:srgbClr val="050505"/>
                </a:gs>
              </a:gsLst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/>
            </a:p>
          </p:txBody>
        </p:sp>
        <p:sp>
          <p:nvSpPr>
            <p:cNvPr id="36" name="Shape 28"/>
            <p:cNvSpPr/>
            <p:nvPr/>
          </p:nvSpPr>
          <p:spPr>
            <a:xfrm>
              <a:off x="18249900" y="3556000"/>
              <a:ext cx="50168" cy="50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3"/>
                  </a:moveTo>
                  <a:cubicBezTo>
                    <a:pt x="21600" y="16765"/>
                    <a:pt x="16776" y="21600"/>
                    <a:pt x="10800" y="21600"/>
                  </a:cubicBezTo>
                  <a:cubicBezTo>
                    <a:pt x="4840" y="21600"/>
                    <a:pt x="0" y="16765"/>
                    <a:pt x="0" y="10803"/>
                  </a:cubicBezTo>
                  <a:cubicBezTo>
                    <a:pt x="0" y="4835"/>
                    <a:pt x="4840" y="0"/>
                    <a:pt x="10800" y="0"/>
                  </a:cubicBezTo>
                  <a:cubicBezTo>
                    <a:pt x="16776" y="0"/>
                    <a:pt x="21600" y="4835"/>
                    <a:pt x="21600" y="10803"/>
                  </a:cubicBezTo>
                  <a:close/>
                </a:path>
              </a:pathLst>
            </a:custGeom>
            <a:solidFill>
              <a:srgbClr val="557DB1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/>
            </a:p>
          </p:txBody>
        </p:sp>
        <p:sp>
          <p:nvSpPr>
            <p:cNvPr id="37" name="Shape 29"/>
            <p:cNvSpPr/>
            <p:nvPr/>
          </p:nvSpPr>
          <p:spPr>
            <a:xfrm>
              <a:off x="17183100" y="3187700"/>
              <a:ext cx="11289656" cy="13794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266"/>
                  </a:moveTo>
                  <a:lnTo>
                    <a:pt x="21600" y="21236"/>
                  </a:lnTo>
                  <a:lnTo>
                    <a:pt x="21600" y="21100"/>
                  </a:lnTo>
                  <a:lnTo>
                    <a:pt x="21600" y="834"/>
                  </a:lnTo>
                  <a:cubicBezTo>
                    <a:pt x="21600" y="374"/>
                    <a:pt x="21143" y="0"/>
                    <a:pt x="20581" y="0"/>
                  </a:cubicBezTo>
                  <a:lnTo>
                    <a:pt x="14299" y="0"/>
                  </a:lnTo>
                  <a:lnTo>
                    <a:pt x="0" y="21600"/>
                  </a:lnTo>
                  <a:lnTo>
                    <a:pt x="21192" y="21600"/>
                  </a:lnTo>
                  <a:cubicBezTo>
                    <a:pt x="21417" y="21600"/>
                    <a:pt x="21600" y="21450"/>
                    <a:pt x="21600" y="2126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60000"/>
                  </a:srgbClr>
                </a:gs>
                <a:gs pos="100000">
                  <a:srgbClr val="FFFFFF">
                    <a:alpha val="10000"/>
                  </a:srgbClr>
                </a:gs>
              </a:gsLst>
              <a:lin ang="5400000"/>
            </a:gra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500"/>
            </a:p>
          </p:txBody>
        </p:sp>
      </p:grpSp>
      <p:sp>
        <p:nvSpPr>
          <p:cNvPr id="38" name="Picture Placeholder 1"/>
          <p:cNvSpPr>
            <a:spLocks noGrp="1"/>
          </p:cNvSpPr>
          <p:nvPr>
            <p:ph type="pic" sz="quarter" idx="16"/>
          </p:nvPr>
        </p:nvSpPr>
        <p:spPr>
          <a:xfrm>
            <a:off x="7075946" y="1976870"/>
            <a:ext cx="6323632" cy="3960288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838101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949166" y="855221"/>
            <a:ext cx="6283324" cy="51637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Video </a:t>
            </a:r>
            <a:r>
              <a:rPr lang="es-ES_tradnl" dirty="0" err="1"/>
              <a:t>slide</a:t>
            </a:r>
            <a:endParaRPr lang="es-ES_tradnl" dirty="0"/>
          </a:p>
        </p:txBody>
      </p:sp>
      <p:sp>
        <p:nvSpPr>
          <p:cNvPr id="9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949166" y="560431"/>
            <a:ext cx="6283324" cy="29460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10" name="Rectángulo redondeado 9"/>
          <p:cNvSpPr/>
          <p:nvPr userDrawn="1"/>
        </p:nvSpPr>
        <p:spPr>
          <a:xfrm flipV="1">
            <a:off x="5410947" y="404752"/>
            <a:ext cx="1359762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Media Placeholder 2"/>
          <p:cNvSpPr>
            <a:spLocks noGrp="1"/>
          </p:cNvSpPr>
          <p:nvPr>
            <p:ph type="media" sz="quarter" idx="14" hasCustomPrompt="1"/>
          </p:nvPr>
        </p:nvSpPr>
        <p:spPr>
          <a:xfrm>
            <a:off x="1779621" y="1590806"/>
            <a:ext cx="8616982" cy="497615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 sz="2500">
                <a:latin typeface="Lato Regular"/>
                <a:cs typeface="Lato Regular"/>
              </a:defRPr>
            </a:lvl1pPr>
          </a:lstStyle>
          <a:p>
            <a:r>
              <a:rPr lang="en-US" dirty="0"/>
              <a:t>Drag your video here</a:t>
            </a:r>
          </a:p>
        </p:txBody>
      </p:sp>
    </p:spTree>
    <p:extLst>
      <p:ext uri="{BB962C8B-B14F-4D97-AF65-F5344CB8AC3E}">
        <p14:creationId xmlns:p14="http://schemas.microsoft.com/office/powerpoint/2010/main" val="117481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  <p:bldP spid="10" grpId="0" animBg="1"/>
      <p:bldP spid="13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Simple title with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949166" y="855221"/>
            <a:ext cx="6283324" cy="51637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9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949166" y="560431"/>
            <a:ext cx="6283324" cy="29460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10" name="Rectángulo redondeado 9"/>
          <p:cNvSpPr/>
          <p:nvPr userDrawn="1"/>
        </p:nvSpPr>
        <p:spPr>
          <a:xfrm flipV="1">
            <a:off x="5410947" y="404752"/>
            <a:ext cx="1359762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Marcador de imagen 24"/>
          <p:cNvSpPr>
            <a:spLocks noGrp="1"/>
          </p:cNvSpPr>
          <p:nvPr>
            <p:ph type="pic" sz="quarter" idx="20"/>
          </p:nvPr>
        </p:nvSpPr>
        <p:spPr>
          <a:xfrm>
            <a:off x="926927" y="1828800"/>
            <a:ext cx="4997885" cy="3920645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12" name="Marcador de texto 2"/>
          <p:cNvSpPr>
            <a:spLocks noGrp="1"/>
          </p:cNvSpPr>
          <p:nvPr>
            <p:ph type="body" sz="quarter" idx="21" hasCustomPrompt="1"/>
          </p:nvPr>
        </p:nvSpPr>
        <p:spPr>
          <a:xfrm>
            <a:off x="926927" y="5946621"/>
            <a:ext cx="4997885" cy="31639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15" name="Marcador de imagen 24"/>
          <p:cNvSpPr>
            <a:spLocks noGrp="1"/>
          </p:cNvSpPr>
          <p:nvPr>
            <p:ph type="pic" sz="quarter" idx="22"/>
          </p:nvPr>
        </p:nvSpPr>
        <p:spPr>
          <a:xfrm>
            <a:off x="6275539" y="1828800"/>
            <a:ext cx="4997885" cy="3920645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16" name="Marcador de texto 2"/>
          <p:cNvSpPr>
            <a:spLocks noGrp="1"/>
          </p:cNvSpPr>
          <p:nvPr>
            <p:ph type="body" sz="quarter" idx="23" hasCustomPrompt="1"/>
          </p:nvPr>
        </p:nvSpPr>
        <p:spPr>
          <a:xfrm>
            <a:off x="6275539" y="5946621"/>
            <a:ext cx="4997885" cy="31639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17" name="Rectángulo redondeado 16"/>
          <p:cNvSpPr/>
          <p:nvPr userDrawn="1"/>
        </p:nvSpPr>
        <p:spPr>
          <a:xfrm flipV="1">
            <a:off x="926926" y="5749445"/>
            <a:ext cx="4997885" cy="112733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8" name="Rectángulo redondeado 17"/>
          <p:cNvSpPr/>
          <p:nvPr userDrawn="1"/>
        </p:nvSpPr>
        <p:spPr>
          <a:xfrm flipV="1">
            <a:off x="6275538" y="5749445"/>
            <a:ext cx="4997885" cy="112733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6907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2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"/>
                            </p:stCondLst>
                            <p:childTnLst>
                              <p:par>
                                <p:cTn id="2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  <p:bldP spid="10" grpId="0" animBg="1"/>
      <p:bldP spid="8" grpId="0"/>
      <p:bldP spid="12" grpId="0" build="p"/>
      <p:bldP spid="15" grpId="0"/>
      <p:bldP spid="16" grpId="0" build="p"/>
      <p:bldP spid="17" grpId="0" animBg="1"/>
      <p:bldP spid="18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Simple title with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949166" y="855221"/>
            <a:ext cx="6283324" cy="51637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9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949166" y="560431"/>
            <a:ext cx="6283324" cy="29460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10" name="Rectángulo redondeado 9"/>
          <p:cNvSpPr/>
          <p:nvPr userDrawn="1"/>
        </p:nvSpPr>
        <p:spPr>
          <a:xfrm flipV="1">
            <a:off x="5410947" y="404752"/>
            <a:ext cx="1359762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Marcador de imagen 24"/>
          <p:cNvSpPr>
            <a:spLocks noGrp="1"/>
          </p:cNvSpPr>
          <p:nvPr>
            <p:ph type="pic" sz="quarter" idx="20"/>
          </p:nvPr>
        </p:nvSpPr>
        <p:spPr>
          <a:xfrm>
            <a:off x="926927" y="1828799"/>
            <a:ext cx="4997885" cy="3093929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15" name="Marcador de imagen 24"/>
          <p:cNvSpPr>
            <a:spLocks noGrp="1"/>
          </p:cNvSpPr>
          <p:nvPr>
            <p:ph type="pic" sz="quarter" idx="22"/>
          </p:nvPr>
        </p:nvSpPr>
        <p:spPr>
          <a:xfrm>
            <a:off x="6275539" y="1828799"/>
            <a:ext cx="4997885" cy="3093929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11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926927" y="5433056"/>
            <a:ext cx="4997885" cy="855009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s-ES_tradnl" sz="1000" b="0" i="0" smtClean="0">
                <a:solidFill>
                  <a:schemeClr val="bg1">
                    <a:lumMod val="85000"/>
                  </a:schemeClr>
                </a:solidFill>
                <a:effectLst/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Suspendisse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potenti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.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Morbi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erat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mauris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,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tristique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pharetra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elit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eget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,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sodales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gravida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lacus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.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Nulla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fermentum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sollicitudin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cursus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tristique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pharetra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elit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eget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,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sodales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gravida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lacus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.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Nulla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fermentum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sollicitudin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cursus</a:t>
            </a:r>
            <a:endParaRPr lang="es-ES_tradnl" dirty="0"/>
          </a:p>
          <a:p>
            <a:pPr lvl="0"/>
            <a:endParaRPr lang="es-ES_tradnl" dirty="0"/>
          </a:p>
        </p:txBody>
      </p:sp>
      <p:sp>
        <p:nvSpPr>
          <p:cNvPr id="13" name="Marcador de texto 2"/>
          <p:cNvSpPr>
            <a:spLocks noGrp="1"/>
          </p:cNvSpPr>
          <p:nvPr>
            <p:ph type="body" sz="quarter" idx="24" hasCustomPrompt="1"/>
          </p:nvPr>
        </p:nvSpPr>
        <p:spPr>
          <a:xfrm>
            <a:off x="6275539" y="5433056"/>
            <a:ext cx="4997885" cy="855009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s-ES_tradnl" sz="1000" b="0" i="0">
                <a:solidFill>
                  <a:schemeClr val="bg1">
                    <a:lumMod val="85000"/>
                  </a:schemeClr>
                </a:solidFill>
                <a:effectLst/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Suspendisse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potenti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.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Morbi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erat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mauris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,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tristique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pharetra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elit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eget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,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sodales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gravida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lacus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.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Nulla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fermentum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sollicitudin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cursus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tristique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pharetra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elit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eget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,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sodales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gravida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lacus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.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Nulla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fermentum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sollicitudin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cursus</a:t>
            </a:r>
            <a:endParaRPr lang="es-ES_tradnl" dirty="0"/>
          </a:p>
          <a:p>
            <a:pPr lvl="0"/>
            <a:endParaRPr lang="es-ES_tradnl" dirty="0"/>
          </a:p>
        </p:txBody>
      </p:sp>
      <p:sp>
        <p:nvSpPr>
          <p:cNvPr id="20" name="Marcador de texto 2"/>
          <p:cNvSpPr>
            <a:spLocks noGrp="1"/>
          </p:cNvSpPr>
          <p:nvPr>
            <p:ph type="body" sz="quarter" idx="21" hasCustomPrompt="1"/>
          </p:nvPr>
        </p:nvSpPr>
        <p:spPr>
          <a:xfrm>
            <a:off x="926927" y="5118284"/>
            <a:ext cx="4997885" cy="31639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21" name="Marcador de texto 2"/>
          <p:cNvSpPr>
            <a:spLocks noGrp="1"/>
          </p:cNvSpPr>
          <p:nvPr>
            <p:ph type="body" sz="quarter" idx="23" hasCustomPrompt="1"/>
          </p:nvPr>
        </p:nvSpPr>
        <p:spPr>
          <a:xfrm>
            <a:off x="6275539" y="5118284"/>
            <a:ext cx="4997885" cy="31639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22" name="Rectángulo redondeado 21"/>
          <p:cNvSpPr/>
          <p:nvPr userDrawn="1"/>
        </p:nvSpPr>
        <p:spPr>
          <a:xfrm flipV="1">
            <a:off x="926926" y="4921108"/>
            <a:ext cx="4997885" cy="112733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" name="Rectángulo redondeado 22"/>
          <p:cNvSpPr/>
          <p:nvPr userDrawn="1"/>
        </p:nvSpPr>
        <p:spPr>
          <a:xfrm flipV="1">
            <a:off x="6275538" y="4921108"/>
            <a:ext cx="4997885" cy="112733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4967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2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"/>
                            </p:stCondLst>
                            <p:childTnLst>
                              <p:par>
                                <p:cTn id="2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  <p:bldP spid="10" grpId="0" animBg="1"/>
      <p:bldP spid="8" grpId="0"/>
      <p:bldP spid="15" grpId="0"/>
      <p:bldP spid="11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/>
      <p:bldP spid="20" grpId="0" build="p"/>
      <p:bldP spid="21" grpId="0" build="p"/>
      <p:bldP spid="22" grpId="0" animBg="1"/>
      <p:bldP spid="23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Simple title with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949166" y="855221"/>
            <a:ext cx="6283324" cy="51637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9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949166" y="560431"/>
            <a:ext cx="6283324" cy="29460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10" name="Rectángulo redondeado 9"/>
          <p:cNvSpPr/>
          <p:nvPr userDrawn="1"/>
        </p:nvSpPr>
        <p:spPr>
          <a:xfrm flipV="1">
            <a:off x="5410947" y="404752"/>
            <a:ext cx="1359762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" name="Marcador de imagen 24"/>
          <p:cNvSpPr>
            <a:spLocks noGrp="1"/>
          </p:cNvSpPr>
          <p:nvPr>
            <p:ph type="pic" sz="quarter" idx="20"/>
          </p:nvPr>
        </p:nvSpPr>
        <p:spPr>
          <a:xfrm>
            <a:off x="926928" y="1828799"/>
            <a:ext cx="3369500" cy="3093929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20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926928" y="5433056"/>
            <a:ext cx="3369500" cy="855009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s-ES_tradnl" sz="1000" b="0" i="0" smtClean="0">
                <a:solidFill>
                  <a:schemeClr val="bg1">
                    <a:lumMod val="85000"/>
                  </a:schemeClr>
                </a:solidFill>
                <a:effectLst/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Suspendisse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potenti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.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Morbi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erat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mauris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,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tristique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pharetra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elit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eget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,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sodales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gravida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lacus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.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Nulla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fer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me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ntum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sollicitudin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cursus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tristique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pharetra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elit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eget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.</a:t>
            </a:r>
            <a:endParaRPr lang="es-ES_tradnl" dirty="0"/>
          </a:p>
        </p:txBody>
      </p:sp>
      <p:sp>
        <p:nvSpPr>
          <p:cNvPr id="21" name="Marcador de texto 2"/>
          <p:cNvSpPr>
            <a:spLocks noGrp="1"/>
          </p:cNvSpPr>
          <p:nvPr>
            <p:ph type="body" sz="quarter" idx="21" hasCustomPrompt="1"/>
          </p:nvPr>
        </p:nvSpPr>
        <p:spPr>
          <a:xfrm>
            <a:off x="926928" y="5118284"/>
            <a:ext cx="3369500" cy="31639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22" name="Rectángulo redondeado 21"/>
          <p:cNvSpPr/>
          <p:nvPr userDrawn="1"/>
        </p:nvSpPr>
        <p:spPr>
          <a:xfrm flipV="1">
            <a:off x="926927" y="4921107"/>
            <a:ext cx="3369500" cy="112733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" name="Marcador de imagen 24"/>
          <p:cNvSpPr>
            <a:spLocks noGrp="1"/>
          </p:cNvSpPr>
          <p:nvPr>
            <p:ph type="pic" sz="quarter" idx="22"/>
          </p:nvPr>
        </p:nvSpPr>
        <p:spPr>
          <a:xfrm>
            <a:off x="4471794" y="1828799"/>
            <a:ext cx="3369500" cy="3093929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24" name="Marcador de texto 2"/>
          <p:cNvSpPr>
            <a:spLocks noGrp="1"/>
          </p:cNvSpPr>
          <p:nvPr>
            <p:ph type="body" sz="quarter" idx="23" hasCustomPrompt="1"/>
          </p:nvPr>
        </p:nvSpPr>
        <p:spPr>
          <a:xfrm>
            <a:off x="4471794" y="5433056"/>
            <a:ext cx="3369500" cy="855009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s-ES_tradnl" sz="1000" b="0" i="0" smtClean="0">
                <a:solidFill>
                  <a:schemeClr val="bg1">
                    <a:lumMod val="85000"/>
                  </a:schemeClr>
                </a:solidFill>
                <a:effectLst/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Suspendisse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potenti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.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Morbi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erat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mauris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,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tristique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pharetra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elit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eget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,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sodales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gravida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lacus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.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Nulla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fer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me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ntum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sollicitudin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cursus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tristique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pharetra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elit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eget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.</a:t>
            </a:r>
            <a:endParaRPr lang="es-ES_tradnl" dirty="0"/>
          </a:p>
        </p:txBody>
      </p:sp>
      <p:sp>
        <p:nvSpPr>
          <p:cNvPr id="25" name="Marcador de texto 2"/>
          <p:cNvSpPr>
            <a:spLocks noGrp="1"/>
          </p:cNvSpPr>
          <p:nvPr>
            <p:ph type="body" sz="quarter" idx="24" hasCustomPrompt="1"/>
          </p:nvPr>
        </p:nvSpPr>
        <p:spPr>
          <a:xfrm>
            <a:off x="4471794" y="5118284"/>
            <a:ext cx="3369500" cy="31639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26" name="Rectángulo redondeado 25"/>
          <p:cNvSpPr/>
          <p:nvPr userDrawn="1"/>
        </p:nvSpPr>
        <p:spPr>
          <a:xfrm flipV="1">
            <a:off x="4471793" y="4921107"/>
            <a:ext cx="3369500" cy="112733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7" name="Marcador de imagen 24"/>
          <p:cNvSpPr>
            <a:spLocks noGrp="1"/>
          </p:cNvSpPr>
          <p:nvPr>
            <p:ph type="pic" sz="quarter" idx="25"/>
          </p:nvPr>
        </p:nvSpPr>
        <p:spPr>
          <a:xfrm>
            <a:off x="8016660" y="1828799"/>
            <a:ext cx="3369500" cy="3093929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28" name="Marcador de texto 2"/>
          <p:cNvSpPr>
            <a:spLocks noGrp="1"/>
          </p:cNvSpPr>
          <p:nvPr>
            <p:ph type="body" sz="quarter" idx="26" hasCustomPrompt="1"/>
          </p:nvPr>
        </p:nvSpPr>
        <p:spPr>
          <a:xfrm>
            <a:off x="8016660" y="5433056"/>
            <a:ext cx="3369500" cy="855009"/>
          </a:xfrm>
          <a:prstGeom prst="rect">
            <a:avLst/>
          </a:prstGeom>
        </p:spPr>
        <p:txBody>
          <a:bodyPr anchor="t"/>
          <a:lstStyle>
            <a:lvl1pPr marL="0" marR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s-ES_tradnl" sz="1000" b="0" i="0" smtClean="0">
                <a:solidFill>
                  <a:schemeClr val="bg1">
                    <a:lumMod val="85000"/>
                  </a:schemeClr>
                </a:solidFill>
                <a:effectLst/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Suspendisse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potenti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.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Morbi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erat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mauris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,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tristique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pharetra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elit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eget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,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sodales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gravida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lacus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.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Nulla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fer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me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ntum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sollicitudin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cursus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tristique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pharetra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elit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eget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.</a:t>
            </a:r>
            <a:endParaRPr lang="es-ES_tradnl" dirty="0"/>
          </a:p>
        </p:txBody>
      </p:sp>
      <p:sp>
        <p:nvSpPr>
          <p:cNvPr id="29" name="Marcador de texto 2"/>
          <p:cNvSpPr>
            <a:spLocks noGrp="1"/>
          </p:cNvSpPr>
          <p:nvPr>
            <p:ph type="body" sz="quarter" idx="27" hasCustomPrompt="1"/>
          </p:nvPr>
        </p:nvSpPr>
        <p:spPr>
          <a:xfrm>
            <a:off x="8016660" y="5118284"/>
            <a:ext cx="3369500" cy="31639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30" name="Rectángulo redondeado 29"/>
          <p:cNvSpPr/>
          <p:nvPr userDrawn="1"/>
        </p:nvSpPr>
        <p:spPr>
          <a:xfrm flipV="1">
            <a:off x="8016659" y="4921107"/>
            <a:ext cx="3369500" cy="112733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7419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2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"/>
                            </p:stCondLst>
                            <p:childTnLst>
                              <p:par>
                                <p:cTn id="2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00"/>
                            </p:stCondLst>
                            <p:childTnLst>
                              <p:par>
                                <p:cTn id="35" presetID="2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200"/>
                            </p:stCondLst>
                            <p:childTnLst>
                              <p:par>
                                <p:cTn id="3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700"/>
                            </p:stCondLst>
                            <p:childTnLst>
                              <p:par>
                                <p:cTn id="51" presetID="2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700"/>
                            </p:stCondLst>
                            <p:childTnLst>
                              <p:par>
                                <p:cTn id="5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  <p:bldP spid="10" grpId="0" animBg="1"/>
      <p:bldP spid="19" grpId="0"/>
      <p:bldP spid="20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/>
      <p:bldP spid="23" grpId="0"/>
      <p:bldP spid="24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6" grpId="0" animBg="1"/>
      <p:bldP spid="27" grpId="0"/>
      <p:bldP spid="28" grpId="0" build="p">
        <p:tmplLst>
          <p:tmpl lvl="1">
            <p:tnLst>
              <p:par>
                <p:cTn presetID="22" presetClass="entr" presetSubtype="4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down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animBg="1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Simple title with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949166" y="855221"/>
            <a:ext cx="6283324" cy="51637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9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949166" y="560431"/>
            <a:ext cx="6283324" cy="29460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10" name="Rectángulo redondeado 9"/>
          <p:cNvSpPr/>
          <p:nvPr userDrawn="1"/>
        </p:nvSpPr>
        <p:spPr>
          <a:xfrm flipV="1">
            <a:off x="5410947" y="404752"/>
            <a:ext cx="1359762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9" name="Marcador de imagen 24"/>
          <p:cNvSpPr>
            <a:spLocks noGrp="1"/>
          </p:cNvSpPr>
          <p:nvPr>
            <p:ph type="pic" sz="quarter" idx="20"/>
          </p:nvPr>
        </p:nvSpPr>
        <p:spPr>
          <a:xfrm>
            <a:off x="926928" y="1590806"/>
            <a:ext cx="3369500" cy="4221270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21" name="Marcador de texto 2"/>
          <p:cNvSpPr>
            <a:spLocks noGrp="1"/>
          </p:cNvSpPr>
          <p:nvPr>
            <p:ph type="body" sz="quarter" idx="21" hasCustomPrompt="1"/>
          </p:nvPr>
        </p:nvSpPr>
        <p:spPr>
          <a:xfrm>
            <a:off x="926928" y="6007631"/>
            <a:ext cx="3369500" cy="31639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22" name="Rectángulo redondeado 21"/>
          <p:cNvSpPr/>
          <p:nvPr userDrawn="1"/>
        </p:nvSpPr>
        <p:spPr>
          <a:xfrm flipV="1">
            <a:off x="926927" y="5810454"/>
            <a:ext cx="3369500" cy="112733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3" name="Marcador de imagen 24"/>
          <p:cNvSpPr>
            <a:spLocks noGrp="1"/>
          </p:cNvSpPr>
          <p:nvPr>
            <p:ph type="pic" sz="quarter" idx="22"/>
          </p:nvPr>
        </p:nvSpPr>
        <p:spPr>
          <a:xfrm>
            <a:off x="4471794" y="1590806"/>
            <a:ext cx="3369500" cy="4221270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25" name="Marcador de texto 2"/>
          <p:cNvSpPr>
            <a:spLocks noGrp="1"/>
          </p:cNvSpPr>
          <p:nvPr>
            <p:ph type="body" sz="quarter" idx="24" hasCustomPrompt="1"/>
          </p:nvPr>
        </p:nvSpPr>
        <p:spPr>
          <a:xfrm>
            <a:off x="4471794" y="6007631"/>
            <a:ext cx="3369500" cy="31639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26" name="Rectángulo redondeado 25"/>
          <p:cNvSpPr/>
          <p:nvPr userDrawn="1"/>
        </p:nvSpPr>
        <p:spPr>
          <a:xfrm flipV="1">
            <a:off x="4471793" y="5810454"/>
            <a:ext cx="3369500" cy="112733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7" name="Marcador de imagen 24"/>
          <p:cNvSpPr>
            <a:spLocks noGrp="1"/>
          </p:cNvSpPr>
          <p:nvPr>
            <p:ph type="pic" sz="quarter" idx="25"/>
          </p:nvPr>
        </p:nvSpPr>
        <p:spPr>
          <a:xfrm>
            <a:off x="8016660" y="1590806"/>
            <a:ext cx="3369500" cy="4221270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29" name="Marcador de texto 2"/>
          <p:cNvSpPr>
            <a:spLocks noGrp="1"/>
          </p:cNvSpPr>
          <p:nvPr>
            <p:ph type="body" sz="quarter" idx="27" hasCustomPrompt="1"/>
          </p:nvPr>
        </p:nvSpPr>
        <p:spPr>
          <a:xfrm>
            <a:off x="8016660" y="6007631"/>
            <a:ext cx="3369500" cy="31639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30" name="Rectángulo redondeado 29"/>
          <p:cNvSpPr/>
          <p:nvPr userDrawn="1"/>
        </p:nvSpPr>
        <p:spPr>
          <a:xfrm flipV="1">
            <a:off x="8016659" y="5810454"/>
            <a:ext cx="3369500" cy="112733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2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"/>
                            </p:stCondLst>
                            <p:childTnLst>
                              <p:par>
                                <p:cTn id="2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00"/>
                            </p:stCondLst>
                            <p:childTnLst>
                              <p:par>
                                <p:cTn id="32" presetID="2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00"/>
                            </p:stCondLst>
                            <p:childTnLst>
                              <p:par>
                                <p:cTn id="45" presetID="2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700"/>
                            </p:stCondLst>
                            <p:childTnLst>
                              <p:par>
                                <p:cTn id="4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  <p:bldP spid="10" grpId="0" animBg="1"/>
      <p:bldP spid="19" grpId="0"/>
      <p:bldP spid="21" grpId="0" build="p"/>
      <p:bldP spid="22" grpId="0" animBg="1"/>
      <p:bldP spid="23" grpId="0"/>
      <p:bldP spid="25" grpId="0" build="p"/>
      <p:bldP spid="26" grpId="0" animBg="1"/>
      <p:bldP spid="27" grpId="0"/>
      <p:bldP spid="29" grpId="0" build="p"/>
      <p:bldP spid="30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Simple title with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949166" y="855221"/>
            <a:ext cx="6283324" cy="51637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9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949166" y="560431"/>
            <a:ext cx="6283324" cy="29460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10" name="Rectángulo redondeado 9"/>
          <p:cNvSpPr/>
          <p:nvPr userDrawn="1"/>
        </p:nvSpPr>
        <p:spPr>
          <a:xfrm flipV="1">
            <a:off x="5410947" y="404752"/>
            <a:ext cx="1359762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" name="Marcador de imagen 24"/>
          <p:cNvSpPr>
            <a:spLocks noGrp="1"/>
          </p:cNvSpPr>
          <p:nvPr>
            <p:ph type="pic" sz="quarter" idx="20"/>
          </p:nvPr>
        </p:nvSpPr>
        <p:spPr>
          <a:xfrm>
            <a:off x="1027135" y="1853853"/>
            <a:ext cx="2342365" cy="3983274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21" name="Marcador de texto 2"/>
          <p:cNvSpPr>
            <a:spLocks noGrp="1"/>
          </p:cNvSpPr>
          <p:nvPr>
            <p:ph type="body" sz="quarter" idx="21" hasCustomPrompt="1"/>
          </p:nvPr>
        </p:nvSpPr>
        <p:spPr>
          <a:xfrm>
            <a:off x="1027135" y="6032682"/>
            <a:ext cx="2342365" cy="31639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</a:t>
            </a:r>
          </a:p>
        </p:txBody>
      </p:sp>
      <p:sp>
        <p:nvSpPr>
          <p:cNvPr id="22" name="Rectángulo redondeado 21"/>
          <p:cNvSpPr/>
          <p:nvPr userDrawn="1"/>
        </p:nvSpPr>
        <p:spPr>
          <a:xfrm flipV="1">
            <a:off x="1027134" y="5835503"/>
            <a:ext cx="2342365" cy="112733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5" name="Marcador de imagen 24"/>
          <p:cNvSpPr>
            <a:spLocks noGrp="1"/>
          </p:cNvSpPr>
          <p:nvPr>
            <p:ph type="pic" sz="quarter" idx="22"/>
          </p:nvPr>
        </p:nvSpPr>
        <p:spPr>
          <a:xfrm>
            <a:off x="3582444" y="1853853"/>
            <a:ext cx="2342365" cy="3983274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36" name="Marcador de texto 2"/>
          <p:cNvSpPr>
            <a:spLocks noGrp="1"/>
          </p:cNvSpPr>
          <p:nvPr>
            <p:ph type="body" sz="quarter" idx="23" hasCustomPrompt="1"/>
          </p:nvPr>
        </p:nvSpPr>
        <p:spPr>
          <a:xfrm>
            <a:off x="3582444" y="6032682"/>
            <a:ext cx="2342365" cy="31639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</a:t>
            </a:r>
          </a:p>
        </p:txBody>
      </p:sp>
      <p:sp>
        <p:nvSpPr>
          <p:cNvPr id="37" name="Rectángulo redondeado 36"/>
          <p:cNvSpPr/>
          <p:nvPr userDrawn="1"/>
        </p:nvSpPr>
        <p:spPr>
          <a:xfrm flipV="1">
            <a:off x="3582443" y="5835503"/>
            <a:ext cx="2342365" cy="112733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8" name="Marcador de imagen 24"/>
          <p:cNvSpPr>
            <a:spLocks noGrp="1"/>
          </p:cNvSpPr>
          <p:nvPr>
            <p:ph type="pic" sz="quarter" idx="24"/>
          </p:nvPr>
        </p:nvSpPr>
        <p:spPr>
          <a:xfrm>
            <a:off x="6150280" y="1853853"/>
            <a:ext cx="2342365" cy="3983274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39" name="Marcador de texto 2"/>
          <p:cNvSpPr>
            <a:spLocks noGrp="1"/>
          </p:cNvSpPr>
          <p:nvPr>
            <p:ph type="body" sz="quarter" idx="25" hasCustomPrompt="1"/>
          </p:nvPr>
        </p:nvSpPr>
        <p:spPr>
          <a:xfrm>
            <a:off x="6150280" y="6032682"/>
            <a:ext cx="2342365" cy="31639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</a:t>
            </a:r>
          </a:p>
        </p:txBody>
      </p:sp>
      <p:sp>
        <p:nvSpPr>
          <p:cNvPr id="40" name="Rectángulo redondeado 39"/>
          <p:cNvSpPr/>
          <p:nvPr userDrawn="1"/>
        </p:nvSpPr>
        <p:spPr>
          <a:xfrm flipV="1">
            <a:off x="6150279" y="5835503"/>
            <a:ext cx="2342365" cy="112733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1" name="Marcador de imagen 24"/>
          <p:cNvSpPr>
            <a:spLocks noGrp="1"/>
          </p:cNvSpPr>
          <p:nvPr>
            <p:ph type="pic" sz="quarter" idx="26"/>
          </p:nvPr>
        </p:nvSpPr>
        <p:spPr>
          <a:xfrm>
            <a:off x="8718116" y="1853853"/>
            <a:ext cx="2342365" cy="3983274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42" name="Marcador de texto 2"/>
          <p:cNvSpPr>
            <a:spLocks noGrp="1"/>
          </p:cNvSpPr>
          <p:nvPr>
            <p:ph type="body" sz="quarter" idx="27" hasCustomPrompt="1"/>
          </p:nvPr>
        </p:nvSpPr>
        <p:spPr>
          <a:xfrm>
            <a:off x="8718116" y="6032682"/>
            <a:ext cx="2342365" cy="31639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</a:t>
            </a:r>
          </a:p>
        </p:txBody>
      </p:sp>
      <p:sp>
        <p:nvSpPr>
          <p:cNvPr id="43" name="Rectángulo redondeado 42"/>
          <p:cNvSpPr/>
          <p:nvPr userDrawn="1"/>
        </p:nvSpPr>
        <p:spPr>
          <a:xfrm flipV="1">
            <a:off x="8718115" y="5835503"/>
            <a:ext cx="2342365" cy="112733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4950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2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"/>
                            </p:stCondLst>
                            <p:childTnLst>
                              <p:par>
                                <p:cTn id="2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00"/>
                            </p:stCondLst>
                            <p:childTnLst>
                              <p:par>
                                <p:cTn id="3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700"/>
                            </p:stCondLst>
                            <p:childTnLst>
                              <p:par>
                                <p:cTn id="5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  <p:bldP spid="10" grpId="0" animBg="1"/>
      <p:bldP spid="19" grpId="0"/>
      <p:bldP spid="21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/>
      <p:bldP spid="35" grpId="0"/>
      <p:bldP spid="3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/>
      <p:bldP spid="38" grpId="0"/>
      <p:bldP spid="3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/>
      <p:bldP spid="41" grpId="0"/>
      <p:bldP spid="42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Simple title with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949166" y="855221"/>
            <a:ext cx="6283324" cy="51637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9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949166" y="560431"/>
            <a:ext cx="6283324" cy="29460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10" name="Rectángulo redondeado 9"/>
          <p:cNvSpPr/>
          <p:nvPr userDrawn="1"/>
        </p:nvSpPr>
        <p:spPr>
          <a:xfrm flipV="1">
            <a:off x="5410947" y="404752"/>
            <a:ext cx="1359762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Marcador de imagen 24"/>
          <p:cNvSpPr>
            <a:spLocks noGrp="1"/>
          </p:cNvSpPr>
          <p:nvPr>
            <p:ph type="pic" sz="quarter" idx="20"/>
          </p:nvPr>
        </p:nvSpPr>
        <p:spPr>
          <a:xfrm>
            <a:off x="926927" y="1716066"/>
            <a:ext cx="4997885" cy="1691012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15" name="Marcador de imagen 24"/>
          <p:cNvSpPr>
            <a:spLocks noGrp="1"/>
          </p:cNvSpPr>
          <p:nvPr>
            <p:ph type="pic" sz="quarter" idx="22"/>
          </p:nvPr>
        </p:nvSpPr>
        <p:spPr>
          <a:xfrm>
            <a:off x="6275539" y="1716066"/>
            <a:ext cx="4997885" cy="1691012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18" name="Marcador de texto 2"/>
          <p:cNvSpPr>
            <a:spLocks noGrp="1"/>
          </p:cNvSpPr>
          <p:nvPr>
            <p:ph type="body" sz="quarter" idx="21" hasCustomPrompt="1"/>
          </p:nvPr>
        </p:nvSpPr>
        <p:spPr>
          <a:xfrm>
            <a:off x="926927" y="3602635"/>
            <a:ext cx="4997885" cy="31639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20" name="Marcador de texto 2"/>
          <p:cNvSpPr>
            <a:spLocks noGrp="1"/>
          </p:cNvSpPr>
          <p:nvPr>
            <p:ph type="body" sz="quarter" idx="23" hasCustomPrompt="1"/>
          </p:nvPr>
        </p:nvSpPr>
        <p:spPr>
          <a:xfrm>
            <a:off x="6275539" y="3602635"/>
            <a:ext cx="4997885" cy="31639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24" name="Rectángulo redondeado 23"/>
          <p:cNvSpPr/>
          <p:nvPr userDrawn="1"/>
        </p:nvSpPr>
        <p:spPr>
          <a:xfrm flipV="1">
            <a:off x="926926" y="3405459"/>
            <a:ext cx="4997885" cy="112733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8" name="Rectángulo redondeado 27"/>
          <p:cNvSpPr/>
          <p:nvPr userDrawn="1"/>
        </p:nvSpPr>
        <p:spPr>
          <a:xfrm flipV="1">
            <a:off x="6275538" y="3405459"/>
            <a:ext cx="4997885" cy="112733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1" name="Marcador de imagen 24"/>
          <p:cNvSpPr>
            <a:spLocks noGrp="1"/>
          </p:cNvSpPr>
          <p:nvPr>
            <p:ph type="pic" sz="quarter" idx="24"/>
          </p:nvPr>
        </p:nvSpPr>
        <p:spPr>
          <a:xfrm>
            <a:off x="926927" y="4070959"/>
            <a:ext cx="4997885" cy="1691012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32" name="Marcador de imagen 24"/>
          <p:cNvSpPr>
            <a:spLocks noGrp="1"/>
          </p:cNvSpPr>
          <p:nvPr>
            <p:ph type="pic" sz="quarter" idx="25"/>
          </p:nvPr>
        </p:nvSpPr>
        <p:spPr>
          <a:xfrm>
            <a:off x="6275539" y="4070959"/>
            <a:ext cx="4997885" cy="1691012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33" name="Marcador de texto 2"/>
          <p:cNvSpPr>
            <a:spLocks noGrp="1"/>
          </p:cNvSpPr>
          <p:nvPr>
            <p:ph type="body" sz="quarter" idx="26" hasCustomPrompt="1"/>
          </p:nvPr>
        </p:nvSpPr>
        <p:spPr>
          <a:xfrm>
            <a:off x="926927" y="5957528"/>
            <a:ext cx="4997885" cy="31639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34" name="Marcador de texto 2"/>
          <p:cNvSpPr>
            <a:spLocks noGrp="1"/>
          </p:cNvSpPr>
          <p:nvPr>
            <p:ph type="body" sz="quarter" idx="27" hasCustomPrompt="1"/>
          </p:nvPr>
        </p:nvSpPr>
        <p:spPr>
          <a:xfrm>
            <a:off x="6275539" y="5957528"/>
            <a:ext cx="4997885" cy="31639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35" name="Rectángulo redondeado 34"/>
          <p:cNvSpPr/>
          <p:nvPr userDrawn="1"/>
        </p:nvSpPr>
        <p:spPr>
          <a:xfrm flipV="1">
            <a:off x="926926" y="5760352"/>
            <a:ext cx="4997885" cy="112733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6" name="Rectángulo redondeado 35"/>
          <p:cNvSpPr/>
          <p:nvPr userDrawn="1"/>
        </p:nvSpPr>
        <p:spPr>
          <a:xfrm flipV="1">
            <a:off x="6275538" y="5760352"/>
            <a:ext cx="4997885" cy="112733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7169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2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"/>
                            </p:stCondLst>
                            <p:childTnLst>
                              <p:par>
                                <p:cTn id="2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00"/>
                            </p:stCondLst>
                            <p:childTnLst>
                              <p:par>
                                <p:cTn id="32" presetID="2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00"/>
                            </p:stCondLst>
                            <p:childTnLst>
                              <p:par>
                                <p:cTn id="45" presetID="2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700"/>
                            </p:stCondLst>
                            <p:childTnLst>
                              <p:par>
                                <p:cTn id="4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200"/>
                            </p:stCondLst>
                            <p:childTnLst>
                              <p:par>
                                <p:cTn id="58" presetID="2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200"/>
                            </p:stCondLst>
                            <p:childTnLst>
                              <p:par>
                                <p:cTn id="6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  <p:bldP spid="10" grpId="0" animBg="1"/>
      <p:bldP spid="14" grpId="0"/>
      <p:bldP spid="15" grpId="0"/>
      <p:bldP spid="18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28" grpId="0" animBg="1"/>
      <p:bldP spid="31" grpId="0"/>
      <p:bldP spid="32" grpId="0"/>
      <p:bldP spid="3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/>
      <p:bldP spid="35" grpId="0" animBg="1"/>
      <p:bldP spid="3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Image Background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arcador de imagen 24"/>
          <p:cNvSpPr>
            <a:spLocks noGrp="1"/>
          </p:cNvSpPr>
          <p:nvPr>
            <p:ph type="pic" sz="quarter" idx="19"/>
          </p:nvPr>
        </p:nvSpPr>
        <p:spPr>
          <a:xfrm>
            <a:off x="-10932" y="0"/>
            <a:ext cx="12202931" cy="6858000"/>
          </a:xfrm>
          <a:prstGeom prst="rect">
            <a:avLst/>
          </a:prstGeom>
        </p:spPr>
        <p:txBody>
          <a:bodyPr anchor="ctr"/>
          <a:lstStyle/>
          <a:p>
            <a:endParaRPr lang="es-ES_tradnl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958136" y="1568007"/>
            <a:ext cx="5678641" cy="827957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6000" b="1" i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Lato Black" charset="0"/>
                <a:ea typeface="Lato Black" charset="0"/>
                <a:cs typeface="Lato Blac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A</a:t>
            </a:r>
          </a:p>
        </p:txBody>
      </p:sp>
      <p:sp>
        <p:nvSpPr>
          <p:cNvPr id="6" name="Marcador de texto 2"/>
          <p:cNvSpPr>
            <a:spLocks noGrp="1"/>
          </p:cNvSpPr>
          <p:nvPr>
            <p:ph type="body" sz="quarter" idx="20" hasCustomPrompt="1"/>
          </p:nvPr>
        </p:nvSpPr>
        <p:spPr>
          <a:xfrm>
            <a:off x="958136" y="2274060"/>
            <a:ext cx="5678641" cy="827957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6000" b="0" i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X</a:t>
            </a:r>
          </a:p>
        </p:txBody>
      </p:sp>
      <p:sp>
        <p:nvSpPr>
          <p:cNvPr id="7" name="Marcador de texto 2"/>
          <p:cNvSpPr>
            <a:spLocks noGrp="1"/>
          </p:cNvSpPr>
          <p:nvPr>
            <p:ph type="body" sz="quarter" idx="21" hasCustomPrompt="1"/>
          </p:nvPr>
        </p:nvSpPr>
        <p:spPr>
          <a:xfrm>
            <a:off x="958136" y="2974694"/>
            <a:ext cx="5678641" cy="827957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6000" b="1" i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Lato Black" charset="0"/>
                <a:ea typeface="Lato Black" charset="0"/>
                <a:cs typeface="Lato Blac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56436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Simple title with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949166" y="855221"/>
            <a:ext cx="6283324" cy="51637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9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949166" y="560431"/>
            <a:ext cx="6283324" cy="29460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10" name="Rectángulo redondeado 9"/>
          <p:cNvSpPr/>
          <p:nvPr userDrawn="1"/>
        </p:nvSpPr>
        <p:spPr>
          <a:xfrm flipV="1">
            <a:off x="5410947" y="404752"/>
            <a:ext cx="1359762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" name="Marcador de imagen 24"/>
          <p:cNvSpPr>
            <a:spLocks noGrp="1"/>
          </p:cNvSpPr>
          <p:nvPr>
            <p:ph type="pic" sz="quarter" idx="20"/>
          </p:nvPr>
        </p:nvSpPr>
        <p:spPr>
          <a:xfrm>
            <a:off x="926927" y="1853853"/>
            <a:ext cx="2078511" cy="3983274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21" name="Marcador de texto 2"/>
          <p:cNvSpPr>
            <a:spLocks noGrp="1"/>
          </p:cNvSpPr>
          <p:nvPr>
            <p:ph type="body" sz="quarter" idx="21" hasCustomPrompt="1"/>
          </p:nvPr>
        </p:nvSpPr>
        <p:spPr>
          <a:xfrm>
            <a:off x="926927" y="6032682"/>
            <a:ext cx="2078511" cy="31639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</a:t>
            </a:r>
          </a:p>
        </p:txBody>
      </p:sp>
      <p:sp>
        <p:nvSpPr>
          <p:cNvPr id="22" name="Rectángulo redondeado 21"/>
          <p:cNvSpPr/>
          <p:nvPr userDrawn="1"/>
        </p:nvSpPr>
        <p:spPr>
          <a:xfrm flipV="1">
            <a:off x="926926" y="5835500"/>
            <a:ext cx="2078511" cy="112733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Marcador de imagen 24"/>
          <p:cNvSpPr>
            <a:spLocks noGrp="1"/>
          </p:cNvSpPr>
          <p:nvPr>
            <p:ph type="pic" sz="quarter" idx="22"/>
          </p:nvPr>
        </p:nvSpPr>
        <p:spPr>
          <a:xfrm>
            <a:off x="3006248" y="1853853"/>
            <a:ext cx="2078511" cy="3983274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18" name="Marcador de texto 2"/>
          <p:cNvSpPr>
            <a:spLocks noGrp="1"/>
          </p:cNvSpPr>
          <p:nvPr>
            <p:ph type="body" sz="quarter" idx="23" hasCustomPrompt="1"/>
          </p:nvPr>
        </p:nvSpPr>
        <p:spPr>
          <a:xfrm>
            <a:off x="3006248" y="6032682"/>
            <a:ext cx="2078511" cy="31639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</a:t>
            </a:r>
          </a:p>
        </p:txBody>
      </p:sp>
      <p:sp>
        <p:nvSpPr>
          <p:cNvPr id="20" name="Rectángulo redondeado 19"/>
          <p:cNvSpPr/>
          <p:nvPr userDrawn="1"/>
        </p:nvSpPr>
        <p:spPr>
          <a:xfrm flipV="1">
            <a:off x="3006247" y="5835500"/>
            <a:ext cx="2078511" cy="112733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" name="Marcador de imagen 24"/>
          <p:cNvSpPr>
            <a:spLocks noGrp="1"/>
          </p:cNvSpPr>
          <p:nvPr>
            <p:ph type="pic" sz="quarter" idx="24"/>
          </p:nvPr>
        </p:nvSpPr>
        <p:spPr>
          <a:xfrm>
            <a:off x="5075409" y="1853853"/>
            <a:ext cx="2078511" cy="3983274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24" name="Marcador de texto 2"/>
          <p:cNvSpPr>
            <a:spLocks noGrp="1"/>
          </p:cNvSpPr>
          <p:nvPr>
            <p:ph type="body" sz="quarter" idx="25" hasCustomPrompt="1"/>
          </p:nvPr>
        </p:nvSpPr>
        <p:spPr>
          <a:xfrm>
            <a:off x="5075409" y="6032682"/>
            <a:ext cx="2078511" cy="31639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</a:t>
            </a:r>
          </a:p>
        </p:txBody>
      </p:sp>
      <p:sp>
        <p:nvSpPr>
          <p:cNvPr id="25" name="Rectángulo redondeado 24"/>
          <p:cNvSpPr/>
          <p:nvPr userDrawn="1"/>
        </p:nvSpPr>
        <p:spPr>
          <a:xfrm flipV="1">
            <a:off x="5075408" y="5835500"/>
            <a:ext cx="2078511" cy="112733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" name="Marcador de imagen 24"/>
          <p:cNvSpPr>
            <a:spLocks noGrp="1"/>
          </p:cNvSpPr>
          <p:nvPr>
            <p:ph type="pic" sz="quarter" idx="26"/>
          </p:nvPr>
        </p:nvSpPr>
        <p:spPr>
          <a:xfrm>
            <a:off x="7155537" y="1853853"/>
            <a:ext cx="2078511" cy="3983274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27" name="Marcador de texto 2"/>
          <p:cNvSpPr>
            <a:spLocks noGrp="1"/>
          </p:cNvSpPr>
          <p:nvPr>
            <p:ph type="body" sz="quarter" idx="27" hasCustomPrompt="1"/>
          </p:nvPr>
        </p:nvSpPr>
        <p:spPr>
          <a:xfrm>
            <a:off x="7155537" y="6032682"/>
            <a:ext cx="2078511" cy="31639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</a:t>
            </a:r>
          </a:p>
        </p:txBody>
      </p:sp>
      <p:sp>
        <p:nvSpPr>
          <p:cNvPr id="28" name="Rectángulo redondeado 27"/>
          <p:cNvSpPr/>
          <p:nvPr userDrawn="1"/>
        </p:nvSpPr>
        <p:spPr>
          <a:xfrm flipV="1">
            <a:off x="7155536" y="5835500"/>
            <a:ext cx="2078511" cy="112733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9" name="Marcador de imagen 24"/>
          <p:cNvSpPr>
            <a:spLocks noGrp="1"/>
          </p:cNvSpPr>
          <p:nvPr>
            <p:ph type="pic" sz="quarter" idx="28"/>
          </p:nvPr>
        </p:nvSpPr>
        <p:spPr>
          <a:xfrm>
            <a:off x="9234858" y="1853853"/>
            <a:ext cx="2078511" cy="3983274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30" name="Marcador de texto 2"/>
          <p:cNvSpPr>
            <a:spLocks noGrp="1"/>
          </p:cNvSpPr>
          <p:nvPr>
            <p:ph type="body" sz="quarter" idx="29" hasCustomPrompt="1"/>
          </p:nvPr>
        </p:nvSpPr>
        <p:spPr>
          <a:xfrm>
            <a:off x="9234858" y="6032682"/>
            <a:ext cx="2078511" cy="31639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</a:t>
            </a:r>
          </a:p>
        </p:txBody>
      </p:sp>
      <p:sp>
        <p:nvSpPr>
          <p:cNvPr id="31" name="Rectángulo redondeado 30"/>
          <p:cNvSpPr/>
          <p:nvPr userDrawn="1"/>
        </p:nvSpPr>
        <p:spPr>
          <a:xfrm flipV="1">
            <a:off x="9234857" y="5835500"/>
            <a:ext cx="2078511" cy="112733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51910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2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"/>
                            </p:stCondLst>
                            <p:childTnLst>
                              <p:par>
                                <p:cTn id="2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00"/>
                            </p:stCondLst>
                            <p:childTnLst>
                              <p:par>
                                <p:cTn id="32" presetID="2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200"/>
                            </p:stCondLst>
                            <p:childTnLst>
                              <p:par>
                                <p:cTn id="4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700"/>
                            </p:stCondLst>
                            <p:childTnLst>
                              <p:par>
                                <p:cTn id="57" presetID="2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700"/>
                            </p:stCondLst>
                            <p:childTnLst>
                              <p:par>
                                <p:cTn id="6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200"/>
                            </p:stCondLst>
                            <p:childTnLst>
                              <p:par>
                                <p:cTn id="70" presetID="2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200"/>
                            </p:stCondLst>
                            <p:childTnLst>
                              <p:par>
                                <p:cTn id="7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  <p:bldP spid="10" grpId="0" animBg="1"/>
      <p:bldP spid="19" grpId="0"/>
      <p:bldP spid="21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/>
      <p:bldP spid="17" grpId="0"/>
      <p:bldP spid="18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/>
      <p:bldP spid="23" grpId="0"/>
      <p:bldP spid="24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6" grpId="0"/>
      <p:bldP spid="2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29" grpId="0"/>
      <p:bldP spid="30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Simple title with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949166" y="855221"/>
            <a:ext cx="6283324" cy="51637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9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949166" y="560431"/>
            <a:ext cx="6283324" cy="29460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10" name="Rectángulo redondeado 9"/>
          <p:cNvSpPr/>
          <p:nvPr userDrawn="1"/>
        </p:nvSpPr>
        <p:spPr>
          <a:xfrm flipV="1">
            <a:off x="5410947" y="404752"/>
            <a:ext cx="1359762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" name="Marcador de imagen 24"/>
          <p:cNvSpPr>
            <a:spLocks noGrp="1"/>
          </p:cNvSpPr>
          <p:nvPr>
            <p:ph type="pic" sz="quarter" idx="20"/>
          </p:nvPr>
        </p:nvSpPr>
        <p:spPr>
          <a:xfrm>
            <a:off x="1139869" y="1653436"/>
            <a:ext cx="2266403" cy="1703538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21" name="Marcador de texto 2"/>
          <p:cNvSpPr>
            <a:spLocks noGrp="1"/>
          </p:cNvSpPr>
          <p:nvPr>
            <p:ph type="body" sz="quarter" idx="21" hasCustomPrompt="1"/>
          </p:nvPr>
        </p:nvSpPr>
        <p:spPr>
          <a:xfrm>
            <a:off x="1139869" y="3552529"/>
            <a:ext cx="2266403" cy="31639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</a:t>
            </a:r>
          </a:p>
        </p:txBody>
      </p:sp>
      <p:sp>
        <p:nvSpPr>
          <p:cNvPr id="22" name="Rectángulo redondeado 21"/>
          <p:cNvSpPr/>
          <p:nvPr userDrawn="1"/>
        </p:nvSpPr>
        <p:spPr>
          <a:xfrm flipV="1">
            <a:off x="1139868" y="3355346"/>
            <a:ext cx="2266403" cy="112733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7" name="Marcador de imagen 24"/>
          <p:cNvSpPr>
            <a:spLocks noGrp="1"/>
          </p:cNvSpPr>
          <p:nvPr>
            <p:ph type="pic" sz="quarter" idx="22"/>
          </p:nvPr>
        </p:nvSpPr>
        <p:spPr>
          <a:xfrm>
            <a:off x="3657600" y="1653436"/>
            <a:ext cx="2266403" cy="1703538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18" name="Marcador de texto 2"/>
          <p:cNvSpPr>
            <a:spLocks noGrp="1"/>
          </p:cNvSpPr>
          <p:nvPr>
            <p:ph type="body" sz="quarter" idx="23" hasCustomPrompt="1"/>
          </p:nvPr>
        </p:nvSpPr>
        <p:spPr>
          <a:xfrm>
            <a:off x="3657600" y="3552529"/>
            <a:ext cx="2266403" cy="31639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</a:t>
            </a:r>
          </a:p>
        </p:txBody>
      </p:sp>
      <p:sp>
        <p:nvSpPr>
          <p:cNvPr id="20" name="Rectángulo redondeado 19"/>
          <p:cNvSpPr/>
          <p:nvPr userDrawn="1"/>
        </p:nvSpPr>
        <p:spPr>
          <a:xfrm flipV="1">
            <a:off x="3657599" y="3355346"/>
            <a:ext cx="2266403" cy="112733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3" name="Marcador de imagen 24"/>
          <p:cNvSpPr>
            <a:spLocks noGrp="1"/>
          </p:cNvSpPr>
          <p:nvPr>
            <p:ph type="pic" sz="quarter" idx="24"/>
          </p:nvPr>
        </p:nvSpPr>
        <p:spPr>
          <a:xfrm>
            <a:off x="6162805" y="1653436"/>
            <a:ext cx="2266403" cy="1703538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24" name="Marcador de texto 2"/>
          <p:cNvSpPr>
            <a:spLocks noGrp="1"/>
          </p:cNvSpPr>
          <p:nvPr>
            <p:ph type="body" sz="quarter" idx="25" hasCustomPrompt="1"/>
          </p:nvPr>
        </p:nvSpPr>
        <p:spPr>
          <a:xfrm>
            <a:off x="6162805" y="3552529"/>
            <a:ext cx="2266403" cy="31639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</a:t>
            </a:r>
          </a:p>
        </p:txBody>
      </p:sp>
      <p:sp>
        <p:nvSpPr>
          <p:cNvPr id="25" name="Rectángulo redondeado 24"/>
          <p:cNvSpPr/>
          <p:nvPr userDrawn="1"/>
        </p:nvSpPr>
        <p:spPr>
          <a:xfrm flipV="1">
            <a:off x="6162804" y="3355346"/>
            <a:ext cx="2266403" cy="112733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6" name="Marcador de imagen 24"/>
          <p:cNvSpPr>
            <a:spLocks noGrp="1"/>
          </p:cNvSpPr>
          <p:nvPr>
            <p:ph type="pic" sz="quarter" idx="26"/>
          </p:nvPr>
        </p:nvSpPr>
        <p:spPr>
          <a:xfrm>
            <a:off x="8681343" y="1653436"/>
            <a:ext cx="2266403" cy="1703538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27" name="Marcador de texto 2"/>
          <p:cNvSpPr>
            <a:spLocks noGrp="1"/>
          </p:cNvSpPr>
          <p:nvPr>
            <p:ph type="body" sz="quarter" idx="27" hasCustomPrompt="1"/>
          </p:nvPr>
        </p:nvSpPr>
        <p:spPr>
          <a:xfrm>
            <a:off x="8681343" y="3552529"/>
            <a:ext cx="2266403" cy="31639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</a:t>
            </a:r>
          </a:p>
        </p:txBody>
      </p:sp>
      <p:sp>
        <p:nvSpPr>
          <p:cNvPr id="28" name="Rectángulo redondeado 27"/>
          <p:cNvSpPr/>
          <p:nvPr userDrawn="1"/>
        </p:nvSpPr>
        <p:spPr>
          <a:xfrm flipV="1">
            <a:off x="8681342" y="3355346"/>
            <a:ext cx="2266403" cy="112733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2" name="Marcador de imagen 24"/>
          <p:cNvSpPr>
            <a:spLocks noGrp="1"/>
          </p:cNvSpPr>
          <p:nvPr>
            <p:ph type="pic" sz="quarter" idx="28"/>
          </p:nvPr>
        </p:nvSpPr>
        <p:spPr>
          <a:xfrm>
            <a:off x="1139869" y="4045907"/>
            <a:ext cx="2266403" cy="1703538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33" name="Marcador de texto 2"/>
          <p:cNvSpPr>
            <a:spLocks noGrp="1"/>
          </p:cNvSpPr>
          <p:nvPr>
            <p:ph type="body" sz="quarter" idx="29" hasCustomPrompt="1"/>
          </p:nvPr>
        </p:nvSpPr>
        <p:spPr>
          <a:xfrm>
            <a:off x="1139869" y="5945000"/>
            <a:ext cx="2266403" cy="31639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</a:t>
            </a:r>
          </a:p>
        </p:txBody>
      </p:sp>
      <p:sp>
        <p:nvSpPr>
          <p:cNvPr id="34" name="Rectángulo redondeado 33"/>
          <p:cNvSpPr/>
          <p:nvPr userDrawn="1"/>
        </p:nvSpPr>
        <p:spPr>
          <a:xfrm flipV="1">
            <a:off x="1139868" y="5747817"/>
            <a:ext cx="2266403" cy="112733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5" name="Marcador de imagen 24"/>
          <p:cNvSpPr>
            <a:spLocks noGrp="1"/>
          </p:cNvSpPr>
          <p:nvPr>
            <p:ph type="pic" sz="quarter" idx="30"/>
          </p:nvPr>
        </p:nvSpPr>
        <p:spPr>
          <a:xfrm>
            <a:off x="3657600" y="4045907"/>
            <a:ext cx="2266403" cy="1703538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36" name="Marcador de texto 2"/>
          <p:cNvSpPr>
            <a:spLocks noGrp="1"/>
          </p:cNvSpPr>
          <p:nvPr>
            <p:ph type="body" sz="quarter" idx="31" hasCustomPrompt="1"/>
          </p:nvPr>
        </p:nvSpPr>
        <p:spPr>
          <a:xfrm>
            <a:off x="3657600" y="5945000"/>
            <a:ext cx="2266403" cy="31639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</a:t>
            </a:r>
          </a:p>
        </p:txBody>
      </p:sp>
      <p:sp>
        <p:nvSpPr>
          <p:cNvPr id="37" name="Rectángulo redondeado 36"/>
          <p:cNvSpPr/>
          <p:nvPr userDrawn="1"/>
        </p:nvSpPr>
        <p:spPr>
          <a:xfrm flipV="1">
            <a:off x="3657599" y="5747817"/>
            <a:ext cx="2266403" cy="112733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8" name="Marcador de imagen 24"/>
          <p:cNvSpPr>
            <a:spLocks noGrp="1"/>
          </p:cNvSpPr>
          <p:nvPr>
            <p:ph type="pic" sz="quarter" idx="32"/>
          </p:nvPr>
        </p:nvSpPr>
        <p:spPr>
          <a:xfrm>
            <a:off x="6162805" y="4045907"/>
            <a:ext cx="2266403" cy="1703538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39" name="Marcador de texto 2"/>
          <p:cNvSpPr>
            <a:spLocks noGrp="1"/>
          </p:cNvSpPr>
          <p:nvPr>
            <p:ph type="body" sz="quarter" idx="33" hasCustomPrompt="1"/>
          </p:nvPr>
        </p:nvSpPr>
        <p:spPr>
          <a:xfrm>
            <a:off x="6162805" y="5945000"/>
            <a:ext cx="2266403" cy="31639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</a:t>
            </a:r>
          </a:p>
        </p:txBody>
      </p:sp>
      <p:sp>
        <p:nvSpPr>
          <p:cNvPr id="40" name="Rectángulo redondeado 39"/>
          <p:cNvSpPr/>
          <p:nvPr userDrawn="1"/>
        </p:nvSpPr>
        <p:spPr>
          <a:xfrm flipV="1">
            <a:off x="6162804" y="5747817"/>
            <a:ext cx="2266403" cy="112733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1" name="Marcador de imagen 24"/>
          <p:cNvSpPr>
            <a:spLocks noGrp="1"/>
          </p:cNvSpPr>
          <p:nvPr>
            <p:ph type="pic" sz="quarter" idx="34"/>
          </p:nvPr>
        </p:nvSpPr>
        <p:spPr>
          <a:xfrm>
            <a:off x="8681343" y="4045907"/>
            <a:ext cx="2266403" cy="1703538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42" name="Marcador de texto 2"/>
          <p:cNvSpPr>
            <a:spLocks noGrp="1"/>
          </p:cNvSpPr>
          <p:nvPr>
            <p:ph type="body" sz="quarter" idx="35" hasCustomPrompt="1"/>
          </p:nvPr>
        </p:nvSpPr>
        <p:spPr>
          <a:xfrm>
            <a:off x="8681343" y="5945000"/>
            <a:ext cx="2266403" cy="316391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</a:t>
            </a:r>
          </a:p>
        </p:txBody>
      </p:sp>
      <p:sp>
        <p:nvSpPr>
          <p:cNvPr id="43" name="Rectángulo redondeado 42"/>
          <p:cNvSpPr/>
          <p:nvPr userDrawn="1"/>
        </p:nvSpPr>
        <p:spPr>
          <a:xfrm flipV="1">
            <a:off x="8681342" y="5747817"/>
            <a:ext cx="2266403" cy="112733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0258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2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00"/>
                            </p:stCondLst>
                            <p:childTnLst>
                              <p:par>
                                <p:cTn id="23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00"/>
                            </p:stCondLst>
                            <p:childTnLst>
                              <p:par>
                                <p:cTn id="32" presetID="2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00"/>
                            </p:stCondLst>
                            <p:childTnLst>
                              <p:par>
                                <p:cTn id="3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00"/>
                            </p:stCondLst>
                            <p:childTnLst>
                              <p:par>
                                <p:cTn id="45" presetID="2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700"/>
                            </p:stCondLst>
                            <p:childTnLst>
                              <p:par>
                                <p:cTn id="4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200"/>
                            </p:stCondLst>
                            <p:childTnLst>
                              <p:par>
                                <p:cTn id="58" presetID="2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200"/>
                            </p:stCondLst>
                            <p:childTnLst>
                              <p:par>
                                <p:cTn id="6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700"/>
                            </p:stCondLst>
                            <p:childTnLst>
                              <p:par>
                                <p:cTn id="71" presetID="2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700"/>
                            </p:stCondLst>
                            <p:childTnLst>
                              <p:par>
                                <p:cTn id="7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200"/>
                            </p:stCondLst>
                            <p:childTnLst>
                              <p:par>
                                <p:cTn id="84" presetID="2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200"/>
                            </p:stCondLst>
                            <p:childTnLst>
                              <p:par>
                                <p:cTn id="8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700"/>
                            </p:stCondLst>
                            <p:childTnLst>
                              <p:par>
                                <p:cTn id="97" presetID="2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700"/>
                            </p:stCondLst>
                            <p:childTnLst>
                              <p:par>
                                <p:cTn id="101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1200"/>
                            </p:stCondLst>
                            <p:childTnLst>
                              <p:par>
                                <p:cTn id="110" presetID="2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2200"/>
                            </p:stCondLst>
                            <p:childTnLst>
                              <p:par>
                                <p:cTn id="1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 build="p"/>
      <p:bldP spid="10" grpId="0" animBg="1"/>
      <p:bldP spid="19" grpId="0"/>
      <p:bldP spid="21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animBg="1"/>
      <p:bldP spid="17" grpId="0"/>
      <p:bldP spid="18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/>
      <p:bldP spid="23" grpId="0"/>
      <p:bldP spid="24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5" grpId="0" animBg="1"/>
      <p:bldP spid="26" grpId="0"/>
      <p:bldP spid="2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animBg="1"/>
      <p:bldP spid="32" grpId="0"/>
      <p:bldP spid="3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animBg="1"/>
      <p:bldP spid="35" grpId="0"/>
      <p:bldP spid="3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animBg="1"/>
      <p:bldP spid="38" grpId="0"/>
      <p:bldP spid="39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animBg="1"/>
      <p:bldP spid="41" grpId="0"/>
      <p:bldP spid="42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Simple title with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redondeado 21"/>
          <p:cNvSpPr/>
          <p:nvPr userDrawn="1"/>
        </p:nvSpPr>
        <p:spPr>
          <a:xfrm flipV="1">
            <a:off x="926926" y="4058430"/>
            <a:ext cx="2078511" cy="2440946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" name="Rectángulo redondeado 19"/>
          <p:cNvSpPr/>
          <p:nvPr userDrawn="1"/>
        </p:nvSpPr>
        <p:spPr>
          <a:xfrm flipV="1">
            <a:off x="3006247" y="4058430"/>
            <a:ext cx="2078511" cy="2440946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" name="Rectángulo redondeado 24"/>
          <p:cNvSpPr/>
          <p:nvPr userDrawn="1"/>
        </p:nvSpPr>
        <p:spPr>
          <a:xfrm flipV="1">
            <a:off x="5085568" y="4058430"/>
            <a:ext cx="2078511" cy="2440946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8" name="Rectángulo redondeado 27"/>
          <p:cNvSpPr/>
          <p:nvPr userDrawn="1"/>
        </p:nvSpPr>
        <p:spPr>
          <a:xfrm flipV="1">
            <a:off x="7156552" y="4058430"/>
            <a:ext cx="2078511" cy="2440946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1" name="Rectángulo redondeado 30"/>
          <p:cNvSpPr/>
          <p:nvPr userDrawn="1"/>
        </p:nvSpPr>
        <p:spPr>
          <a:xfrm flipV="1">
            <a:off x="9235873" y="4058430"/>
            <a:ext cx="2078511" cy="2440946"/>
          </a:xfrm>
          <a:prstGeom prst="roundRect">
            <a:avLst>
              <a:gd name="adj" fmla="val 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949166" y="855221"/>
            <a:ext cx="6283324" cy="51637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9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949166" y="560431"/>
            <a:ext cx="6283324" cy="29460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10" name="Rectángulo redondeado 9"/>
          <p:cNvSpPr/>
          <p:nvPr userDrawn="1"/>
        </p:nvSpPr>
        <p:spPr>
          <a:xfrm flipV="1">
            <a:off x="5410947" y="404752"/>
            <a:ext cx="1359762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" name="Marcador de imagen 24"/>
          <p:cNvSpPr>
            <a:spLocks noGrp="1"/>
          </p:cNvSpPr>
          <p:nvPr>
            <p:ph type="pic" sz="quarter" idx="20"/>
          </p:nvPr>
        </p:nvSpPr>
        <p:spPr>
          <a:xfrm>
            <a:off x="926927" y="1728591"/>
            <a:ext cx="2078511" cy="2329839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17" name="Marcador de imagen 24"/>
          <p:cNvSpPr>
            <a:spLocks noGrp="1"/>
          </p:cNvSpPr>
          <p:nvPr>
            <p:ph type="pic" sz="quarter" idx="22"/>
          </p:nvPr>
        </p:nvSpPr>
        <p:spPr>
          <a:xfrm>
            <a:off x="3006248" y="1728591"/>
            <a:ext cx="2078511" cy="2329839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23" name="Marcador de imagen 24"/>
          <p:cNvSpPr>
            <a:spLocks noGrp="1"/>
          </p:cNvSpPr>
          <p:nvPr>
            <p:ph type="pic" sz="quarter" idx="24"/>
          </p:nvPr>
        </p:nvSpPr>
        <p:spPr>
          <a:xfrm>
            <a:off x="5085569" y="1728591"/>
            <a:ext cx="2078511" cy="2329839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26" name="Marcador de imagen 24"/>
          <p:cNvSpPr>
            <a:spLocks noGrp="1"/>
          </p:cNvSpPr>
          <p:nvPr>
            <p:ph type="pic" sz="quarter" idx="26"/>
          </p:nvPr>
        </p:nvSpPr>
        <p:spPr>
          <a:xfrm>
            <a:off x="7156553" y="1728591"/>
            <a:ext cx="2078511" cy="2329839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29" name="Marcador de imagen 24"/>
          <p:cNvSpPr>
            <a:spLocks noGrp="1"/>
          </p:cNvSpPr>
          <p:nvPr>
            <p:ph type="pic" sz="quarter" idx="28"/>
          </p:nvPr>
        </p:nvSpPr>
        <p:spPr>
          <a:xfrm>
            <a:off x="9235874" y="1728591"/>
            <a:ext cx="2078511" cy="2329839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9855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3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00"/>
                            </p:stCondLst>
                            <p:childTnLst>
                              <p:par>
                                <p:cTn id="30" presetID="3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00"/>
                            </p:stCondLst>
                            <p:childTnLst>
                              <p:par>
                                <p:cTn id="41" presetID="3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7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200"/>
                            </p:stCondLst>
                            <p:childTnLst>
                              <p:par>
                                <p:cTn id="52" presetID="3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2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700"/>
                            </p:stCondLst>
                            <p:childTnLst>
                              <p:par>
                                <p:cTn id="63" presetID="3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7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0" grpId="0" animBg="1"/>
      <p:bldP spid="25" grpId="0" animBg="1"/>
      <p:bldP spid="28" grpId="0" animBg="1"/>
      <p:bldP spid="31" grpId="0" animBg="1"/>
      <p:bldP spid="7" grpId="0" build="p"/>
      <p:bldP spid="9" grpId="0" build="p"/>
      <p:bldP spid="10" grpId="0" animBg="1"/>
      <p:bldP spid="19" grpId="0"/>
      <p:bldP spid="17" grpId="0"/>
      <p:bldP spid="23" grpId="0"/>
      <p:bldP spid="26" grpId="0"/>
      <p:bldP spid="29" grpId="0"/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Simple title with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redondeado 21"/>
          <p:cNvSpPr/>
          <p:nvPr userDrawn="1"/>
        </p:nvSpPr>
        <p:spPr>
          <a:xfrm flipV="1">
            <a:off x="926926" y="4058430"/>
            <a:ext cx="2078511" cy="2329839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0" name="Rectángulo redondeado 19"/>
          <p:cNvSpPr/>
          <p:nvPr userDrawn="1"/>
        </p:nvSpPr>
        <p:spPr>
          <a:xfrm flipV="1">
            <a:off x="3006247" y="1728590"/>
            <a:ext cx="2078511" cy="2336975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5" name="Rectángulo redondeado 24"/>
          <p:cNvSpPr/>
          <p:nvPr userDrawn="1"/>
        </p:nvSpPr>
        <p:spPr>
          <a:xfrm flipV="1">
            <a:off x="5085568" y="4058430"/>
            <a:ext cx="2078511" cy="2329839"/>
          </a:xfrm>
          <a:prstGeom prst="roundRect">
            <a:avLst>
              <a:gd name="adj" fmla="val 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8" name="Rectángulo redondeado 27"/>
          <p:cNvSpPr/>
          <p:nvPr userDrawn="1"/>
        </p:nvSpPr>
        <p:spPr>
          <a:xfrm flipV="1">
            <a:off x="7156552" y="1728590"/>
            <a:ext cx="2078511" cy="2336975"/>
          </a:xfrm>
          <a:prstGeom prst="roundRect">
            <a:avLst>
              <a:gd name="adj" fmla="val 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1" name="Rectángulo redondeado 30"/>
          <p:cNvSpPr/>
          <p:nvPr userDrawn="1"/>
        </p:nvSpPr>
        <p:spPr>
          <a:xfrm flipV="1">
            <a:off x="9235873" y="4058430"/>
            <a:ext cx="2078511" cy="2329839"/>
          </a:xfrm>
          <a:prstGeom prst="roundRect">
            <a:avLst>
              <a:gd name="adj" fmla="val 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949166" y="855221"/>
            <a:ext cx="6283324" cy="51637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9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949166" y="560431"/>
            <a:ext cx="6283324" cy="29460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10" name="Rectángulo redondeado 9"/>
          <p:cNvSpPr/>
          <p:nvPr userDrawn="1"/>
        </p:nvSpPr>
        <p:spPr>
          <a:xfrm flipV="1">
            <a:off x="5410947" y="404752"/>
            <a:ext cx="1359762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" name="Marcador de imagen 24"/>
          <p:cNvSpPr>
            <a:spLocks noGrp="1"/>
          </p:cNvSpPr>
          <p:nvPr>
            <p:ph type="pic" sz="quarter" idx="20"/>
          </p:nvPr>
        </p:nvSpPr>
        <p:spPr>
          <a:xfrm>
            <a:off x="926927" y="1728591"/>
            <a:ext cx="2078511" cy="2329839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17" name="Marcador de imagen 24"/>
          <p:cNvSpPr>
            <a:spLocks noGrp="1"/>
          </p:cNvSpPr>
          <p:nvPr>
            <p:ph type="pic" sz="quarter" idx="22"/>
          </p:nvPr>
        </p:nvSpPr>
        <p:spPr>
          <a:xfrm>
            <a:off x="3006248" y="4058430"/>
            <a:ext cx="2078511" cy="2329839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23" name="Marcador de imagen 24"/>
          <p:cNvSpPr>
            <a:spLocks noGrp="1"/>
          </p:cNvSpPr>
          <p:nvPr>
            <p:ph type="pic" sz="quarter" idx="24"/>
          </p:nvPr>
        </p:nvSpPr>
        <p:spPr>
          <a:xfrm>
            <a:off x="5085569" y="1728591"/>
            <a:ext cx="2078511" cy="2329839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26" name="Marcador de imagen 24"/>
          <p:cNvSpPr>
            <a:spLocks noGrp="1"/>
          </p:cNvSpPr>
          <p:nvPr>
            <p:ph type="pic" sz="quarter" idx="26"/>
          </p:nvPr>
        </p:nvSpPr>
        <p:spPr>
          <a:xfrm>
            <a:off x="7156553" y="4058430"/>
            <a:ext cx="2078511" cy="2329839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29" name="Marcador de imagen 24"/>
          <p:cNvSpPr>
            <a:spLocks noGrp="1"/>
          </p:cNvSpPr>
          <p:nvPr>
            <p:ph type="pic" sz="quarter" idx="28"/>
          </p:nvPr>
        </p:nvSpPr>
        <p:spPr>
          <a:xfrm>
            <a:off x="9235874" y="1728591"/>
            <a:ext cx="2078511" cy="2329839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5233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3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00"/>
                            </p:stCondLst>
                            <p:childTnLst>
                              <p:par>
                                <p:cTn id="30" presetID="3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2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00"/>
                            </p:stCondLst>
                            <p:childTnLst>
                              <p:par>
                                <p:cTn id="41" presetID="3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7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200"/>
                            </p:stCondLst>
                            <p:childTnLst>
                              <p:par>
                                <p:cTn id="52" presetID="3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200"/>
                            </p:stCondLst>
                            <p:childTnLst>
                              <p:par>
                                <p:cTn id="5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700"/>
                            </p:stCondLst>
                            <p:childTnLst>
                              <p:par>
                                <p:cTn id="63" presetID="3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7700"/>
                            </p:stCondLst>
                            <p:childTnLst>
                              <p:par>
                                <p:cTn id="7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0" grpId="0" animBg="1"/>
      <p:bldP spid="25" grpId="0" animBg="1"/>
      <p:bldP spid="28" grpId="0" animBg="1"/>
      <p:bldP spid="31" grpId="0" animBg="1"/>
      <p:bldP spid="7" grpId="0" build="p"/>
      <p:bldP spid="9" grpId="0" build="p"/>
      <p:bldP spid="10" grpId="0" animBg="1"/>
      <p:bldP spid="19" grpId="0"/>
      <p:bldP spid="17" grpId="0"/>
      <p:bldP spid="23" grpId="0"/>
      <p:bldP spid="26" grpId="0"/>
      <p:bldP spid="29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mple title with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4441916" y="3663736"/>
            <a:ext cx="4125144" cy="51637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ln>
                  <a:noFill/>
                </a:ln>
                <a:solidFill>
                  <a:schemeClr val="tx1"/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9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4441916" y="3368946"/>
            <a:ext cx="4125144" cy="29460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tx1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6" name="Marcador de imagen 5"/>
          <p:cNvSpPr>
            <a:spLocks noGrp="1"/>
          </p:cNvSpPr>
          <p:nvPr>
            <p:ph type="pic" sz="quarter" idx="20"/>
          </p:nvPr>
        </p:nvSpPr>
        <p:spPr>
          <a:xfrm>
            <a:off x="1359279" y="2325511"/>
            <a:ext cx="1682046" cy="1682046"/>
          </a:xfrm>
          <a:custGeom>
            <a:avLst/>
            <a:gdLst>
              <a:gd name="connsiteX0" fmla="*/ 841023 w 1682046"/>
              <a:gd name="connsiteY0" fmla="*/ 0 h 1682046"/>
              <a:gd name="connsiteX1" fmla="*/ 1682046 w 1682046"/>
              <a:gd name="connsiteY1" fmla="*/ 841023 h 1682046"/>
              <a:gd name="connsiteX2" fmla="*/ 841023 w 1682046"/>
              <a:gd name="connsiteY2" fmla="*/ 1682046 h 1682046"/>
              <a:gd name="connsiteX3" fmla="*/ 0 w 1682046"/>
              <a:gd name="connsiteY3" fmla="*/ 841023 h 1682046"/>
              <a:gd name="connsiteX4" fmla="*/ 841023 w 1682046"/>
              <a:gd name="connsiteY4" fmla="*/ 0 h 1682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2046" h="1682046">
                <a:moveTo>
                  <a:pt x="841023" y="0"/>
                </a:moveTo>
                <a:cubicBezTo>
                  <a:pt x="1305507" y="0"/>
                  <a:pt x="1682046" y="376539"/>
                  <a:pt x="1682046" y="841023"/>
                </a:cubicBezTo>
                <a:cubicBezTo>
                  <a:pt x="1682046" y="1305507"/>
                  <a:pt x="1305507" y="1682046"/>
                  <a:pt x="841023" y="1682046"/>
                </a:cubicBezTo>
                <a:cubicBezTo>
                  <a:pt x="376539" y="1682046"/>
                  <a:pt x="0" y="1305507"/>
                  <a:pt x="0" y="841023"/>
                </a:cubicBezTo>
                <a:cubicBezTo>
                  <a:pt x="0" y="376539"/>
                  <a:pt x="376539" y="0"/>
                  <a:pt x="84102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14" name="Marcador de imagen 24"/>
          <p:cNvSpPr>
            <a:spLocks noGrp="1"/>
          </p:cNvSpPr>
          <p:nvPr>
            <p:ph type="pic" sz="quarter" idx="21"/>
          </p:nvPr>
        </p:nvSpPr>
        <p:spPr>
          <a:xfrm>
            <a:off x="859973" y="2068286"/>
            <a:ext cx="8011885" cy="3897085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15" name="Marcador de imagen 14"/>
          <p:cNvSpPr>
            <a:spLocks noGrp="1"/>
          </p:cNvSpPr>
          <p:nvPr>
            <p:ph type="pic" sz="quarter" idx="22"/>
          </p:nvPr>
        </p:nvSpPr>
        <p:spPr>
          <a:xfrm>
            <a:off x="9436481" y="2325511"/>
            <a:ext cx="1682046" cy="1682046"/>
          </a:xfrm>
          <a:custGeom>
            <a:avLst/>
            <a:gdLst>
              <a:gd name="connsiteX0" fmla="*/ 841023 w 1682046"/>
              <a:gd name="connsiteY0" fmla="*/ 0 h 1682046"/>
              <a:gd name="connsiteX1" fmla="*/ 1682046 w 1682046"/>
              <a:gd name="connsiteY1" fmla="*/ 841023 h 1682046"/>
              <a:gd name="connsiteX2" fmla="*/ 841023 w 1682046"/>
              <a:gd name="connsiteY2" fmla="*/ 1682046 h 1682046"/>
              <a:gd name="connsiteX3" fmla="*/ 0 w 1682046"/>
              <a:gd name="connsiteY3" fmla="*/ 841023 h 1682046"/>
              <a:gd name="connsiteX4" fmla="*/ 841023 w 1682046"/>
              <a:gd name="connsiteY4" fmla="*/ 0 h 1682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2046" h="1682046">
                <a:moveTo>
                  <a:pt x="841023" y="0"/>
                </a:moveTo>
                <a:cubicBezTo>
                  <a:pt x="1305507" y="0"/>
                  <a:pt x="1682046" y="376539"/>
                  <a:pt x="1682046" y="841023"/>
                </a:cubicBezTo>
                <a:cubicBezTo>
                  <a:pt x="1682046" y="1305507"/>
                  <a:pt x="1305507" y="1682046"/>
                  <a:pt x="841023" y="1682046"/>
                </a:cubicBezTo>
                <a:cubicBezTo>
                  <a:pt x="376539" y="1682046"/>
                  <a:pt x="0" y="1305507"/>
                  <a:pt x="0" y="841023"/>
                </a:cubicBezTo>
                <a:cubicBezTo>
                  <a:pt x="0" y="376539"/>
                  <a:pt x="376539" y="0"/>
                  <a:pt x="84102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>
              <a:defRPr sz="1200"/>
            </a:lvl1pPr>
          </a:lstStyle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5659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imple title with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imagen 24"/>
          <p:cNvSpPr>
            <a:spLocks noGrp="1"/>
          </p:cNvSpPr>
          <p:nvPr>
            <p:ph type="pic" sz="quarter" idx="21"/>
          </p:nvPr>
        </p:nvSpPr>
        <p:spPr>
          <a:xfrm>
            <a:off x="1" y="2068286"/>
            <a:ext cx="12192000" cy="3897085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7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4169773" y="3663736"/>
            <a:ext cx="4125144" cy="51637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ln>
                  <a:noFill/>
                </a:ln>
                <a:solidFill>
                  <a:schemeClr val="tx1"/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9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4169773" y="3368946"/>
            <a:ext cx="4125144" cy="29460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tx1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6" name="Marcador de imagen 5"/>
          <p:cNvSpPr>
            <a:spLocks noGrp="1"/>
          </p:cNvSpPr>
          <p:nvPr>
            <p:ph type="pic" sz="quarter" idx="20"/>
          </p:nvPr>
        </p:nvSpPr>
        <p:spPr>
          <a:xfrm>
            <a:off x="1359279" y="2325511"/>
            <a:ext cx="1682046" cy="1682046"/>
          </a:xfrm>
          <a:custGeom>
            <a:avLst/>
            <a:gdLst>
              <a:gd name="connsiteX0" fmla="*/ 841023 w 1682046"/>
              <a:gd name="connsiteY0" fmla="*/ 0 h 1682046"/>
              <a:gd name="connsiteX1" fmla="*/ 1682046 w 1682046"/>
              <a:gd name="connsiteY1" fmla="*/ 841023 h 1682046"/>
              <a:gd name="connsiteX2" fmla="*/ 841023 w 1682046"/>
              <a:gd name="connsiteY2" fmla="*/ 1682046 h 1682046"/>
              <a:gd name="connsiteX3" fmla="*/ 0 w 1682046"/>
              <a:gd name="connsiteY3" fmla="*/ 841023 h 1682046"/>
              <a:gd name="connsiteX4" fmla="*/ 841023 w 1682046"/>
              <a:gd name="connsiteY4" fmla="*/ 0 h 1682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2046" h="1682046">
                <a:moveTo>
                  <a:pt x="841023" y="0"/>
                </a:moveTo>
                <a:cubicBezTo>
                  <a:pt x="1305507" y="0"/>
                  <a:pt x="1682046" y="376539"/>
                  <a:pt x="1682046" y="841023"/>
                </a:cubicBezTo>
                <a:cubicBezTo>
                  <a:pt x="1682046" y="1305507"/>
                  <a:pt x="1305507" y="1682046"/>
                  <a:pt x="841023" y="1682046"/>
                </a:cubicBezTo>
                <a:cubicBezTo>
                  <a:pt x="376539" y="1682046"/>
                  <a:pt x="0" y="1305507"/>
                  <a:pt x="0" y="841023"/>
                </a:cubicBezTo>
                <a:cubicBezTo>
                  <a:pt x="0" y="376539"/>
                  <a:pt x="376539" y="0"/>
                  <a:pt x="84102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17" name="Marcador de imagen 16"/>
          <p:cNvSpPr>
            <a:spLocks noGrp="1"/>
          </p:cNvSpPr>
          <p:nvPr>
            <p:ph type="pic" sz="quarter" idx="22"/>
          </p:nvPr>
        </p:nvSpPr>
        <p:spPr>
          <a:xfrm>
            <a:off x="9055479" y="2325511"/>
            <a:ext cx="1682046" cy="1682046"/>
          </a:xfrm>
          <a:custGeom>
            <a:avLst/>
            <a:gdLst>
              <a:gd name="connsiteX0" fmla="*/ 841023 w 1682046"/>
              <a:gd name="connsiteY0" fmla="*/ 0 h 1682046"/>
              <a:gd name="connsiteX1" fmla="*/ 1682046 w 1682046"/>
              <a:gd name="connsiteY1" fmla="*/ 841023 h 1682046"/>
              <a:gd name="connsiteX2" fmla="*/ 841023 w 1682046"/>
              <a:gd name="connsiteY2" fmla="*/ 1682046 h 1682046"/>
              <a:gd name="connsiteX3" fmla="*/ 0 w 1682046"/>
              <a:gd name="connsiteY3" fmla="*/ 841023 h 1682046"/>
              <a:gd name="connsiteX4" fmla="*/ 841023 w 1682046"/>
              <a:gd name="connsiteY4" fmla="*/ 0 h 1682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2046" h="1682046">
                <a:moveTo>
                  <a:pt x="841023" y="0"/>
                </a:moveTo>
                <a:cubicBezTo>
                  <a:pt x="1305507" y="0"/>
                  <a:pt x="1682046" y="376539"/>
                  <a:pt x="1682046" y="841023"/>
                </a:cubicBezTo>
                <a:cubicBezTo>
                  <a:pt x="1682046" y="1305507"/>
                  <a:pt x="1305507" y="1682046"/>
                  <a:pt x="841023" y="1682046"/>
                </a:cubicBezTo>
                <a:cubicBezTo>
                  <a:pt x="376539" y="1682046"/>
                  <a:pt x="0" y="1305507"/>
                  <a:pt x="0" y="841023"/>
                </a:cubicBezTo>
                <a:cubicBezTo>
                  <a:pt x="0" y="376539"/>
                  <a:pt x="376539" y="0"/>
                  <a:pt x="84102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>
              <a:defRPr sz="1200"/>
            </a:lvl1pPr>
          </a:lstStyle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5892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mple title with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949166" y="855221"/>
            <a:ext cx="6283324" cy="51637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ln>
                  <a:noFill/>
                </a:ln>
                <a:solidFill>
                  <a:schemeClr val="tx1"/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9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949166" y="560431"/>
            <a:ext cx="6283324" cy="29460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tx1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10" name="Rectángulo redondeado 9"/>
          <p:cNvSpPr/>
          <p:nvPr userDrawn="1"/>
        </p:nvSpPr>
        <p:spPr>
          <a:xfrm flipV="1">
            <a:off x="5410947" y="404752"/>
            <a:ext cx="1359762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Marcador de imagen 5"/>
          <p:cNvSpPr>
            <a:spLocks noGrp="1"/>
          </p:cNvSpPr>
          <p:nvPr>
            <p:ph type="pic" sz="quarter" idx="20"/>
          </p:nvPr>
        </p:nvSpPr>
        <p:spPr>
          <a:xfrm>
            <a:off x="4959221" y="2578266"/>
            <a:ext cx="2263214" cy="2263214"/>
          </a:xfrm>
          <a:custGeom>
            <a:avLst/>
            <a:gdLst>
              <a:gd name="connsiteX0" fmla="*/ 841023 w 1682046"/>
              <a:gd name="connsiteY0" fmla="*/ 0 h 1682046"/>
              <a:gd name="connsiteX1" fmla="*/ 1682046 w 1682046"/>
              <a:gd name="connsiteY1" fmla="*/ 841023 h 1682046"/>
              <a:gd name="connsiteX2" fmla="*/ 841023 w 1682046"/>
              <a:gd name="connsiteY2" fmla="*/ 1682046 h 1682046"/>
              <a:gd name="connsiteX3" fmla="*/ 0 w 1682046"/>
              <a:gd name="connsiteY3" fmla="*/ 841023 h 1682046"/>
              <a:gd name="connsiteX4" fmla="*/ 841023 w 1682046"/>
              <a:gd name="connsiteY4" fmla="*/ 0 h 1682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2046" h="1682046">
                <a:moveTo>
                  <a:pt x="841023" y="0"/>
                </a:moveTo>
                <a:cubicBezTo>
                  <a:pt x="1305507" y="0"/>
                  <a:pt x="1682046" y="376539"/>
                  <a:pt x="1682046" y="841023"/>
                </a:cubicBezTo>
                <a:cubicBezTo>
                  <a:pt x="1682046" y="1305507"/>
                  <a:pt x="1305507" y="1682046"/>
                  <a:pt x="841023" y="1682046"/>
                </a:cubicBezTo>
                <a:cubicBezTo>
                  <a:pt x="376539" y="1682046"/>
                  <a:pt x="0" y="1305507"/>
                  <a:pt x="0" y="841023"/>
                </a:cubicBezTo>
                <a:cubicBezTo>
                  <a:pt x="0" y="376539"/>
                  <a:pt x="376539" y="0"/>
                  <a:pt x="84102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18" name="Marcador de imagen 17"/>
          <p:cNvSpPr>
            <a:spLocks noGrp="1"/>
          </p:cNvSpPr>
          <p:nvPr>
            <p:ph type="pic" sz="quarter" idx="21"/>
          </p:nvPr>
        </p:nvSpPr>
        <p:spPr>
          <a:xfrm>
            <a:off x="-13252" y="1"/>
            <a:ext cx="5554641" cy="6919527"/>
          </a:xfrm>
          <a:custGeom>
            <a:avLst/>
            <a:gdLst>
              <a:gd name="connsiteX0" fmla="*/ 13253 w 5554641"/>
              <a:gd name="connsiteY0" fmla="*/ 0 h 6919527"/>
              <a:gd name="connsiteX1" fmla="*/ 5362680 w 5554641"/>
              <a:gd name="connsiteY1" fmla="*/ 2670992 h 6919527"/>
              <a:gd name="connsiteX2" fmla="*/ 5291548 w 5554641"/>
              <a:gd name="connsiteY2" fmla="*/ 2724183 h 6919527"/>
              <a:gd name="connsiteX3" fmla="*/ 4826700 w 5554641"/>
              <a:gd name="connsiteY3" fmla="*/ 3709872 h 6919527"/>
              <a:gd name="connsiteX4" fmla="*/ 5495206 w 5554641"/>
              <a:gd name="connsiteY4" fmla="*/ 4833080 h 6919527"/>
              <a:gd name="connsiteX5" fmla="*/ 5554641 w 5554641"/>
              <a:gd name="connsiteY5" fmla="*/ 4861712 h 6919527"/>
              <a:gd name="connsiteX6" fmla="*/ 0 w 5554641"/>
              <a:gd name="connsiteY6" fmla="*/ 6919527 h 6919527"/>
              <a:gd name="connsiteX7" fmla="*/ 13253 w 5554641"/>
              <a:gd name="connsiteY7" fmla="*/ 0 h 6919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554641" h="6919527">
                <a:moveTo>
                  <a:pt x="13253" y="0"/>
                </a:moveTo>
                <a:lnTo>
                  <a:pt x="5362680" y="2670992"/>
                </a:lnTo>
                <a:lnTo>
                  <a:pt x="5291548" y="2724183"/>
                </a:lnTo>
                <a:cubicBezTo>
                  <a:pt x="5007654" y="2958473"/>
                  <a:pt x="4826700" y="3313041"/>
                  <a:pt x="4826700" y="3709872"/>
                </a:cubicBezTo>
                <a:cubicBezTo>
                  <a:pt x="4826700" y="4194888"/>
                  <a:pt x="5097014" y="4616769"/>
                  <a:pt x="5495206" y="4833080"/>
                </a:cubicBezTo>
                <a:lnTo>
                  <a:pt x="5554641" y="4861712"/>
                </a:lnTo>
                <a:lnTo>
                  <a:pt x="0" y="6919527"/>
                </a:lnTo>
                <a:cubicBezTo>
                  <a:pt x="4418" y="4613018"/>
                  <a:pt x="8835" y="2306509"/>
                  <a:pt x="1325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16" name="Marcador de imagen 15"/>
          <p:cNvSpPr>
            <a:spLocks noGrp="1"/>
          </p:cNvSpPr>
          <p:nvPr>
            <p:ph type="pic" sz="quarter" idx="22"/>
          </p:nvPr>
        </p:nvSpPr>
        <p:spPr>
          <a:xfrm>
            <a:off x="6650195" y="1"/>
            <a:ext cx="5541806" cy="6857999"/>
          </a:xfrm>
          <a:custGeom>
            <a:avLst/>
            <a:gdLst>
              <a:gd name="connsiteX0" fmla="*/ 5541806 w 5541806"/>
              <a:gd name="connsiteY0" fmla="*/ 0 h 6857999"/>
              <a:gd name="connsiteX1" fmla="*/ 5541806 w 5541806"/>
              <a:gd name="connsiteY1" fmla="*/ 6857999 h 6857999"/>
              <a:gd name="connsiteX2" fmla="*/ 0 w 5541806"/>
              <a:gd name="connsiteY2" fmla="*/ 4856930 h 6857999"/>
              <a:gd name="connsiteX3" fmla="*/ 49509 w 5541806"/>
              <a:gd name="connsiteY3" fmla="*/ 4833080 h 6857999"/>
              <a:gd name="connsiteX4" fmla="*/ 718014 w 5541806"/>
              <a:gd name="connsiteY4" fmla="*/ 3709872 h 6857999"/>
              <a:gd name="connsiteX5" fmla="*/ 343878 w 5541806"/>
              <a:gd name="connsiteY5" fmla="*/ 2806627 h 6857999"/>
              <a:gd name="connsiteX6" fmla="*/ 258111 w 5541806"/>
              <a:gd name="connsiteY6" fmla="*/ 2728677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41806" h="6857999">
                <a:moveTo>
                  <a:pt x="5541806" y="0"/>
                </a:moveTo>
                <a:lnTo>
                  <a:pt x="5541806" y="6857999"/>
                </a:lnTo>
                <a:lnTo>
                  <a:pt x="0" y="4856930"/>
                </a:lnTo>
                <a:lnTo>
                  <a:pt x="49509" y="4833080"/>
                </a:lnTo>
                <a:cubicBezTo>
                  <a:pt x="447701" y="4616769"/>
                  <a:pt x="718014" y="4194888"/>
                  <a:pt x="718014" y="3709872"/>
                </a:cubicBezTo>
                <a:cubicBezTo>
                  <a:pt x="718014" y="3357133"/>
                  <a:pt x="575039" y="3037788"/>
                  <a:pt x="343878" y="2806627"/>
                </a:cubicBezTo>
                <a:lnTo>
                  <a:pt x="258111" y="2728677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>
              <a:defRPr sz="1200"/>
            </a:lvl1pPr>
          </a:lstStyle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91641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imple title with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imagen 12"/>
          <p:cNvSpPr>
            <a:spLocks noGrp="1"/>
          </p:cNvSpPr>
          <p:nvPr>
            <p:ph type="pic" sz="quarter" idx="21"/>
          </p:nvPr>
        </p:nvSpPr>
        <p:spPr>
          <a:xfrm>
            <a:off x="1" y="1761330"/>
            <a:ext cx="12192000" cy="3897085"/>
          </a:xfrm>
          <a:custGeom>
            <a:avLst/>
            <a:gdLst>
              <a:gd name="connsiteX0" fmla="*/ 2479610 w 12192000"/>
              <a:gd name="connsiteY0" fmla="*/ 671162 h 3897085"/>
              <a:gd name="connsiteX1" fmla="*/ 1202229 w 12192000"/>
              <a:gd name="connsiteY1" fmla="*/ 1948543 h 3897085"/>
              <a:gd name="connsiteX2" fmla="*/ 2479610 w 12192000"/>
              <a:gd name="connsiteY2" fmla="*/ 3225924 h 3897085"/>
              <a:gd name="connsiteX3" fmla="*/ 3756991 w 12192000"/>
              <a:gd name="connsiteY3" fmla="*/ 1948543 h 3897085"/>
              <a:gd name="connsiteX4" fmla="*/ 2479610 w 12192000"/>
              <a:gd name="connsiteY4" fmla="*/ 671162 h 3897085"/>
              <a:gd name="connsiteX5" fmla="*/ 0 w 12192000"/>
              <a:gd name="connsiteY5" fmla="*/ 0 h 3897085"/>
              <a:gd name="connsiteX6" fmla="*/ 12192000 w 12192000"/>
              <a:gd name="connsiteY6" fmla="*/ 0 h 3897085"/>
              <a:gd name="connsiteX7" fmla="*/ 12192000 w 12192000"/>
              <a:gd name="connsiteY7" fmla="*/ 3897085 h 3897085"/>
              <a:gd name="connsiteX8" fmla="*/ 0 w 12192000"/>
              <a:gd name="connsiteY8" fmla="*/ 3897085 h 3897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897085">
                <a:moveTo>
                  <a:pt x="2479610" y="671162"/>
                </a:moveTo>
                <a:cubicBezTo>
                  <a:pt x="1774132" y="671162"/>
                  <a:pt x="1202229" y="1243065"/>
                  <a:pt x="1202229" y="1948543"/>
                </a:cubicBezTo>
                <a:cubicBezTo>
                  <a:pt x="1202229" y="2654021"/>
                  <a:pt x="1774132" y="3225924"/>
                  <a:pt x="2479610" y="3225924"/>
                </a:cubicBezTo>
                <a:cubicBezTo>
                  <a:pt x="3185088" y="3225924"/>
                  <a:pt x="3756991" y="2654021"/>
                  <a:pt x="3756991" y="1948543"/>
                </a:cubicBezTo>
                <a:cubicBezTo>
                  <a:pt x="3756991" y="1243065"/>
                  <a:pt x="3185088" y="671162"/>
                  <a:pt x="2479610" y="67116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897085"/>
                </a:lnTo>
                <a:lnTo>
                  <a:pt x="0" y="389708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7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949166" y="855221"/>
            <a:ext cx="6283324" cy="51637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ln>
                  <a:noFill/>
                </a:ln>
                <a:solidFill>
                  <a:schemeClr val="tx1"/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9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949166" y="560431"/>
            <a:ext cx="6283324" cy="29460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tx1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10" name="Rectángulo redondeado 9"/>
          <p:cNvSpPr/>
          <p:nvPr userDrawn="1"/>
        </p:nvSpPr>
        <p:spPr>
          <a:xfrm flipV="1">
            <a:off x="5410947" y="404752"/>
            <a:ext cx="1359762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Marcador de imagen 5"/>
          <p:cNvSpPr>
            <a:spLocks noGrp="1"/>
          </p:cNvSpPr>
          <p:nvPr>
            <p:ph type="pic" sz="quarter" idx="20"/>
          </p:nvPr>
        </p:nvSpPr>
        <p:spPr>
          <a:xfrm>
            <a:off x="1348004" y="2578266"/>
            <a:ext cx="2263214" cy="2263214"/>
          </a:xfrm>
          <a:custGeom>
            <a:avLst/>
            <a:gdLst>
              <a:gd name="connsiteX0" fmla="*/ 841023 w 1682046"/>
              <a:gd name="connsiteY0" fmla="*/ 0 h 1682046"/>
              <a:gd name="connsiteX1" fmla="*/ 1682046 w 1682046"/>
              <a:gd name="connsiteY1" fmla="*/ 841023 h 1682046"/>
              <a:gd name="connsiteX2" fmla="*/ 841023 w 1682046"/>
              <a:gd name="connsiteY2" fmla="*/ 1682046 h 1682046"/>
              <a:gd name="connsiteX3" fmla="*/ 0 w 1682046"/>
              <a:gd name="connsiteY3" fmla="*/ 841023 h 1682046"/>
              <a:gd name="connsiteX4" fmla="*/ 841023 w 1682046"/>
              <a:gd name="connsiteY4" fmla="*/ 0 h 1682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2046" h="1682046">
                <a:moveTo>
                  <a:pt x="841023" y="0"/>
                </a:moveTo>
                <a:cubicBezTo>
                  <a:pt x="1305507" y="0"/>
                  <a:pt x="1682046" y="376539"/>
                  <a:pt x="1682046" y="841023"/>
                </a:cubicBezTo>
                <a:cubicBezTo>
                  <a:pt x="1682046" y="1305507"/>
                  <a:pt x="1305507" y="1682046"/>
                  <a:pt x="841023" y="1682046"/>
                </a:cubicBezTo>
                <a:cubicBezTo>
                  <a:pt x="376539" y="1682046"/>
                  <a:pt x="0" y="1305507"/>
                  <a:pt x="0" y="841023"/>
                </a:cubicBezTo>
                <a:cubicBezTo>
                  <a:pt x="0" y="376539"/>
                  <a:pt x="376539" y="0"/>
                  <a:pt x="84102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>
              <a:defRPr sz="1200"/>
            </a:lvl1pPr>
          </a:lstStyle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6489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imple title with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imagen 11"/>
          <p:cNvSpPr>
            <a:spLocks noGrp="1"/>
          </p:cNvSpPr>
          <p:nvPr>
            <p:ph type="pic" sz="quarter" idx="21"/>
          </p:nvPr>
        </p:nvSpPr>
        <p:spPr>
          <a:xfrm>
            <a:off x="6232040" y="-40966"/>
            <a:ext cx="5986465" cy="6931833"/>
          </a:xfrm>
          <a:custGeom>
            <a:avLst/>
            <a:gdLst>
              <a:gd name="connsiteX0" fmla="*/ 5986465 w 5986465"/>
              <a:gd name="connsiteY0" fmla="*/ 0 h 6931833"/>
              <a:gd name="connsiteX1" fmla="*/ 5973214 w 5986465"/>
              <a:gd name="connsiteY1" fmla="*/ 6931833 h 6931833"/>
              <a:gd name="connsiteX2" fmla="*/ 146123 w 5986465"/>
              <a:gd name="connsiteY2" fmla="*/ 4989470 h 6931833"/>
              <a:gd name="connsiteX3" fmla="*/ 218764 w 5986465"/>
              <a:gd name="connsiteY3" fmla="*/ 4970792 h 6931833"/>
              <a:gd name="connsiteX4" fmla="*/ 1116291 w 5986465"/>
              <a:gd name="connsiteY4" fmla="*/ 3750839 h 6931833"/>
              <a:gd name="connsiteX5" fmla="*/ 96347 w 5986465"/>
              <a:gd name="connsiteY5" fmla="*/ 2499410 h 6931833"/>
              <a:gd name="connsiteX6" fmla="*/ 0 w 5986465"/>
              <a:gd name="connsiteY6" fmla="*/ 2484706 h 6931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86465" h="6931833">
                <a:moveTo>
                  <a:pt x="5986465" y="0"/>
                </a:moveTo>
                <a:lnTo>
                  <a:pt x="5973214" y="6931833"/>
                </a:lnTo>
                <a:lnTo>
                  <a:pt x="146123" y="4989470"/>
                </a:lnTo>
                <a:lnTo>
                  <a:pt x="218764" y="4970792"/>
                </a:lnTo>
                <a:cubicBezTo>
                  <a:pt x="738746" y="4809061"/>
                  <a:pt x="1116291" y="4324040"/>
                  <a:pt x="1116291" y="3750839"/>
                </a:cubicBezTo>
                <a:cubicBezTo>
                  <a:pt x="1116291" y="3133546"/>
                  <a:pt x="678428" y="2618521"/>
                  <a:pt x="96347" y="2499410"/>
                </a:cubicBezTo>
                <a:lnTo>
                  <a:pt x="0" y="248470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7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949166" y="855221"/>
            <a:ext cx="6283324" cy="51637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ln>
                  <a:noFill/>
                </a:ln>
                <a:solidFill>
                  <a:schemeClr val="tx1"/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9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949166" y="560431"/>
            <a:ext cx="6283324" cy="29460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tx1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10" name="Rectángulo redondeado 9"/>
          <p:cNvSpPr/>
          <p:nvPr userDrawn="1"/>
        </p:nvSpPr>
        <p:spPr>
          <a:xfrm flipV="1">
            <a:off x="5410947" y="404752"/>
            <a:ext cx="1359762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Marcador de imagen 5"/>
          <p:cNvSpPr>
            <a:spLocks noGrp="1"/>
          </p:cNvSpPr>
          <p:nvPr>
            <p:ph type="pic" sz="quarter" idx="20"/>
          </p:nvPr>
        </p:nvSpPr>
        <p:spPr>
          <a:xfrm>
            <a:off x="4939343" y="2578266"/>
            <a:ext cx="2263214" cy="2263214"/>
          </a:xfrm>
          <a:custGeom>
            <a:avLst/>
            <a:gdLst>
              <a:gd name="connsiteX0" fmla="*/ 841023 w 1682046"/>
              <a:gd name="connsiteY0" fmla="*/ 0 h 1682046"/>
              <a:gd name="connsiteX1" fmla="*/ 1682046 w 1682046"/>
              <a:gd name="connsiteY1" fmla="*/ 841023 h 1682046"/>
              <a:gd name="connsiteX2" fmla="*/ 841023 w 1682046"/>
              <a:gd name="connsiteY2" fmla="*/ 1682046 h 1682046"/>
              <a:gd name="connsiteX3" fmla="*/ 0 w 1682046"/>
              <a:gd name="connsiteY3" fmla="*/ 841023 h 1682046"/>
              <a:gd name="connsiteX4" fmla="*/ 841023 w 1682046"/>
              <a:gd name="connsiteY4" fmla="*/ 0 h 1682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2046" h="1682046">
                <a:moveTo>
                  <a:pt x="841023" y="0"/>
                </a:moveTo>
                <a:cubicBezTo>
                  <a:pt x="1305507" y="0"/>
                  <a:pt x="1682046" y="376539"/>
                  <a:pt x="1682046" y="841023"/>
                </a:cubicBezTo>
                <a:cubicBezTo>
                  <a:pt x="1682046" y="1305507"/>
                  <a:pt x="1305507" y="1682046"/>
                  <a:pt x="841023" y="1682046"/>
                </a:cubicBezTo>
                <a:cubicBezTo>
                  <a:pt x="376539" y="1682046"/>
                  <a:pt x="0" y="1305507"/>
                  <a:pt x="0" y="841023"/>
                </a:cubicBezTo>
                <a:cubicBezTo>
                  <a:pt x="0" y="376539"/>
                  <a:pt x="376539" y="0"/>
                  <a:pt x="84102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16" name="Marcador de imagen 15"/>
          <p:cNvSpPr>
            <a:spLocks noGrp="1"/>
          </p:cNvSpPr>
          <p:nvPr>
            <p:ph type="pic" sz="quarter" idx="22"/>
          </p:nvPr>
        </p:nvSpPr>
        <p:spPr>
          <a:xfrm>
            <a:off x="-26503" y="467317"/>
            <a:ext cx="5922963" cy="4013674"/>
          </a:xfrm>
          <a:custGeom>
            <a:avLst/>
            <a:gdLst>
              <a:gd name="connsiteX0" fmla="*/ 13252 w 5922963"/>
              <a:gd name="connsiteY0" fmla="*/ 0 h 4013674"/>
              <a:gd name="connsiteX1" fmla="*/ 5922963 w 5922963"/>
              <a:gd name="connsiteY1" fmla="*/ 1978468 h 4013674"/>
              <a:gd name="connsiteX2" fmla="*/ 5840017 w 5922963"/>
              <a:gd name="connsiteY2" fmla="*/ 1991127 h 4013674"/>
              <a:gd name="connsiteX3" fmla="*/ 4820073 w 5922963"/>
              <a:gd name="connsiteY3" fmla="*/ 3242556 h 4013674"/>
              <a:gd name="connsiteX4" fmla="*/ 5038230 w 5922963"/>
              <a:gd name="connsiteY4" fmla="*/ 3956752 h 4013674"/>
              <a:gd name="connsiteX5" fmla="*/ 5080796 w 5922963"/>
              <a:gd name="connsiteY5" fmla="*/ 4013674 h 4013674"/>
              <a:gd name="connsiteX6" fmla="*/ 0 w 5922963"/>
              <a:gd name="connsiteY6" fmla="*/ 2320076 h 4013674"/>
              <a:gd name="connsiteX7" fmla="*/ 13252 w 5922963"/>
              <a:gd name="connsiteY7" fmla="*/ 0 h 4013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22963" h="4013674">
                <a:moveTo>
                  <a:pt x="13252" y="0"/>
                </a:moveTo>
                <a:lnTo>
                  <a:pt x="5922963" y="1978468"/>
                </a:lnTo>
                <a:lnTo>
                  <a:pt x="5840017" y="1991127"/>
                </a:lnTo>
                <a:cubicBezTo>
                  <a:pt x="5257936" y="2110238"/>
                  <a:pt x="4820073" y="2625263"/>
                  <a:pt x="4820073" y="3242556"/>
                </a:cubicBezTo>
                <a:cubicBezTo>
                  <a:pt x="4820073" y="3507110"/>
                  <a:pt x="4900497" y="3752881"/>
                  <a:pt x="5038230" y="3956752"/>
                </a:cubicBezTo>
                <a:lnTo>
                  <a:pt x="5080796" y="4013674"/>
                </a:lnTo>
                <a:lnTo>
                  <a:pt x="0" y="2320076"/>
                </a:lnTo>
                <a:cubicBezTo>
                  <a:pt x="4417" y="1546717"/>
                  <a:pt x="8835" y="773359"/>
                  <a:pt x="1325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15" name="Marcador de imagen 24"/>
          <p:cNvSpPr>
            <a:spLocks noGrp="1"/>
          </p:cNvSpPr>
          <p:nvPr>
            <p:ph type="pic" sz="quarter" idx="23"/>
          </p:nvPr>
        </p:nvSpPr>
        <p:spPr>
          <a:xfrm>
            <a:off x="-26504" y="3210517"/>
            <a:ext cx="10986052" cy="3671798"/>
          </a:xfrm>
          <a:custGeom>
            <a:avLst/>
            <a:gdLst>
              <a:gd name="connsiteX0" fmla="*/ 0 w 12192000"/>
              <a:gd name="connsiteY0" fmla="*/ 0 h 3897085"/>
              <a:gd name="connsiteX1" fmla="*/ 12192000 w 12192000"/>
              <a:gd name="connsiteY1" fmla="*/ 0 h 3897085"/>
              <a:gd name="connsiteX2" fmla="*/ 12192000 w 12192000"/>
              <a:gd name="connsiteY2" fmla="*/ 3897085 h 3897085"/>
              <a:gd name="connsiteX3" fmla="*/ 0 w 12192000"/>
              <a:gd name="connsiteY3" fmla="*/ 3897085 h 3897085"/>
              <a:gd name="connsiteX4" fmla="*/ 0 w 12192000"/>
              <a:gd name="connsiteY4" fmla="*/ 0 h 3897085"/>
              <a:gd name="connsiteX0" fmla="*/ 0 w 12218504"/>
              <a:gd name="connsiteY0" fmla="*/ 1802296 h 5699381"/>
              <a:gd name="connsiteX1" fmla="*/ 12218504 w 12218504"/>
              <a:gd name="connsiteY1" fmla="*/ 0 h 5699381"/>
              <a:gd name="connsiteX2" fmla="*/ 12192000 w 12218504"/>
              <a:gd name="connsiteY2" fmla="*/ 5699381 h 5699381"/>
              <a:gd name="connsiteX3" fmla="*/ 0 w 12218504"/>
              <a:gd name="connsiteY3" fmla="*/ 5699381 h 5699381"/>
              <a:gd name="connsiteX4" fmla="*/ 0 w 12218504"/>
              <a:gd name="connsiteY4" fmla="*/ 1802296 h 5699381"/>
              <a:gd name="connsiteX0" fmla="*/ 6042991 w 12218504"/>
              <a:gd name="connsiteY0" fmla="*/ 2478157 h 5699381"/>
              <a:gd name="connsiteX1" fmla="*/ 12218504 w 12218504"/>
              <a:gd name="connsiteY1" fmla="*/ 0 h 5699381"/>
              <a:gd name="connsiteX2" fmla="*/ 12192000 w 12218504"/>
              <a:gd name="connsiteY2" fmla="*/ 5699381 h 5699381"/>
              <a:gd name="connsiteX3" fmla="*/ 0 w 12218504"/>
              <a:gd name="connsiteY3" fmla="*/ 5699381 h 5699381"/>
              <a:gd name="connsiteX4" fmla="*/ 6042991 w 12218504"/>
              <a:gd name="connsiteY4" fmla="*/ 2478157 h 5699381"/>
              <a:gd name="connsiteX0" fmla="*/ 6042991 w 12218504"/>
              <a:gd name="connsiteY0" fmla="*/ 2478157 h 6931833"/>
              <a:gd name="connsiteX1" fmla="*/ 12218504 w 12218504"/>
              <a:gd name="connsiteY1" fmla="*/ 0 h 6931833"/>
              <a:gd name="connsiteX2" fmla="*/ 12205253 w 12218504"/>
              <a:gd name="connsiteY2" fmla="*/ 6931833 h 6931833"/>
              <a:gd name="connsiteX3" fmla="*/ 0 w 12218504"/>
              <a:gd name="connsiteY3" fmla="*/ 5699381 h 6931833"/>
              <a:gd name="connsiteX4" fmla="*/ 6042991 w 12218504"/>
              <a:gd name="connsiteY4" fmla="*/ 2478157 h 6931833"/>
              <a:gd name="connsiteX0" fmla="*/ 0 w 6175513"/>
              <a:gd name="connsiteY0" fmla="*/ 2478157 h 6931833"/>
              <a:gd name="connsiteX1" fmla="*/ 6175513 w 6175513"/>
              <a:gd name="connsiteY1" fmla="*/ 0 h 6931833"/>
              <a:gd name="connsiteX2" fmla="*/ 6162262 w 6175513"/>
              <a:gd name="connsiteY2" fmla="*/ 6931833 h 6931833"/>
              <a:gd name="connsiteX3" fmla="*/ 0 w 6175513"/>
              <a:gd name="connsiteY3" fmla="*/ 4877746 h 6931833"/>
              <a:gd name="connsiteX4" fmla="*/ 0 w 6175513"/>
              <a:gd name="connsiteY4" fmla="*/ 2478157 h 6931833"/>
              <a:gd name="connsiteX0" fmla="*/ 13252 w 6175513"/>
              <a:gd name="connsiteY0" fmla="*/ 2557670 h 6931833"/>
              <a:gd name="connsiteX1" fmla="*/ 6175513 w 6175513"/>
              <a:gd name="connsiteY1" fmla="*/ 0 h 6931833"/>
              <a:gd name="connsiteX2" fmla="*/ 6162262 w 6175513"/>
              <a:gd name="connsiteY2" fmla="*/ 6931833 h 6931833"/>
              <a:gd name="connsiteX3" fmla="*/ 0 w 6175513"/>
              <a:gd name="connsiteY3" fmla="*/ 4877746 h 6931833"/>
              <a:gd name="connsiteX4" fmla="*/ 13252 w 6175513"/>
              <a:gd name="connsiteY4" fmla="*/ 2557670 h 6931833"/>
              <a:gd name="connsiteX0" fmla="*/ 13252 w 6162262"/>
              <a:gd name="connsiteY0" fmla="*/ 0 h 4374163"/>
              <a:gd name="connsiteX1" fmla="*/ 6109252 w 6162262"/>
              <a:gd name="connsiteY1" fmla="*/ 2040834 h 4374163"/>
              <a:gd name="connsiteX2" fmla="*/ 6162262 w 6162262"/>
              <a:gd name="connsiteY2" fmla="*/ 4374163 h 4374163"/>
              <a:gd name="connsiteX3" fmla="*/ 0 w 6162262"/>
              <a:gd name="connsiteY3" fmla="*/ 2320076 h 4374163"/>
              <a:gd name="connsiteX4" fmla="*/ 13252 w 6162262"/>
              <a:gd name="connsiteY4" fmla="*/ 0 h 4374163"/>
              <a:gd name="connsiteX0" fmla="*/ 13252 w 10986052"/>
              <a:gd name="connsiteY0" fmla="*/ 0 h 4374163"/>
              <a:gd name="connsiteX1" fmla="*/ 10986052 w 10986052"/>
              <a:gd name="connsiteY1" fmla="*/ 3657599 h 4374163"/>
              <a:gd name="connsiteX2" fmla="*/ 6162262 w 10986052"/>
              <a:gd name="connsiteY2" fmla="*/ 4374163 h 4374163"/>
              <a:gd name="connsiteX3" fmla="*/ 0 w 10986052"/>
              <a:gd name="connsiteY3" fmla="*/ 2320076 h 4374163"/>
              <a:gd name="connsiteX4" fmla="*/ 13252 w 10986052"/>
              <a:gd name="connsiteY4" fmla="*/ 0 h 4374163"/>
              <a:gd name="connsiteX0" fmla="*/ 13252 w 10986052"/>
              <a:gd name="connsiteY0" fmla="*/ 0 h 3671798"/>
              <a:gd name="connsiteX1" fmla="*/ 10986052 w 10986052"/>
              <a:gd name="connsiteY1" fmla="*/ 3657599 h 3671798"/>
              <a:gd name="connsiteX2" fmla="*/ 4081671 w 10986052"/>
              <a:gd name="connsiteY2" fmla="*/ 3671798 h 3671798"/>
              <a:gd name="connsiteX3" fmla="*/ 0 w 10986052"/>
              <a:gd name="connsiteY3" fmla="*/ 2320076 h 3671798"/>
              <a:gd name="connsiteX4" fmla="*/ 13252 w 10986052"/>
              <a:gd name="connsiteY4" fmla="*/ 0 h 3671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86052" h="3671798">
                <a:moveTo>
                  <a:pt x="13252" y="0"/>
                </a:moveTo>
                <a:lnTo>
                  <a:pt x="10986052" y="3657599"/>
                </a:lnTo>
                <a:lnTo>
                  <a:pt x="4081671" y="3671798"/>
                </a:lnTo>
                <a:lnTo>
                  <a:pt x="0" y="2320076"/>
                </a:lnTo>
                <a:cubicBezTo>
                  <a:pt x="4417" y="1546717"/>
                  <a:pt x="8835" y="773359"/>
                  <a:pt x="13252" y="0"/>
                </a:cubicBezTo>
                <a:close/>
              </a:path>
            </a:pathLst>
          </a:cu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8668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mple title with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949166" y="855221"/>
            <a:ext cx="6283324" cy="51637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ln>
                  <a:noFill/>
                </a:ln>
                <a:solidFill>
                  <a:schemeClr val="tx1"/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9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949166" y="560431"/>
            <a:ext cx="6283324" cy="29460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tx1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10" name="Rectángulo redondeado 9"/>
          <p:cNvSpPr/>
          <p:nvPr userDrawn="1"/>
        </p:nvSpPr>
        <p:spPr>
          <a:xfrm flipV="1">
            <a:off x="5410947" y="404752"/>
            <a:ext cx="1359762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Paralelogramo 1"/>
          <p:cNvSpPr/>
          <p:nvPr userDrawn="1"/>
        </p:nvSpPr>
        <p:spPr>
          <a:xfrm>
            <a:off x="609601" y="2226364"/>
            <a:ext cx="11198086" cy="3379305"/>
          </a:xfrm>
          <a:prstGeom prst="parallelogram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9" name="Marcador de imagen 18"/>
          <p:cNvSpPr>
            <a:spLocks noGrp="1"/>
          </p:cNvSpPr>
          <p:nvPr>
            <p:ph type="pic" sz="quarter" idx="21"/>
          </p:nvPr>
        </p:nvSpPr>
        <p:spPr>
          <a:xfrm>
            <a:off x="2491187" y="1783358"/>
            <a:ext cx="6848466" cy="4212308"/>
          </a:xfrm>
          <a:custGeom>
            <a:avLst/>
            <a:gdLst>
              <a:gd name="connsiteX0" fmla="*/ 1053077 w 6848466"/>
              <a:gd name="connsiteY0" fmla="*/ 0 h 4212308"/>
              <a:gd name="connsiteX1" fmla="*/ 6848466 w 6848466"/>
              <a:gd name="connsiteY1" fmla="*/ 0 h 4212308"/>
              <a:gd name="connsiteX2" fmla="*/ 5795389 w 6848466"/>
              <a:gd name="connsiteY2" fmla="*/ 4212308 h 4212308"/>
              <a:gd name="connsiteX3" fmla="*/ 0 w 6848466"/>
              <a:gd name="connsiteY3" fmla="*/ 4212308 h 421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48466" h="4212308">
                <a:moveTo>
                  <a:pt x="1053077" y="0"/>
                </a:moveTo>
                <a:lnTo>
                  <a:pt x="6848466" y="0"/>
                </a:lnTo>
                <a:lnTo>
                  <a:pt x="5795389" y="4212308"/>
                </a:lnTo>
                <a:lnTo>
                  <a:pt x="0" y="421230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>
              <a:defRPr sz="1200"/>
            </a:lvl1pPr>
          </a:lstStyle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9605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Background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958136" y="1568007"/>
            <a:ext cx="5678641" cy="827957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6000" b="1" i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Lato Black" charset="0"/>
                <a:ea typeface="Lato Black" charset="0"/>
                <a:cs typeface="Lato Blac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PUT YOUR</a:t>
            </a:r>
          </a:p>
        </p:txBody>
      </p:sp>
      <p:sp>
        <p:nvSpPr>
          <p:cNvPr id="10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958136" y="3790339"/>
            <a:ext cx="3879335" cy="70792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1500" b="1" i="0" cap="all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11" name="Marcador de texto 2"/>
          <p:cNvSpPr>
            <a:spLocks noGrp="1"/>
          </p:cNvSpPr>
          <p:nvPr>
            <p:ph type="body" sz="quarter" idx="20" hasCustomPrompt="1"/>
          </p:nvPr>
        </p:nvSpPr>
        <p:spPr>
          <a:xfrm>
            <a:off x="958136" y="2274060"/>
            <a:ext cx="5678641" cy="827957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6000" b="0" i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Lato Light" charset="0"/>
                <a:ea typeface="Lato Light" charset="0"/>
                <a:cs typeface="Lato Light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IN</a:t>
            </a:r>
          </a:p>
        </p:txBody>
      </p:sp>
      <p:sp>
        <p:nvSpPr>
          <p:cNvPr id="12" name="Marcador de texto 2"/>
          <p:cNvSpPr>
            <a:spLocks noGrp="1"/>
          </p:cNvSpPr>
          <p:nvPr>
            <p:ph type="body" sz="quarter" idx="21" hasCustomPrompt="1"/>
          </p:nvPr>
        </p:nvSpPr>
        <p:spPr>
          <a:xfrm>
            <a:off x="958136" y="2974694"/>
            <a:ext cx="5678641" cy="827957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6000" b="1" i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Lato Black" charset="0"/>
                <a:ea typeface="Lato Black" charset="0"/>
                <a:cs typeface="Lato Blac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THIS PLACE</a:t>
            </a:r>
          </a:p>
        </p:txBody>
      </p:sp>
    </p:spTree>
    <p:extLst>
      <p:ext uri="{BB962C8B-B14F-4D97-AF65-F5344CB8AC3E}">
        <p14:creationId xmlns:p14="http://schemas.microsoft.com/office/powerpoint/2010/main" val="65812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imple title with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949166" y="855221"/>
            <a:ext cx="6283324" cy="51637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ln>
                  <a:noFill/>
                </a:ln>
                <a:solidFill>
                  <a:schemeClr val="tx1"/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9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949166" y="560431"/>
            <a:ext cx="6283324" cy="29460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tx1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10" name="Rectángulo redondeado 9"/>
          <p:cNvSpPr/>
          <p:nvPr userDrawn="1"/>
        </p:nvSpPr>
        <p:spPr>
          <a:xfrm flipV="1">
            <a:off x="5410947" y="404752"/>
            <a:ext cx="1359762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Paralelogramo 1"/>
          <p:cNvSpPr/>
          <p:nvPr userDrawn="1"/>
        </p:nvSpPr>
        <p:spPr>
          <a:xfrm>
            <a:off x="609601" y="2226364"/>
            <a:ext cx="11198086" cy="3379305"/>
          </a:xfrm>
          <a:prstGeom prst="parallelogram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2" name="Marcador de imagen 11"/>
          <p:cNvSpPr>
            <a:spLocks noGrp="1"/>
          </p:cNvSpPr>
          <p:nvPr>
            <p:ph type="pic" sz="quarter" idx="21"/>
          </p:nvPr>
        </p:nvSpPr>
        <p:spPr>
          <a:xfrm>
            <a:off x="4664543" y="1783358"/>
            <a:ext cx="6848466" cy="4212308"/>
          </a:xfrm>
          <a:custGeom>
            <a:avLst/>
            <a:gdLst>
              <a:gd name="connsiteX0" fmla="*/ 1455552 w 6848466"/>
              <a:gd name="connsiteY0" fmla="*/ 0 h 4212308"/>
              <a:gd name="connsiteX1" fmla="*/ 6848466 w 6848466"/>
              <a:gd name="connsiteY1" fmla="*/ 0 h 4212308"/>
              <a:gd name="connsiteX2" fmla="*/ 5795389 w 6848466"/>
              <a:gd name="connsiteY2" fmla="*/ 4212308 h 4212308"/>
              <a:gd name="connsiteX3" fmla="*/ 389332 w 6848466"/>
              <a:gd name="connsiteY3" fmla="*/ 4212308 h 4212308"/>
              <a:gd name="connsiteX4" fmla="*/ 1053077 w 6848466"/>
              <a:gd name="connsiteY4" fmla="*/ 0 h 4212308"/>
              <a:gd name="connsiteX5" fmla="*/ 1310305 w 6848466"/>
              <a:gd name="connsiteY5" fmla="*/ 0 h 4212308"/>
              <a:gd name="connsiteX6" fmla="*/ 244085 w 6848466"/>
              <a:gd name="connsiteY6" fmla="*/ 4212308 h 4212308"/>
              <a:gd name="connsiteX7" fmla="*/ 0 w 6848466"/>
              <a:gd name="connsiteY7" fmla="*/ 4212308 h 421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48466" h="4212308">
                <a:moveTo>
                  <a:pt x="1455552" y="0"/>
                </a:moveTo>
                <a:lnTo>
                  <a:pt x="6848466" y="0"/>
                </a:lnTo>
                <a:lnTo>
                  <a:pt x="5795389" y="4212308"/>
                </a:lnTo>
                <a:lnTo>
                  <a:pt x="389332" y="4212308"/>
                </a:lnTo>
                <a:close/>
                <a:moveTo>
                  <a:pt x="1053077" y="0"/>
                </a:moveTo>
                <a:lnTo>
                  <a:pt x="1310305" y="0"/>
                </a:lnTo>
                <a:lnTo>
                  <a:pt x="244085" y="4212308"/>
                </a:lnTo>
                <a:lnTo>
                  <a:pt x="0" y="421230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>
              <a:defRPr sz="1200"/>
            </a:lvl1pPr>
          </a:lstStyle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6168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Background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647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914400" y="618911"/>
            <a:ext cx="10363200" cy="817561"/>
          </a:xfrm>
          <a:prstGeom prst="rect">
            <a:avLst/>
          </a:prstGeom>
        </p:spPr>
        <p:txBody>
          <a:bodyPr lIns="68580" tIns="34290" rIns="68580" bIns="34290">
            <a:normAutofit/>
          </a:bodyPr>
          <a:lstStyle>
            <a:lvl1pPr algn="l">
              <a:defRPr sz="44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/>
              <a:t>title example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8"/>
            <a:ext cx="10363200" cy="198541"/>
          </a:xfrm>
          <a:prstGeom prst="rect">
            <a:avLst/>
          </a:prstGeom>
        </p:spPr>
        <p:txBody>
          <a:bodyPr lIns="68580" tIns="34290" rIns="68580" bIns="34290">
            <a:normAutofit/>
          </a:bodyPr>
          <a:lstStyle>
            <a:lvl1pPr marL="0" indent="0" algn="l">
              <a:buNone/>
              <a:defRPr sz="12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40634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11"/>
          <p:cNvSpPr>
            <a:spLocks noGrp="1"/>
          </p:cNvSpPr>
          <p:nvPr>
            <p:ph type="body" sz="quarter" idx="13" hasCustomPrompt="1"/>
          </p:nvPr>
        </p:nvSpPr>
        <p:spPr>
          <a:xfrm>
            <a:off x="20105" y="1857644"/>
            <a:ext cx="426164" cy="38671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FontAwesome" charset="0"/>
                <a:ea typeface="FontAwesome" charset="0"/>
                <a:cs typeface="FontAwesome" charset="0"/>
              </a:defRPr>
            </a:lvl1pPr>
          </a:lstStyle>
          <a:p>
            <a:pPr lvl="0"/>
            <a:r>
              <a:rPr lang="es-ES_tradnl" sz="2000" dirty="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</a:t>
            </a:r>
            <a:endParaRPr lang="es-ES_tradnl" dirty="0"/>
          </a:p>
        </p:txBody>
      </p:sp>
      <p:sp>
        <p:nvSpPr>
          <p:cNvPr id="10" name="Marcador de texto 11"/>
          <p:cNvSpPr>
            <a:spLocks noGrp="1"/>
          </p:cNvSpPr>
          <p:nvPr>
            <p:ph type="body" sz="quarter" idx="14" hasCustomPrompt="1"/>
          </p:nvPr>
        </p:nvSpPr>
        <p:spPr>
          <a:xfrm>
            <a:off x="20105" y="2337879"/>
            <a:ext cx="426164" cy="38671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FontAwesome" charset="0"/>
                <a:ea typeface="FontAwesome" charset="0"/>
                <a:cs typeface="FontAwesome" charset="0"/>
              </a:defRPr>
            </a:lvl1pPr>
          </a:lstStyle>
          <a:p>
            <a:pPr lvl="0"/>
            <a:r>
              <a:rPr lang="es-ES_tradnl" sz="2000" dirty="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</a:t>
            </a:r>
            <a:endParaRPr lang="es-ES_tradnl" dirty="0"/>
          </a:p>
        </p:txBody>
      </p:sp>
      <p:sp>
        <p:nvSpPr>
          <p:cNvPr id="11" name="Marcador de texto 11"/>
          <p:cNvSpPr>
            <a:spLocks noGrp="1"/>
          </p:cNvSpPr>
          <p:nvPr>
            <p:ph type="body" sz="quarter" idx="15" hasCustomPrompt="1"/>
          </p:nvPr>
        </p:nvSpPr>
        <p:spPr>
          <a:xfrm>
            <a:off x="20105" y="2852080"/>
            <a:ext cx="426164" cy="38671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FontAwesome" charset="0"/>
                <a:ea typeface="FontAwesome" charset="0"/>
                <a:cs typeface="FontAwesome" charset="0"/>
              </a:defRPr>
            </a:lvl1pPr>
          </a:lstStyle>
          <a:p>
            <a:pPr lvl="0"/>
            <a:r>
              <a:rPr lang="es-ES_tradnl" sz="200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</a:t>
            </a:r>
            <a:endParaRPr lang="es-ES_tradnl" dirty="0"/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16" hasCustomPrompt="1"/>
          </p:nvPr>
        </p:nvSpPr>
        <p:spPr>
          <a:xfrm>
            <a:off x="20105" y="3353582"/>
            <a:ext cx="426164" cy="38671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FontAwesome" charset="0"/>
                <a:ea typeface="FontAwesome" charset="0"/>
                <a:cs typeface="FontAwesome" charset="0"/>
              </a:defRPr>
            </a:lvl1pPr>
          </a:lstStyle>
          <a:p>
            <a:pPr lvl="0"/>
            <a:r>
              <a:rPr lang="es-ES_tradnl" sz="2000" dirty="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</a:t>
            </a:r>
            <a:endParaRPr lang="es-ES_tradnl" dirty="0"/>
          </a:p>
        </p:txBody>
      </p:sp>
      <p:sp>
        <p:nvSpPr>
          <p:cNvPr id="13" name="Marcador de texto 11"/>
          <p:cNvSpPr>
            <a:spLocks noGrp="1"/>
          </p:cNvSpPr>
          <p:nvPr>
            <p:ph type="body" sz="quarter" idx="17" hasCustomPrompt="1"/>
          </p:nvPr>
        </p:nvSpPr>
        <p:spPr>
          <a:xfrm>
            <a:off x="20105" y="3857149"/>
            <a:ext cx="426164" cy="38671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FontAwesome" charset="0"/>
                <a:ea typeface="FontAwesome" charset="0"/>
                <a:cs typeface="FontAwesome" charset="0"/>
              </a:defRPr>
            </a:lvl1pPr>
          </a:lstStyle>
          <a:p>
            <a:pPr lvl="0"/>
            <a:r>
              <a:rPr lang="es-ES_tradnl" sz="200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</a:t>
            </a:r>
            <a:endParaRPr lang="es-ES_tradnl" dirty="0"/>
          </a:p>
        </p:txBody>
      </p:sp>
      <p:sp>
        <p:nvSpPr>
          <p:cNvPr id="14" name="Marcador de texto 11"/>
          <p:cNvSpPr>
            <a:spLocks noGrp="1"/>
          </p:cNvSpPr>
          <p:nvPr>
            <p:ph type="body" sz="quarter" idx="18" hasCustomPrompt="1"/>
          </p:nvPr>
        </p:nvSpPr>
        <p:spPr>
          <a:xfrm>
            <a:off x="20105" y="4318185"/>
            <a:ext cx="426164" cy="38671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FontAwesome" charset="0"/>
                <a:ea typeface="FontAwesome" charset="0"/>
                <a:cs typeface="FontAwesome" charset="0"/>
              </a:defRPr>
            </a:lvl1pPr>
          </a:lstStyle>
          <a:p>
            <a:pPr lvl="0"/>
            <a:r>
              <a:rPr lang="es-ES_tradnl" sz="2000" dirty="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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08706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texto 11"/>
          <p:cNvSpPr>
            <a:spLocks noGrp="1"/>
          </p:cNvSpPr>
          <p:nvPr>
            <p:ph type="body" sz="quarter" idx="13" hasCustomPrompt="1"/>
          </p:nvPr>
        </p:nvSpPr>
        <p:spPr>
          <a:xfrm>
            <a:off x="20105" y="1857644"/>
            <a:ext cx="426164" cy="38671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FontAwesome" charset="0"/>
                <a:ea typeface="FontAwesome" charset="0"/>
                <a:cs typeface="FontAwesome" charset="0"/>
              </a:defRPr>
            </a:lvl1pPr>
          </a:lstStyle>
          <a:p>
            <a:pPr lvl="0"/>
            <a:r>
              <a:rPr lang="es-ES_tradnl" sz="2000" dirty="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</a:t>
            </a:r>
            <a:endParaRPr lang="es-ES_tradnl" dirty="0"/>
          </a:p>
        </p:txBody>
      </p:sp>
      <p:sp>
        <p:nvSpPr>
          <p:cNvPr id="10" name="Marcador de texto 11"/>
          <p:cNvSpPr>
            <a:spLocks noGrp="1"/>
          </p:cNvSpPr>
          <p:nvPr>
            <p:ph type="body" sz="quarter" idx="14" hasCustomPrompt="1"/>
          </p:nvPr>
        </p:nvSpPr>
        <p:spPr>
          <a:xfrm>
            <a:off x="20105" y="2337879"/>
            <a:ext cx="426164" cy="38671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FontAwesome" charset="0"/>
                <a:ea typeface="FontAwesome" charset="0"/>
                <a:cs typeface="FontAwesome" charset="0"/>
              </a:defRPr>
            </a:lvl1pPr>
          </a:lstStyle>
          <a:p>
            <a:pPr lvl="0"/>
            <a:r>
              <a:rPr lang="es-ES_tradnl" sz="2000" dirty="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</a:t>
            </a:r>
            <a:endParaRPr lang="es-ES_tradnl" dirty="0"/>
          </a:p>
        </p:txBody>
      </p:sp>
      <p:sp>
        <p:nvSpPr>
          <p:cNvPr id="11" name="Marcador de texto 11"/>
          <p:cNvSpPr>
            <a:spLocks noGrp="1"/>
          </p:cNvSpPr>
          <p:nvPr>
            <p:ph type="body" sz="quarter" idx="15" hasCustomPrompt="1"/>
          </p:nvPr>
        </p:nvSpPr>
        <p:spPr>
          <a:xfrm>
            <a:off x="20105" y="2852080"/>
            <a:ext cx="426164" cy="38671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FontAwesome" charset="0"/>
                <a:ea typeface="FontAwesome" charset="0"/>
                <a:cs typeface="FontAwesome" charset="0"/>
              </a:defRPr>
            </a:lvl1pPr>
          </a:lstStyle>
          <a:p>
            <a:pPr lvl="0"/>
            <a:r>
              <a:rPr lang="es-ES_tradnl" sz="200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</a:t>
            </a:r>
            <a:endParaRPr lang="es-ES_tradnl" dirty="0"/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16" hasCustomPrompt="1"/>
          </p:nvPr>
        </p:nvSpPr>
        <p:spPr>
          <a:xfrm>
            <a:off x="20105" y="3353582"/>
            <a:ext cx="426164" cy="38671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FontAwesome" charset="0"/>
                <a:ea typeface="FontAwesome" charset="0"/>
                <a:cs typeface="FontAwesome" charset="0"/>
              </a:defRPr>
            </a:lvl1pPr>
          </a:lstStyle>
          <a:p>
            <a:pPr lvl="0"/>
            <a:r>
              <a:rPr lang="es-ES_tradnl" sz="2000" dirty="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</a:t>
            </a:r>
            <a:endParaRPr lang="es-ES_tradnl" dirty="0"/>
          </a:p>
        </p:txBody>
      </p:sp>
      <p:sp>
        <p:nvSpPr>
          <p:cNvPr id="13" name="Marcador de texto 11"/>
          <p:cNvSpPr>
            <a:spLocks noGrp="1"/>
          </p:cNvSpPr>
          <p:nvPr>
            <p:ph type="body" sz="quarter" idx="17" hasCustomPrompt="1"/>
          </p:nvPr>
        </p:nvSpPr>
        <p:spPr>
          <a:xfrm>
            <a:off x="20105" y="3857149"/>
            <a:ext cx="426164" cy="38671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FontAwesome" charset="0"/>
                <a:ea typeface="FontAwesome" charset="0"/>
                <a:cs typeface="FontAwesome" charset="0"/>
              </a:defRPr>
            </a:lvl1pPr>
          </a:lstStyle>
          <a:p>
            <a:pPr lvl="0"/>
            <a:r>
              <a:rPr lang="es-ES_tradnl" sz="200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</a:t>
            </a:r>
            <a:endParaRPr lang="es-ES_tradnl" dirty="0"/>
          </a:p>
        </p:txBody>
      </p:sp>
      <p:sp>
        <p:nvSpPr>
          <p:cNvPr id="14" name="Marcador de texto 11"/>
          <p:cNvSpPr>
            <a:spLocks noGrp="1"/>
          </p:cNvSpPr>
          <p:nvPr>
            <p:ph type="body" sz="quarter" idx="18" hasCustomPrompt="1"/>
          </p:nvPr>
        </p:nvSpPr>
        <p:spPr>
          <a:xfrm>
            <a:off x="20105" y="4318185"/>
            <a:ext cx="426164" cy="38671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FontAwesome" charset="0"/>
                <a:ea typeface="FontAwesome" charset="0"/>
                <a:cs typeface="FontAwesome" charset="0"/>
              </a:defRPr>
            </a:lvl1pPr>
          </a:lstStyle>
          <a:p>
            <a:pPr lvl="0"/>
            <a:r>
              <a:rPr lang="es-ES_tradnl" sz="2000" dirty="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</a:t>
            </a:r>
            <a:endParaRPr lang="es-ES_tradnl" dirty="0"/>
          </a:p>
        </p:txBody>
      </p:sp>
      <p:sp>
        <p:nvSpPr>
          <p:cNvPr id="8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874644" y="2009166"/>
            <a:ext cx="5685182" cy="2750796"/>
          </a:xfrm>
          <a:prstGeom prst="rect">
            <a:avLst/>
          </a:prstGeom>
        </p:spPr>
        <p:txBody>
          <a:bodyPr/>
          <a:lstStyle>
            <a:lvl1pPr algn="l">
              <a:lnSpc>
                <a:spcPct val="70000"/>
              </a:lnSpc>
              <a:spcBef>
                <a:spcPts val="500"/>
              </a:spcBef>
              <a:spcAft>
                <a:spcPts val="500"/>
              </a:spcAft>
              <a:defRPr sz="12000">
                <a:solidFill>
                  <a:schemeClr val="bg1">
                    <a:lumMod val="65000"/>
                  </a:schemeClr>
                </a:solidFill>
                <a:latin typeface="Lemon/Milk" charset="0"/>
                <a:ea typeface="Lemon/Milk" charset="0"/>
                <a:cs typeface="Lemon/Milk" charset="0"/>
              </a:defRPr>
            </a:lvl1pPr>
          </a:lstStyle>
          <a:p>
            <a:r>
              <a:rPr lang="es-ES_tradnl" dirty="0"/>
              <a:t>ABOUT</a:t>
            </a:r>
          </a:p>
          <a:p>
            <a:r>
              <a:rPr lang="es-ES_tradnl" dirty="0">
                <a:solidFill>
                  <a:schemeClr val="accent4"/>
                </a:solidFill>
              </a:rPr>
              <a:t>US</a:t>
            </a:r>
          </a:p>
        </p:txBody>
      </p:sp>
    </p:spTree>
    <p:extLst>
      <p:ext uri="{BB962C8B-B14F-4D97-AF65-F5344CB8AC3E}">
        <p14:creationId xmlns:p14="http://schemas.microsoft.com/office/powerpoint/2010/main" val="178671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imagen 24"/>
          <p:cNvSpPr>
            <a:spLocks noGrp="1"/>
          </p:cNvSpPr>
          <p:nvPr>
            <p:ph type="pic" sz="quarter" idx="19"/>
          </p:nvPr>
        </p:nvSpPr>
        <p:spPr>
          <a:xfrm>
            <a:off x="-10932" y="0"/>
            <a:ext cx="12202931" cy="6858000"/>
          </a:xfrm>
          <a:prstGeom prst="rect">
            <a:avLst/>
          </a:prstGeom>
        </p:spPr>
        <p:txBody>
          <a:bodyPr anchor="ctr"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9348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ackground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arcador de imagen 24"/>
          <p:cNvSpPr>
            <a:spLocks noGrp="1"/>
          </p:cNvSpPr>
          <p:nvPr>
            <p:ph type="pic" sz="quarter" idx="19"/>
          </p:nvPr>
        </p:nvSpPr>
        <p:spPr>
          <a:xfrm>
            <a:off x="-10932" y="0"/>
            <a:ext cx="12202931" cy="6858000"/>
          </a:xfrm>
          <a:prstGeom prst="rect">
            <a:avLst/>
          </a:prstGeom>
        </p:spPr>
        <p:txBody>
          <a:bodyPr anchor="ctr"/>
          <a:lstStyle/>
          <a:p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958136" y="1209187"/>
            <a:ext cx="5678641" cy="2463161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600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</a:p>
          <a:p>
            <a:pPr lvl="0"/>
            <a:r>
              <a:rPr lang="es-ES_tradnl" dirty="0" err="1"/>
              <a:t>Example</a:t>
            </a:r>
            <a:r>
              <a:rPr lang="es-ES_tradnl" dirty="0"/>
              <a:t> </a:t>
            </a:r>
          </a:p>
          <a:p>
            <a:pPr lvl="0"/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5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958136" y="3790339"/>
            <a:ext cx="3879335" cy="70792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1500" b="1" i="0" cap="all" baseline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</p:spTree>
    <p:extLst>
      <p:ext uri="{BB962C8B-B14F-4D97-AF65-F5344CB8AC3E}">
        <p14:creationId xmlns:p14="http://schemas.microsoft.com/office/powerpoint/2010/main" val="112096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 Background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958136" y="1209187"/>
            <a:ext cx="5678641" cy="2463161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6000">
                <a:ln>
                  <a:noFill/>
                </a:ln>
                <a:solidFill>
                  <a:schemeClr val="tx1"/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</a:p>
          <a:p>
            <a:pPr lvl="0"/>
            <a:r>
              <a:rPr lang="es-ES_tradnl" dirty="0" err="1"/>
              <a:t>Example</a:t>
            </a:r>
            <a:r>
              <a:rPr lang="es-ES_tradnl" dirty="0"/>
              <a:t> </a:t>
            </a:r>
          </a:p>
          <a:p>
            <a:pPr lvl="0"/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6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958136" y="3790339"/>
            <a:ext cx="3879335" cy="70792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1500" b="1" i="0" cap="all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14" name="Marcador de texto 11"/>
          <p:cNvSpPr>
            <a:spLocks noGrp="1"/>
          </p:cNvSpPr>
          <p:nvPr>
            <p:ph type="body" sz="quarter" idx="13" hasCustomPrompt="1"/>
          </p:nvPr>
        </p:nvSpPr>
        <p:spPr>
          <a:xfrm>
            <a:off x="20105" y="1857644"/>
            <a:ext cx="426164" cy="38671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FontAwesome" charset="0"/>
                <a:ea typeface="FontAwesome" charset="0"/>
                <a:cs typeface="FontAwesome" charset="0"/>
              </a:defRPr>
            </a:lvl1pPr>
          </a:lstStyle>
          <a:p>
            <a:pPr lvl="0"/>
            <a:r>
              <a:rPr lang="es-ES_tradnl" sz="2000" dirty="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</a:t>
            </a:r>
            <a:endParaRPr lang="es-ES_tradnl" dirty="0"/>
          </a:p>
        </p:txBody>
      </p:sp>
      <p:sp>
        <p:nvSpPr>
          <p:cNvPr id="15" name="Marcador de texto 11"/>
          <p:cNvSpPr>
            <a:spLocks noGrp="1"/>
          </p:cNvSpPr>
          <p:nvPr>
            <p:ph type="body" sz="quarter" idx="14" hasCustomPrompt="1"/>
          </p:nvPr>
        </p:nvSpPr>
        <p:spPr>
          <a:xfrm>
            <a:off x="20105" y="2337879"/>
            <a:ext cx="426164" cy="38671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FontAwesome" charset="0"/>
                <a:ea typeface="FontAwesome" charset="0"/>
                <a:cs typeface="FontAwesome" charset="0"/>
              </a:defRPr>
            </a:lvl1pPr>
          </a:lstStyle>
          <a:p>
            <a:pPr lvl="0"/>
            <a:r>
              <a:rPr lang="es-ES_tradnl" sz="2000" dirty="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</a:t>
            </a:r>
            <a:endParaRPr lang="es-ES_tradnl" dirty="0"/>
          </a:p>
        </p:txBody>
      </p:sp>
      <p:sp>
        <p:nvSpPr>
          <p:cNvPr id="16" name="Marcador de texto 11"/>
          <p:cNvSpPr>
            <a:spLocks noGrp="1"/>
          </p:cNvSpPr>
          <p:nvPr>
            <p:ph type="body" sz="quarter" idx="15" hasCustomPrompt="1"/>
          </p:nvPr>
        </p:nvSpPr>
        <p:spPr>
          <a:xfrm>
            <a:off x="20105" y="2852080"/>
            <a:ext cx="426164" cy="38671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FontAwesome" charset="0"/>
                <a:ea typeface="FontAwesome" charset="0"/>
                <a:cs typeface="FontAwesome" charset="0"/>
              </a:defRPr>
            </a:lvl1pPr>
          </a:lstStyle>
          <a:p>
            <a:pPr lvl="0"/>
            <a:r>
              <a:rPr lang="es-ES_tradnl" sz="200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</a:t>
            </a:r>
            <a:endParaRPr lang="es-ES_tradnl" dirty="0"/>
          </a:p>
        </p:txBody>
      </p:sp>
      <p:sp>
        <p:nvSpPr>
          <p:cNvPr id="17" name="Marcador de texto 11"/>
          <p:cNvSpPr>
            <a:spLocks noGrp="1"/>
          </p:cNvSpPr>
          <p:nvPr>
            <p:ph type="body" sz="quarter" idx="16" hasCustomPrompt="1"/>
          </p:nvPr>
        </p:nvSpPr>
        <p:spPr>
          <a:xfrm>
            <a:off x="20105" y="3353582"/>
            <a:ext cx="426164" cy="38671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FontAwesome" charset="0"/>
                <a:ea typeface="FontAwesome" charset="0"/>
                <a:cs typeface="FontAwesome" charset="0"/>
              </a:defRPr>
            </a:lvl1pPr>
          </a:lstStyle>
          <a:p>
            <a:pPr lvl="0"/>
            <a:r>
              <a:rPr lang="es-ES_tradnl" sz="2000" dirty="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</a:t>
            </a:r>
            <a:endParaRPr lang="es-ES_tradnl" dirty="0"/>
          </a:p>
        </p:txBody>
      </p:sp>
      <p:sp>
        <p:nvSpPr>
          <p:cNvPr id="18" name="Marcador de texto 11"/>
          <p:cNvSpPr>
            <a:spLocks noGrp="1"/>
          </p:cNvSpPr>
          <p:nvPr>
            <p:ph type="body" sz="quarter" idx="17" hasCustomPrompt="1"/>
          </p:nvPr>
        </p:nvSpPr>
        <p:spPr>
          <a:xfrm>
            <a:off x="20105" y="3857149"/>
            <a:ext cx="426164" cy="38671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FontAwesome" charset="0"/>
                <a:ea typeface="FontAwesome" charset="0"/>
                <a:cs typeface="FontAwesome" charset="0"/>
              </a:defRPr>
            </a:lvl1pPr>
          </a:lstStyle>
          <a:p>
            <a:pPr lvl="0"/>
            <a:r>
              <a:rPr lang="es-ES_tradnl" sz="200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</a:t>
            </a:r>
            <a:endParaRPr lang="es-ES_tradnl" dirty="0"/>
          </a:p>
        </p:txBody>
      </p:sp>
      <p:sp>
        <p:nvSpPr>
          <p:cNvPr id="19" name="Marcador de texto 11"/>
          <p:cNvSpPr>
            <a:spLocks noGrp="1"/>
          </p:cNvSpPr>
          <p:nvPr>
            <p:ph type="body" sz="quarter" idx="18" hasCustomPrompt="1"/>
          </p:nvPr>
        </p:nvSpPr>
        <p:spPr>
          <a:xfrm>
            <a:off x="20105" y="4318185"/>
            <a:ext cx="426164" cy="38671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FontAwesome" charset="0"/>
                <a:ea typeface="FontAwesome" charset="0"/>
                <a:cs typeface="FontAwesome" charset="0"/>
              </a:defRPr>
            </a:lvl1pPr>
          </a:lstStyle>
          <a:p>
            <a:pPr lvl="0"/>
            <a:r>
              <a:rPr lang="es-ES_tradnl" sz="2000" dirty="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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7295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Background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Marcador de imagen 21"/>
          <p:cNvSpPr>
            <a:spLocks noGrp="1"/>
          </p:cNvSpPr>
          <p:nvPr>
            <p:ph type="pic" sz="quarter" idx="19"/>
          </p:nvPr>
        </p:nvSpPr>
        <p:spPr>
          <a:xfrm>
            <a:off x="-10932" y="1297026"/>
            <a:ext cx="12202931" cy="3742555"/>
          </a:xfrm>
          <a:custGeom>
            <a:avLst/>
            <a:gdLst>
              <a:gd name="connsiteX0" fmla="*/ 0 w 12202931"/>
              <a:gd name="connsiteY0" fmla="*/ 0 h 3742555"/>
              <a:gd name="connsiteX1" fmla="*/ 5846092 w 12202931"/>
              <a:gd name="connsiteY1" fmla="*/ 0 h 3742555"/>
              <a:gd name="connsiteX2" fmla="*/ 6084354 w 12202931"/>
              <a:gd name="connsiteY2" fmla="*/ 238263 h 3742555"/>
              <a:gd name="connsiteX3" fmla="*/ 6322617 w 12202931"/>
              <a:gd name="connsiteY3" fmla="*/ 0 h 3742555"/>
              <a:gd name="connsiteX4" fmla="*/ 12202931 w 12202931"/>
              <a:gd name="connsiteY4" fmla="*/ 0 h 3742555"/>
              <a:gd name="connsiteX5" fmla="*/ 12202931 w 12202931"/>
              <a:gd name="connsiteY5" fmla="*/ 3742555 h 3742555"/>
              <a:gd name="connsiteX6" fmla="*/ 6332710 w 12202931"/>
              <a:gd name="connsiteY6" fmla="*/ 3742555 h 3742555"/>
              <a:gd name="connsiteX7" fmla="*/ 6084354 w 12202931"/>
              <a:gd name="connsiteY7" fmla="*/ 3494199 h 3742555"/>
              <a:gd name="connsiteX8" fmla="*/ 5835998 w 12202931"/>
              <a:gd name="connsiteY8" fmla="*/ 3742555 h 3742555"/>
              <a:gd name="connsiteX9" fmla="*/ 0 w 12202931"/>
              <a:gd name="connsiteY9" fmla="*/ 3742555 h 3742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202931" h="3742555">
                <a:moveTo>
                  <a:pt x="0" y="0"/>
                </a:moveTo>
                <a:lnTo>
                  <a:pt x="5846092" y="0"/>
                </a:lnTo>
                <a:lnTo>
                  <a:pt x="6084354" y="238263"/>
                </a:lnTo>
                <a:lnTo>
                  <a:pt x="6322617" y="0"/>
                </a:lnTo>
                <a:lnTo>
                  <a:pt x="12202931" y="0"/>
                </a:lnTo>
                <a:lnTo>
                  <a:pt x="12202931" y="3742555"/>
                </a:lnTo>
                <a:lnTo>
                  <a:pt x="6332710" y="3742555"/>
                </a:lnTo>
                <a:lnTo>
                  <a:pt x="6084354" y="3494199"/>
                </a:lnTo>
                <a:lnTo>
                  <a:pt x="5835998" y="3742555"/>
                </a:lnTo>
                <a:lnTo>
                  <a:pt x="0" y="374255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r">
              <a:defRPr sz="1200"/>
            </a:lvl1pPr>
          </a:lstStyle>
          <a:p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958136" y="1682045"/>
            <a:ext cx="5678641" cy="2046748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5000">
                <a:ln>
                  <a:noFill/>
                </a:ln>
                <a:solidFill>
                  <a:schemeClr val="tx1"/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</a:p>
          <a:p>
            <a:pPr lvl="0"/>
            <a:r>
              <a:rPr lang="es-ES_tradnl" dirty="0" err="1"/>
              <a:t>Example</a:t>
            </a:r>
            <a:r>
              <a:rPr lang="es-ES_tradnl" dirty="0"/>
              <a:t> </a:t>
            </a:r>
          </a:p>
          <a:p>
            <a:pPr lvl="0"/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6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958136" y="3790339"/>
            <a:ext cx="3879335" cy="70792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1500" b="1" i="0" cap="all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23" name="Rombo 22"/>
          <p:cNvSpPr/>
          <p:nvPr userDrawn="1"/>
        </p:nvSpPr>
        <p:spPr>
          <a:xfrm>
            <a:off x="5825066" y="923855"/>
            <a:ext cx="496712" cy="496712"/>
          </a:xfrm>
          <a:prstGeom prst="diamond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4" name="Rombo 23"/>
          <p:cNvSpPr/>
          <p:nvPr userDrawn="1"/>
        </p:nvSpPr>
        <p:spPr>
          <a:xfrm>
            <a:off x="5825066" y="4892826"/>
            <a:ext cx="496712" cy="496712"/>
          </a:xfrm>
          <a:prstGeom prst="diamond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8038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Background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958132" y="1872865"/>
            <a:ext cx="4941223" cy="1032567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3000">
                <a:ln>
                  <a:noFill/>
                </a:ln>
                <a:solidFill>
                  <a:schemeClr val="tx1"/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</a:p>
          <a:p>
            <a:pPr lvl="0"/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5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958132" y="2979178"/>
            <a:ext cx="4941223" cy="545686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lang="es-ES_tradnl" b="0" i="0" smtClean="0">
                <a:effectLst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Suspendisse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potenti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.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Morbi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erat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mauris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,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tristique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pharetra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elit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eget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,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sodales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gravida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lacus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.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Nulla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fermentum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sollicitudin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cursus</a:t>
            </a:r>
            <a:endParaRPr lang="es-ES_tradnl" dirty="0"/>
          </a:p>
        </p:txBody>
      </p:sp>
      <p:sp>
        <p:nvSpPr>
          <p:cNvPr id="6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958132" y="1578076"/>
            <a:ext cx="4941223" cy="294603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tx1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14" name="Marcador de texto 11"/>
          <p:cNvSpPr>
            <a:spLocks noGrp="1"/>
          </p:cNvSpPr>
          <p:nvPr>
            <p:ph type="body" sz="quarter" idx="14" hasCustomPrompt="1"/>
          </p:nvPr>
        </p:nvSpPr>
        <p:spPr>
          <a:xfrm>
            <a:off x="20105" y="1857644"/>
            <a:ext cx="426164" cy="38671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FontAwesome" charset="0"/>
                <a:ea typeface="FontAwesome" charset="0"/>
                <a:cs typeface="FontAwesome" charset="0"/>
              </a:defRPr>
            </a:lvl1pPr>
          </a:lstStyle>
          <a:p>
            <a:pPr lvl="0"/>
            <a:r>
              <a:rPr lang="es-ES_tradnl" sz="2000" dirty="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</a:t>
            </a:r>
            <a:endParaRPr lang="es-ES_tradnl" dirty="0"/>
          </a:p>
        </p:txBody>
      </p:sp>
      <p:sp>
        <p:nvSpPr>
          <p:cNvPr id="15" name="Marcador de texto 11"/>
          <p:cNvSpPr>
            <a:spLocks noGrp="1"/>
          </p:cNvSpPr>
          <p:nvPr>
            <p:ph type="body" sz="quarter" idx="15" hasCustomPrompt="1"/>
          </p:nvPr>
        </p:nvSpPr>
        <p:spPr>
          <a:xfrm>
            <a:off x="20105" y="2337879"/>
            <a:ext cx="426164" cy="38671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FontAwesome" charset="0"/>
                <a:ea typeface="FontAwesome" charset="0"/>
                <a:cs typeface="FontAwesome" charset="0"/>
              </a:defRPr>
            </a:lvl1pPr>
          </a:lstStyle>
          <a:p>
            <a:pPr lvl="0"/>
            <a:r>
              <a:rPr lang="es-ES_tradnl" sz="2000" dirty="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</a:t>
            </a:r>
            <a:endParaRPr lang="es-ES_tradnl" dirty="0"/>
          </a:p>
        </p:txBody>
      </p:sp>
      <p:sp>
        <p:nvSpPr>
          <p:cNvPr id="16" name="Marcador de texto 11"/>
          <p:cNvSpPr>
            <a:spLocks noGrp="1"/>
          </p:cNvSpPr>
          <p:nvPr>
            <p:ph type="body" sz="quarter" idx="16" hasCustomPrompt="1"/>
          </p:nvPr>
        </p:nvSpPr>
        <p:spPr>
          <a:xfrm>
            <a:off x="20105" y="2852080"/>
            <a:ext cx="426164" cy="38671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FontAwesome" charset="0"/>
                <a:ea typeface="FontAwesome" charset="0"/>
                <a:cs typeface="FontAwesome" charset="0"/>
              </a:defRPr>
            </a:lvl1pPr>
          </a:lstStyle>
          <a:p>
            <a:pPr lvl="0"/>
            <a:r>
              <a:rPr lang="es-ES_tradnl" sz="200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</a:t>
            </a:r>
            <a:endParaRPr lang="es-ES_tradnl" dirty="0"/>
          </a:p>
        </p:txBody>
      </p:sp>
      <p:sp>
        <p:nvSpPr>
          <p:cNvPr id="17" name="Marcador de texto 11"/>
          <p:cNvSpPr>
            <a:spLocks noGrp="1"/>
          </p:cNvSpPr>
          <p:nvPr>
            <p:ph type="body" sz="quarter" idx="17" hasCustomPrompt="1"/>
          </p:nvPr>
        </p:nvSpPr>
        <p:spPr>
          <a:xfrm>
            <a:off x="20105" y="3353582"/>
            <a:ext cx="426164" cy="38671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FontAwesome" charset="0"/>
                <a:ea typeface="FontAwesome" charset="0"/>
                <a:cs typeface="FontAwesome" charset="0"/>
              </a:defRPr>
            </a:lvl1pPr>
          </a:lstStyle>
          <a:p>
            <a:pPr lvl="0"/>
            <a:r>
              <a:rPr lang="es-ES_tradnl" sz="2000" dirty="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</a:t>
            </a:r>
            <a:endParaRPr lang="es-ES_tradnl" dirty="0"/>
          </a:p>
        </p:txBody>
      </p:sp>
      <p:sp>
        <p:nvSpPr>
          <p:cNvPr id="18" name="Marcador de texto 11"/>
          <p:cNvSpPr>
            <a:spLocks noGrp="1"/>
          </p:cNvSpPr>
          <p:nvPr>
            <p:ph type="body" sz="quarter" idx="18" hasCustomPrompt="1"/>
          </p:nvPr>
        </p:nvSpPr>
        <p:spPr>
          <a:xfrm>
            <a:off x="20105" y="3857149"/>
            <a:ext cx="426164" cy="38671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FontAwesome" charset="0"/>
                <a:ea typeface="FontAwesome" charset="0"/>
                <a:cs typeface="FontAwesome" charset="0"/>
              </a:defRPr>
            </a:lvl1pPr>
          </a:lstStyle>
          <a:p>
            <a:pPr lvl="0"/>
            <a:r>
              <a:rPr lang="es-ES_tradnl" sz="200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</a:t>
            </a:r>
            <a:endParaRPr lang="es-ES_tradnl" dirty="0"/>
          </a:p>
        </p:txBody>
      </p:sp>
      <p:sp>
        <p:nvSpPr>
          <p:cNvPr id="19" name="Marcador de texto 11"/>
          <p:cNvSpPr>
            <a:spLocks noGrp="1"/>
          </p:cNvSpPr>
          <p:nvPr>
            <p:ph type="body" sz="quarter" idx="19" hasCustomPrompt="1"/>
          </p:nvPr>
        </p:nvSpPr>
        <p:spPr>
          <a:xfrm>
            <a:off x="20105" y="4318185"/>
            <a:ext cx="426164" cy="38671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FontAwesome" charset="0"/>
                <a:ea typeface="FontAwesome" charset="0"/>
                <a:cs typeface="FontAwesome" charset="0"/>
              </a:defRPr>
            </a:lvl1pPr>
          </a:lstStyle>
          <a:p>
            <a:pPr lvl="0"/>
            <a:r>
              <a:rPr lang="es-ES_tradnl" sz="2000" dirty="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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87124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age Background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Marcador de imagen 27"/>
          <p:cNvSpPr>
            <a:spLocks noGrp="1"/>
          </p:cNvSpPr>
          <p:nvPr>
            <p:ph type="pic" sz="quarter" idx="19"/>
          </p:nvPr>
        </p:nvSpPr>
        <p:spPr>
          <a:xfrm>
            <a:off x="-10932" y="1488939"/>
            <a:ext cx="12202931" cy="3742555"/>
          </a:xfrm>
          <a:custGeom>
            <a:avLst/>
            <a:gdLst>
              <a:gd name="connsiteX0" fmla="*/ 0 w 12202931"/>
              <a:gd name="connsiteY0" fmla="*/ 0 h 3742555"/>
              <a:gd name="connsiteX1" fmla="*/ 5023199 w 12202931"/>
              <a:gd name="connsiteY1" fmla="*/ 0 h 3742555"/>
              <a:gd name="connsiteX2" fmla="*/ 5846092 w 12202931"/>
              <a:gd name="connsiteY2" fmla="*/ 0 h 3742555"/>
              <a:gd name="connsiteX3" fmla="*/ 6322617 w 12202931"/>
              <a:gd name="connsiteY3" fmla="*/ 0 h 3742555"/>
              <a:gd name="connsiteX4" fmla="*/ 7179376 w 12202931"/>
              <a:gd name="connsiteY4" fmla="*/ 0 h 3742555"/>
              <a:gd name="connsiteX5" fmla="*/ 12202931 w 12202931"/>
              <a:gd name="connsiteY5" fmla="*/ 0 h 3742555"/>
              <a:gd name="connsiteX6" fmla="*/ 12202931 w 12202931"/>
              <a:gd name="connsiteY6" fmla="*/ 3742555 h 3742555"/>
              <a:gd name="connsiteX7" fmla="*/ 7179376 w 12202931"/>
              <a:gd name="connsiteY7" fmla="*/ 3742555 h 3742555"/>
              <a:gd name="connsiteX8" fmla="*/ 6332710 w 12202931"/>
              <a:gd name="connsiteY8" fmla="*/ 3742555 h 3742555"/>
              <a:gd name="connsiteX9" fmla="*/ 5835998 w 12202931"/>
              <a:gd name="connsiteY9" fmla="*/ 3742555 h 3742555"/>
              <a:gd name="connsiteX10" fmla="*/ 5023199 w 12202931"/>
              <a:gd name="connsiteY10" fmla="*/ 3742555 h 3742555"/>
              <a:gd name="connsiteX11" fmla="*/ 0 w 12202931"/>
              <a:gd name="connsiteY11" fmla="*/ 3742555 h 3742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02931" h="3742555">
                <a:moveTo>
                  <a:pt x="0" y="0"/>
                </a:moveTo>
                <a:lnTo>
                  <a:pt x="5023199" y="0"/>
                </a:lnTo>
                <a:lnTo>
                  <a:pt x="5846092" y="0"/>
                </a:lnTo>
                <a:lnTo>
                  <a:pt x="6322617" y="0"/>
                </a:lnTo>
                <a:lnTo>
                  <a:pt x="7179376" y="0"/>
                </a:lnTo>
                <a:lnTo>
                  <a:pt x="12202931" y="0"/>
                </a:lnTo>
                <a:lnTo>
                  <a:pt x="12202931" y="3742555"/>
                </a:lnTo>
                <a:lnTo>
                  <a:pt x="7179376" y="3742555"/>
                </a:lnTo>
                <a:lnTo>
                  <a:pt x="6332710" y="3742555"/>
                </a:lnTo>
                <a:lnTo>
                  <a:pt x="5835998" y="3742555"/>
                </a:lnTo>
                <a:lnTo>
                  <a:pt x="5023199" y="3742555"/>
                </a:lnTo>
                <a:lnTo>
                  <a:pt x="0" y="374255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r">
              <a:defRPr sz="1200"/>
            </a:lvl1pPr>
          </a:lstStyle>
          <a:p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958136" y="1873958"/>
            <a:ext cx="5678641" cy="2046748"/>
          </a:xfrm>
          <a:prstGeom prst="rect">
            <a:avLst/>
          </a:prstGeom>
        </p:spPr>
        <p:txBody>
          <a:bodyPr anchor="b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5000">
                <a:ln>
                  <a:noFill/>
                </a:ln>
                <a:solidFill>
                  <a:schemeClr val="tx1"/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</a:p>
          <a:p>
            <a:pPr lvl="0"/>
            <a:r>
              <a:rPr lang="es-ES_tradnl" dirty="0" err="1"/>
              <a:t>Example</a:t>
            </a:r>
            <a:r>
              <a:rPr lang="es-ES_tradnl" dirty="0"/>
              <a:t> </a:t>
            </a:r>
          </a:p>
          <a:p>
            <a:pPr lvl="0"/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6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958136" y="3982252"/>
            <a:ext cx="3879335" cy="70792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1500" b="1" i="0" cap="all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</p:spTree>
    <p:extLst>
      <p:ext uri="{BB962C8B-B14F-4D97-AF65-F5344CB8AC3E}">
        <p14:creationId xmlns:p14="http://schemas.microsoft.com/office/powerpoint/2010/main" val="134445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 Background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949166" y="855221"/>
            <a:ext cx="6283324" cy="51637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ln>
                  <a:noFill/>
                </a:ln>
                <a:solidFill>
                  <a:schemeClr val="tx1"/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5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2949166" y="1379974"/>
            <a:ext cx="6283324" cy="33452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lang="es-ES_tradnl" b="0" i="0" smtClean="0">
                <a:effectLst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Suspendisse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potenti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.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Morbi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erat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mauris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,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tristique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pharetra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elit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eget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,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sodales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gravida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lacus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.</a:t>
            </a:r>
            <a:endParaRPr lang="es-ES_tradnl" dirty="0"/>
          </a:p>
        </p:txBody>
      </p:sp>
      <p:sp>
        <p:nvSpPr>
          <p:cNvPr id="6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949166" y="560431"/>
            <a:ext cx="6283324" cy="29460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tx1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7" name="Rectángulo redondeado 6"/>
          <p:cNvSpPr/>
          <p:nvPr userDrawn="1"/>
        </p:nvSpPr>
        <p:spPr>
          <a:xfrm flipV="1">
            <a:off x="5410947" y="404752"/>
            <a:ext cx="1359762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Marcador de texto 11"/>
          <p:cNvSpPr>
            <a:spLocks noGrp="1"/>
          </p:cNvSpPr>
          <p:nvPr>
            <p:ph type="body" sz="quarter" idx="14" hasCustomPrompt="1"/>
          </p:nvPr>
        </p:nvSpPr>
        <p:spPr>
          <a:xfrm>
            <a:off x="20105" y="1857644"/>
            <a:ext cx="426164" cy="38671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FontAwesome" charset="0"/>
                <a:ea typeface="FontAwesome" charset="0"/>
                <a:cs typeface="FontAwesome" charset="0"/>
              </a:defRPr>
            </a:lvl1pPr>
          </a:lstStyle>
          <a:p>
            <a:pPr lvl="0"/>
            <a:r>
              <a:rPr lang="es-ES_tradnl" sz="2000" dirty="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</a:t>
            </a:r>
            <a:endParaRPr lang="es-ES_tradnl" dirty="0"/>
          </a:p>
        </p:txBody>
      </p:sp>
      <p:sp>
        <p:nvSpPr>
          <p:cNvPr id="15" name="Marcador de texto 11"/>
          <p:cNvSpPr>
            <a:spLocks noGrp="1"/>
          </p:cNvSpPr>
          <p:nvPr>
            <p:ph type="body" sz="quarter" idx="15" hasCustomPrompt="1"/>
          </p:nvPr>
        </p:nvSpPr>
        <p:spPr>
          <a:xfrm>
            <a:off x="20105" y="2337879"/>
            <a:ext cx="426164" cy="38671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FontAwesome" charset="0"/>
                <a:ea typeface="FontAwesome" charset="0"/>
                <a:cs typeface="FontAwesome" charset="0"/>
              </a:defRPr>
            </a:lvl1pPr>
          </a:lstStyle>
          <a:p>
            <a:pPr lvl="0"/>
            <a:r>
              <a:rPr lang="es-ES_tradnl" sz="2000" dirty="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</a:t>
            </a:r>
            <a:endParaRPr lang="es-ES_tradnl" dirty="0"/>
          </a:p>
        </p:txBody>
      </p:sp>
      <p:sp>
        <p:nvSpPr>
          <p:cNvPr id="16" name="Marcador de texto 11"/>
          <p:cNvSpPr>
            <a:spLocks noGrp="1"/>
          </p:cNvSpPr>
          <p:nvPr>
            <p:ph type="body" sz="quarter" idx="16" hasCustomPrompt="1"/>
          </p:nvPr>
        </p:nvSpPr>
        <p:spPr>
          <a:xfrm>
            <a:off x="20105" y="2852080"/>
            <a:ext cx="426164" cy="38671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FontAwesome" charset="0"/>
                <a:ea typeface="FontAwesome" charset="0"/>
                <a:cs typeface="FontAwesome" charset="0"/>
              </a:defRPr>
            </a:lvl1pPr>
          </a:lstStyle>
          <a:p>
            <a:pPr lvl="0"/>
            <a:r>
              <a:rPr lang="es-ES_tradnl" sz="200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</a:t>
            </a:r>
            <a:endParaRPr lang="es-ES_tradnl" dirty="0"/>
          </a:p>
        </p:txBody>
      </p:sp>
      <p:sp>
        <p:nvSpPr>
          <p:cNvPr id="17" name="Marcador de texto 11"/>
          <p:cNvSpPr>
            <a:spLocks noGrp="1"/>
          </p:cNvSpPr>
          <p:nvPr>
            <p:ph type="body" sz="quarter" idx="17" hasCustomPrompt="1"/>
          </p:nvPr>
        </p:nvSpPr>
        <p:spPr>
          <a:xfrm>
            <a:off x="20105" y="3353582"/>
            <a:ext cx="426164" cy="38671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FontAwesome" charset="0"/>
                <a:ea typeface="FontAwesome" charset="0"/>
                <a:cs typeface="FontAwesome" charset="0"/>
              </a:defRPr>
            </a:lvl1pPr>
          </a:lstStyle>
          <a:p>
            <a:pPr lvl="0"/>
            <a:r>
              <a:rPr lang="es-ES_tradnl" sz="2000" dirty="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</a:t>
            </a:r>
            <a:endParaRPr lang="es-ES_tradnl" dirty="0"/>
          </a:p>
        </p:txBody>
      </p:sp>
      <p:sp>
        <p:nvSpPr>
          <p:cNvPr id="18" name="Marcador de texto 11"/>
          <p:cNvSpPr>
            <a:spLocks noGrp="1"/>
          </p:cNvSpPr>
          <p:nvPr>
            <p:ph type="body" sz="quarter" idx="18" hasCustomPrompt="1"/>
          </p:nvPr>
        </p:nvSpPr>
        <p:spPr>
          <a:xfrm>
            <a:off x="20105" y="3857149"/>
            <a:ext cx="426164" cy="38671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FontAwesome" charset="0"/>
                <a:ea typeface="FontAwesome" charset="0"/>
                <a:cs typeface="FontAwesome" charset="0"/>
              </a:defRPr>
            </a:lvl1pPr>
          </a:lstStyle>
          <a:p>
            <a:pPr lvl="0"/>
            <a:r>
              <a:rPr lang="es-ES_tradnl" sz="200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</a:t>
            </a:r>
            <a:endParaRPr lang="es-ES_tradnl" dirty="0"/>
          </a:p>
        </p:txBody>
      </p:sp>
      <p:sp>
        <p:nvSpPr>
          <p:cNvPr id="19" name="Marcador de texto 11"/>
          <p:cNvSpPr>
            <a:spLocks noGrp="1"/>
          </p:cNvSpPr>
          <p:nvPr>
            <p:ph type="body" sz="quarter" idx="19" hasCustomPrompt="1"/>
          </p:nvPr>
        </p:nvSpPr>
        <p:spPr>
          <a:xfrm>
            <a:off x="20105" y="4318185"/>
            <a:ext cx="426164" cy="38671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FontAwesome" charset="0"/>
                <a:ea typeface="FontAwesome" charset="0"/>
                <a:cs typeface="FontAwesome" charset="0"/>
              </a:defRPr>
            </a:lvl1pPr>
          </a:lstStyle>
          <a:p>
            <a:pPr lvl="0"/>
            <a:r>
              <a:rPr lang="es-ES_tradnl" sz="2000" dirty="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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80831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itle with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imagen 24"/>
          <p:cNvSpPr>
            <a:spLocks noGrp="1"/>
          </p:cNvSpPr>
          <p:nvPr>
            <p:ph type="pic" sz="quarter" idx="20"/>
          </p:nvPr>
        </p:nvSpPr>
        <p:spPr>
          <a:xfrm>
            <a:off x="-10932" y="0"/>
            <a:ext cx="12202931" cy="6858000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949166" y="855221"/>
            <a:ext cx="6283324" cy="51637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ln>
                  <a:noFill/>
                </a:ln>
                <a:solidFill>
                  <a:schemeClr val="tx1"/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5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2949166" y="1379974"/>
            <a:ext cx="6283324" cy="33452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 lang="es-ES_tradnl" b="0" i="0" smtClean="0">
                <a:effectLst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Suspendisse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potenti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.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Morbi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erat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mauris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,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tristique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pharetra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elit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eget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,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sodales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gravida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 </a:t>
            </a:r>
            <a:r>
              <a:rPr lang="es-ES_tradnl" b="0" i="0" dirty="0" err="1">
                <a:solidFill>
                  <a:srgbClr val="000000"/>
                </a:solidFill>
                <a:effectLst/>
                <a:latin typeface="Arial" charset="0"/>
              </a:rPr>
              <a:t>lacus</a:t>
            </a:r>
            <a:r>
              <a:rPr lang="es-ES_tradnl" b="0" i="0" dirty="0">
                <a:solidFill>
                  <a:srgbClr val="000000"/>
                </a:solidFill>
                <a:effectLst/>
                <a:latin typeface="Arial" charset="0"/>
              </a:rPr>
              <a:t>.</a:t>
            </a:r>
            <a:endParaRPr lang="es-ES_tradnl" dirty="0"/>
          </a:p>
        </p:txBody>
      </p:sp>
      <p:sp>
        <p:nvSpPr>
          <p:cNvPr id="6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949166" y="560431"/>
            <a:ext cx="6283324" cy="29460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tx1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7" name="Rectángulo redondeado 6"/>
          <p:cNvSpPr/>
          <p:nvPr userDrawn="1"/>
        </p:nvSpPr>
        <p:spPr>
          <a:xfrm flipV="1">
            <a:off x="5410947" y="404752"/>
            <a:ext cx="1359762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7277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 Background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949166" y="855221"/>
            <a:ext cx="6283324" cy="51637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ln>
                  <a:noFill/>
                </a:ln>
                <a:solidFill>
                  <a:schemeClr val="tx1"/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9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949166" y="560431"/>
            <a:ext cx="6283324" cy="29460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tx1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10" name="Rectángulo redondeado 9"/>
          <p:cNvSpPr/>
          <p:nvPr userDrawn="1"/>
        </p:nvSpPr>
        <p:spPr>
          <a:xfrm flipV="1">
            <a:off x="5410947" y="404752"/>
            <a:ext cx="1359762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7" name="Marcador de texto 11"/>
          <p:cNvSpPr>
            <a:spLocks noGrp="1"/>
          </p:cNvSpPr>
          <p:nvPr>
            <p:ph type="body" sz="quarter" idx="14" hasCustomPrompt="1"/>
          </p:nvPr>
        </p:nvSpPr>
        <p:spPr>
          <a:xfrm>
            <a:off x="20105" y="1857644"/>
            <a:ext cx="426164" cy="38671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FontAwesome" charset="0"/>
                <a:ea typeface="FontAwesome" charset="0"/>
                <a:cs typeface="FontAwesome" charset="0"/>
              </a:defRPr>
            </a:lvl1pPr>
          </a:lstStyle>
          <a:p>
            <a:pPr lvl="0"/>
            <a:r>
              <a:rPr lang="es-ES_tradnl" sz="2000" dirty="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</a:t>
            </a:r>
            <a:endParaRPr lang="es-ES_tradnl" dirty="0"/>
          </a:p>
        </p:txBody>
      </p:sp>
      <p:sp>
        <p:nvSpPr>
          <p:cNvPr id="28" name="Marcador de texto 11"/>
          <p:cNvSpPr>
            <a:spLocks noGrp="1"/>
          </p:cNvSpPr>
          <p:nvPr>
            <p:ph type="body" sz="quarter" idx="15" hasCustomPrompt="1"/>
          </p:nvPr>
        </p:nvSpPr>
        <p:spPr>
          <a:xfrm>
            <a:off x="20105" y="2337879"/>
            <a:ext cx="426164" cy="38671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FontAwesome" charset="0"/>
                <a:ea typeface="FontAwesome" charset="0"/>
                <a:cs typeface="FontAwesome" charset="0"/>
              </a:defRPr>
            </a:lvl1pPr>
          </a:lstStyle>
          <a:p>
            <a:pPr lvl="0"/>
            <a:r>
              <a:rPr lang="es-ES_tradnl" sz="2000" dirty="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</a:t>
            </a:r>
            <a:endParaRPr lang="es-ES_tradnl" dirty="0"/>
          </a:p>
        </p:txBody>
      </p:sp>
      <p:sp>
        <p:nvSpPr>
          <p:cNvPr id="29" name="Marcador de texto 11"/>
          <p:cNvSpPr>
            <a:spLocks noGrp="1"/>
          </p:cNvSpPr>
          <p:nvPr>
            <p:ph type="body" sz="quarter" idx="16" hasCustomPrompt="1"/>
          </p:nvPr>
        </p:nvSpPr>
        <p:spPr>
          <a:xfrm>
            <a:off x="20105" y="2852080"/>
            <a:ext cx="426164" cy="38671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FontAwesome" charset="0"/>
                <a:ea typeface="FontAwesome" charset="0"/>
                <a:cs typeface="FontAwesome" charset="0"/>
              </a:defRPr>
            </a:lvl1pPr>
          </a:lstStyle>
          <a:p>
            <a:pPr lvl="0"/>
            <a:r>
              <a:rPr lang="es-ES_tradnl" sz="200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</a:t>
            </a:r>
            <a:endParaRPr lang="es-ES_tradnl" dirty="0"/>
          </a:p>
        </p:txBody>
      </p:sp>
      <p:sp>
        <p:nvSpPr>
          <p:cNvPr id="30" name="Marcador de texto 11"/>
          <p:cNvSpPr>
            <a:spLocks noGrp="1"/>
          </p:cNvSpPr>
          <p:nvPr>
            <p:ph type="body" sz="quarter" idx="17" hasCustomPrompt="1"/>
          </p:nvPr>
        </p:nvSpPr>
        <p:spPr>
          <a:xfrm>
            <a:off x="20105" y="3353582"/>
            <a:ext cx="426164" cy="38671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FontAwesome" charset="0"/>
                <a:ea typeface="FontAwesome" charset="0"/>
                <a:cs typeface="FontAwesome" charset="0"/>
              </a:defRPr>
            </a:lvl1pPr>
          </a:lstStyle>
          <a:p>
            <a:pPr lvl="0"/>
            <a:r>
              <a:rPr lang="es-ES_tradnl" sz="2000" dirty="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</a:t>
            </a:r>
            <a:endParaRPr lang="es-ES_tradnl" dirty="0"/>
          </a:p>
        </p:txBody>
      </p:sp>
      <p:sp>
        <p:nvSpPr>
          <p:cNvPr id="31" name="Marcador de texto 11"/>
          <p:cNvSpPr>
            <a:spLocks noGrp="1"/>
          </p:cNvSpPr>
          <p:nvPr>
            <p:ph type="body" sz="quarter" idx="18" hasCustomPrompt="1"/>
          </p:nvPr>
        </p:nvSpPr>
        <p:spPr>
          <a:xfrm>
            <a:off x="20105" y="3857149"/>
            <a:ext cx="426164" cy="38671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FontAwesome" charset="0"/>
                <a:ea typeface="FontAwesome" charset="0"/>
                <a:cs typeface="FontAwesome" charset="0"/>
              </a:defRPr>
            </a:lvl1pPr>
          </a:lstStyle>
          <a:p>
            <a:pPr lvl="0"/>
            <a:r>
              <a:rPr lang="es-ES_tradnl" sz="200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</a:t>
            </a:r>
            <a:endParaRPr lang="es-ES_tradnl" dirty="0"/>
          </a:p>
        </p:txBody>
      </p:sp>
      <p:sp>
        <p:nvSpPr>
          <p:cNvPr id="32" name="Marcador de texto 11"/>
          <p:cNvSpPr>
            <a:spLocks noGrp="1"/>
          </p:cNvSpPr>
          <p:nvPr>
            <p:ph type="body" sz="quarter" idx="19" hasCustomPrompt="1"/>
          </p:nvPr>
        </p:nvSpPr>
        <p:spPr>
          <a:xfrm>
            <a:off x="20105" y="4318185"/>
            <a:ext cx="426164" cy="38671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FontAwesome" charset="0"/>
                <a:ea typeface="FontAwesome" charset="0"/>
                <a:cs typeface="FontAwesome" charset="0"/>
              </a:defRPr>
            </a:lvl1pPr>
          </a:lstStyle>
          <a:p>
            <a:pPr lvl="0"/>
            <a:r>
              <a:rPr lang="es-ES_tradnl" sz="2000" dirty="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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4556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title with background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Marcador de imagen 24"/>
          <p:cNvSpPr>
            <a:spLocks noGrp="1"/>
          </p:cNvSpPr>
          <p:nvPr>
            <p:ph type="pic" sz="quarter" idx="19"/>
          </p:nvPr>
        </p:nvSpPr>
        <p:spPr>
          <a:xfrm>
            <a:off x="-10932" y="0"/>
            <a:ext cx="12202931" cy="6858000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endParaRPr lang="es-ES_tradnl"/>
          </a:p>
        </p:txBody>
      </p:sp>
      <p:sp>
        <p:nvSpPr>
          <p:cNvPr id="7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2949166" y="855221"/>
            <a:ext cx="6283324" cy="51637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ln>
                  <a:noFill/>
                </a:ln>
                <a:solidFill>
                  <a:schemeClr val="tx1"/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9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2949166" y="560431"/>
            <a:ext cx="6283324" cy="29460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tx1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10" name="Rectángulo redondeado 9"/>
          <p:cNvSpPr/>
          <p:nvPr userDrawn="1"/>
        </p:nvSpPr>
        <p:spPr>
          <a:xfrm flipV="1">
            <a:off x="5410947" y="404752"/>
            <a:ext cx="1359762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3111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 Background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texto 11"/>
          <p:cNvSpPr>
            <a:spLocks noGrp="1"/>
          </p:cNvSpPr>
          <p:nvPr>
            <p:ph type="body" sz="quarter" idx="13" hasCustomPrompt="1"/>
          </p:nvPr>
        </p:nvSpPr>
        <p:spPr>
          <a:xfrm>
            <a:off x="20105" y="1857644"/>
            <a:ext cx="426164" cy="38671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FontAwesome" charset="0"/>
                <a:ea typeface="FontAwesome" charset="0"/>
                <a:cs typeface="FontAwesome" charset="0"/>
              </a:defRPr>
            </a:lvl1pPr>
          </a:lstStyle>
          <a:p>
            <a:pPr lvl="0"/>
            <a:r>
              <a:rPr lang="es-ES_tradnl" sz="2000" dirty="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</a:t>
            </a:r>
            <a:endParaRPr lang="es-ES_tradnl" dirty="0"/>
          </a:p>
        </p:txBody>
      </p:sp>
      <p:sp>
        <p:nvSpPr>
          <p:cNvPr id="14" name="Marcador de texto 11"/>
          <p:cNvSpPr>
            <a:spLocks noGrp="1"/>
          </p:cNvSpPr>
          <p:nvPr>
            <p:ph type="body" sz="quarter" idx="14" hasCustomPrompt="1"/>
          </p:nvPr>
        </p:nvSpPr>
        <p:spPr>
          <a:xfrm>
            <a:off x="20105" y="2337879"/>
            <a:ext cx="426164" cy="38671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FontAwesome" charset="0"/>
                <a:ea typeface="FontAwesome" charset="0"/>
                <a:cs typeface="FontAwesome" charset="0"/>
              </a:defRPr>
            </a:lvl1pPr>
          </a:lstStyle>
          <a:p>
            <a:pPr lvl="0"/>
            <a:r>
              <a:rPr lang="es-ES_tradnl" sz="2000" dirty="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</a:t>
            </a:r>
            <a:endParaRPr lang="es-ES_tradnl" dirty="0"/>
          </a:p>
        </p:txBody>
      </p:sp>
      <p:sp>
        <p:nvSpPr>
          <p:cNvPr id="15" name="Marcador de texto 11"/>
          <p:cNvSpPr>
            <a:spLocks noGrp="1"/>
          </p:cNvSpPr>
          <p:nvPr>
            <p:ph type="body" sz="quarter" idx="15" hasCustomPrompt="1"/>
          </p:nvPr>
        </p:nvSpPr>
        <p:spPr>
          <a:xfrm>
            <a:off x="20105" y="2852080"/>
            <a:ext cx="426164" cy="38671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FontAwesome" charset="0"/>
                <a:ea typeface="FontAwesome" charset="0"/>
                <a:cs typeface="FontAwesome" charset="0"/>
              </a:defRPr>
            </a:lvl1pPr>
          </a:lstStyle>
          <a:p>
            <a:pPr lvl="0"/>
            <a:r>
              <a:rPr lang="es-ES_tradnl" sz="200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</a:t>
            </a:r>
            <a:endParaRPr lang="es-ES_tradnl" dirty="0"/>
          </a:p>
        </p:txBody>
      </p:sp>
      <p:sp>
        <p:nvSpPr>
          <p:cNvPr id="16" name="Marcador de texto 11"/>
          <p:cNvSpPr>
            <a:spLocks noGrp="1"/>
          </p:cNvSpPr>
          <p:nvPr>
            <p:ph type="body" sz="quarter" idx="16" hasCustomPrompt="1"/>
          </p:nvPr>
        </p:nvSpPr>
        <p:spPr>
          <a:xfrm>
            <a:off x="20105" y="3353582"/>
            <a:ext cx="426164" cy="38671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FontAwesome" charset="0"/>
                <a:ea typeface="FontAwesome" charset="0"/>
                <a:cs typeface="FontAwesome" charset="0"/>
              </a:defRPr>
            </a:lvl1pPr>
          </a:lstStyle>
          <a:p>
            <a:pPr lvl="0"/>
            <a:r>
              <a:rPr lang="es-ES_tradnl" sz="2000" dirty="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</a:t>
            </a:r>
            <a:endParaRPr lang="es-ES_tradnl" dirty="0"/>
          </a:p>
        </p:txBody>
      </p:sp>
      <p:sp>
        <p:nvSpPr>
          <p:cNvPr id="17" name="Marcador de texto 11"/>
          <p:cNvSpPr>
            <a:spLocks noGrp="1"/>
          </p:cNvSpPr>
          <p:nvPr>
            <p:ph type="body" sz="quarter" idx="17" hasCustomPrompt="1"/>
          </p:nvPr>
        </p:nvSpPr>
        <p:spPr>
          <a:xfrm>
            <a:off x="20105" y="3857149"/>
            <a:ext cx="426164" cy="38671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FontAwesome" charset="0"/>
                <a:ea typeface="FontAwesome" charset="0"/>
                <a:cs typeface="FontAwesome" charset="0"/>
              </a:defRPr>
            </a:lvl1pPr>
          </a:lstStyle>
          <a:p>
            <a:pPr lvl="0"/>
            <a:r>
              <a:rPr lang="es-ES_tradnl" sz="200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</a:t>
            </a:r>
            <a:endParaRPr lang="es-ES_tradnl" dirty="0"/>
          </a:p>
        </p:txBody>
      </p:sp>
      <p:sp>
        <p:nvSpPr>
          <p:cNvPr id="18" name="Marcador de texto 11"/>
          <p:cNvSpPr>
            <a:spLocks noGrp="1"/>
          </p:cNvSpPr>
          <p:nvPr>
            <p:ph type="body" sz="quarter" idx="18" hasCustomPrompt="1"/>
          </p:nvPr>
        </p:nvSpPr>
        <p:spPr>
          <a:xfrm>
            <a:off x="20105" y="4318185"/>
            <a:ext cx="426164" cy="38671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FontAwesome" charset="0"/>
                <a:ea typeface="FontAwesome" charset="0"/>
                <a:cs typeface="FontAwesome" charset="0"/>
              </a:defRPr>
            </a:lvl1pPr>
          </a:lstStyle>
          <a:p>
            <a:pPr lvl="0"/>
            <a:r>
              <a:rPr lang="es-ES_tradnl" sz="2000" dirty="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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31633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914400" y="618911"/>
            <a:ext cx="10363200" cy="817561"/>
          </a:xfrm>
          <a:prstGeom prst="rect">
            <a:avLst/>
          </a:prstGeom>
        </p:spPr>
        <p:txBody>
          <a:bodyPr lIns="68580" tIns="34290" rIns="68580" bIns="34290">
            <a:normAutofit/>
          </a:bodyPr>
          <a:lstStyle>
            <a:lvl1pPr algn="l">
              <a:defRPr sz="44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/>
              <a:t>title example here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1329518"/>
            <a:ext cx="10363200" cy="198541"/>
          </a:xfrm>
          <a:prstGeom prst="rect">
            <a:avLst/>
          </a:prstGeom>
        </p:spPr>
        <p:txBody>
          <a:bodyPr lIns="68580" tIns="34290" rIns="68580" bIns="34290">
            <a:normAutofit/>
          </a:bodyPr>
          <a:lstStyle>
            <a:lvl1pPr marL="0" indent="0" algn="l">
              <a:buNone/>
              <a:defRPr sz="12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/>
              <a:t>Edit Master text style</a:t>
            </a:r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13" hasCustomPrompt="1"/>
          </p:nvPr>
        </p:nvSpPr>
        <p:spPr>
          <a:xfrm>
            <a:off x="20105" y="1857644"/>
            <a:ext cx="426164" cy="38671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FontAwesome" charset="0"/>
                <a:ea typeface="FontAwesome" charset="0"/>
                <a:cs typeface="FontAwesome" charset="0"/>
              </a:defRPr>
            </a:lvl1pPr>
          </a:lstStyle>
          <a:p>
            <a:pPr lvl="0"/>
            <a:r>
              <a:rPr lang="es-ES_tradnl" sz="2000" dirty="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</a:t>
            </a:r>
            <a:endParaRPr lang="es-ES_tradnl" dirty="0"/>
          </a:p>
        </p:txBody>
      </p:sp>
      <p:sp>
        <p:nvSpPr>
          <p:cNvPr id="13" name="Marcador de texto 11"/>
          <p:cNvSpPr>
            <a:spLocks noGrp="1"/>
          </p:cNvSpPr>
          <p:nvPr>
            <p:ph type="body" sz="quarter" idx="14" hasCustomPrompt="1"/>
          </p:nvPr>
        </p:nvSpPr>
        <p:spPr>
          <a:xfrm>
            <a:off x="20105" y="2337879"/>
            <a:ext cx="426164" cy="38671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FontAwesome" charset="0"/>
                <a:ea typeface="FontAwesome" charset="0"/>
                <a:cs typeface="FontAwesome" charset="0"/>
              </a:defRPr>
            </a:lvl1pPr>
          </a:lstStyle>
          <a:p>
            <a:pPr lvl="0"/>
            <a:r>
              <a:rPr lang="es-ES_tradnl" sz="2000" dirty="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</a:t>
            </a:r>
            <a:endParaRPr lang="es-ES_tradnl" dirty="0"/>
          </a:p>
        </p:txBody>
      </p:sp>
      <p:sp>
        <p:nvSpPr>
          <p:cNvPr id="14" name="Marcador de texto 11"/>
          <p:cNvSpPr>
            <a:spLocks noGrp="1"/>
          </p:cNvSpPr>
          <p:nvPr>
            <p:ph type="body" sz="quarter" idx="15" hasCustomPrompt="1"/>
          </p:nvPr>
        </p:nvSpPr>
        <p:spPr>
          <a:xfrm>
            <a:off x="20105" y="2852080"/>
            <a:ext cx="426164" cy="38671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FontAwesome" charset="0"/>
                <a:ea typeface="FontAwesome" charset="0"/>
                <a:cs typeface="FontAwesome" charset="0"/>
              </a:defRPr>
            </a:lvl1pPr>
          </a:lstStyle>
          <a:p>
            <a:pPr lvl="0"/>
            <a:r>
              <a:rPr lang="es-ES_tradnl" sz="200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</a:t>
            </a:r>
            <a:endParaRPr lang="es-ES_tradnl" dirty="0"/>
          </a:p>
        </p:txBody>
      </p:sp>
      <p:sp>
        <p:nvSpPr>
          <p:cNvPr id="15" name="Marcador de texto 11"/>
          <p:cNvSpPr>
            <a:spLocks noGrp="1"/>
          </p:cNvSpPr>
          <p:nvPr>
            <p:ph type="body" sz="quarter" idx="16" hasCustomPrompt="1"/>
          </p:nvPr>
        </p:nvSpPr>
        <p:spPr>
          <a:xfrm>
            <a:off x="20105" y="3353582"/>
            <a:ext cx="426164" cy="38671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FontAwesome" charset="0"/>
                <a:ea typeface="FontAwesome" charset="0"/>
                <a:cs typeface="FontAwesome" charset="0"/>
              </a:defRPr>
            </a:lvl1pPr>
          </a:lstStyle>
          <a:p>
            <a:pPr lvl="0"/>
            <a:r>
              <a:rPr lang="es-ES_tradnl" sz="2000" dirty="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</a:t>
            </a:r>
            <a:endParaRPr lang="es-ES_tradnl" dirty="0"/>
          </a:p>
        </p:txBody>
      </p:sp>
      <p:sp>
        <p:nvSpPr>
          <p:cNvPr id="16" name="Marcador de texto 11"/>
          <p:cNvSpPr>
            <a:spLocks noGrp="1"/>
          </p:cNvSpPr>
          <p:nvPr>
            <p:ph type="body" sz="quarter" idx="17" hasCustomPrompt="1"/>
          </p:nvPr>
        </p:nvSpPr>
        <p:spPr>
          <a:xfrm>
            <a:off x="20105" y="3857149"/>
            <a:ext cx="426164" cy="38671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FontAwesome" charset="0"/>
                <a:ea typeface="FontAwesome" charset="0"/>
                <a:cs typeface="FontAwesome" charset="0"/>
              </a:defRPr>
            </a:lvl1pPr>
          </a:lstStyle>
          <a:p>
            <a:pPr lvl="0"/>
            <a:r>
              <a:rPr lang="es-ES_tradnl" sz="200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</a:t>
            </a:r>
            <a:endParaRPr lang="es-ES_tradnl" dirty="0"/>
          </a:p>
        </p:txBody>
      </p:sp>
      <p:sp>
        <p:nvSpPr>
          <p:cNvPr id="17" name="Marcador de texto 11"/>
          <p:cNvSpPr>
            <a:spLocks noGrp="1"/>
          </p:cNvSpPr>
          <p:nvPr>
            <p:ph type="body" sz="quarter" idx="18" hasCustomPrompt="1"/>
          </p:nvPr>
        </p:nvSpPr>
        <p:spPr>
          <a:xfrm>
            <a:off x="20105" y="4318185"/>
            <a:ext cx="426164" cy="38671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chemeClr val="bg1"/>
                </a:solidFill>
                <a:latin typeface="FontAwesome" charset="0"/>
                <a:ea typeface="FontAwesome" charset="0"/>
                <a:cs typeface="FontAwesome" charset="0"/>
              </a:defRPr>
            </a:lvl1pPr>
          </a:lstStyle>
          <a:p>
            <a:pPr lvl="0"/>
            <a:r>
              <a:rPr lang="es-ES_tradnl" sz="2000" dirty="0">
                <a:solidFill>
                  <a:schemeClr val="bg1"/>
                </a:solidFill>
                <a:latin typeface="FontAwesome"/>
                <a:ea typeface="FontAwesome"/>
                <a:cs typeface="FontAwesome"/>
                <a:sym typeface="FontAwesome"/>
              </a:rPr>
              <a:t>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3378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Image Background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Marcador de imagen 27"/>
          <p:cNvSpPr>
            <a:spLocks noGrp="1"/>
          </p:cNvSpPr>
          <p:nvPr>
            <p:ph type="pic" sz="quarter" idx="19"/>
          </p:nvPr>
        </p:nvSpPr>
        <p:spPr>
          <a:xfrm>
            <a:off x="-10932" y="1403360"/>
            <a:ext cx="12202931" cy="3033174"/>
          </a:xfrm>
          <a:custGeom>
            <a:avLst/>
            <a:gdLst>
              <a:gd name="connsiteX0" fmla="*/ 0 w 12202931"/>
              <a:gd name="connsiteY0" fmla="*/ 0 h 3742555"/>
              <a:gd name="connsiteX1" fmla="*/ 5023199 w 12202931"/>
              <a:gd name="connsiteY1" fmla="*/ 0 h 3742555"/>
              <a:gd name="connsiteX2" fmla="*/ 5846092 w 12202931"/>
              <a:gd name="connsiteY2" fmla="*/ 0 h 3742555"/>
              <a:gd name="connsiteX3" fmla="*/ 6322617 w 12202931"/>
              <a:gd name="connsiteY3" fmla="*/ 0 h 3742555"/>
              <a:gd name="connsiteX4" fmla="*/ 7179376 w 12202931"/>
              <a:gd name="connsiteY4" fmla="*/ 0 h 3742555"/>
              <a:gd name="connsiteX5" fmla="*/ 12202931 w 12202931"/>
              <a:gd name="connsiteY5" fmla="*/ 0 h 3742555"/>
              <a:gd name="connsiteX6" fmla="*/ 12202931 w 12202931"/>
              <a:gd name="connsiteY6" fmla="*/ 3742555 h 3742555"/>
              <a:gd name="connsiteX7" fmla="*/ 7179376 w 12202931"/>
              <a:gd name="connsiteY7" fmla="*/ 3742555 h 3742555"/>
              <a:gd name="connsiteX8" fmla="*/ 6332710 w 12202931"/>
              <a:gd name="connsiteY8" fmla="*/ 3742555 h 3742555"/>
              <a:gd name="connsiteX9" fmla="*/ 5835998 w 12202931"/>
              <a:gd name="connsiteY9" fmla="*/ 3742555 h 3742555"/>
              <a:gd name="connsiteX10" fmla="*/ 5023199 w 12202931"/>
              <a:gd name="connsiteY10" fmla="*/ 3742555 h 3742555"/>
              <a:gd name="connsiteX11" fmla="*/ 0 w 12202931"/>
              <a:gd name="connsiteY11" fmla="*/ 3742555 h 3742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202931" h="3742555">
                <a:moveTo>
                  <a:pt x="0" y="0"/>
                </a:moveTo>
                <a:lnTo>
                  <a:pt x="5023199" y="0"/>
                </a:lnTo>
                <a:lnTo>
                  <a:pt x="5846092" y="0"/>
                </a:lnTo>
                <a:lnTo>
                  <a:pt x="6322617" y="0"/>
                </a:lnTo>
                <a:lnTo>
                  <a:pt x="7179376" y="0"/>
                </a:lnTo>
                <a:lnTo>
                  <a:pt x="12202931" y="0"/>
                </a:lnTo>
                <a:lnTo>
                  <a:pt x="12202931" y="3742555"/>
                </a:lnTo>
                <a:lnTo>
                  <a:pt x="7179376" y="3742555"/>
                </a:lnTo>
                <a:lnTo>
                  <a:pt x="6332710" y="3742555"/>
                </a:lnTo>
                <a:lnTo>
                  <a:pt x="5835998" y="3742555"/>
                </a:lnTo>
                <a:lnTo>
                  <a:pt x="5023199" y="3742555"/>
                </a:lnTo>
                <a:lnTo>
                  <a:pt x="0" y="374255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r">
              <a:defRPr sz="1200"/>
            </a:lvl1pPr>
          </a:lstStyle>
          <a:p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4119025" y="2246486"/>
            <a:ext cx="3879335" cy="7936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5000">
                <a:ln>
                  <a:noFill/>
                </a:ln>
                <a:solidFill>
                  <a:schemeClr val="tx1"/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/>
              <a:t>TITLE</a:t>
            </a:r>
            <a:endParaRPr lang="es-ES_tradnl" dirty="0"/>
          </a:p>
        </p:txBody>
      </p:sp>
      <p:sp>
        <p:nvSpPr>
          <p:cNvPr id="6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4119025" y="3101712"/>
            <a:ext cx="3879335" cy="38655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1500" b="1" i="0" cap="all" baseline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</p:spTree>
    <p:extLst>
      <p:ext uri="{BB962C8B-B14F-4D97-AF65-F5344CB8AC3E}">
        <p14:creationId xmlns:p14="http://schemas.microsoft.com/office/powerpoint/2010/main" val="899186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age Background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 userDrawn="1"/>
        </p:nvSpPr>
        <p:spPr>
          <a:xfrm>
            <a:off x="980857" y="2024743"/>
            <a:ext cx="2193417" cy="2037807"/>
          </a:xfrm>
          <a:prstGeom prst="roundRect">
            <a:avLst>
              <a:gd name="adj" fmla="val 401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1406414" y="2219038"/>
            <a:ext cx="1319350" cy="1229558"/>
          </a:xfrm>
          <a:prstGeom prst="rect">
            <a:avLst/>
          </a:prstGeom>
          <a:ln>
            <a:noFill/>
          </a:ln>
          <a:effectLst>
            <a:outerShdw blurRad="1397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0000">
                <a:ln>
                  <a:noFill/>
                </a:ln>
                <a:solidFill>
                  <a:schemeClr val="bg1"/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s</a:t>
            </a:r>
          </a:p>
        </p:txBody>
      </p:sp>
      <p:sp>
        <p:nvSpPr>
          <p:cNvPr id="8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1059235" y="3422468"/>
            <a:ext cx="1987582" cy="404954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800" b="0" i="0" cap="all" baseline="0">
                <a:ln>
                  <a:noFill/>
                </a:ln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streghts</a:t>
            </a:r>
            <a:endParaRPr lang="es-ES_tradnl" dirty="0"/>
          </a:p>
        </p:txBody>
      </p:sp>
      <p:sp>
        <p:nvSpPr>
          <p:cNvPr id="9" name="Rectángulo redondeado 8"/>
          <p:cNvSpPr/>
          <p:nvPr userDrawn="1"/>
        </p:nvSpPr>
        <p:spPr>
          <a:xfrm>
            <a:off x="3658744" y="2024743"/>
            <a:ext cx="2193417" cy="2037807"/>
          </a:xfrm>
          <a:prstGeom prst="roundRect">
            <a:avLst>
              <a:gd name="adj" fmla="val 401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4084301" y="2219038"/>
            <a:ext cx="1319350" cy="1229558"/>
          </a:xfrm>
          <a:prstGeom prst="rect">
            <a:avLst/>
          </a:prstGeom>
          <a:ln>
            <a:noFill/>
          </a:ln>
          <a:effectLst>
            <a:outerShdw blurRad="1397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0000">
                <a:ln>
                  <a:noFill/>
                </a:ln>
                <a:solidFill>
                  <a:schemeClr val="bg1"/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w</a:t>
            </a:r>
          </a:p>
        </p:txBody>
      </p:sp>
      <p:sp>
        <p:nvSpPr>
          <p:cNvPr id="11" name="Marcador de texto 2"/>
          <p:cNvSpPr>
            <a:spLocks noGrp="1"/>
          </p:cNvSpPr>
          <p:nvPr>
            <p:ph type="body" sz="quarter" idx="14" hasCustomPrompt="1"/>
          </p:nvPr>
        </p:nvSpPr>
        <p:spPr>
          <a:xfrm>
            <a:off x="3737122" y="3422468"/>
            <a:ext cx="1987582" cy="404954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800" b="0" i="0" cap="all" baseline="0">
                <a:ln>
                  <a:noFill/>
                </a:ln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/>
              <a:t>Weaknesses</a:t>
            </a:r>
            <a:endParaRPr lang="es-ES_tradnl" dirty="0"/>
          </a:p>
        </p:txBody>
      </p:sp>
      <p:sp>
        <p:nvSpPr>
          <p:cNvPr id="12" name="Rectángulo redondeado 11"/>
          <p:cNvSpPr/>
          <p:nvPr userDrawn="1"/>
        </p:nvSpPr>
        <p:spPr>
          <a:xfrm>
            <a:off x="6336630" y="2024743"/>
            <a:ext cx="2193417" cy="2037807"/>
          </a:xfrm>
          <a:prstGeom prst="roundRect">
            <a:avLst>
              <a:gd name="adj" fmla="val 401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Marcador de texto 2"/>
          <p:cNvSpPr>
            <a:spLocks noGrp="1"/>
          </p:cNvSpPr>
          <p:nvPr>
            <p:ph type="body" sz="quarter" idx="15" hasCustomPrompt="1"/>
          </p:nvPr>
        </p:nvSpPr>
        <p:spPr>
          <a:xfrm>
            <a:off x="6762187" y="2219038"/>
            <a:ext cx="1319350" cy="1229558"/>
          </a:xfrm>
          <a:prstGeom prst="rect">
            <a:avLst/>
          </a:prstGeom>
          <a:ln>
            <a:noFill/>
          </a:ln>
          <a:effectLst>
            <a:outerShdw blurRad="1397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0000">
                <a:ln>
                  <a:noFill/>
                </a:ln>
                <a:solidFill>
                  <a:schemeClr val="bg1"/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o</a:t>
            </a:r>
          </a:p>
        </p:txBody>
      </p:sp>
      <p:sp>
        <p:nvSpPr>
          <p:cNvPr id="14" name="Marcador de texto 2"/>
          <p:cNvSpPr>
            <a:spLocks noGrp="1"/>
          </p:cNvSpPr>
          <p:nvPr>
            <p:ph type="body" sz="quarter" idx="16" hasCustomPrompt="1"/>
          </p:nvPr>
        </p:nvSpPr>
        <p:spPr>
          <a:xfrm>
            <a:off x="6415008" y="3422468"/>
            <a:ext cx="1987582" cy="404954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800" b="0" i="0" cap="all" baseline="0">
                <a:ln>
                  <a:noFill/>
                </a:ln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opportunities</a:t>
            </a:r>
            <a:endParaRPr lang="es-ES_tradnl" dirty="0"/>
          </a:p>
        </p:txBody>
      </p:sp>
      <p:sp>
        <p:nvSpPr>
          <p:cNvPr id="15" name="Rectángulo redondeado 14"/>
          <p:cNvSpPr/>
          <p:nvPr userDrawn="1"/>
        </p:nvSpPr>
        <p:spPr>
          <a:xfrm>
            <a:off x="8962262" y="2024743"/>
            <a:ext cx="2193417" cy="2037807"/>
          </a:xfrm>
          <a:prstGeom prst="roundRect">
            <a:avLst>
              <a:gd name="adj" fmla="val 4014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Marcador de texto 2"/>
          <p:cNvSpPr>
            <a:spLocks noGrp="1"/>
          </p:cNvSpPr>
          <p:nvPr>
            <p:ph type="body" sz="quarter" idx="17" hasCustomPrompt="1"/>
          </p:nvPr>
        </p:nvSpPr>
        <p:spPr>
          <a:xfrm>
            <a:off x="9387819" y="2219038"/>
            <a:ext cx="1319350" cy="1229558"/>
          </a:xfrm>
          <a:prstGeom prst="rect">
            <a:avLst/>
          </a:prstGeom>
          <a:ln>
            <a:noFill/>
          </a:ln>
          <a:effectLst>
            <a:outerShdw blurRad="1397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0000">
                <a:ln>
                  <a:noFill/>
                </a:ln>
                <a:solidFill>
                  <a:schemeClr val="bg1"/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</a:t>
            </a:r>
          </a:p>
        </p:txBody>
      </p:sp>
      <p:sp>
        <p:nvSpPr>
          <p:cNvPr id="17" name="Marcador de texto 2"/>
          <p:cNvSpPr>
            <a:spLocks noGrp="1"/>
          </p:cNvSpPr>
          <p:nvPr>
            <p:ph type="body" sz="quarter" idx="18" hasCustomPrompt="1"/>
          </p:nvPr>
        </p:nvSpPr>
        <p:spPr>
          <a:xfrm>
            <a:off x="9040640" y="3422468"/>
            <a:ext cx="1987582" cy="404954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800" b="0" i="0" cap="all" baseline="0">
                <a:ln>
                  <a:noFill/>
                </a:ln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threats</a:t>
            </a:r>
            <a:endParaRPr lang="es-ES_tradnl" dirty="0"/>
          </a:p>
        </p:txBody>
      </p:sp>
      <p:sp>
        <p:nvSpPr>
          <p:cNvPr id="18" name="Marcador de texto 2"/>
          <p:cNvSpPr>
            <a:spLocks noGrp="1"/>
          </p:cNvSpPr>
          <p:nvPr>
            <p:ph type="body" sz="quarter" idx="19" hasCustomPrompt="1"/>
          </p:nvPr>
        </p:nvSpPr>
        <p:spPr>
          <a:xfrm>
            <a:off x="2949166" y="855221"/>
            <a:ext cx="6283324" cy="51637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ln>
                  <a:noFill/>
                </a:ln>
                <a:solidFill>
                  <a:schemeClr val="bg1"/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9" name="Marcador de texto 2"/>
          <p:cNvSpPr>
            <a:spLocks noGrp="1"/>
          </p:cNvSpPr>
          <p:nvPr>
            <p:ph type="body" sz="quarter" idx="20" hasCustomPrompt="1"/>
          </p:nvPr>
        </p:nvSpPr>
        <p:spPr>
          <a:xfrm>
            <a:off x="2949166" y="560431"/>
            <a:ext cx="6283324" cy="29460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20" name="Rectángulo redondeado 19"/>
          <p:cNvSpPr/>
          <p:nvPr userDrawn="1"/>
        </p:nvSpPr>
        <p:spPr>
          <a:xfrm flipV="1">
            <a:off x="5410947" y="404752"/>
            <a:ext cx="1359762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3216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Image Background with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 userDrawn="1"/>
        </p:nvSpPr>
        <p:spPr>
          <a:xfrm>
            <a:off x="980857" y="2024743"/>
            <a:ext cx="2193417" cy="2037807"/>
          </a:xfrm>
          <a:prstGeom prst="roundRect">
            <a:avLst>
              <a:gd name="adj" fmla="val 4014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1" hasCustomPrompt="1"/>
          </p:nvPr>
        </p:nvSpPr>
        <p:spPr>
          <a:xfrm>
            <a:off x="1458666" y="2519487"/>
            <a:ext cx="1319350" cy="798481"/>
          </a:xfrm>
          <a:prstGeom prst="rect">
            <a:avLst/>
          </a:prstGeom>
          <a:ln>
            <a:noFill/>
          </a:ln>
          <a:effectLst>
            <a:outerShdw blurRad="1397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0000">
                <a:ln>
                  <a:noFill/>
                </a:ln>
                <a:solidFill>
                  <a:schemeClr val="bg1"/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s</a:t>
            </a:r>
          </a:p>
        </p:txBody>
      </p:sp>
      <p:sp>
        <p:nvSpPr>
          <p:cNvPr id="8" name="Marcador de texto 2"/>
          <p:cNvSpPr>
            <a:spLocks noGrp="1"/>
          </p:cNvSpPr>
          <p:nvPr>
            <p:ph type="body" sz="quarter" idx="12" hasCustomPrompt="1"/>
          </p:nvPr>
        </p:nvSpPr>
        <p:spPr>
          <a:xfrm>
            <a:off x="1059235" y="3422468"/>
            <a:ext cx="1987582" cy="404954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800" b="0" i="0" cap="all" baseline="0">
                <a:ln>
                  <a:noFill/>
                </a:ln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streghts</a:t>
            </a:r>
            <a:endParaRPr lang="es-ES_tradnl" dirty="0"/>
          </a:p>
        </p:txBody>
      </p:sp>
      <p:sp>
        <p:nvSpPr>
          <p:cNvPr id="9" name="Rectángulo redondeado 8"/>
          <p:cNvSpPr/>
          <p:nvPr userDrawn="1"/>
        </p:nvSpPr>
        <p:spPr>
          <a:xfrm>
            <a:off x="3658744" y="2024743"/>
            <a:ext cx="2193417" cy="2037807"/>
          </a:xfrm>
          <a:prstGeom prst="roundRect">
            <a:avLst>
              <a:gd name="adj" fmla="val 4014"/>
            </a:avLst>
          </a:pr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Marcador de texto 2"/>
          <p:cNvSpPr>
            <a:spLocks noGrp="1"/>
          </p:cNvSpPr>
          <p:nvPr>
            <p:ph type="body" sz="quarter" idx="13" hasCustomPrompt="1"/>
          </p:nvPr>
        </p:nvSpPr>
        <p:spPr>
          <a:xfrm>
            <a:off x="4136553" y="2519487"/>
            <a:ext cx="1319350" cy="798481"/>
          </a:xfrm>
          <a:prstGeom prst="rect">
            <a:avLst/>
          </a:prstGeom>
          <a:ln>
            <a:noFill/>
          </a:ln>
          <a:effectLst>
            <a:outerShdw blurRad="1397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0000">
                <a:ln>
                  <a:noFill/>
                </a:ln>
                <a:solidFill>
                  <a:schemeClr val="bg1"/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w</a:t>
            </a:r>
          </a:p>
        </p:txBody>
      </p:sp>
      <p:sp>
        <p:nvSpPr>
          <p:cNvPr id="11" name="Marcador de texto 2"/>
          <p:cNvSpPr>
            <a:spLocks noGrp="1"/>
          </p:cNvSpPr>
          <p:nvPr>
            <p:ph type="body" sz="quarter" idx="14" hasCustomPrompt="1"/>
          </p:nvPr>
        </p:nvSpPr>
        <p:spPr>
          <a:xfrm>
            <a:off x="3737122" y="3422468"/>
            <a:ext cx="1987582" cy="404954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800" b="0" i="0" cap="all" baseline="0">
                <a:ln>
                  <a:noFill/>
                </a:ln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Weaknesses</a:t>
            </a:r>
            <a:endParaRPr lang="es-ES_tradnl" dirty="0"/>
          </a:p>
        </p:txBody>
      </p:sp>
      <p:sp>
        <p:nvSpPr>
          <p:cNvPr id="12" name="Rectángulo redondeado 11"/>
          <p:cNvSpPr/>
          <p:nvPr userDrawn="1"/>
        </p:nvSpPr>
        <p:spPr>
          <a:xfrm>
            <a:off x="6336630" y="2024743"/>
            <a:ext cx="2193417" cy="2037807"/>
          </a:xfrm>
          <a:prstGeom prst="roundRect">
            <a:avLst>
              <a:gd name="adj" fmla="val 4014"/>
            </a:avLst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3" name="Marcador de texto 2"/>
          <p:cNvSpPr>
            <a:spLocks noGrp="1"/>
          </p:cNvSpPr>
          <p:nvPr>
            <p:ph type="body" sz="quarter" idx="15" hasCustomPrompt="1"/>
          </p:nvPr>
        </p:nvSpPr>
        <p:spPr>
          <a:xfrm>
            <a:off x="6814439" y="2519487"/>
            <a:ext cx="1319350" cy="798481"/>
          </a:xfrm>
          <a:prstGeom prst="rect">
            <a:avLst/>
          </a:prstGeom>
          <a:ln>
            <a:noFill/>
          </a:ln>
          <a:effectLst>
            <a:outerShdw blurRad="1397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0000">
                <a:ln>
                  <a:noFill/>
                </a:ln>
                <a:solidFill>
                  <a:schemeClr val="bg1"/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o</a:t>
            </a:r>
          </a:p>
        </p:txBody>
      </p:sp>
      <p:sp>
        <p:nvSpPr>
          <p:cNvPr id="14" name="Marcador de texto 2"/>
          <p:cNvSpPr>
            <a:spLocks noGrp="1"/>
          </p:cNvSpPr>
          <p:nvPr>
            <p:ph type="body" sz="quarter" idx="16" hasCustomPrompt="1"/>
          </p:nvPr>
        </p:nvSpPr>
        <p:spPr>
          <a:xfrm>
            <a:off x="6415008" y="3422468"/>
            <a:ext cx="1987582" cy="404954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800" b="0" i="0" cap="all" baseline="0">
                <a:ln>
                  <a:noFill/>
                </a:ln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opportunities</a:t>
            </a:r>
            <a:endParaRPr lang="es-ES_tradnl" dirty="0"/>
          </a:p>
        </p:txBody>
      </p:sp>
      <p:sp>
        <p:nvSpPr>
          <p:cNvPr id="15" name="Rectángulo redondeado 14"/>
          <p:cNvSpPr/>
          <p:nvPr userDrawn="1"/>
        </p:nvSpPr>
        <p:spPr>
          <a:xfrm>
            <a:off x="8962262" y="2024743"/>
            <a:ext cx="2193417" cy="2037807"/>
          </a:xfrm>
          <a:prstGeom prst="roundRect">
            <a:avLst>
              <a:gd name="adj" fmla="val 4014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Marcador de texto 2"/>
          <p:cNvSpPr>
            <a:spLocks noGrp="1"/>
          </p:cNvSpPr>
          <p:nvPr>
            <p:ph type="body" sz="quarter" idx="17" hasCustomPrompt="1"/>
          </p:nvPr>
        </p:nvSpPr>
        <p:spPr>
          <a:xfrm>
            <a:off x="9440071" y="2519487"/>
            <a:ext cx="1319350" cy="798481"/>
          </a:xfrm>
          <a:prstGeom prst="rect">
            <a:avLst/>
          </a:prstGeom>
          <a:ln>
            <a:noFill/>
          </a:ln>
          <a:effectLst>
            <a:outerShdw blurRad="139700" dist="1270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0000">
                <a:ln>
                  <a:noFill/>
                </a:ln>
                <a:solidFill>
                  <a:schemeClr val="bg1"/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</a:t>
            </a:r>
          </a:p>
        </p:txBody>
      </p:sp>
      <p:sp>
        <p:nvSpPr>
          <p:cNvPr id="17" name="Marcador de texto 2"/>
          <p:cNvSpPr>
            <a:spLocks noGrp="1"/>
          </p:cNvSpPr>
          <p:nvPr>
            <p:ph type="body" sz="quarter" idx="18" hasCustomPrompt="1"/>
          </p:nvPr>
        </p:nvSpPr>
        <p:spPr>
          <a:xfrm>
            <a:off x="9040640" y="3422468"/>
            <a:ext cx="1987582" cy="404954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800" b="0" i="0" cap="all" baseline="0">
                <a:ln>
                  <a:noFill/>
                </a:ln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threats</a:t>
            </a:r>
            <a:endParaRPr lang="es-ES_tradnl" dirty="0"/>
          </a:p>
        </p:txBody>
      </p:sp>
      <p:sp>
        <p:nvSpPr>
          <p:cNvPr id="18" name="Marcador de texto 2"/>
          <p:cNvSpPr>
            <a:spLocks noGrp="1"/>
          </p:cNvSpPr>
          <p:nvPr>
            <p:ph type="body" sz="quarter" idx="19" hasCustomPrompt="1"/>
          </p:nvPr>
        </p:nvSpPr>
        <p:spPr>
          <a:xfrm>
            <a:off x="2949166" y="855221"/>
            <a:ext cx="6283324" cy="51637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ln>
                  <a:noFill/>
                </a:ln>
                <a:solidFill>
                  <a:schemeClr val="bg1"/>
                </a:solidFill>
                <a:latin typeface="Lemon/Milk" charset="0"/>
                <a:ea typeface="Lemon/Milk" charset="0"/>
                <a:cs typeface="Lemon/Milk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Example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_tradnl" dirty="0"/>
          </a:p>
        </p:txBody>
      </p:sp>
      <p:sp>
        <p:nvSpPr>
          <p:cNvPr id="19" name="Marcador de texto 2"/>
          <p:cNvSpPr>
            <a:spLocks noGrp="1"/>
          </p:cNvSpPr>
          <p:nvPr>
            <p:ph type="body" sz="quarter" idx="20" hasCustomPrompt="1"/>
          </p:nvPr>
        </p:nvSpPr>
        <p:spPr>
          <a:xfrm>
            <a:off x="2949166" y="560431"/>
            <a:ext cx="6283324" cy="29460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1500" b="1" i="0" baseline="0">
                <a:ln>
                  <a:noFill/>
                </a:ln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defRPr>
            </a:lvl1pPr>
            <a:lvl2pPr marL="4572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2pPr>
            <a:lvl3pPr marL="9144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3pPr>
            <a:lvl4pPr marL="13716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4pPr>
            <a:lvl5pPr marL="1828800" indent="0" algn="l">
              <a:buNone/>
              <a:defRPr>
                <a:latin typeface="Lemon/Milk" charset="0"/>
                <a:ea typeface="Lemon/Milk" charset="0"/>
                <a:cs typeface="Lemon/Milk" charset="0"/>
              </a:defRPr>
            </a:lvl5pPr>
          </a:lstStyle>
          <a:p>
            <a:pPr lvl="0"/>
            <a:r>
              <a:rPr lang="es-ES_tradnl" dirty="0"/>
              <a:t>TITLE EXAMPLE HERE</a:t>
            </a:r>
          </a:p>
        </p:txBody>
      </p:sp>
      <p:sp>
        <p:nvSpPr>
          <p:cNvPr id="21" name="Rectángulo redondeado 20"/>
          <p:cNvSpPr/>
          <p:nvPr userDrawn="1"/>
        </p:nvSpPr>
        <p:spPr>
          <a:xfrm flipV="1">
            <a:off x="5410947" y="404752"/>
            <a:ext cx="1359762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9363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"/>
                            </p:stCondLst>
                            <p:childTnLst>
                              <p:par>
                                <p:cTn id="2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200"/>
                            </p:stCondLst>
                            <p:childTnLst>
                              <p:par>
                                <p:cTn id="3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200"/>
                            </p:stCondLst>
                            <p:childTnLst>
                              <p:par>
                                <p:cTn id="4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200"/>
                            </p:stCondLst>
                            <p:childTnLst>
                              <p:par>
                                <p:cTn id="6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animBg="1"/>
      <p:bldP spid="10" grpId="0" build="p"/>
      <p:bldP spid="11" grpId="0" build="p"/>
      <p:bldP spid="12" grpId="0" animBg="1"/>
      <p:bldP spid="13" grpId="0" build="p"/>
      <p:bldP spid="14" grpId="0" build="p"/>
      <p:bldP spid="15" grpId="0" animBg="1"/>
      <p:bldP spid="16" grpId="0" build="p"/>
      <p:bldP spid="17" grpId="0" build="p"/>
      <p:bldP spid="1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9" grpId="0" build="p"/>
      <p:bldP spid="21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2101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0" r:id="rId3"/>
    <p:sldLayoutId id="2147483721" r:id="rId4"/>
    <p:sldLayoutId id="2147483655" r:id="rId5"/>
    <p:sldLayoutId id="2147483660" r:id="rId6"/>
    <p:sldLayoutId id="2147483675" r:id="rId7"/>
    <p:sldLayoutId id="2147483688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52" r:id="rId14"/>
    <p:sldLayoutId id="2147483712" r:id="rId15"/>
    <p:sldLayoutId id="2147483651" r:id="rId16"/>
    <p:sldLayoutId id="2147483658" r:id="rId17"/>
    <p:sldLayoutId id="2147483653" r:id="rId18"/>
    <p:sldLayoutId id="2147483676" r:id="rId19"/>
    <p:sldLayoutId id="2147483659" r:id="rId20"/>
    <p:sldLayoutId id="2147483677" r:id="rId21"/>
    <p:sldLayoutId id="2147483698" r:id="rId22"/>
    <p:sldLayoutId id="2147483699" r:id="rId23"/>
    <p:sldLayoutId id="2147483700" r:id="rId24"/>
    <p:sldLayoutId id="2147483713" r:id="rId25"/>
    <p:sldLayoutId id="2147483714" r:id="rId26"/>
    <p:sldLayoutId id="2147483715" r:id="rId27"/>
    <p:sldLayoutId id="2147483716" r:id="rId28"/>
    <p:sldLayoutId id="2147483717" r:id="rId29"/>
    <p:sldLayoutId id="2147483718" r:id="rId30"/>
    <p:sldLayoutId id="2147483719" r:id="rId31"/>
    <p:sldLayoutId id="2147483720" r:id="rId32"/>
    <p:sldLayoutId id="2147483709" r:id="rId33"/>
    <p:sldLayoutId id="2147483701" r:id="rId34"/>
    <p:sldLayoutId id="2147483702" r:id="rId35"/>
    <p:sldLayoutId id="2147483703" r:id="rId36"/>
    <p:sldLayoutId id="2147483704" r:id="rId37"/>
    <p:sldLayoutId id="2147483706" r:id="rId38"/>
    <p:sldLayoutId id="2147483705" r:id="rId39"/>
    <p:sldLayoutId id="2147483707" r:id="rId40"/>
    <p:sldLayoutId id="2147483708" r:id="rId41"/>
    <p:sldLayoutId id="2147483710" r:id="rId42"/>
    <p:sldLayoutId id="2147483711" r:id="rId43"/>
    <p:sldLayoutId id="2147483678" r:id="rId44"/>
    <p:sldLayoutId id="2147483680" r:id="rId45"/>
    <p:sldLayoutId id="2147483682" r:id="rId46"/>
    <p:sldLayoutId id="2147483683" r:id="rId47"/>
    <p:sldLayoutId id="2147483685" r:id="rId48"/>
    <p:sldLayoutId id="2147483686" r:id="rId49"/>
    <p:sldLayoutId id="2147483687" r:id="rId50"/>
    <p:sldLayoutId id="2147483654" r:id="rId51"/>
    <p:sldLayoutId id="2147483656" r:id="rId5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ctr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ctr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ctr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ctr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bre 6"/>
          <p:cNvSpPr/>
          <p:nvPr userDrawn="1"/>
        </p:nvSpPr>
        <p:spPr>
          <a:xfrm flipV="1">
            <a:off x="0" y="1789769"/>
            <a:ext cx="488557" cy="2971670"/>
          </a:xfrm>
          <a:custGeom>
            <a:avLst/>
            <a:gdLst>
              <a:gd name="connsiteX0" fmla="*/ 0 w 609600"/>
              <a:gd name="connsiteY0" fmla="*/ 3573012 h 3573012"/>
              <a:gd name="connsiteX1" fmla="*/ 484714 w 609600"/>
              <a:gd name="connsiteY1" fmla="*/ 3573012 h 3573012"/>
              <a:gd name="connsiteX2" fmla="*/ 609600 w 609600"/>
              <a:gd name="connsiteY2" fmla="*/ 3448126 h 3573012"/>
              <a:gd name="connsiteX3" fmla="*/ 609600 w 609600"/>
              <a:gd name="connsiteY3" fmla="*/ 124886 h 3573012"/>
              <a:gd name="connsiteX4" fmla="*/ 484714 w 609600"/>
              <a:gd name="connsiteY4" fmla="*/ 0 h 3573012"/>
              <a:gd name="connsiteX5" fmla="*/ 0 w 609600"/>
              <a:gd name="connsiteY5" fmla="*/ 0 h 3573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" h="3573012">
                <a:moveTo>
                  <a:pt x="0" y="3573012"/>
                </a:moveTo>
                <a:lnTo>
                  <a:pt x="484714" y="3573012"/>
                </a:lnTo>
                <a:cubicBezTo>
                  <a:pt x="553687" y="3573012"/>
                  <a:pt x="609600" y="3517099"/>
                  <a:pt x="609600" y="3448126"/>
                </a:cubicBezTo>
                <a:lnTo>
                  <a:pt x="609600" y="124886"/>
                </a:lnTo>
                <a:cubicBezTo>
                  <a:pt x="609600" y="55913"/>
                  <a:pt x="553687" y="0"/>
                  <a:pt x="484714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06197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81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ctr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ctr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ctr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ctr" defTabSz="914400" rtl="0" eaLnBrk="1" latinLnBrk="0" hangingPunct="1">
        <a:lnSpc>
          <a:spcPct val="90000"/>
        </a:lnSpc>
        <a:spcBef>
          <a:spcPts val="500"/>
        </a:spcBef>
        <a:buFont typeface="Arial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8.jpeg"/><Relationship Id="rId7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8.jpg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6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0.w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4.jpeg"/><Relationship Id="rId4" Type="http://schemas.openxmlformats.org/officeDocument/2006/relationships/image" Target="../media/image53.gi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jp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1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1.wmf"/><Relationship Id="rId4" Type="http://schemas.openxmlformats.org/officeDocument/2006/relationships/image" Target="../media/image6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3.jpg"/><Relationship Id="rId4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4.jpg"/><Relationship Id="rId4" Type="http://schemas.microsoft.com/office/2007/relationships/hdphoto" Target="../media/hdphoto8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Marcador de imagen 4"/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76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" b="46"/>
          <a:stretch>
            <a:fillRect/>
          </a:stretch>
        </p:blipFill>
        <p:spPr>
          <a:xfrm>
            <a:off x="21542" y="126886"/>
            <a:ext cx="12202931" cy="6858000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-1" y="6858000"/>
            <a:ext cx="12230101" cy="6810718"/>
          </a:xfrm>
          <a:prstGeom prst="rect">
            <a:avLst/>
          </a:prstGeom>
        </p:spPr>
      </p:pic>
      <p:sp>
        <p:nvSpPr>
          <p:cNvPr id="16" name="Marcador de texto 2"/>
          <p:cNvSpPr txBox="1">
            <a:spLocks/>
          </p:cNvSpPr>
          <p:nvPr/>
        </p:nvSpPr>
        <p:spPr>
          <a:xfrm>
            <a:off x="958136" y="8712961"/>
            <a:ext cx="5678641" cy="827957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_tradnl" sz="6000" b="1" dirty="0" smtClean="0">
                <a:solidFill>
                  <a:schemeClr val="bg1">
                    <a:lumMod val="7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HUMAN</a:t>
            </a:r>
            <a:endParaRPr lang="es-ES_tradnl" sz="6000" b="1" dirty="0">
              <a:solidFill>
                <a:schemeClr val="bg1">
                  <a:lumMod val="75000"/>
                </a:schemeClr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sp>
        <p:nvSpPr>
          <p:cNvPr id="17" name="Marcador de texto 6"/>
          <p:cNvSpPr txBox="1">
            <a:spLocks/>
          </p:cNvSpPr>
          <p:nvPr/>
        </p:nvSpPr>
        <p:spPr>
          <a:xfrm>
            <a:off x="958136" y="10935293"/>
            <a:ext cx="3879335" cy="707927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ES_tradnl" sz="2400" b="1" cap="all" dirty="0" smtClean="0">
                <a:solidFill>
                  <a:schemeClr val="bg1"/>
                </a:solidFill>
                <a:latin typeface="Lato" charset="0"/>
                <a:ea typeface="Lato" charset="0"/>
                <a:cs typeface="Lato" charset="0"/>
              </a:rPr>
              <a:t>- GROUP 9 -</a:t>
            </a:r>
            <a:endParaRPr lang="es-ES_tradnl" sz="2400" b="1" cap="all" dirty="0">
              <a:solidFill>
                <a:schemeClr val="bg1"/>
              </a:solidFill>
              <a:latin typeface="Lato" charset="0"/>
              <a:ea typeface="Lato" charset="0"/>
              <a:cs typeface="Lato" charset="0"/>
            </a:endParaRPr>
          </a:p>
        </p:txBody>
      </p:sp>
      <p:sp>
        <p:nvSpPr>
          <p:cNvPr id="18" name="Marcador de texto 3"/>
          <p:cNvSpPr txBox="1">
            <a:spLocks/>
          </p:cNvSpPr>
          <p:nvPr/>
        </p:nvSpPr>
        <p:spPr>
          <a:xfrm>
            <a:off x="958136" y="9419014"/>
            <a:ext cx="5678641" cy="827957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_tradnl" sz="6000" dirty="0" smtClean="0">
                <a:solidFill>
                  <a:schemeClr val="accent4"/>
                </a:solidFill>
                <a:latin typeface="Lato Light" charset="0"/>
                <a:ea typeface="Lato Light" charset="0"/>
                <a:cs typeface="Lato Light" charset="0"/>
              </a:rPr>
              <a:t>COMPUTER</a:t>
            </a:r>
            <a:endParaRPr lang="es-ES_tradnl" sz="6000" dirty="0">
              <a:solidFill>
                <a:schemeClr val="accent4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19" name="Marcador de texto 5"/>
          <p:cNvSpPr txBox="1">
            <a:spLocks/>
          </p:cNvSpPr>
          <p:nvPr/>
        </p:nvSpPr>
        <p:spPr>
          <a:xfrm>
            <a:off x="958136" y="10119648"/>
            <a:ext cx="6137145" cy="827957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_tradnl" sz="6000" b="1" dirty="0" smtClean="0">
                <a:solidFill>
                  <a:schemeClr val="bg1">
                    <a:lumMod val="7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INTERFACE</a:t>
            </a:r>
            <a:endParaRPr lang="es-ES_tradnl" sz="6000" b="1" dirty="0">
              <a:solidFill>
                <a:schemeClr val="bg1">
                  <a:lumMod val="75000"/>
                </a:schemeClr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sp>
        <p:nvSpPr>
          <p:cNvPr id="20" name="Rectángulo redondeado 19"/>
          <p:cNvSpPr/>
          <p:nvPr/>
        </p:nvSpPr>
        <p:spPr>
          <a:xfrm flipV="1">
            <a:off x="1082787" y="8476103"/>
            <a:ext cx="1359762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1" name="Marcador de texto 2"/>
          <p:cNvSpPr txBox="1">
            <a:spLocks/>
          </p:cNvSpPr>
          <p:nvPr/>
        </p:nvSpPr>
        <p:spPr>
          <a:xfrm>
            <a:off x="2287891" y="2671291"/>
            <a:ext cx="7654315" cy="176918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6000" b="1" dirty="0" err="1">
                <a:solidFill>
                  <a:schemeClr val="bg1">
                    <a:lumMod val="7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Systems</a:t>
            </a:r>
            <a:r>
              <a:rPr lang="es-ES_tradnl" sz="6000" b="1" dirty="0">
                <a:solidFill>
                  <a:schemeClr val="bg1">
                    <a:lumMod val="7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 </a:t>
            </a:r>
            <a:r>
              <a:rPr lang="es-ES_tradnl" sz="6000" b="1" dirty="0" smtClean="0">
                <a:solidFill>
                  <a:schemeClr val="bg1">
                    <a:lumMod val="7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/>
            </a:r>
            <a:br>
              <a:rPr lang="es-ES_tradnl" sz="6000" b="1" dirty="0" smtClean="0">
                <a:solidFill>
                  <a:schemeClr val="bg1">
                    <a:lumMod val="7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</a:br>
            <a:r>
              <a:rPr lang="es-ES_tradnl" sz="6000" b="1" dirty="0" err="1" smtClean="0">
                <a:solidFill>
                  <a:schemeClr val="bg1">
                    <a:lumMod val="7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Analysis</a:t>
            </a:r>
            <a:r>
              <a:rPr lang="es-ES_tradnl" sz="6000" b="1" dirty="0" smtClean="0">
                <a:solidFill>
                  <a:schemeClr val="bg1">
                    <a:lumMod val="7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 </a:t>
            </a:r>
            <a:r>
              <a:rPr lang="es-ES_tradnl" sz="6000" b="1" dirty="0">
                <a:solidFill>
                  <a:schemeClr val="bg1">
                    <a:lumMod val="7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and </a:t>
            </a:r>
            <a:r>
              <a:rPr lang="es-ES_tradnl" sz="6000" b="1" dirty="0" err="1">
                <a:solidFill>
                  <a:schemeClr val="bg1">
                    <a:lumMod val="75000"/>
                  </a:schemeClr>
                </a:solidFill>
                <a:latin typeface="Lato Black" charset="0"/>
                <a:ea typeface="Lato Black" charset="0"/>
                <a:cs typeface="Lato Black" charset="0"/>
              </a:rPr>
              <a:t>Design</a:t>
            </a:r>
            <a:endParaRPr lang="es-ES_tradnl" sz="6000" b="1" dirty="0">
              <a:solidFill>
                <a:schemeClr val="bg1">
                  <a:lumMod val="75000"/>
                </a:schemeClr>
              </a:solidFill>
              <a:latin typeface="Lato Black" charset="0"/>
              <a:ea typeface="Lato Black" charset="0"/>
              <a:cs typeface="Lato Black" charset="0"/>
            </a:endParaRPr>
          </a:p>
        </p:txBody>
      </p:sp>
      <p:sp>
        <p:nvSpPr>
          <p:cNvPr id="22" name="Marcador de texto 3"/>
          <p:cNvSpPr txBox="1">
            <a:spLocks/>
          </p:cNvSpPr>
          <p:nvPr/>
        </p:nvSpPr>
        <p:spPr>
          <a:xfrm>
            <a:off x="5646058" y="4715946"/>
            <a:ext cx="5979886" cy="41397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_tradnl" dirty="0" smtClean="0">
                <a:solidFill>
                  <a:schemeClr val="accent4"/>
                </a:solidFill>
                <a:latin typeface="Lato Light" charset="0"/>
                <a:ea typeface="Lato Light" charset="0"/>
                <a:cs typeface="Lato Light" charset="0"/>
              </a:rPr>
              <a:t>Instructor: PhD. </a:t>
            </a:r>
            <a:r>
              <a:rPr lang="es-ES_tradnl" dirty="0" err="1" smtClean="0">
                <a:solidFill>
                  <a:schemeClr val="accent4"/>
                </a:solidFill>
                <a:latin typeface="Lato Light" charset="0"/>
                <a:ea typeface="Lato Light" charset="0"/>
                <a:cs typeface="Lato Light" charset="0"/>
              </a:rPr>
              <a:t>Nguyen</a:t>
            </a:r>
            <a:r>
              <a:rPr lang="es-ES_tradnl" dirty="0" smtClean="0">
                <a:solidFill>
                  <a:schemeClr val="accent4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s-ES_tradnl" dirty="0" err="1" smtClean="0">
                <a:solidFill>
                  <a:schemeClr val="accent4"/>
                </a:solidFill>
                <a:latin typeface="Lato Light" charset="0"/>
                <a:ea typeface="Lato Light" charset="0"/>
                <a:cs typeface="Lato Light" charset="0"/>
              </a:rPr>
              <a:t>Thanh</a:t>
            </a:r>
            <a:r>
              <a:rPr lang="es-ES_tradnl" dirty="0" smtClean="0">
                <a:solidFill>
                  <a:schemeClr val="accent4"/>
                </a:solidFill>
                <a:latin typeface="Lato Light" charset="0"/>
                <a:ea typeface="Lato Light" charset="0"/>
                <a:cs typeface="Lato Light" charset="0"/>
              </a:rPr>
              <a:t> </a:t>
            </a:r>
            <a:r>
              <a:rPr lang="es-ES_tradnl" dirty="0" err="1" smtClean="0">
                <a:solidFill>
                  <a:schemeClr val="accent4"/>
                </a:solidFill>
                <a:latin typeface="Lato Light" charset="0"/>
                <a:ea typeface="Lato Light" charset="0"/>
                <a:cs typeface="Lato Light" charset="0"/>
              </a:rPr>
              <a:t>Tung</a:t>
            </a:r>
            <a:endParaRPr lang="es-ES_tradnl" dirty="0">
              <a:solidFill>
                <a:schemeClr val="accent4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5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22222E-6 L -2.5E-6 -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3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0 0 L 0 -1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 0 L 0 -1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0 -1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0 L 0 -1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grpId="2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0 0 L 0 -1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3.54167E-6 -0.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0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4" presetClass="path" presetSubtype="0" accel="50000" decel="5000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2.5E-6 1.48148E-6 L -2.5E-6 -1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-4.07407E-6 L -3.33333E-6 -1 " pathEditMode="relative" rAng="0" ptsTypes="AA">
                                      <p:cBhvr>
                                        <p:cTn id="2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6" grpId="1"/>
      <p:bldP spid="17" grpId="1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14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7" grpId="2"/>
      <p:bldP spid="18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8" grpId="1"/>
      <p:bldP spid="19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1"/>
      <p:bldP spid="20" grpId="1" animBg="1"/>
      <p:bldP spid="20" grpId="2" animBg="1"/>
      <p:bldP spid="20" grpId="3" animBg="1"/>
      <p:bldP spid="21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1"/>
      <p:bldP spid="22" grpId="0" build="p">
        <p:tmplLst>
          <p:tmpl lvl="1">
            <p:tnLst>
              <p:par>
                <p:cTn presetID="2" presetClass="entr" presetSubtype="8" fill="hold" nodeType="afterEffect">
                  <p:stCondLst>
                    <p:cond delay="7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2382255" y="1501271"/>
            <a:ext cx="7417145" cy="1316573"/>
          </a:xfrm>
        </p:spPr>
        <p:txBody>
          <a:bodyPr/>
          <a:lstStyle/>
          <a:p>
            <a:r>
              <a:rPr lang="en-US" sz="2400" dirty="0" err="1" smtClean="0"/>
              <a:t>Phản</a:t>
            </a:r>
            <a:r>
              <a:rPr lang="en-US" sz="2400" dirty="0" smtClean="0"/>
              <a:t> </a:t>
            </a:r>
            <a:r>
              <a:rPr lang="en-US" sz="2400" dirty="0" err="1" smtClean="0"/>
              <a:t>ánh</a:t>
            </a:r>
            <a:r>
              <a:rPr lang="en-US" sz="2400" dirty="0" smtClean="0"/>
              <a:t> </a:t>
            </a:r>
            <a:r>
              <a:rPr lang="en-US" sz="2400" dirty="0" err="1" smtClean="0"/>
              <a:t>tính</a:t>
            </a:r>
            <a:r>
              <a:rPr lang="en-US" sz="2400" dirty="0" smtClean="0"/>
              <a:t> </a:t>
            </a:r>
            <a:r>
              <a:rPr lang="en-US" sz="2400" dirty="0" err="1" smtClean="0"/>
              <a:t>hiệu</a:t>
            </a:r>
            <a:r>
              <a:rPr lang="en-US" sz="2400" dirty="0" smtClean="0"/>
              <a:t> </a:t>
            </a:r>
            <a:r>
              <a:rPr lang="en-US" sz="2400" dirty="0" err="1" smtClean="0"/>
              <a:t>quả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việc</a:t>
            </a:r>
            <a:r>
              <a:rPr lang="en-US" sz="2400" dirty="0" smtClean="0"/>
              <a:t> </a:t>
            </a:r>
            <a:r>
              <a:rPr lang="en-US" sz="2400" dirty="0" err="1" smtClean="0"/>
              <a:t>thực</a:t>
            </a:r>
            <a:r>
              <a:rPr lang="en-US" sz="2400" dirty="0" smtClean="0"/>
              <a:t> </a:t>
            </a:r>
            <a:r>
              <a:rPr lang="en-US" sz="2400" dirty="0" err="1" smtClean="0"/>
              <a:t>hiện</a:t>
            </a:r>
            <a:r>
              <a:rPr lang="en-US" sz="2400" dirty="0" smtClean="0"/>
              <a:t> </a:t>
            </a:r>
            <a:r>
              <a:rPr lang="en-US" sz="2400" dirty="0" err="1" smtClean="0"/>
              <a:t>nhiệm</a:t>
            </a:r>
            <a:r>
              <a:rPr lang="en-US" sz="2400" dirty="0" smtClean="0"/>
              <a:t> </a:t>
            </a:r>
            <a:r>
              <a:rPr lang="en-US" sz="2400" dirty="0" err="1" smtClean="0"/>
              <a:t>vụ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&amp; </a:t>
            </a:r>
            <a:r>
              <a:rPr lang="en-US" sz="2400" dirty="0" err="1" smtClean="0"/>
              <a:t>chất</a:t>
            </a:r>
            <a:r>
              <a:rPr lang="en-US" sz="2400" dirty="0" smtClean="0"/>
              <a:t> </a:t>
            </a:r>
            <a:r>
              <a:rPr lang="en-US" sz="2400" dirty="0" err="1" smtClean="0"/>
              <a:t>lượng</a:t>
            </a:r>
            <a:r>
              <a:rPr lang="en-US" sz="2400" dirty="0" smtClean="0"/>
              <a:t> </a:t>
            </a: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nó</a:t>
            </a:r>
            <a:endParaRPr lang="en-US" sz="2400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PERFORMANCE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874B276-8FB4-4ACB-9938-AEAD1E682E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038" y="3135085"/>
            <a:ext cx="4295039" cy="2858153"/>
          </a:xfrm>
          <a:prstGeom prst="rect">
            <a:avLst/>
          </a:prstGeom>
        </p:spPr>
      </p:pic>
      <p:sp>
        <p:nvSpPr>
          <p:cNvPr id="5" name="Rectángulo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6138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2382255" y="1501271"/>
            <a:ext cx="7417145" cy="1316573"/>
          </a:xfrm>
        </p:spPr>
        <p:txBody>
          <a:bodyPr/>
          <a:lstStyle/>
          <a:p>
            <a:r>
              <a:rPr lang="en-US" sz="2400" dirty="0" err="1" smtClean="0"/>
              <a:t>Mang</a:t>
            </a:r>
            <a:r>
              <a:rPr lang="en-US" sz="2400" dirty="0" smtClean="0"/>
              <a:t> </a:t>
            </a:r>
            <a:r>
              <a:rPr lang="en-US" sz="2400" dirty="0" err="1" smtClean="0"/>
              <a:t>lại</a:t>
            </a:r>
            <a:r>
              <a:rPr lang="en-US" sz="2400" dirty="0" smtClean="0"/>
              <a:t> </a:t>
            </a:r>
            <a:r>
              <a:rPr lang="en-US" sz="2400" dirty="0" err="1" smtClean="0"/>
              <a:t>cái</a:t>
            </a:r>
            <a:r>
              <a:rPr lang="en-US" sz="2400" dirty="0" smtClean="0"/>
              <a:t> </a:t>
            </a:r>
            <a:r>
              <a:rPr lang="en-US" sz="2400" dirty="0" err="1" smtClean="0"/>
              <a:t>nhìn</a:t>
            </a:r>
            <a:r>
              <a:rPr lang="en-US" sz="2400" dirty="0" smtClean="0"/>
              <a:t> an </a:t>
            </a:r>
            <a:r>
              <a:rPr lang="en-US" sz="2400" dirty="0" err="1" smtClean="0"/>
              <a:t>toàn</a:t>
            </a:r>
            <a:r>
              <a:rPr lang="en-US" sz="2400" dirty="0" smtClean="0"/>
              <a:t>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 err="1" smtClean="0"/>
              <a:t>thái</a:t>
            </a:r>
            <a:r>
              <a:rPr lang="en-US" sz="2400" dirty="0" smtClean="0"/>
              <a:t> </a:t>
            </a:r>
            <a:r>
              <a:rPr lang="en-US" sz="2400" dirty="0" err="1" smtClean="0"/>
              <a:t>độ</a:t>
            </a:r>
            <a:r>
              <a:rPr lang="en-US" sz="2400" dirty="0" smtClean="0"/>
              <a:t> </a:t>
            </a:r>
            <a:r>
              <a:rPr lang="en-US" sz="2400" dirty="0" err="1" smtClean="0"/>
              <a:t>tâm</a:t>
            </a:r>
            <a:r>
              <a:rPr lang="en-US" sz="2400" dirty="0" smtClean="0"/>
              <a:t> </a:t>
            </a:r>
            <a:r>
              <a:rPr lang="en-US" sz="2400" dirty="0" err="1" smtClean="0"/>
              <a:t>lý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err="1" smtClean="0"/>
              <a:t>của</a:t>
            </a:r>
            <a:r>
              <a:rPr lang="en-US" sz="2400" dirty="0" smtClean="0"/>
              <a:t> </a:t>
            </a:r>
            <a:r>
              <a:rPr lang="en-US" sz="2400" dirty="0" err="1" smtClean="0"/>
              <a:t>người</a:t>
            </a:r>
            <a:r>
              <a:rPr lang="en-US" sz="2400" dirty="0" smtClean="0"/>
              <a:t> </a:t>
            </a:r>
            <a:r>
              <a:rPr lang="en-US" sz="2400" dirty="0" err="1" smtClean="0"/>
              <a:t>dùng</a:t>
            </a:r>
            <a:endParaRPr lang="en-US" sz="2400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WELL-BEING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3CE39F0-753B-4B88-B605-2174F36CF6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652" y="3155915"/>
            <a:ext cx="6610350" cy="2771775"/>
          </a:xfrm>
          <a:prstGeom prst="rect">
            <a:avLst/>
          </a:prstGeom>
        </p:spPr>
      </p:pic>
      <p:sp>
        <p:nvSpPr>
          <p:cNvPr id="6" name="Rectángulo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9575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685772" y="3013788"/>
            <a:ext cx="3046473" cy="1744823"/>
          </a:xfrm>
        </p:spPr>
        <p:txBody>
          <a:bodyPr/>
          <a:lstStyle/>
          <a:p>
            <a:r>
              <a:rPr lang="en-US" sz="8000" dirty="0" smtClean="0"/>
              <a:t>TAM</a:t>
            </a:r>
            <a:endParaRPr lang="en-US" sz="8000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9"/>
          </p:nvPr>
        </p:nvSpPr>
        <p:spPr>
          <a:xfrm>
            <a:off x="2949166" y="597034"/>
            <a:ext cx="6736010" cy="516374"/>
          </a:xfrm>
        </p:spPr>
        <p:txBody>
          <a:bodyPr/>
          <a:lstStyle/>
          <a:p>
            <a:r>
              <a:rPr lang="en-US" dirty="0" err="1" smtClean="0"/>
              <a:t>Mô</a:t>
            </a:r>
            <a:r>
              <a:rPr lang="en-US" dirty="0" smtClean="0"/>
              <a:t> </a:t>
            </a:r>
            <a:r>
              <a:rPr lang="en-US" dirty="0" err="1" smtClean="0"/>
              <a:t>hình</a:t>
            </a:r>
            <a:r>
              <a:rPr lang="en-US" dirty="0" smtClean="0"/>
              <a:t> </a:t>
            </a:r>
            <a:r>
              <a:rPr lang="en-US" dirty="0" err="1" smtClean="0"/>
              <a:t>chấp</a:t>
            </a:r>
            <a:r>
              <a:rPr lang="en-US" dirty="0" smtClean="0"/>
              <a:t> </a:t>
            </a:r>
            <a:r>
              <a:rPr lang="en-US" dirty="0" err="1" smtClean="0"/>
              <a:t>nhận</a:t>
            </a:r>
            <a:r>
              <a:rPr lang="en-US" dirty="0" smtClean="0"/>
              <a:t> </a:t>
            </a:r>
            <a:r>
              <a:rPr lang="en-US" dirty="0" err="1" smtClean="0"/>
              <a:t>công</a:t>
            </a:r>
            <a:r>
              <a:rPr lang="en-US" dirty="0" smtClean="0"/>
              <a:t> </a:t>
            </a:r>
            <a:r>
              <a:rPr lang="en-US" dirty="0" err="1" smtClean="0"/>
              <a:t>nghệ</a:t>
            </a:r>
            <a:r>
              <a:rPr lang="en-US" dirty="0" smtClean="0"/>
              <a:t> (TAM)</a:t>
            </a:r>
            <a:endParaRPr lang="en-US" dirty="0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9"/>
          </p:nvPr>
        </p:nvSpPr>
        <p:spPr>
          <a:xfrm>
            <a:off x="3732245" y="2325685"/>
            <a:ext cx="7740605" cy="1106723"/>
          </a:xfrm>
        </p:spPr>
        <p:txBody>
          <a:bodyPr/>
          <a:lstStyle/>
          <a:p>
            <a:r>
              <a:rPr lang="en-US" dirty="0" err="1" smtClean="0"/>
              <a:t>Cách</a:t>
            </a:r>
            <a:r>
              <a:rPr lang="en-US" dirty="0" smtClean="0"/>
              <a:t> </a:t>
            </a:r>
            <a:r>
              <a:rPr lang="en-US" dirty="0" err="1" smtClean="0"/>
              <a:t>để</a:t>
            </a:r>
            <a:r>
              <a:rPr lang="en-US" dirty="0" smtClean="0"/>
              <a:t> </a:t>
            </a:r>
            <a:r>
              <a:rPr lang="en-US" dirty="0" err="1" smtClean="0"/>
              <a:t>nhà</a:t>
            </a:r>
            <a:r>
              <a:rPr lang="en-US" dirty="0" smtClean="0"/>
              <a:t> </a:t>
            </a:r>
            <a:r>
              <a:rPr lang="en-US" dirty="0" err="1" smtClean="0"/>
              <a:t>phân</a:t>
            </a:r>
            <a:r>
              <a:rPr lang="en-US" dirty="0" smtClean="0"/>
              <a:t> </a:t>
            </a:r>
            <a:r>
              <a:rPr lang="en-US" dirty="0" err="1" smtClean="0"/>
              <a:t>tích</a:t>
            </a:r>
            <a:r>
              <a:rPr lang="en-US" dirty="0" smtClean="0"/>
              <a:t> </a:t>
            </a:r>
            <a:r>
              <a:rPr lang="en-US" dirty="0" err="1" smtClean="0"/>
              <a:t>đánh</a:t>
            </a:r>
            <a:r>
              <a:rPr lang="en-US" dirty="0" smtClean="0"/>
              <a:t> </a:t>
            </a:r>
            <a:r>
              <a:rPr lang="en-US" dirty="0" err="1" smtClean="0"/>
              <a:t>giá</a:t>
            </a: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dùng</a:t>
            </a:r>
            <a:r>
              <a:rPr lang="en-US" dirty="0" smtClean="0"/>
              <a:t> </a:t>
            </a:r>
            <a:r>
              <a:rPr lang="en-US" dirty="0" err="1" smtClean="0"/>
              <a:t>chấp</a:t>
            </a:r>
            <a:r>
              <a:rPr lang="en-US" dirty="0" smtClean="0"/>
              <a:t> </a:t>
            </a:r>
            <a:r>
              <a:rPr lang="en-US" dirty="0" err="1" smtClean="0"/>
              <a:t>nhận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sử</a:t>
            </a:r>
            <a:r>
              <a:rPr lang="en-US" dirty="0" smtClean="0"/>
              <a:t> </a:t>
            </a:r>
            <a:r>
              <a:rPr lang="en-US" dirty="0" err="1" smtClean="0"/>
              <a:t>dụng</a:t>
            </a:r>
            <a:r>
              <a:rPr lang="en-US" dirty="0" smtClean="0"/>
              <a:t> </a:t>
            </a:r>
            <a:r>
              <a:rPr lang="en-US" dirty="0" err="1" smtClean="0"/>
              <a:t>công</a:t>
            </a:r>
            <a:r>
              <a:rPr lang="en-US" dirty="0" smtClean="0"/>
              <a:t> </a:t>
            </a:r>
            <a:r>
              <a:rPr lang="en-US" dirty="0" err="1" smtClean="0"/>
              <a:t>nghệ</a:t>
            </a:r>
            <a:r>
              <a:rPr lang="en-US" dirty="0" smtClean="0"/>
              <a:t> </a:t>
            </a:r>
            <a:r>
              <a:rPr lang="en-US" dirty="0" err="1" smtClean="0"/>
              <a:t>mới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3ED108F-D266-45F7-B657-BD9383B3C6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245" y="3432408"/>
            <a:ext cx="7722098" cy="2589377"/>
          </a:xfrm>
          <a:prstGeom prst="rect">
            <a:avLst/>
          </a:prstGeom>
        </p:spPr>
      </p:pic>
      <p:sp>
        <p:nvSpPr>
          <p:cNvPr id="6" name="Rectángulo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5930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imagen 5"/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27" b="24427"/>
          <a:stretch>
            <a:fillRect/>
          </a:stretch>
        </p:blipFill>
        <p:spPr/>
      </p:pic>
      <p:sp>
        <p:nvSpPr>
          <p:cNvPr id="49" name="Rectángulo 48"/>
          <p:cNvSpPr/>
          <p:nvPr/>
        </p:nvSpPr>
        <p:spPr>
          <a:xfrm>
            <a:off x="2" y="2068286"/>
            <a:ext cx="12191999" cy="3897085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Marcador de texto 1"/>
          <p:cNvSpPr>
            <a:spLocks noGrp="1"/>
          </p:cNvSpPr>
          <p:nvPr>
            <p:ph type="body" sz="quarter" idx="11"/>
          </p:nvPr>
        </p:nvSpPr>
        <p:spPr>
          <a:xfrm>
            <a:off x="3375622" y="3618682"/>
            <a:ext cx="5440758" cy="516374"/>
          </a:xfrm>
        </p:spPr>
        <p:txBody>
          <a:bodyPr>
            <a:normAutofit fontScale="25000" lnSpcReduction="20000"/>
          </a:bodyPr>
          <a:lstStyle/>
          <a:p>
            <a:r>
              <a:rPr lang="en-US" sz="14400" dirty="0">
                <a:solidFill>
                  <a:schemeClr val="bg1"/>
                </a:solidFill>
              </a:rPr>
              <a:t>Designing for cognitive styles of individual users</a:t>
            </a:r>
          </a:p>
          <a:p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15" name="Rectángulo redondeado 14"/>
          <p:cNvSpPr/>
          <p:nvPr/>
        </p:nvSpPr>
        <p:spPr>
          <a:xfrm flipV="1">
            <a:off x="5416120" y="3327743"/>
            <a:ext cx="1359762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830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ángulo 1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0000"/>
              <a:grayscl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vi-VN" dirty="0"/>
              <a:t>THIẾT KẾ TÙY THUỘC PHONG CÁCH NGƯỜI DÙNG</a:t>
            </a:r>
          </a:p>
        </p:txBody>
      </p:sp>
      <p:sp>
        <p:nvSpPr>
          <p:cNvPr id="115" name="Text Placeholder 5"/>
          <p:cNvSpPr txBox="1">
            <a:spLocks/>
          </p:cNvSpPr>
          <p:nvPr/>
        </p:nvSpPr>
        <p:spPr>
          <a:xfrm>
            <a:off x="7044612" y="2509223"/>
            <a:ext cx="4656551" cy="350289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BẢNG</a:t>
            </a:r>
            <a:endParaRPr lang="en-US" sz="22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  <a:p>
            <a:endParaRPr lang="en-US" sz="22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6" name="Text Placeholder 5"/>
          <p:cNvSpPr txBox="1">
            <a:spLocks/>
          </p:cNvSpPr>
          <p:nvPr/>
        </p:nvSpPr>
        <p:spPr>
          <a:xfrm>
            <a:off x="7044613" y="3331083"/>
            <a:ext cx="4656551" cy="350289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 THỊ</a:t>
            </a:r>
            <a:endParaRPr lang="en-US" sz="22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  <a:p>
            <a:endParaRPr lang="en-US" sz="22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8" name="Text Placeholder 5"/>
          <p:cNvSpPr txBox="1">
            <a:spLocks/>
          </p:cNvSpPr>
          <p:nvPr/>
        </p:nvSpPr>
        <p:spPr>
          <a:xfrm>
            <a:off x="7044613" y="4152943"/>
            <a:ext cx="4656551" cy="350289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VĂN BẢN</a:t>
            </a:r>
            <a:endParaRPr lang="en-US" sz="22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89231" y="2568627"/>
            <a:ext cx="290885" cy="2908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6089232" y="3390487"/>
            <a:ext cx="290885" cy="29088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6089232" y="4212349"/>
            <a:ext cx="290885" cy="29088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arcador de texto 1"/>
          <p:cNvSpPr>
            <a:spLocks noGrp="1"/>
          </p:cNvSpPr>
          <p:nvPr>
            <p:ph type="body" sz="quarter" idx="11"/>
          </p:nvPr>
        </p:nvSpPr>
        <p:spPr>
          <a:xfrm>
            <a:off x="951368" y="3225500"/>
            <a:ext cx="4186496" cy="998632"/>
          </a:xfrm>
        </p:spPr>
        <p:txBody>
          <a:bodyPr/>
          <a:lstStyle/>
          <a:p>
            <a:r>
              <a:rPr lang="es-ES_tradnl" sz="2400" dirty="0" smtClean="0"/>
              <a:t>ĐẢM BẢO DỮ LIỆU ĐƯỢC HIỂN THỊ Ở </a:t>
            </a:r>
            <a:br>
              <a:rPr lang="es-ES_tradnl" sz="2400" dirty="0" smtClean="0"/>
            </a:br>
            <a:r>
              <a:rPr lang="es-ES_tradnl" sz="2400" dirty="0" smtClean="0"/>
              <a:t>NHIỀU DẠNG KHÁC NHAU</a:t>
            </a:r>
            <a:endParaRPr lang="es-ES_tradnl" sz="2400" dirty="0"/>
          </a:p>
        </p:txBody>
      </p:sp>
      <p:sp>
        <p:nvSpPr>
          <p:cNvPr id="59" name="Text Placeholder 5"/>
          <p:cNvSpPr txBox="1">
            <a:spLocks/>
          </p:cNvSpPr>
          <p:nvPr/>
        </p:nvSpPr>
        <p:spPr>
          <a:xfrm>
            <a:off x="7044612" y="4945100"/>
            <a:ext cx="4656551" cy="350289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THỜI ĐIỂM KHÁC NHAU</a:t>
            </a:r>
            <a:endParaRPr lang="en-US" sz="22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089231" y="5004506"/>
            <a:ext cx="290885" cy="290885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45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115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1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1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1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6" grpId="0"/>
      <p:bldP spid="118" grpId="0"/>
      <p:bldP spid="6" grpId="0" animBg="1"/>
      <p:bldP spid="119" grpId="0" animBg="1"/>
      <p:bldP spid="120" grpId="0" animBg="1"/>
      <p:bldP spid="59" grpId="0"/>
      <p:bldP spid="6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s-ES_tradnl" dirty="0" smtClean="0"/>
              <a:t>BẢNG TỔNG HỢP</a:t>
            </a:r>
            <a:endParaRPr lang="es-ES_tradnl" dirty="0"/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vi-VN" dirty="0"/>
              <a:t>THIẾT KẾ TÙY THUỘC PHONG CÁCH NGƯỜI DÙNG</a:t>
            </a:r>
            <a:endParaRPr lang="vi-VN" dirty="0"/>
          </a:p>
        </p:txBody>
      </p:sp>
      <p:sp>
        <p:nvSpPr>
          <p:cNvPr id="41" name="Text Placeholder 5"/>
          <p:cNvSpPr txBox="1">
            <a:spLocks/>
          </p:cNvSpPr>
          <p:nvPr/>
        </p:nvSpPr>
        <p:spPr>
          <a:xfrm>
            <a:off x="6250887" y="2083630"/>
            <a:ext cx="4846049" cy="899638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9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Open Sans Light" panose="020B0306030504020204" pitchFamily="34" charset="0"/>
                <a:cs typeface="Lato Regular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400" dirty="0">
                <a:solidFill>
                  <a:schemeClr val="bg1"/>
                </a:solidFill>
              </a:rPr>
              <a:t>Cho phép người dùng sắp xếp dữ liệu trong bảng theo cách bất kì nào họ chọn.</a:t>
            </a:r>
            <a:endParaRPr lang="vi-VN" sz="2400" dirty="0">
              <a:solidFill>
                <a:schemeClr val="bg1"/>
              </a:solidFill>
            </a:endParaRPr>
          </a:p>
        </p:txBody>
      </p:sp>
      <p:sp>
        <p:nvSpPr>
          <p:cNvPr id="13" name="Text Placeholder 5"/>
          <p:cNvSpPr txBox="1">
            <a:spLocks/>
          </p:cNvSpPr>
          <p:nvPr/>
        </p:nvSpPr>
        <p:spPr>
          <a:xfrm>
            <a:off x="6250886" y="3913285"/>
            <a:ext cx="4846049" cy="899638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9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Open Sans Light" panose="020B0306030504020204" pitchFamily="34" charset="0"/>
                <a:cs typeface="Lato Regular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400" dirty="0">
                <a:solidFill>
                  <a:schemeClr val="bg1"/>
                </a:solidFill>
              </a:rPr>
              <a:t>Giúp người dùng kiểm soát tốt hơn cách họ xem dữ liệu theo các cách khác nhau trong bảng.</a:t>
            </a:r>
          </a:p>
        </p:txBody>
      </p:sp>
      <p:pic>
        <p:nvPicPr>
          <p:cNvPr id="17" name="Picture 6"/>
          <p:cNvPicPr>
            <a:picLocks noGrp="1" noChangeAspect="1" noChangeArrowheads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7" b="359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934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s-ES_tradnl" dirty="0" smtClean="0"/>
              <a:t>PHÂN TÍCH TRỰC QUAN CSDL </a:t>
            </a:r>
            <a:endParaRPr lang="es-ES_tradnl" dirty="0"/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vi-VN" dirty="0"/>
              <a:t>THIẾT KẾ TÙY THUỘC PHONG CÁCH NGƯỜI DÙNG</a:t>
            </a:r>
            <a:endParaRPr lang="vi-VN" dirty="0"/>
          </a:p>
        </p:txBody>
      </p:sp>
      <p:sp>
        <p:nvSpPr>
          <p:cNvPr id="41" name="Text Placeholder 5"/>
          <p:cNvSpPr txBox="1">
            <a:spLocks/>
          </p:cNvSpPr>
          <p:nvPr/>
        </p:nvSpPr>
        <p:spPr>
          <a:xfrm>
            <a:off x="6448538" y="2698598"/>
            <a:ext cx="4846049" cy="899638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9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Open Sans Light" panose="020B0306030504020204" pitchFamily="34" charset="0"/>
                <a:cs typeface="Lato Regular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400" dirty="0">
                <a:solidFill>
                  <a:schemeClr val="bg1"/>
                </a:solidFill>
              </a:rPr>
              <a:t>Hỗ trợ tư duy trực quan.</a:t>
            </a:r>
          </a:p>
        </p:txBody>
      </p:sp>
      <p:sp>
        <p:nvSpPr>
          <p:cNvPr id="13" name="Text Placeholder 5"/>
          <p:cNvSpPr txBox="1">
            <a:spLocks/>
          </p:cNvSpPr>
          <p:nvPr/>
        </p:nvSpPr>
        <p:spPr>
          <a:xfrm>
            <a:off x="5731501" y="3604127"/>
            <a:ext cx="6280126" cy="899638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9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Open Sans Light" panose="020B0306030504020204" pitchFamily="34" charset="0"/>
                <a:cs typeface="Lato Regular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400">
                <a:solidFill>
                  <a:schemeClr val="bg1"/>
                </a:solidFill>
              </a:rPr>
              <a:t>Mở rộng khả năng nhận thức của người dùng.</a:t>
            </a:r>
            <a:endParaRPr lang="vi-VN" sz="2400" dirty="0">
              <a:solidFill>
                <a:schemeClr val="bg1"/>
              </a:solidFill>
            </a:endParaRPr>
          </a:p>
        </p:txBody>
      </p:sp>
      <p:sp>
        <p:nvSpPr>
          <p:cNvPr id="8" name="Text Placeholder 5"/>
          <p:cNvSpPr txBox="1">
            <a:spLocks/>
          </p:cNvSpPr>
          <p:nvPr/>
        </p:nvSpPr>
        <p:spPr>
          <a:xfrm>
            <a:off x="6090020" y="4475420"/>
            <a:ext cx="5563087" cy="899638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9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Open Sans Light" panose="020B0306030504020204" pitchFamily="34" charset="0"/>
                <a:cs typeface="Lato Regular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400">
                <a:solidFill>
                  <a:schemeClr val="bg1"/>
                </a:solidFill>
              </a:rPr>
              <a:t>Tăng khả năng thay đổi để phù hợp hơn.</a:t>
            </a:r>
            <a:endParaRPr lang="vi-VN" sz="2400" dirty="0">
              <a:solidFill>
                <a:schemeClr val="bg1"/>
              </a:solidFill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" b="4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0446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13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Marcador de texto 1"/>
          <p:cNvSpPr>
            <a:spLocks noGrp="1"/>
          </p:cNvSpPr>
          <p:nvPr>
            <p:ph type="body" sz="quarter" idx="11"/>
          </p:nvPr>
        </p:nvSpPr>
        <p:spPr>
          <a:xfrm>
            <a:off x="2586719" y="855221"/>
            <a:ext cx="7008218" cy="516374"/>
          </a:xfrm>
        </p:spPr>
        <p:txBody>
          <a:bodyPr/>
          <a:lstStyle/>
          <a:p>
            <a:r>
              <a:rPr lang="es-ES_tradnl" dirty="0" smtClean="0"/>
              <a:t>TƯƠNG TÁC VẬT LÝ</a:t>
            </a:r>
            <a:endParaRPr lang="es-ES_tradnl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vi-VN" dirty="0"/>
              <a:t>THIẾT KẾ TÙY THUỘC PHONG CÁCH NGƯỜI DÙNG</a:t>
            </a:r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21"/>
          </p:nvPr>
        </p:nvSpPr>
        <p:spPr>
          <a:xfrm>
            <a:off x="926928" y="5118284"/>
            <a:ext cx="3369500" cy="508075"/>
          </a:xfrm>
        </p:spPr>
        <p:txBody>
          <a:bodyPr/>
          <a:lstStyle/>
          <a:p>
            <a:r>
              <a:rPr lang="es-ES_tradnl" dirty="0" smtClean="0"/>
              <a:t>THỊ GIÁC</a:t>
            </a:r>
            <a:br>
              <a:rPr lang="es-ES_tradnl" dirty="0" smtClean="0"/>
            </a:br>
            <a:r>
              <a:rPr lang="es-ES_tradnl" dirty="0" smtClean="0"/>
              <a:t>VISION</a:t>
            </a:r>
            <a:endParaRPr lang="es-ES_tradnl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24"/>
          </p:nvPr>
        </p:nvSpPr>
        <p:spPr>
          <a:xfrm>
            <a:off x="4471794" y="5118284"/>
            <a:ext cx="3369500" cy="508075"/>
          </a:xfrm>
        </p:spPr>
        <p:txBody>
          <a:bodyPr/>
          <a:lstStyle/>
          <a:p>
            <a:r>
              <a:rPr lang="es-ES_tradnl" dirty="0" smtClean="0"/>
              <a:t>THÍNH GIÁC</a:t>
            </a:r>
            <a:br>
              <a:rPr lang="es-ES_tradnl" dirty="0" smtClean="0"/>
            </a:br>
            <a:r>
              <a:rPr lang="es-ES_tradnl" dirty="0" smtClean="0"/>
              <a:t>HEARING</a:t>
            </a:r>
            <a:endParaRPr lang="es-ES_tradnl" dirty="0"/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27"/>
          </p:nvPr>
        </p:nvSpPr>
        <p:spPr>
          <a:xfrm>
            <a:off x="8016660" y="5118284"/>
            <a:ext cx="3369500" cy="508075"/>
          </a:xfrm>
        </p:spPr>
        <p:txBody>
          <a:bodyPr/>
          <a:lstStyle/>
          <a:p>
            <a:r>
              <a:rPr lang="es-ES_tradnl" dirty="0" smtClean="0"/>
              <a:t>XÚC GIÁC</a:t>
            </a:r>
            <a:br>
              <a:rPr lang="es-ES_tradnl" dirty="0" smtClean="0"/>
            </a:br>
            <a:r>
              <a:rPr lang="es-ES_tradnl" dirty="0" smtClean="0"/>
              <a:t>TOUCH</a:t>
            </a:r>
            <a:endParaRPr lang="es-ES_tradnl" dirty="0"/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7" r="3627"/>
          <a:stretch>
            <a:fillRect/>
          </a:stretch>
        </p:blipFill>
        <p:spPr/>
      </p:pic>
      <p:pic>
        <p:nvPicPr>
          <p:cNvPr id="9" name="Picture Placeholder 8"/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7" t="905" r="30379" b="-905"/>
          <a:stretch/>
        </p:blipFill>
        <p:spPr/>
      </p:pic>
      <p:pic>
        <p:nvPicPr>
          <p:cNvPr id="11" name="Picture Placeholder 10"/>
          <p:cNvPicPr>
            <a:picLocks noGrp="1" noChangeAspect="1"/>
          </p:cNvPicPr>
          <p:nvPr>
            <p:ph type="pic" sz="quarter" idx="2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" r="4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23127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ángulo 34"/>
          <p:cNvSpPr/>
          <p:nvPr/>
        </p:nvSpPr>
        <p:spPr>
          <a:xfrm>
            <a:off x="-5172" y="8093"/>
            <a:ext cx="12192000" cy="6858000"/>
          </a:xfrm>
          <a:prstGeom prst="rect">
            <a:avLst/>
          </a:prstGeom>
          <a:blipFill dpi="0" rotWithShape="1">
            <a:blip r:embed="rId2">
              <a:alphaModFix amt="1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Marcador de texto 1"/>
          <p:cNvSpPr>
            <a:spLocks noGrp="1"/>
          </p:cNvSpPr>
          <p:nvPr>
            <p:ph type="body" sz="quarter" idx="11"/>
          </p:nvPr>
        </p:nvSpPr>
        <p:spPr>
          <a:effectLst/>
        </p:spPr>
        <p:txBody>
          <a:bodyPr/>
          <a:lstStyle/>
          <a:p>
            <a:r>
              <a:rPr lang="es-ES_tradnl" dirty="0"/>
              <a:t>L</a:t>
            </a:r>
            <a:endParaRPr lang="es-ES_tradnl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ES_tradnl" dirty="0" smtClean="0"/>
              <a:t>LIMITATION</a:t>
            </a:r>
            <a:endParaRPr lang="es-ES_tradnl" dirty="0"/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s-ES_tradnl" dirty="0" smtClean="0"/>
              <a:t>ĐÁNH GIÁ GIỚI HẠN, HẠN CHẾ VÀ THIẾT KẾ CỦA CON NGƯỜI</a:t>
            </a:r>
            <a:endParaRPr lang="es-ES_tradnl" dirty="0"/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vi-VN">
                <a:solidFill>
                  <a:schemeClr val="bg1">
                    <a:lumMod val="85000"/>
                  </a:schemeClr>
                </a:solidFill>
              </a:rPr>
              <a:t>THIẾT KẾ TÙY THUỘC PHONG CÁCH NGƯỜI DÙNG</a:t>
            </a:r>
            <a:endParaRPr lang="vi-VN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34" name="Text Placeholder 5"/>
          <p:cNvSpPr txBox="1">
            <a:spLocks/>
          </p:cNvSpPr>
          <p:nvPr/>
        </p:nvSpPr>
        <p:spPr>
          <a:xfrm>
            <a:off x="4575603" y="2399282"/>
            <a:ext cx="7245567" cy="228599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Kiểm tra nhiệm vụ và xem xét sự phù hợp.</a:t>
            </a:r>
            <a:endParaRPr lang="en-US" sz="24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7" name="Rounded Rectangle 20"/>
          <p:cNvSpPr/>
          <p:nvPr/>
        </p:nvSpPr>
        <p:spPr>
          <a:xfrm>
            <a:off x="3835870" y="2338576"/>
            <a:ext cx="527814" cy="527814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0" name="TextBox 6"/>
          <p:cNvSpPr txBox="1"/>
          <p:nvPr/>
        </p:nvSpPr>
        <p:spPr>
          <a:xfrm>
            <a:off x="3849683" y="2393166"/>
            <a:ext cx="53334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  <a:sym typeface="FontAwesome"/>
              </a:rPr>
              <a:t>01</a:t>
            </a:r>
            <a:endParaRPr lang="en-US" sz="20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51" name="Text Placeholder 5"/>
          <p:cNvSpPr txBox="1">
            <a:spLocks/>
          </p:cNvSpPr>
          <p:nvPr/>
        </p:nvSpPr>
        <p:spPr>
          <a:xfrm>
            <a:off x="4575603" y="3208494"/>
            <a:ext cx="7180253" cy="228599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Xác định những tồn tại cho người dùng.</a:t>
            </a:r>
            <a:endParaRPr lang="vi-VN" sz="24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3" name="Rounded Rectangle 20"/>
          <p:cNvSpPr/>
          <p:nvPr/>
        </p:nvSpPr>
        <p:spPr>
          <a:xfrm>
            <a:off x="3835870" y="3147788"/>
            <a:ext cx="527814" cy="527814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4" name="TextBox 6"/>
          <p:cNvSpPr txBox="1"/>
          <p:nvPr/>
        </p:nvSpPr>
        <p:spPr>
          <a:xfrm>
            <a:off x="3849683" y="3202378"/>
            <a:ext cx="53334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  <a:sym typeface="FontAwesome"/>
              </a:rPr>
              <a:t>02</a:t>
            </a:r>
            <a:endParaRPr lang="en-US" sz="20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55" name="Text Placeholder 5"/>
          <p:cNvSpPr txBox="1">
            <a:spLocks/>
          </p:cNvSpPr>
          <p:nvPr/>
        </p:nvSpPr>
        <p:spPr>
          <a:xfrm>
            <a:off x="4575603" y="4071996"/>
            <a:ext cx="5108857" cy="228599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Xem xét khả năng sử dụng</a:t>
            </a:r>
            <a:endParaRPr lang="en-US" sz="24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7" name="Rounded Rectangle 20"/>
          <p:cNvSpPr/>
          <p:nvPr/>
        </p:nvSpPr>
        <p:spPr>
          <a:xfrm>
            <a:off x="3835870" y="4011290"/>
            <a:ext cx="527814" cy="527814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8" name="TextBox 6"/>
          <p:cNvSpPr txBox="1"/>
          <p:nvPr/>
        </p:nvSpPr>
        <p:spPr>
          <a:xfrm>
            <a:off x="3849683" y="4065880"/>
            <a:ext cx="53334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  <a:sym typeface="FontAwesome"/>
              </a:rPr>
              <a:t>03</a:t>
            </a:r>
            <a:endParaRPr lang="en-US" sz="20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59" name="Text Placeholder 5"/>
          <p:cNvSpPr txBox="1">
            <a:spLocks/>
          </p:cNvSpPr>
          <p:nvPr/>
        </p:nvSpPr>
        <p:spPr>
          <a:xfrm>
            <a:off x="4575603" y="4847870"/>
            <a:ext cx="7245567" cy="228599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Tìm ra các đặc điểm của môi trường vật lý và môi trường tổ chức.</a:t>
            </a:r>
            <a:endParaRPr lang="vi-VN" sz="24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1" name="Rounded Rectangle 20"/>
          <p:cNvSpPr/>
          <p:nvPr/>
        </p:nvSpPr>
        <p:spPr>
          <a:xfrm>
            <a:off x="3835870" y="4787164"/>
            <a:ext cx="527814" cy="527814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62" name="TextBox 6"/>
          <p:cNvSpPr txBox="1"/>
          <p:nvPr/>
        </p:nvSpPr>
        <p:spPr>
          <a:xfrm>
            <a:off x="3849683" y="4841754"/>
            <a:ext cx="53334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  <a:sym typeface="FontAwesome"/>
              </a:rPr>
              <a:t>04</a:t>
            </a:r>
            <a:endParaRPr lang="en-US" sz="20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63" name="Text Placeholder 5"/>
          <p:cNvSpPr txBox="1">
            <a:spLocks/>
          </p:cNvSpPr>
          <p:nvPr/>
        </p:nvSpPr>
        <p:spPr>
          <a:xfrm>
            <a:off x="4594946" y="5819679"/>
            <a:ext cx="7160910" cy="228599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Thiết kế các prototying để chứa người dùng đa dạng</a:t>
            </a:r>
            <a:endParaRPr lang="vi-VN" sz="24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5" name="Rounded Rectangle 20"/>
          <p:cNvSpPr/>
          <p:nvPr/>
        </p:nvSpPr>
        <p:spPr>
          <a:xfrm>
            <a:off x="3855213" y="5758973"/>
            <a:ext cx="527814" cy="527814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66" name="TextBox 6"/>
          <p:cNvSpPr txBox="1"/>
          <p:nvPr/>
        </p:nvSpPr>
        <p:spPr>
          <a:xfrm>
            <a:off x="3869026" y="5813563"/>
            <a:ext cx="53334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  <a:sym typeface="FontAwesome"/>
              </a:rPr>
              <a:t>05</a:t>
            </a:r>
            <a:endParaRPr lang="en-US" sz="20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7900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7" grpId="0" animBg="1"/>
      <p:bldP spid="50" grpId="0"/>
      <p:bldP spid="51" grpId="0"/>
      <p:bldP spid="53" grpId="0" animBg="1"/>
      <p:bldP spid="54" grpId="0"/>
      <p:bldP spid="55" grpId="0"/>
      <p:bldP spid="57" grpId="0" animBg="1"/>
      <p:bldP spid="58" grpId="0"/>
      <p:bldP spid="59" grpId="0"/>
      <p:bldP spid="61" grpId="0" animBg="1"/>
      <p:bldP spid="62" grpId="0"/>
      <p:bldP spid="63" grpId="0"/>
      <p:bldP spid="65" grpId="0" animBg="1"/>
      <p:bldP spid="6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2382255" y="893459"/>
            <a:ext cx="7417145" cy="1316573"/>
          </a:xfrm>
        </p:spPr>
        <p:txBody>
          <a:bodyPr/>
          <a:lstStyle/>
          <a:p>
            <a:r>
              <a:rPr lang="en-US" sz="2400" b="1" dirty="0"/>
              <a:t>MỤC TIÊU CẦN GIẢI QUYẾT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vi-VN"/>
              <a:t>THIẾT KẾ TÙY THUỘC PHONG CÁCH NGƯỜI DÙNG</a:t>
            </a:r>
            <a:endParaRPr lang="vi-VN" dirty="0"/>
          </a:p>
        </p:txBody>
      </p:sp>
      <p:sp>
        <p:nvSpPr>
          <p:cNvPr id="23" name="Text Placeholder 5"/>
          <p:cNvSpPr txBox="1">
            <a:spLocks/>
          </p:cNvSpPr>
          <p:nvPr/>
        </p:nvSpPr>
        <p:spPr>
          <a:xfrm>
            <a:off x="2793456" y="2020324"/>
            <a:ext cx="7880764" cy="228599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Kết hợp giữa giao diện người dùng và tác vụ</a:t>
            </a:r>
            <a:endParaRPr lang="vi-VN" sz="2400" dirty="0" err="1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4" name="Rounded Rectangle 20"/>
          <p:cNvSpPr/>
          <p:nvPr/>
        </p:nvSpPr>
        <p:spPr>
          <a:xfrm>
            <a:off x="2053723" y="1959618"/>
            <a:ext cx="527814" cy="527814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5" name="TextBox 6"/>
          <p:cNvSpPr txBox="1"/>
          <p:nvPr/>
        </p:nvSpPr>
        <p:spPr>
          <a:xfrm>
            <a:off x="2067536" y="2014208"/>
            <a:ext cx="53334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  <a:sym typeface="FontAwesome"/>
              </a:rPr>
              <a:t>01</a:t>
            </a:r>
            <a:endParaRPr lang="en-US" sz="20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26" name="Text Placeholder 5"/>
          <p:cNvSpPr txBox="1">
            <a:spLocks/>
          </p:cNvSpPr>
          <p:nvPr/>
        </p:nvSpPr>
        <p:spPr>
          <a:xfrm>
            <a:off x="2793456" y="2829536"/>
            <a:ext cx="7806120" cy="228599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Làm cho giao diện của người dùng hiệu quả</a:t>
            </a:r>
            <a:endParaRPr lang="vi-VN" sz="24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7" name="Rounded Rectangle 20"/>
          <p:cNvSpPr/>
          <p:nvPr/>
        </p:nvSpPr>
        <p:spPr>
          <a:xfrm>
            <a:off x="2053723" y="2768830"/>
            <a:ext cx="527814" cy="527814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8" name="TextBox 6"/>
          <p:cNvSpPr txBox="1"/>
          <p:nvPr/>
        </p:nvSpPr>
        <p:spPr>
          <a:xfrm>
            <a:off x="2067536" y="2823420"/>
            <a:ext cx="53334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  <a:sym typeface="FontAwesome"/>
              </a:rPr>
              <a:t>02</a:t>
            </a:r>
            <a:endParaRPr lang="en-US" sz="20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29" name="Text Placeholder 5"/>
          <p:cNvSpPr txBox="1">
            <a:spLocks/>
          </p:cNvSpPr>
          <p:nvPr/>
        </p:nvSpPr>
        <p:spPr>
          <a:xfrm>
            <a:off x="2793456" y="3693038"/>
            <a:ext cx="8198005" cy="228599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Cung cấp phản hồi thích hợp cho người dùng</a:t>
            </a:r>
            <a:endParaRPr lang="vi-VN" sz="2400" dirty="0" err="1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0" name="Rounded Rectangle 20"/>
          <p:cNvSpPr/>
          <p:nvPr/>
        </p:nvSpPr>
        <p:spPr>
          <a:xfrm>
            <a:off x="2053723" y="3632332"/>
            <a:ext cx="527814" cy="527814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1" name="TextBox 6"/>
          <p:cNvSpPr txBox="1"/>
          <p:nvPr/>
        </p:nvSpPr>
        <p:spPr>
          <a:xfrm>
            <a:off x="2067536" y="3686922"/>
            <a:ext cx="53334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  <a:sym typeface="FontAwesome"/>
              </a:rPr>
              <a:t>03</a:t>
            </a:r>
            <a:endParaRPr lang="en-US" sz="20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32" name="Text Placeholder 5"/>
          <p:cNvSpPr txBox="1">
            <a:spLocks/>
          </p:cNvSpPr>
          <p:nvPr/>
        </p:nvSpPr>
        <p:spPr>
          <a:xfrm>
            <a:off x="2793456" y="4468912"/>
            <a:ext cx="7245567" cy="228599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Tạo các truy vấn có thể sử dụng được</a:t>
            </a:r>
            <a:endParaRPr lang="vi-VN" sz="24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3" name="Rounded Rectangle 20"/>
          <p:cNvSpPr/>
          <p:nvPr/>
        </p:nvSpPr>
        <p:spPr>
          <a:xfrm>
            <a:off x="2053723" y="4408206"/>
            <a:ext cx="527814" cy="527814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4" name="TextBox 6"/>
          <p:cNvSpPr txBox="1"/>
          <p:nvPr/>
        </p:nvSpPr>
        <p:spPr>
          <a:xfrm>
            <a:off x="2067536" y="4462796"/>
            <a:ext cx="53334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  <a:sym typeface="FontAwesome"/>
              </a:rPr>
              <a:t>04</a:t>
            </a:r>
            <a:endParaRPr lang="en-US" sz="20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35" name="Text Placeholder 5"/>
          <p:cNvSpPr txBox="1">
            <a:spLocks/>
          </p:cNvSpPr>
          <p:nvPr/>
        </p:nvSpPr>
        <p:spPr>
          <a:xfrm>
            <a:off x="2812798" y="5440721"/>
            <a:ext cx="7945397" cy="228599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Cải thiện năng suất của người dùng máy tính</a:t>
            </a:r>
          </a:p>
        </p:txBody>
      </p:sp>
      <p:sp>
        <p:nvSpPr>
          <p:cNvPr id="36" name="Rounded Rectangle 20"/>
          <p:cNvSpPr/>
          <p:nvPr/>
        </p:nvSpPr>
        <p:spPr>
          <a:xfrm>
            <a:off x="2073066" y="5380015"/>
            <a:ext cx="527814" cy="527814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7" name="TextBox 6"/>
          <p:cNvSpPr txBox="1"/>
          <p:nvPr/>
        </p:nvSpPr>
        <p:spPr>
          <a:xfrm>
            <a:off x="2086879" y="5434605"/>
            <a:ext cx="53334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  <a:sym typeface="FontAwesome"/>
              </a:rPr>
              <a:t>05</a:t>
            </a:r>
            <a:endParaRPr lang="en-US" sz="20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97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/>
      <p:bldP spid="26" grpId="0"/>
      <p:bldP spid="27" grpId="0" animBg="1"/>
      <p:bldP spid="28" grpId="0"/>
      <p:bldP spid="29" grpId="0"/>
      <p:bldP spid="30" grpId="0" animBg="1"/>
      <p:bldP spid="31" grpId="0"/>
      <p:bldP spid="32" grpId="0"/>
      <p:bldP spid="33" grpId="0" animBg="1"/>
      <p:bldP spid="34" grpId="0"/>
      <p:bldP spid="35" grpId="0"/>
      <p:bldP spid="36" grpId="0" animBg="1"/>
      <p:bldP spid="3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imagen 6"/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" b="46"/>
          <a:stretch>
            <a:fillRect/>
          </a:stretch>
        </p:blipFill>
        <p:spPr/>
      </p:pic>
      <p:sp>
        <p:nvSpPr>
          <p:cNvPr id="2" name="Marcador de texto 1"/>
          <p:cNvSpPr>
            <a:spLocks noGrp="1"/>
          </p:cNvSpPr>
          <p:nvPr>
            <p:ph type="body" sz="quarter" idx="11"/>
          </p:nvPr>
        </p:nvSpPr>
        <p:spPr>
          <a:xfrm>
            <a:off x="2949166" y="1530535"/>
            <a:ext cx="6283324" cy="516374"/>
          </a:xfrm>
        </p:spPr>
        <p:txBody>
          <a:bodyPr>
            <a:normAutofit lnSpcReduction="10000"/>
          </a:bodyPr>
          <a:lstStyle/>
          <a:p>
            <a:r>
              <a:rPr lang="es-ES_tradnl" dirty="0" smtClean="0">
                <a:solidFill>
                  <a:schemeClr val="bg1"/>
                </a:solidFill>
              </a:rPr>
              <a:t>GROUP 9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2949166" y="1235745"/>
            <a:ext cx="6283324" cy="294603"/>
          </a:xfrm>
        </p:spPr>
        <p:txBody>
          <a:bodyPr>
            <a:normAutofit lnSpcReduction="10000"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ABOUT US</a:t>
            </a:r>
          </a:p>
        </p:txBody>
      </p:sp>
      <p:sp>
        <p:nvSpPr>
          <p:cNvPr id="20" name="Text Placeholder 5"/>
          <p:cNvSpPr txBox="1">
            <a:spLocks/>
          </p:cNvSpPr>
          <p:nvPr/>
        </p:nvSpPr>
        <p:spPr>
          <a:xfrm>
            <a:off x="1812428" y="4235554"/>
            <a:ext cx="1865116" cy="213595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TRINH MINH 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DUNG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1" name="Text Placeholder 5"/>
          <p:cNvSpPr txBox="1">
            <a:spLocks/>
          </p:cNvSpPr>
          <p:nvPr/>
        </p:nvSpPr>
        <p:spPr>
          <a:xfrm>
            <a:off x="3784765" y="3134899"/>
            <a:ext cx="2028432" cy="488752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9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Open Sans Light" panose="020B0306030504020204" pitchFamily="34" charset="0"/>
                <a:cs typeface="Lato Regular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3" name="Text Placeholder 5"/>
          <p:cNvSpPr txBox="1">
            <a:spLocks/>
          </p:cNvSpPr>
          <p:nvPr/>
        </p:nvSpPr>
        <p:spPr>
          <a:xfrm>
            <a:off x="4039562" y="4229436"/>
            <a:ext cx="1701801" cy="213595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TRAN VIET 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TOAN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4" name="Text Placeholder 5"/>
          <p:cNvSpPr txBox="1">
            <a:spLocks/>
          </p:cNvSpPr>
          <p:nvPr/>
        </p:nvSpPr>
        <p:spPr>
          <a:xfrm>
            <a:off x="3784765" y="5138732"/>
            <a:ext cx="2028432" cy="488752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9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Open Sans Light" panose="020B0306030504020204" pitchFamily="34" charset="0"/>
                <a:cs typeface="Lato Regular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9" name="Text Placeholder 5"/>
          <p:cNvSpPr txBox="1">
            <a:spLocks/>
          </p:cNvSpPr>
          <p:nvPr/>
        </p:nvSpPr>
        <p:spPr>
          <a:xfrm>
            <a:off x="8837598" y="4236259"/>
            <a:ext cx="1701801" cy="213595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DUONG MINH PHUONG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0" name="Text Placeholder 5"/>
          <p:cNvSpPr txBox="1">
            <a:spLocks/>
          </p:cNvSpPr>
          <p:nvPr/>
        </p:nvSpPr>
        <p:spPr>
          <a:xfrm>
            <a:off x="6330813" y="3134899"/>
            <a:ext cx="2028432" cy="488752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9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Open Sans Light" panose="020B0306030504020204" pitchFamily="34" charset="0"/>
                <a:cs typeface="Lato Regular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2" name="Text Placeholder 5"/>
          <p:cNvSpPr txBox="1">
            <a:spLocks/>
          </p:cNvSpPr>
          <p:nvPr/>
        </p:nvSpPr>
        <p:spPr>
          <a:xfrm>
            <a:off x="6000119" y="4251812"/>
            <a:ext cx="2738362" cy="240161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solidFill>
                  <a:schemeClr val="bg1"/>
                </a:solidFill>
              </a:rPr>
              <a:t>PHAM NGUYEN </a:t>
            </a:r>
            <a:br>
              <a:rPr lang="en-US" sz="1400" dirty="0" smtClean="0">
                <a:solidFill>
                  <a:schemeClr val="bg1"/>
                </a:solidFill>
              </a:rPr>
            </a:br>
            <a:r>
              <a:rPr lang="en-US" sz="1400" dirty="0" smtClean="0">
                <a:solidFill>
                  <a:schemeClr val="bg1"/>
                </a:solidFill>
              </a:rPr>
              <a:t>NHAT MINH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43" name="Text Placeholder 5"/>
          <p:cNvSpPr txBox="1">
            <a:spLocks/>
          </p:cNvSpPr>
          <p:nvPr/>
        </p:nvSpPr>
        <p:spPr>
          <a:xfrm>
            <a:off x="6330813" y="5138732"/>
            <a:ext cx="2028432" cy="488752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9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Open Sans Light" panose="020B0306030504020204" pitchFamily="34" charset="0"/>
                <a:cs typeface="Lato Regular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8" name="Rounded Rectangle 20"/>
          <p:cNvSpPr/>
          <p:nvPr/>
        </p:nvSpPr>
        <p:spPr>
          <a:xfrm>
            <a:off x="2153163" y="2760010"/>
            <a:ext cx="1175345" cy="1175345"/>
          </a:xfrm>
          <a:prstGeom prst="roundRect">
            <a:avLst>
              <a:gd name="adj" fmla="val 50000"/>
            </a:avLst>
          </a:prstGeom>
          <a:blipFill>
            <a:blip r:embed="rId5"/>
            <a:stretch>
              <a:fillRect/>
            </a:stretch>
          </a:blipFill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ounded Rectangle 20"/>
          <p:cNvSpPr/>
          <p:nvPr/>
        </p:nvSpPr>
        <p:spPr>
          <a:xfrm>
            <a:off x="9100825" y="2760548"/>
            <a:ext cx="1175345" cy="1175345"/>
          </a:xfrm>
          <a:prstGeom prst="roundRect">
            <a:avLst>
              <a:gd name="adj" fmla="val 50000"/>
            </a:avLst>
          </a:prstGeom>
          <a:blipFill>
            <a:blip r:embed="rId6"/>
            <a:stretch>
              <a:fillRect/>
            </a:stretch>
          </a:blipFill>
          <a:ln w="19050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20"/>
          <p:cNvSpPr/>
          <p:nvPr/>
        </p:nvSpPr>
        <p:spPr>
          <a:xfrm>
            <a:off x="4302791" y="2760010"/>
            <a:ext cx="1175345" cy="1175345"/>
          </a:xfrm>
          <a:prstGeom prst="roundRect">
            <a:avLst>
              <a:gd name="adj" fmla="val 50000"/>
            </a:avLst>
          </a:prstGeom>
          <a:blipFill>
            <a:blip r:embed="rId7"/>
            <a:stretch>
              <a:fillRect/>
            </a:stretch>
          </a:blipFill>
          <a:ln w="1905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20"/>
          <p:cNvSpPr/>
          <p:nvPr/>
        </p:nvSpPr>
        <p:spPr>
          <a:xfrm>
            <a:off x="6647055" y="2760010"/>
            <a:ext cx="1175883" cy="1175883"/>
          </a:xfrm>
          <a:prstGeom prst="roundRect">
            <a:avLst>
              <a:gd name="adj" fmla="val 50000"/>
            </a:avLst>
          </a:prstGeom>
          <a:blipFill>
            <a:blip r:embed="rId8"/>
            <a:stretch>
              <a:fillRect/>
            </a:stretch>
          </a:blipFill>
          <a:ln w="1905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ángulo redondeado 48"/>
          <p:cNvSpPr/>
          <p:nvPr/>
        </p:nvSpPr>
        <p:spPr>
          <a:xfrm flipV="1">
            <a:off x="5410947" y="1017635"/>
            <a:ext cx="1359762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0742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 nodePh="1">
                                  <p:stCondLst>
                                    <p:cond delay="180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allAtOnce"/>
      <p:bldP spid="31" grpId="0" build="allAtOnce"/>
      <p:bldP spid="33" grpId="0" build="allAtOnce"/>
      <p:bldP spid="34" grpId="0" build="allAtOnce"/>
      <p:bldP spid="39" grpId="0" build="allAtOnce"/>
      <p:bldP spid="40" grpId="0" build="allAtOnce"/>
      <p:bldP spid="42" grpId="0" build="allAtOnce"/>
      <p:bldP spid="43" grpId="0" build="allAtOnce"/>
      <p:bldP spid="48" grpId="0" animBg="1"/>
      <p:bldP spid="50" grpId="0" animBg="1"/>
      <p:bldP spid="52" grpId="0" animBg="1"/>
      <p:bldP spid="53" grpId="0" animBg="1"/>
      <p:bldP spid="4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Marcador de imagen 24"/>
          <p:cNvPicPr>
            <a:picLocks noGrp="1" noChangeAspect="1"/>
          </p:cNvPicPr>
          <p:nvPr>
            <p:ph type="pic" sz="quarter" idx="21"/>
          </p:nvPr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62" b="6762"/>
          <a:stretch>
            <a:fillRect/>
          </a:stretch>
        </p:blipFill>
        <p:spPr>
          <a:xfrm>
            <a:off x="0" y="1521050"/>
            <a:ext cx="12192000" cy="3897085"/>
          </a:xfrm>
        </p:spPr>
      </p:pic>
      <p:sp>
        <p:nvSpPr>
          <p:cNvPr id="49" name="Rectángulo 48"/>
          <p:cNvSpPr/>
          <p:nvPr/>
        </p:nvSpPr>
        <p:spPr>
          <a:xfrm>
            <a:off x="11222" y="1521050"/>
            <a:ext cx="12180778" cy="3897084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Marcador de texto 1"/>
          <p:cNvSpPr>
            <a:spLocks noGrp="1"/>
          </p:cNvSpPr>
          <p:nvPr>
            <p:ph type="body" sz="quarter" idx="11"/>
          </p:nvPr>
        </p:nvSpPr>
        <p:spPr>
          <a:xfrm>
            <a:off x="4043807" y="3355825"/>
            <a:ext cx="4125144" cy="516374"/>
          </a:xfrm>
        </p:spPr>
        <p:txBody>
          <a:bodyPr>
            <a:normAutofit fontScale="92500" lnSpcReduction="10000"/>
          </a:bodyPr>
          <a:lstStyle/>
          <a:p>
            <a:r>
              <a:rPr lang="es-ES_tradnl" dirty="0" smtClean="0">
                <a:solidFill>
                  <a:schemeClr val="bg1"/>
                </a:solidFill>
              </a:rPr>
              <a:t>USER INTERFACES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4043807" y="3061035"/>
            <a:ext cx="4125144" cy="294603"/>
          </a:xfrm>
        </p:spPr>
        <p:txBody>
          <a:bodyPr>
            <a:normAutofit lnSpcReduction="10000"/>
          </a:bodyPr>
          <a:lstStyle/>
          <a:p>
            <a:r>
              <a:rPr lang="es-ES_tradnl" dirty="0" smtClean="0">
                <a:solidFill>
                  <a:schemeClr val="bg1"/>
                </a:solidFill>
              </a:rPr>
              <a:t>DESIGN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17" name="Rectángulo redondeado 16"/>
          <p:cNvSpPr/>
          <p:nvPr/>
        </p:nvSpPr>
        <p:spPr>
          <a:xfrm flipV="1">
            <a:off x="5339412" y="2781428"/>
            <a:ext cx="1359762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9591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build="p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imagen 9"/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alphaModFix amt="1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6" r="8426"/>
          <a:stretch>
            <a:fillRect/>
          </a:stretch>
        </p:blipFill>
        <p:spPr>
          <a:xfrm>
            <a:off x="33153" y="-18533"/>
            <a:ext cx="12202931" cy="6858000"/>
          </a:xfrm>
        </p:spPr>
      </p:pic>
      <p:sp>
        <p:nvSpPr>
          <p:cNvPr id="2" name="Marcador de texto 1"/>
          <p:cNvSpPr>
            <a:spLocks noGrp="1"/>
          </p:cNvSpPr>
          <p:nvPr>
            <p:ph type="body" sz="quarter" idx="11"/>
          </p:nvPr>
        </p:nvSpPr>
        <p:spPr>
          <a:xfrm>
            <a:off x="5664320" y="880532"/>
            <a:ext cx="6283324" cy="516374"/>
          </a:xfrm>
        </p:spPr>
        <p:txBody>
          <a:bodyPr>
            <a:normAutofit lnSpcReduction="10000"/>
          </a:bodyPr>
          <a:lstStyle/>
          <a:p>
            <a:r>
              <a:rPr lang="es-ES_tradnl" dirty="0" smtClean="0">
                <a:solidFill>
                  <a:schemeClr val="bg1"/>
                </a:solidFill>
              </a:rPr>
              <a:t>MỤC TIÊU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5664320" y="585742"/>
            <a:ext cx="6283324" cy="294603"/>
          </a:xfrm>
        </p:spPr>
        <p:txBody>
          <a:bodyPr>
            <a:normAutofit lnSpcReduction="10000"/>
          </a:bodyPr>
          <a:lstStyle/>
          <a:p>
            <a:r>
              <a:rPr lang="es-ES_tradnl" dirty="0" smtClean="0">
                <a:solidFill>
                  <a:schemeClr val="bg1"/>
                </a:solidFill>
              </a:rPr>
              <a:t>THIẾT KẾ GIAO DIỆN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88" name="Rounded Rectangle 20"/>
          <p:cNvSpPr/>
          <p:nvPr/>
        </p:nvSpPr>
        <p:spPr>
          <a:xfrm>
            <a:off x="1032197" y="2111904"/>
            <a:ext cx="3436974" cy="3458472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4" name="Text Placeholder 5"/>
          <p:cNvSpPr txBox="1">
            <a:spLocks/>
          </p:cNvSpPr>
          <p:nvPr/>
        </p:nvSpPr>
        <p:spPr>
          <a:xfrm>
            <a:off x="6144392" y="1924805"/>
            <a:ext cx="5568009" cy="396730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KẾT HỢP GIAO DIỆN VÀ CHỨC NĂNG</a:t>
            </a:r>
            <a:endParaRPr lang="en-US" sz="24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6" name="Text Placeholder 5"/>
          <p:cNvSpPr txBox="1">
            <a:spLocks/>
          </p:cNvSpPr>
          <p:nvPr/>
        </p:nvSpPr>
        <p:spPr>
          <a:xfrm>
            <a:off x="6192306" y="3670280"/>
            <a:ext cx="5568009" cy="396730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Cung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cấp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phản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hồi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thích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hợp</a:t>
            </a:r>
            <a:endParaRPr lang="en-US" sz="24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8" name="Text Placeholder 5"/>
          <p:cNvSpPr txBox="1">
            <a:spLocks/>
          </p:cNvSpPr>
          <p:nvPr/>
        </p:nvSpPr>
        <p:spPr>
          <a:xfrm>
            <a:off x="6216614" y="5414274"/>
            <a:ext cx="5568009" cy="396730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Cải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thiện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năng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suất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người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dùng</a:t>
            </a:r>
            <a:endParaRPr lang="en-US" sz="24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4" name="Text Placeholder 5"/>
          <p:cNvSpPr txBox="1">
            <a:spLocks/>
          </p:cNvSpPr>
          <p:nvPr/>
        </p:nvSpPr>
        <p:spPr>
          <a:xfrm>
            <a:off x="6116560" y="2798283"/>
            <a:ext cx="5568009" cy="396730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Giúp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giao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diện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hiệu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quả</a:t>
            </a:r>
            <a:endParaRPr lang="en-US" sz="24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6" name="Text Placeholder 5"/>
          <p:cNvSpPr txBox="1">
            <a:spLocks/>
          </p:cNvSpPr>
          <p:nvPr/>
        </p:nvSpPr>
        <p:spPr>
          <a:xfrm>
            <a:off x="6144392" y="4542277"/>
            <a:ext cx="5568009" cy="396730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Tạo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truy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vấn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sử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dụng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được</a:t>
            </a:r>
            <a:endParaRPr lang="en-US" sz="24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0" name="Rounded Rectangle 20"/>
          <p:cNvSpPr/>
          <p:nvPr/>
        </p:nvSpPr>
        <p:spPr>
          <a:xfrm>
            <a:off x="5234693" y="1794404"/>
            <a:ext cx="635000" cy="635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20"/>
          <p:cNvSpPr/>
          <p:nvPr/>
        </p:nvSpPr>
        <p:spPr>
          <a:xfrm>
            <a:off x="5234693" y="2703188"/>
            <a:ext cx="635000" cy="635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20"/>
          <p:cNvSpPr/>
          <p:nvPr/>
        </p:nvSpPr>
        <p:spPr>
          <a:xfrm>
            <a:off x="5272833" y="5357364"/>
            <a:ext cx="635000" cy="635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20"/>
          <p:cNvSpPr/>
          <p:nvPr/>
        </p:nvSpPr>
        <p:spPr>
          <a:xfrm>
            <a:off x="5271584" y="3607655"/>
            <a:ext cx="635000" cy="6350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20"/>
          <p:cNvSpPr/>
          <p:nvPr/>
        </p:nvSpPr>
        <p:spPr>
          <a:xfrm>
            <a:off x="5278236" y="4481589"/>
            <a:ext cx="635000" cy="635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6"/>
          <p:cNvSpPr txBox="1"/>
          <p:nvPr/>
        </p:nvSpPr>
        <p:spPr>
          <a:xfrm>
            <a:off x="5278236" y="1916442"/>
            <a:ext cx="55456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FontAwesome"/>
                <a:sym typeface="FontAwesome"/>
              </a:rPr>
              <a:t>01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8" name="TextBox 15"/>
          <p:cNvSpPr txBox="1"/>
          <p:nvPr/>
        </p:nvSpPr>
        <p:spPr>
          <a:xfrm>
            <a:off x="5315127" y="3711871"/>
            <a:ext cx="55456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FontAwesome"/>
                <a:sym typeface="FontAwesome"/>
              </a:rPr>
              <a:t>03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9" name="TextBox 18"/>
          <p:cNvSpPr txBox="1"/>
          <p:nvPr/>
        </p:nvSpPr>
        <p:spPr>
          <a:xfrm>
            <a:off x="5324258" y="5454086"/>
            <a:ext cx="55456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FontAwesome"/>
                <a:sym typeface="FontAwesome"/>
              </a:rPr>
              <a:t>05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0" name="TextBox 25"/>
          <p:cNvSpPr txBox="1"/>
          <p:nvPr/>
        </p:nvSpPr>
        <p:spPr>
          <a:xfrm>
            <a:off x="5278774" y="2825226"/>
            <a:ext cx="55456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FontAwesome"/>
                <a:sym typeface="FontAwesome"/>
              </a:rPr>
              <a:t>02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1" name="TextBox 29"/>
          <p:cNvSpPr txBox="1"/>
          <p:nvPr/>
        </p:nvSpPr>
        <p:spPr>
          <a:xfrm>
            <a:off x="5322317" y="4585805"/>
            <a:ext cx="55456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FontAwesome"/>
                <a:sym typeface="FontAwesome"/>
              </a:rPr>
              <a:t>04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0" name="Rectángulo redondeado 39"/>
          <p:cNvSpPr/>
          <p:nvPr/>
        </p:nvSpPr>
        <p:spPr>
          <a:xfrm flipV="1">
            <a:off x="7893698" y="1363736"/>
            <a:ext cx="1894114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4" t="10717" r="15874" b="11355"/>
          <a:stretch/>
        </p:blipFill>
        <p:spPr>
          <a:xfrm>
            <a:off x="1125735" y="2242332"/>
            <a:ext cx="3256445" cy="3234737"/>
          </a:xfrm>
        </p:spPr>
      </p:pic>
    </p:spTree>
    <p:extLst>
      <p:ext uri="{BB962C8B-B14F-4D97-AF65-F5344CB8AC3E}">
        <p14:creationId xmlns:p14="http://schemas.microsoft.com/office/powerpoint/2010/main" val="37583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8" grpId="1" animBg="1"/>
      <p:bldP spid="88" grpId="2" animBg="1"/>
      <p:bldP spid="34" grpId="0"/>
      <p:bldP spid="36" grpId="0"/>
      <p:bldP spid="38" grpId="0"/>
      <p:bldP spid="44" grpId="0"/>
      <p:bldP spid="46" grpId="0"/>
      <p:bldP spid="50" grpId="0" animBg="1"/>
      <p:bldP spid="52" grpId="0" animBg="1"/>
      <p:bldP spid="53" grpId="0" animBg="1"/>
      <p:bldP spid="54" grpId="0" animBg="1"/>
      <p:bldP spid="55" grpId="0" animBg="1"/>
      <p:bldP spid="57" grpId="0"/>
      <p:bldP spid="58" grpId="0"/>
      <p:bldP spid="59" grpId="0"/>
      <p:bldP spid="60" grpId="0"/>
      <p:bldP spid="61" grpId="0"/>
      <p:bldP spid="4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imagen 6"/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5" r="5515"/>
          <a:stretch>
            <a:fillRect/>
          </a:stretch>
        </p:blipFill>
        <p:spPr/>
      </p:pic>
      <p:sp>
        <p:nvSpPr>
          <p:cNvPr id="8" name="Rectángulo 7"/>
          <p:cNvSpPr/>
          <p:nvPr/>
        </p:nvSpPr>
        <p:spPr>
          <a:xfrm>
            <a:off x="-11022" y="901732"/>
            <a:ext cx="12202932" cy="5583043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Marcador de texto 1"/>
          <p:cNvSpPr>
            <a:spLocks noGrp="1"/>
          </p:cNvSpPr>
          <p:nvPr>
            <p:ph type="body" sz="quarter" idx="11"/>
          </p:nvPr>
        </p:nvSpPr>
        <p:spPr>
          <a:xfrm>
            <a:off x="2949166" y="1343735"/>
            <a:ext cx="6283324" cy="516374"/>
          </a:xfrm>
        </p:spPr>
        <p:txBody>
          <a:bodyPr>
            <a:normAutofit lnSpcReduction="10000"/>
          </a:bodyPr>
          <a:lstStyle/>
          <a:p>
            <a:r>
              <a:rPr lang="es-ES_tradnl" dirty="0" smtClean="0">
                <a:solidFill>
                  <a:schemeClr val="bg1"/>
                </a:solidFill>
              </a:rPr>
              <a:t>PHÂN LOẠI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2949166" y="1048945"/>
            <a:ext cx="6283324" cy="294603"/>
          </a:xfrm>
        </p:spPr>
        <p:txBody>
          <a:bodyPr>
            <a:normAutofit lnSpcReduction="10000"/>
          </a:bodyPr>
          <a:lstStyle/>
          <a:p>
            <a:r>
              <a:rPr lang="es-ES_tradnl" dirty="0" smtClean="0">
                <a:solidFill>
                  <a:schemeClr val="bg1"/>
                </a:solidFill>
              </a:rPr>
              <a:t>THIẾT KẾ GIAO DIỆN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40" name="Text Placeholder 5"/>
          <p:cNvSpPr txBox="1">
            <a:spLocks/>
          </p:cNvSpPr>
          <p:nvPr/>
        </p:nvSpPr>
        <p:spPr>
          <a:xfrm>
            <a:off x="741962" y="4754244"/>
            <a:ext cx="2347431" cy="454003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BIỂU MẪU</a:t>
            </a:r>
            <a:endParaRPr lang="en-US" sz="24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2" name="Rounded Rectangle 20"/>
          <p:cNvSpPr/>
          <p:nvPr/>
        </p:nvSpPr>
        <p:spPr>
          <a:xfrm>
            <a:off x="8277957" y="2976284"/>
            <a:ext cx="527814" cy="527814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3" name="TextBox 6"/>
          <p:cNvSpPr txBox="1"/>
          <p:nvPr/>
        </p:nvSpPr>
        <p:spPr>
          <a:xfrm>
            <a:off x="8291770" y="3030874"/>
            <a:ext cx="53334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  <a:sym typeface="FontAwesome"/>
              </a:rPr>
              <a:t>04</a:t>
            </a:r>
            <a:endParaRPr lang="en-US" sz="20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51" name="Text Placeholder 5"/>
          <p:cNvSpPr txBox="1">
            <a:spLocks/>
          </p:cNvSpPr>
          <p:nvPr/>
        </p:nvSpPr>
        <p:spPr>
          <a:xfrm>
            <a:off x="9133776" y="3883439"/>
            <a:ext cx="2753424" cy="417916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NGÔN NGỮ LỆNH</a:t>
            </a:r>
            <a:endParaRPr lang="en-US" sz="24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9" name="Rounded Rectangle 20"/>
          <p:cNvSpPr/>
          <p:nvPr/>
        </p:nvSpPr>
        <p:spPr>
          <a:xfrm>
            <a:off x="8490899" y="3785496"/>
            <a:ext cx="527814" cy="527814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0" name="TextBox 6"/>
          <p:cNvSpPr txBox="1"/>
          <p:nvPr/>
        </p:nvSpPr>
        <p:spPr>
          <a:xfrm>
            <a:off x="8504712" y="3840086"/>
            <a:ext cx="53334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  <a:sym typeface="FontAwesome"/>
              </a:rPr>
              <a:t>05</a:t>
            </a:r>
            <a:endParaRPr lang="en-US" sz="20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75" name="Text Placeholder 5"/>
          <p:cNvSpPr txBox="1">
            <a:spLocks/>
          </p:cNvSpPr>
          <p:nvPr/>
        </p:nvSpPr>
        <p:spPr>
          <a:xfrm>
            <a:off x="873861" y="2841954"/>
            <a:ext cx="2347431" cy="652504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NGÔN NGỮ TỰ NHIÊN</a:t>
            </a:r>
            <a:endParaRPr lang="en-US" sz="24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77" name="Rounded Rectangle 20"/>
          <p:cNvSpPr/>
          <p:nvPr/>
        </p:nvSpPr>
        <p:spPr>
          <a:xfrm>
            <a:off x="3327134" y="2976284"/>
            <a:ext cx="527814" cy="527814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8" name="TextBox 6"/>
          <p:cNvSpPr txBox="1"/>
          <p:nvPr/>
        </p:nvSpPr>
        <p:spPr>
          <a:xfrm>
            <a:off x="3340947" y="3030874"/>
            <a:ext cx="53334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  <a:sym typeface="FontAwesome"/>
              </a:rPr>
              <a:t>01</a:t>
            </a:r>
            <a:endParaRPr lang="en-US" sz="20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79" name="Text Placeholder 5"/>
          <p:cNvSpPr txBox="1">
            <a:spLocks/>
          </p:cNvSpPr>
          <p:nvPr/>
        </p:nvSpPr>
        <p:spPr>
          <a:xfrm>
            <a:off x="9038056" y="2809140"/>
            <a:ext cx="2347431" cy="690807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CÂU HỎI </a:t>
            </a:r>
            <a:b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</a:b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&amp; TRẢ LỜI</a:t>
            </a:r>
            <a:endParaRPr lang="en-US" sz="24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1" name="Rounded Rectangle 20"/>
          <p:cNvSpPr/>
          <p:nvPr/>
        </p:nvSpPr>
        <p:spPr>
          <a:xfrm>
            <a:off x="3126718" y="3785496"/>
            <a:ext cx="527814" cy="527814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82" name="TextBox 6"/>
          <p:cNvSpPr txBox="1"/>
          <p:nvPr/>
        </p:nvSpPr>
        <p:spPr>
          <a:xfrm>
            <a:off x="3140531" y="3840086"/>
            <a:ext cx="53334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  <a:sym typeface="FontAwesome"/>
              </a:rPr>
              <a:t>02</a:t>
            </a:r>
            <a:endParaRPr lang="en-US" sz="20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83" name="Text Placeholder 5"/>
          <p:cNvSpPr txBox="1">
            <a:spLocks/>
          </p:cNvSpPr>
          <p:nvPr/>
        </p:nvSpPr>
        <p:spPr>
          <a:xfrm>
            <a:off x="579013" y="3883439"/>
            <a:ext cx="2347431" cy="396917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MENUS</a:t>
            </a:r>
            <a:endParaRPr lang="en-US" sz="24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85" name="Rounded Rectangle 20"/>
          <p:cNvSpPr/>
          <p:nvPr/>
        </p:nvSpPr>
        <p:spPr>
          <a:xfrm>
            <a:off x="3327134" y="4648998"/>
            <a:ext cx="527814" cy="527814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86" name="TextBox 6"/>
          <p:cNvSpPr txBox="1"/>
          <p:nvPr/>
        </p:nvSpPr>
        <p:spPr>
          <a:xfrm>
            <a:off x="3340947" y="4703588"/>
            <a:ext cx="53334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  <a:sym typeface="FontAwesome"/>
              </a:rPr>
              <a:t>03</a:t>
            </a:r>
            <a:endParaRPr lang="en-US" sz="20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88" name="Rounded Rectangle 20"/>
          <p:cNvSpPr/>
          <p:nvPr/>
        </p:nvSpPr>
        <p:spPr>
          <a:xfrm>
            <a:off x="4113601" y="2212112"/>
            <a:ext cx="3953864" cy="3953864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3" name="Rectángulo redondeado 32"/>
          <p:cNvSpPr/>
          <p:nvPr/>
        </p:nvSpPr>
        <p:spPr>
          <a:xfrm flipV="1">
            <a:off x="5420335" y="901733"/>
            <a:ext cx="1359762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2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4306888" y="2378075"/>
            <a:ext cx="3567112" cy="3567113"/>
          </a:xfrm>
        </p:spPr>
      </p:pic>
      <p:sp>
        <p:nvSpPr>
          <p:cNvPr id="34" name="Text Placeholder 5"/>
          <p:cNvSpPr txBox="1">
            <a:spLocks/>
          </p:cNvSpPr>
          <p:nvPr/>
        </p:nvSpPr>
        <p:spPr>
          <a:xfrm>
            <a:off x="8920834" y="4703588"/>
            <a:ext cx="2347431" cy="340489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ĐỒ HỌA (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gui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)</a:t>
            </a:r>
            <a:endParaRPr lang="en-US" sz="24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5" name="Rounded Rectangle 20"/>
          <p:cNvSpPr/>
          <p:nvPr/>
        </p:nvSpPr>
        <p:spPr>
          <a:xfrm>
            <a:off x="8277957" y="4648998"/>
            <a:ext cx="527814" cy="527814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6" name="TextBox 6"/>
          <p:cNvSpPr txBox="1"/>
          <p:nvPr/>
        </p:nvSpPr>
        <p:spPr>
          <a:xfrm>
            <a:off x="8291770" y="4703588"/>
            <a:ext cx="53334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  <a:sym typeface="FontAwesome"/>
              </a:rPr>
              <a:t>06</a:t>
            </a:r>
            <a:endParaRPr lang="en-US" sz="20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76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 animBg="1"/>
      <p:bldP spid="43" grpId="0"/>
      <p:bldP spid="51" grpId="0"/>
      <p:bldP spid="69" grpId="0" animBg="1"/>
      <p:bldP spid="70" grpId="0"/>
      <p:bldP spid="75" grpId="0"/>
      <p:bldP spid="77" grpId="0" animBg="1"/>
      <p:bldP spid="78" grpId="0"/>
      <p:bldP spid="79" grpId="0"/>
      <p:bldP spid="81" grpId="0" animBg="1"/>
      <p:bldP spid="82" grpId="0"/>
      <p:bldP spid="83" grpId="0"/>
      <p:bldP spid="85" grpId="0" animBg="1"/>
      <p:bldP spid="86" grpId="0"/>
      <p:bldP spid="88" grpId="0" animBg="1"/>
      <p:bldP spid="88" grpId="1" animBg="1"/>
      <p:bldP spid="33" grpId="0" animBg="1"/>
      <p:bldP spid="34" grpId="0"/>
      <p:bldP spid="35" grpId="0" animBg="1"/>
      <p:bldP spid="3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Marcador de texto 1"/>
          <p:cNvSpPr>
            <a:spLocks noGrp="1"/>
          </p:cNvSpPr>
          <p:nvPr>
            <p:ph type="body" sz="quarter" idx="11"/>
          </p:nvPr>
        </p:nvSpPr>
        <p:spPr>
          <a:xfrm>
            <a:off x="1129576" y="1163072"/>
            <a:ext cx="4941223" cy="1032567"/>
          </a:xfrm>
        </p:spPr>
        <p:txBody>
          <a:bodyPr/>
          <a:lstStyle/>
          <a:p>
            <a:r>
              <a:rPr lang="es-ES_tradnl" dirty="0" smtClean="0">
                <a:solidFill>
                  <a:schemeClr val="bg1"/>
                </a:solidFill>
              </a:rPr>
              <a:t>NGÔN NGỮ TỰ NHIÊN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2"/>
          </p:nvPr>
        </p:nvSpPr>
        <p:spPr>
          <a:xfrm>
            <a:off x="1129576" y="2045789"/>
            <a:ext cx="5414676" cy="958340"/>
          </a:xfrm>
        </p:spPr>
        <p:txBody>
          <a:bodyPr/>
          <a:lstStyle/>
          <a:p>
            <a:r>
              <a:rPr lang="en-US" altLang="en-US" sz="1800" dirty="0" err="1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Sử</a:t>
            </a:r>
            <a:r>
              <a:rPr lang="en-US" altLang="en-US" sz="1800" dirty="0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altLang="en-US" sz="1800" dirty="0" err="1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dụng</a:t>
            </a:r>
            <a:r>
              <a:rPr lang="en-US" altLang="en-US" sz="1800" dirty="0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altLang="en-US" sz="1800" dirty="0" err="1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US" altLang="en-US" sz="1800" dirty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altLang="en-US" sz="1800" dirty="0" err="1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thành</a:t>
            </a:r>
            <a:r>
              <a:rPr lang="en-US" altLang="en-US" sz="1800" dirty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altLang="en-US" sz="1800" dirty="0" err="1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phần</a:t>
            </a:r>
            <a:r>
              <a:rPr lang="en-US" altLang="en-US" sz="1800" dirty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vi-VN" altLang="en-US" sz="1800" dirty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ngôn ngữ</a:t>
            </a:r>
            <a:r>
              <a:rPr lang="en-US" altLang="en-US" sz="1800" dirty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altLang="en-US" sz="1800" dirty="0" err="1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tự</a:t>
            </a:r>
            <a:r>
              <a:rPr lang="en-US" altLang="en-US" sz="1800" dirty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altLang="en-US" sz="1800" dirty="0" err="1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nhiên</a:t>
            </a:r>
            <a:r>
              <a:rPr lang="vi-VN" altLang="en-US" sz="1800" dirty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như </a:t>
            </a:r>
            <a:r>
              <a:rPr lang="vi-VN" altLang="en-US" sz="18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động từ, mệnh đề điều khiển</a:t>
            </a:r>
            <a:r>
              <a:rPr lang="vi-VN" altLang="en-US" sz="1800" dirty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giao diện người dùng để tạo, chọn và sửa đổi dữ liệu trong các ứng dụn</a:t>
            </a:r>
            <a:r>
              <a:rPr lang="en-US" altLang="en-US" sz="1800" dirty="0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g.</a:t>
            </a:r>
            <a:endParaRPr lang="en-US" altLang="en-US" sz="1800" dirty="0">
              <a:solidFill>
                <a:schemeClr val="bg1">
                  <a:lumMod val="85000"/>
                </a:schemeClr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3"/>
          </p:nvPr>
        </p:nvSpPr>
        <p:spPr>
          <a:xfrm>
            <a:off x="1129576" y="868283"/>
            <a:ext cx="4941223" cy="294603"/>
          </a:xfrm>
          <a:prstGeom prst="rect">
            <a:avLst/>
          </a:prstGeom>
        </p:spPr>
        <p:txBody>
          <a:bodyPr/>
          <a:lstStyle/>
          <a:p>
            <a:r>
              <a:rPr lang="es-ES_tradnl" dirty="0" smtClean="0">
                <a:solidFill>
                  <a:schemeClr val="bg1">
                    <a:lumMod val="85000"/>
                  </a:schemeClr>
                </a:solidFill>
              </a:rPr>
              <a:t>THIẾT KẾ GIAO DIỆN</a:t>
            </a:r>
            <a:endParaRPr lang="es-ES_trad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4" name="Rectángulo redondeado 32"/>
          <p:cNvSpPr/>
          <p:nvPr/>
        </p:nvSpPr>
        <p:spPr>
          <a:xfrm flipV="1">
            <a:off x="1206391" y="695548"/>
            <a:ext cx="1359762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5" name="Picture 14" descr="Káº¿t quáº£ hÃ¬nh áº£nh cho Natural-Language Interfa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576" y="3666069"/>
            <a:ext cx="5057943" cy="268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7" t="-532" r="7152" b="532"/>
          <a:stretch/>
        </p:blipFill>
        <p:spPr>
          <a:xfrm>
            <a:off x="7547452" y="1321067"/>
            <a:ext cx="4114801" cy="502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1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  <p:bldP spid="5" grpId="0" build="p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Marcador de texto 1"/>
          <p:cNvSpPr>
            <a:spLocks noGrp="1"/>
          </p:cNvSpPr>
          <p:nvPr>
            <p:ph type="body" sz="quarter" idx="11"/>
          </p:nvPr>
        </p:nvSpPr>
        <p:spPr>
          <a:xfrm>
            <a:off x="3396915" y="1119077"/>
            <a:ext cx="4941223" cy="1032567"/>
          </a:xfrm>
        </p:spPr>
        <p:txBody>
          <a:bodyPr/>
          <a:lstStyle/>
          <a:p>
            <a:pPr algn="ctr"/>
            <a:r>
              <a:rPr lang="es-ES_tradnl" dirty="0" smtClean="0">
                <a:solidFill>
                  <a:schemeClr val="bg1"/>
                </a:solidFill>
              </a:rPr>
              <a:t>CÂU HỎI VÀ TRẢ LỜI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2"/>
          </p:nvPr>
        </p:nvSpPr>
        <p:spPr>
          <a:xfrm>
            <a:off x="2773125" y="1851280"/>
            <a:ext cx="7517077" cy="958340"/>
          </a:xfrm>
        </p:spPr>
        <p:txBody>
          <a:bodyPr/>
          <a:lstStyle/>
          <a:p>
            <a:r>
              <a:rPr lang="vi-VN" altLang="en-US" sz="2400" dirty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Người dùng cung cấp đầu vào cho máy tính thông qua các </a:t>
            </a:r>
            <a:r>
              <a:rPr lang="vi-VN" altLang="en-US" sz="24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câu trả lời ứng với các câu hỏi</a:t>
            </a:r>
            <a:r>
              <a:rPr lang="vi-VN" altLang="en-US" sz="2400" dirty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được đưa ra sẵn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3"/>
          </p:nvPr>
        </p:nvSpPr>
        <p:spPr>
          <a:xfrm>
            <a:off x="3396915" y="824288"/>
            <a:ext cx="4941223" cy="29460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s-ES_tradnl" dirty="0" smtClean="0">
                <a:solidFill>
                  <a:schemeClr val="bg1">
                    <a:lumMod val="85000"/>
                  </a:schemeClr>
                </a:solidFill>
              </a:rPr>
              <a:t>THIẾT KẾ GIAO DIỆN</a:t>
            </a:r>
            <a:endParaRPr lang="es-ES_trad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4" name="Rectángulo redondeado 32"/>
          <p:cNvSpPr/>
          <p:nvPr/>
        </p:nvSpPr>
        <p:spPr>
          <a:xfrm flipV="1">
            <a:off x="5171902" y="691299"/>
            <a:ext cx="1359762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1" name="Picture 4" descr="Káº¿t quáº£ hÃ¬nh áº£nh cho Question-and-Answer Interfac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344" y="3268912"/>
            <a:ext cx="2955423" cy="325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Káº¿t quáº£ hÃ¬nh áº£nh cho save change before qu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458" y="3732245"/>
            <a:ext cx="5669360" cy="279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49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 build="p"/>
      <p:bldP spid="5" grpId="0" build="p"/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Marcador de texto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_tradnl" dirty="0" smtClean="0"/>
              <a:t>MENUS</a:t>
            </a:r>
            <a:endParaRPr lang="es-ES_tradnl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ES_tradnl" dirty="0" smtClean="0"/>
              <a:t>THIẾT KẾ GIAO DIỆN</a:t>
            </a:r>
            <a:endParaRPr lang="es-ES_tradnl" dirty="0"/>
          </a:p>
        </p:txBody>
      </p:sp>
      <p:sp>
        <p:nvSpPr>
          <p:cNvPr id="11" name="Marcador de texto 2"/>
          <p:cNvSpPr txBox="1">
            <a:spLocks/>
          </p:cNvSpPr>
          <p:nvPr/>
        </p:nvSpPr>
        <p:spPr>
          <a:xfrm>
            <a:off x="398004" y="2418886"/>
            <a:ext cx="4904706" cy="9583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altLang="en-US" sz="2400" dirty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Cung cấp cho người dùng một </a:t>
            </a:r>
            <a:r>
              <a:rPr lang="vi-VN" altLang="en-US" sz="24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danh sách tác vụ </a:t>
            </a:r>
            <a:r>
              <a:rPr lang="vi-VN" altLang="en-US" sz="2400" dirty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để lựa chọn</a:t>
            </a:r>
          </a:p>
        </p:txBody>
      </p:sp>
      <p:sp>
        <p:nvSpPr>
          <p:cNvPr id="24" name="Marcador de texto 2"/>
          <p:cNvSpPr txBox="1">
            <a:spLocks/>
          </p:cNvSpPr>
          <p:nvPr/>
        </p:nvSpPr>
        <p:spPr>
          <a:xfrm>
            <a:off x="398003" y="3765520"/>
            <a:ext cx="4904706" cy="9583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 err="1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US" altLang="en-US" sz="2400" dirty="0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altLang="en-US" sz="2400" dirty="0" err="1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tác</a:t>
            </a:r>
            <a:r>
              <a:rPr lang="en-US" altLang="en-US" sz="2400" dirty="0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altLang="en-US" sz="2400" dirty="0" err="1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vụ</a:t>
            </a:r>
            <a:r>
              <a:rPr lang="en-US" altLang="en-US" sz="2400" dirty="0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c</a:t>
            </a:r>
            <a:r>
              <a:rPr lang="vi-VN" altLang="en-US" sz="2400" dirty="0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ó </a:t>
            </a:r>
            <a:r>
              <a:rPr lang="vi-VN" altLang="en-US" sz="2400" dirty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thể </a:t>
            </a:r>
            <a:r>
              <a:rPr lang="vi-VN" altLang="en-US" sz="2400" b="1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lồng vào nhau</a:t>
            </a:r>
            <a:r>
              <a:rPr lang="vi-VN" altLang="en-US" sz="2400" dirty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 dẫn dắt người </a:t>
            </a:r>
            <a:r>
              <a:rPr lang="vi-VN" altLang="en-US" sz="2400" dirty="0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d</a:t>
            </a:r>
            <a:r>
              <a:rPr lang="en-US" altLang="en-US" sz="2400" dirty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ù</a:t>
            </a:r>
            <a:r>
              <a:rPr lang="vi-VN" altLang="en-US" sz="2400" dirty="0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ng </a:t>
            </a:r>
            <a:r>
              <a:rPr lang="vi-VN" altLang="en-US" sz="2400" dirty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đến một </a:t>
            </a:r>
            <a:r>
              <a:rPr lang="en-US" altLang="en-US" sz="2400" dirty="0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en-US" altLang="en-US" sz="2400" dirty="0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</a:br>
            <a:r>
              <a:rPr lang="vi-VN" altLang="en-US" sz="2400" dirty="0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lựa </a:t>
            </a:r>
            <a:r>
              <a:rPr lang="vi-VN" altLang="en-US" sz="2400" dirty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chọn của chương trình</a:t>
            </a:r>
          </a:p>
        </p:txBody>
      </p:sp>
      <p:pic>
        <p:nvPicPr>
          <p:cNvPr id="30" name="Picture 6" descr="Káº¿t quáº£ hÃ¬nh áº£nh cho GUI menus"/>
          <p:cNvPicPr>
            <a:picLocks noGrp="1" noChangeAspect="1" noChangeArrowheads="1"/>
          </p:cNvPicPr>
          <p:nvPr>
            <p:ph type="pic" sz="quarter" idx="2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" r="30512" b="9481"/>
          <a:stretch/>
        </p:blipFill>
        <p:spPr bwMode="auto">
          <a:xfrm>
            <a:off x="5700713" y="2121408"/>
            <a:ext cx="6326446" cy="3741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117" y="2111859"/>
            <a:ext cx="6326447" cy="3751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6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2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s-ES_tradnl" dirty="0" smtClean="0"/>
              <a:t>BIỂU MẪU</a:t>
            </a:r>
            <a:endParaRPr lang="es-ES_tradnl" dirty="0"/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s-ES_tradnl" dirty="0" smtClean="0">
                <a:solidFill>
                  <a:schemeClr val="bg1">
                    <a:lumMod val="85000"/>
                  </a:schemeClr>
                </a:solidFill>
              </a:rPr>
              <a:t>THIẾT KẾ GIAO DIỆN</a:t>
            </a:r>
            <a:endParaRPr lang="es-ES_trad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9" name="Text Placeholder 5"/>
          <p:cNvSpPr txBox="1">
            <a:spLocks/>
          </p:cNvSpPr>
          <p:nvPr/>
        </p:nvSpPr>
        <p:spPr>
          <a:xfrm>
            <a:off x="6030867" y="4442867"/>
            <a:ext cx="4846051" cy="314526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Nhược</a:t>
            </a:r>
            <a:r>
              <a:rPr lang="en-US" sz="1800" i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i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điểm</a:t>
            </a:r>
            <a:r>
              <a:rPr lang="en-US" sz="1800" i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:</a:t>
            </a:r>
            <a:endParaRPr lang="en-US" sz="1800" i="1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Text Placeholder 5"/>
          <p:cNvSpPr txBox="1">
            <a:spLocks/>
          </p:cNvSpPr>
          <p:nvPr/>
        </p:nvSpPr>
        <p:spPr>
          <a:xfrm>
            <a:off x="6030867" y="4760811"/>
            <a:ext cx="4846049" cy="899638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9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Open Sans Light" panose="020B0306030504020204" pitchFamily="34" charset="0"/>
                <a:cs typeface="Lato Regular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b="1" dirty="0">
                <a:solidFill>
                  <a:schemeClr val="bg1">
                    <a:lumMod val="85000"/>
                  </a:schemeClr>
                </a:solidFill>
              </a:rPr>
              <a:t>Người dùng thiếu kiên nhẫn, cần có kinh nghiệm với hệ thống</a:t>
            </a:r>
          </a:p>
        </p:txBody>
      </p:sp>
      <p:sp>
        <p:nvSpPr>
          <p:cNvPr id="21" name="Text Placeholder 5"/>
          <p:cNvSpPr txBox="1">
            <a:spLocks/>
          </p:cNvSpPr>
          <p:nvPr/>
        </p:nvSpPr>
        <p:spPr>
          <a:xfrm>
            <a:off x="6030867" y="3221723"/>
            <a:ext cx="4846051" cy="314526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1800" i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Ư</a:t>
            </a:r>
            <a:r>
              <a:rPr lang="en-US" sz="1800" i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u </a:t>
            </a:r>
            <a:r>
              <a:rPr lang="en-US" sz="1800" i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điểm</a:t>
            </a:r>
            <a:r>
              <a:rPr lang="en-US" sz="1800" i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:</a:t>
            </a:r>
            <a:endParaRPr lang="en-US" sz="1800" i="1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39" name="Picture 2" descr="https://2071ccf2-a-62cb3a1a-s-sites.googlegroups.com/site/duichapter6/home/form-fill-in/2014-10-15_2-02-41.png?attachauth=ANoY7crISRgJUFaunwT4dD0m7Nw5rPXa928OphRmgl5uFYd5Ju8VXr4aKUFoaTzdkDkZZhEqbyMBKDUWeQfLdg5maJhuU8UFpAS8cAiYp5DlnTmCP70hsLJ9IwGK13L4VUEN50EYHh88pdjFAaVimSkVeUCEd7w4l-fILx_vEay2-XLIPv_97dBe23haBfhnN7bZILop1OuvXzsSVIcPsLncvs81GrQg2VgyKCAvhCMK7b-1iU6urdawOKyWI8AHqOkwsAGtpKkE&amp;attredirects=0"/>
          <p:cNvPicPr>
            <a:picLocks noGrp="1" noChangeAspect="1" noChangeArrowheads="1"/>
          </p:cNvPicPr>
          <p:nvPr>
            <p:ph type="pic" sz="quarter" idx="2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52" t="3363" r="-42" b="-3363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 Placeholder 5"/>
          <p:cNvSpPr txBox="1">
            <a:spLocks/>
          </p:cNvSpPr>
          <p:nvPr/>
        </p:nvSpPr>
        <p:spPr>
          <a:xfrm>
            <a:off x="6030864" y="3511500"/>
            <a:ext cx="5119218" cy="570411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9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Open Sans Light" panose="020B0306030504020204" pitchFamily="34" charset="0"/>
                <a:cs typeface="Lato Regular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>
                <a:solidFill>
                  <a:schemeClr val="bg1">
                    <a:lumMod val="85000"/>
                  </a:schemeClr>
                </a:solidFill>
              </a:rPr>
              <a:t>Cung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85000"/>
                  </a:schemeClr>
                </a:solidFill>
              </a:rPr>
              <a:t>cấp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85000"/>
                  </a:schemeClr>
                </a:solidFill>
              </a:rPr>
              <a:t>thông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85000"/>
                  </a:schemeClr>
                </a:solidFill>
              </a:rPr>
              <a:t>số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85000"/>
                  </a:schemeClr>
                </a:solidFill>
              </a:rPr>
              <a:t>rõ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85000"/>
                  </a:schemeClr>
                </a:solidFill>
              </a:rPr>
              <a:t>ràng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85000"/>
                  </a:schemeClr>
                </a:solidFill>
              </a:rPr>
              <a:t>chính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85000"/>
                  </a:schemeClr>
                </a:solidFill>
              </a:rPr>
              <a:t>xác</a:t>
            </a: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1" name="Text Placeholder 5"/>
          <p:cNvSpPr txBox="1">
            <a:spLocks/>
          </p:cNvSpPr>
          <p:nvPr/>
        </p:nvSpPr>
        <p:spPr>
          <a:xfrm>
            <a:off x="6218044" y="1850364"/>
            <a:ext cx="4846049" cy="899638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9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Open Sans Light" panose="020B0306030504020204" pitchFamily="34" charset="0"/>
                <a:cs typeface="Lato Regular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400" dirty="0">
                <a:solidFill>
                  <a:schemeClr val="bg1"/>
                </a:solidFill>
              </a:rPr>
              <a:t>Hiển thị các thông số cần truyền đạt, yêu cầu đến người dùng</a:t>
            </a:r>
          </a:p>
        </p:txBody>
      </p:sp>
      <p:pic>
        <p:nvPicPr>
          <p:cNvPr id="12" name="Picture 6" descr="https://2071ccf2-a-62cb3a1a-s-sites.googlegroups.com/site/duichapter6/home/form-fill-in/2014-10-15_2-04-10.png?attachauth=ANoY7crkTWeeVSQQS5sohPquov5T8dBCrbR1uPqApCQ-ZG7fsti4C_XCb61qrdF9tleQ-RZjaLdvL3PZCh1AuH40aVrwq_oktf6RWPeH5869aoqBf_0vk5nw50tfDUMIQxKJ4BPiju3kXbHvmPnbsIjiXUhXFu4Rx3YfG3QZihelQuaa5bG-II31c6j0JoHWomfUyFUbTJgYiFFWZVA7ZI5sywet1-0812zx1LigZ-AKqhliacCPPPS-mhkzq7BaGwIzyGYCpA_W&amp;attredirects=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1" t="8061" r="744"/>
          <a:stretch/>
        </p:blipFill>
        <p:spPr bwMode="auto">
          <a:xfrm>
            <a:off x="699759" y="2416893"/>
            <a:ext cx="4851955" cy="3450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24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40" grpId="0"/>
      <p:bldP spid="4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s-ES_tradnl" dirty="0" smtClean="0"/>
              <a:t>NGÔN NGỮ LỆNH</a:t>
            </a:r>
            <a:endParaRPr lang="es-ES_tradnl" dirty="0"/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s-ES_tradnl" dirty="0" smtClean="0">
                <a:solidFill>
                  <a:schemeClr val="bg1">
                    <a:lumMod val="85000"/>
                  </a:schemeClr>
                </a:solidFill>
              </a:rPr>
              <a:t>THIẾT KẾ GIAO DIỆN</a:t>
            </a:r>
            <a:endParaRPr lang="es-ES_trad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9" name="Text Placeholder 5"/>
          <p:cNvSpPr txBox="1">
            <a:spLocks/>
          </p:cNvSpPr>
          <p:nvPr/>
        </p:nvSpPr>
        <p:spPr>
          <a:xfrm>
            <a:off x="6304031" y="4451411"/>
            <a:ext cx="4846051" cy="314526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Nhược</a:t>
            </a:r>
            <a:r>
              <a:rPr lang="en-US" sz="1800" i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i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điểm</a:t>
            </a:r>
            <a:r>
              <a:rPr lang="en-US" sz="1800" i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:</a:t>
            </a:r>
            <a:endParaRPr lang="en-US" sz="1800" i="1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Text Placeholder 5"/>
          <p:cNvSpPr txBox="1">
            <a:spLocks/>
          </p:cNvSpPr>
          <p:nvPr/>
        </p:nvSpPr>
        <p:spPr>
          <a:xfrm>
            <a:off x="6304031" y="4769355"/>
            <a:ext cx="4846049" cy="899638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9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Open Sans Light" panose="020B0306030504020204" pitchFamily="34" charset="0"/>
                <a:cs typeface="Lato Regular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b="1" dirty="0">
                <a:solidFill>
                  <a:schemeClr val="bg1">
                    <a:lumMod val="85000"/>
                  </a:schemeClr>
                </a:solidFill>
              </a:rPr>
              <a:t>Cần nhớ cú pháp, </a:t>
            </a:r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  <a:t/>
            </a:r>
            <a:br>
              <a:rPr lang="en-US" sz="2400" b="1" dirty="0" smtClean="0">
                <a:solidFill>
                  <a:schemeClr val="bg1">
                    <a:lumMod val="85000"/>
                  </a:schemeClr>
                </a:solidFill>
              </a:rPr>
            </a:br>
            <a:r>
              <a:rPr lang="vi-VN" sz="2400" b="1" dirty="0" smtClean="0">
                <a:solidFill>
                  <a:schemeClr val="bg1">
                    <a:lumMod val="85000"/>
                  </a:schemeClr>
                </a:solidFill>
              </a:rPr>
              <a:t>khó </a:t>
            </a:r>
            <a:r>
              <a:rPr lang="vi-VN" sz="2400" b="1" dirty="0">
                <a:solidFill>
                  <a:schemeClr val="bg1">
                    <a:lumMod val="85000"/>
                  </a:schemeClr>
                </a:solidFill>
              </a:rPr>
              <a:t>khăn cho người mới</a:t>
            </a:r>
          </a:p>
        </p:txBody>
      </p:sp>
      <p:sp>
        <p:nvSpPr>
          <p:cNvPr id="21" name="Text Placeholder 5"/>
          <p:cNvSpPr txBox="1">
            <a:spLocks/>
          </p:cNvSpPr>
          <p:nvPr/>
        </p:nvSpPr>
        <p:spPr>
          <a:xfrm>
            <a:off x="6304031" y="3230267"/>
            <a:ext cx="4846051" cy="314526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1800" i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Ư</a:t>
            </a:r>
            <a:r>
              <a:rPr lang="en-US" sz="1800" i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u </a:t>
            </a:r>
            <a:r>
              <a:rPr lang="en-US" sz="1800" i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điểm</a:t>
            </a:r>
            <a:r>
              <a:rPr lang="en-US" sz="1800" i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:</a:t>
            </a:r>
            <a:endParaRPr lang="en-US" sz="1800" i="1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0" name="Text Placeholder 5"/>
          <p:cNvSpPr txBox="1">
            <a:spLocks/>
          </p:cNvSpPr>
          <p:nvPr/>
        </p:nvSpPr>
        <p:spPr>
          <a:xfrm>
            <a:off x="6304028" y="3520044"/>
            <a:ext cx="5119218" cy="570411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9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Open Sans Light" panose="020B0306030504020204" pitchFamily="34" charset="0"/>
                <a:cs typeface="Lato Regular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 err="1">
                <a:solidFill>
                  <a:schemeClr val="bg1">
                    <a:lumMod val="85000"/>
                  </a:schemeClr>
                </a:solidFill>
              </a:rPr>
              <a:t>Linh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85000"/>
                  </a:schemeClr>
                </a:solidFill>
              </a:rPr>
              <a:t>hoạt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bg1">
                    <a:lumMod val="85000"/>
                  </a:schemeClr>
                </a:solidFill>
              </a:rPr>
              <a:t>nhanh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en-US" sz="2400" b="1" dirty="0" err="1">
                <a:solidFill>
                  <a:schemeClr val="bg1">
                    <a:lumMod val="85000"/>
                  </a:schemeClr>
                </a:solidFill>
              </a:rPr>
              <a:t>dễ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85000"/>
                  </a:schemeClr>
                </a:solidFill>
              </a:rPr>
              <a:t>điều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85000"/>
                  </a:schemeClr>
                </a:solidFill>
              </a:rPr>
              <a:t>khiển</a:t>
            </a:r>
            <a:endParaRPr lang="en-US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1" name="Text Placeholder 5"/>
          <p:cNvSpPr txBox="1">
            <a:spLocks/>
          </p:cNvSpPr>
          <p:nvPr/>
        </p:nvSpPr>
        <p:spPr>
          <a:xfrm>
            <a:off x="6218044" y="1850364"/>
            <a:ext cx="5183964" cy="899638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9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Open Sans Light" panose="020B0306030504020204" pitchFamily="34" charset="0"/>
                <a:cs typeface="Lato Regular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400" dirty="0">
                <a:solidFill>
                  <a:schemeClr val="bg1"/>
                </a:solidFill>
              </a:rPr>
              <a:t>Cho phép người dùng điều khiển giao diện bằng tổ hợp phím, lệnh, chuỗi</a:t>
            </a:r>
          </a:p>
        </p:txBody>
      </p:sp>
      <p:pic>
        <p:nvPicPr>
          <p:cNvPr id="13" name="Picture 2" descr="Káº¿t quáº£ hÃ¬nh áº£nh cho Command Language Interfaces"/>
          <p:cNvPicPr>
            <a:picLocks noGrp="1" noChangeAspect="1" noChangeArrowheads="1"/>
          </p:cNvPicPr>
          <p:nvPr>
            <p:ph type="pic" sz="quarter" idx="2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" t="-776" r="4749" b="776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595" y="1826806"/>
            <a:ext cx="5331105" cy="40871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438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8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40" grpId="0"/>
      <p:bldP spid="4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s-ES_tradnl" dirty="0" smtClean="0"/>
              <a:t>ĐỒ HỌA</a:t>
            </a:r>
            <a:endParaRPr lang="es-ES_tradnl" dirty="0"/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s-ES_tradnl" dirty="0" smtClean="0">
                <a:solidFill>
                  <a:schemeClr val="bg1">
                    <a:lumMod val="85000"/>
                  </a:schemeClr>
                </a:solidFill>
              </a:rPr>
              <a:t>THIẾT KẾ GIAO DIỆN</a:t>
            </a:r>
            <a:endParaRPr lang="es-ES_tradnl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9" name="Text Placeholder 5"/>
          <p:cNvSpPr txBox="1">
            <a:spLocks/>
          </p:cNvSpPr>
          <p:nvPr/>
        </p:nvSpPr>
        <p:spPr>
          <a:xfrm>
            <a:off x="6304031" y="4451411"/>
            <a:ext cx="4846051" cy="314526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i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Nhược</a:t>
            </a:r>
            <a:r>
              <a:rPr lang="en-US" sz="1800" i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i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điểm</a:t>
            </a:r>
            <a:r>
              <a:rPr lang="en-US" sz="1800" i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:</a:t>
            </a:r>
            <a:endParaRPr lang="en-US" sz="1800" i="1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Text Placeholder 5"/>
          <p:cNvSpPr txBox="1">
            <a:spLocks/>
          </p:cNvSpPr>
          <p:nvPr/>
        </p:nvSpPr>
        <p:spPr>
          <a:xfrm>
            <a:off x="6304031" y="4769355"/>
            <a:ext cx="4846049" cy="899638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9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Open Sans Light" panose="020B0306030504020204" pitchFamily="34" charset="0"/>
                <a:cs typeface="Lato Regular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2400" b="1">
                <a:solidFill>
                  <a:schemeClr val="bg1">
                    <a:lumMod val="85000"/>
                  </a:schemeClr>
                </a:solidFill>
              </a:rPr>
              <a:t>Khó khăn để hiện thực</a:t>
            </a:r>
            <a:endParaRPr lang="vi-VN" sz="24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1" name="Text Placeholder 5"/>
          <p:cNvSpPr txBox="1">
            <a:spLocks/>
          </p:cNvSpPr>
          <p:nvPr/>
        </p:nvSpPr>
        <p:spPr>
          <a:xfrm>
            <a:off x="6304031" y="3230267"/>
            <a:ext cx="4846051" cy="314526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vi-VN" sz="1800" i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Ư</a:t>
            </a:r>
            <a:r>
              <a:rPr lang="en-US" sz="1800" i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u </a:t>
            </a:r>
            <a:r>
              <a:rPr lang="en-US" sz="1800" i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điểm</a:t>
            </a:r>
            <a:r>
              <a:rPr lang="en-US" sz="1800" i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:</a:t>
            </a:r>
            <a:endParaRPr lang="en-US" sz="1800" i="1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0" name="Text Placeholder 5"/>
          <p:cNvSpPr txBox="1">
            <a:spLocks/>
          </p:cNvSpPr>
          <p:nvPr/>
        </p:nvSpPr>
        <p:spPr>
          <a:xfrm>
            <a:off x="6304028" y="3520044"/>
            <a:ext cx="5119218" cy="570411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9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Open Sans Light" panose="020B0306030504020204" pitchFamily="34" charset="0"/>
                <a:cs typeface="Lato Regular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>
                <a:solidFill>
                  <a:schemeClr val="bg1">
                    <a:lumMod val="85000"/>
                  </a:schemeClr>
                </a:solidFill>
              </a:rPr>
              <a:t>Mô hình thích hợp với thực tế, tiện lợi</a:t>
            </a:r>
            <a:endParaRPr lang="en-US" sz="2400" b="1" dirty="0" err="1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1" name="Text Placeholder 5"/>
          <p:cNvSpPr txBox="1">
            <a:spLocks/>
          </p:cNvSpPr>
          <p:nvPr/>
        </p:nvSpPr>
        <p:spPr>
          <a:xfrm>
            <a:off x="6013659" y="1945123"/>
            <a:ext cx="5715809" cy="899638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9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Open Sans Light" panose="020B0306030504020204" pitchFamily="34" charset="0"/>
                <a:cs typeface="Lato Regular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sz="2400" dirty="0">
                <a:solidFill>
                  <a:schemeClr val="bg1"/>
                </a:solidFill>
              </a:rPr>
              <a:t>Cung cấp người dùng phản hồi liên tục về tác vụ, trực quan hơn cho người sử dụng</a:t>
            </a:r>
          </a:p>
        </p:txBody>
      </p:sp>
      <p:pic>
        <p:nvPicPr>
          <p:cNvPr id="15" name="Picture 2" descr="Káº¿t quáº£ hÃ¬nh áº£nh cho GUI"/>
          <p:cNvPicPr>
            <a:picLocks noGrp="1" noChangeAspect="1" noChangeArrowheads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3" r="1089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32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40" grpId="0"/>
      <p:bldP spid="4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Marcador de texto 1"/>
          <p:cNvSpPr>
            <a:spLocks noGrp="1"/>
          </p:cNvSpPr>
          <p:nvPr>
            <p:ph type="body" sz="quarter" idx="11"/>
          </p:nvPr>
        </p:nvSpPr>
        <p:spPr>
          <a:xfrm>
            <a:off x="2586719" y="855221"/>
            <a:ext cx="7008218" cy="516374"/>
          </a:xfrm>
        </p:spPr>
        <p:txBody>
          <a:bodyPr/>
          <a:lstStyle/>
          <a:p>
            <a:r>
              <a:rPr lang="es-ES_tradnl" dirty="0" smtClean="0"/>
              <a:t>MỘT SỐ LOẠI GIAO DIỆN KHÁC</a:t>
            </a:r>
            <a:endParaRPr lang="es-ES_tradnl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ES_tradnl" dirty="0" smtClean="0"/>
              <a:t>THIẾT KẾ GIAO DIỆN</a:t>
            </a:r>
            <a:endParaRPr lang="es-ES_tradnl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s-ES_tradnl"/>
              <a:t>Pointing devices</a:t>
            </a:r>
            <a:endParaRPr lang="es-ES_tradnl" dirty="0"/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lang="es-ES_tradnl"/>
              <a:t>Touch-sensitive screens</a:t>
            </a:r>
            <a:endParaRPr lang="es-ES_tradnl" dirty="0"/>
          </a:p>
        </p:txBody>
      </p:sp>
      <p:sp>
        <p:nvSpPr>
          <p:cNvPr id="12" name="Marcador de texto 11"/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es-ES_tradnl" dirty="0" err="1"/>
              <a:t>Speech</a:t>
            </a:r>
            <a:r>
              <a:rPr lang="es-ES_tradnl" dirty="0"/>
              <a:t> </a:t>
            </a:r>
            <a:r>
              <a:rPr lang="es-ES_tradnl" dirty="0" err="1"/>
              <a:t>recognition</a:t>
            </a:r>
            <a:r>
              <a:rPr lang="es-ES_tradnl" dirty="0"/>
              <a:t> and </a:t>
            </a:r>
            <a:r>
              <a:rPr lang="es-ES_tradnl" dirty="0" err="1"/>
              <a:t>systhesis</a:t>
            </a:r>
            <a:endParaRPr lang="es-ES_tradnl" dirty="0"/>
          </a:p>
        </p:txBody>
      </p:sp>
      <p:pic>
        <p:nvPicPr>
          <p:cNvPr id="14" name="Picture 2" descr="Káº¿t quáº£ hÃ¬nh áº£nh cho point mouse lol"/>
          <p:cNvPicPr>
            <a:picLocks noGrp="1" noChangeAspect="1" noChangeArrowheads="1"/>
          </p:cNvPicPr>
          <p:nvPr>
            <p:ph type="pic" sz="quarter" idx="2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7" t="599" r="340" b="123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Placeholder 17"/>
          <p:cNvPicPr>
            <a:picLocks noGrp="1" noChangeAspect="1"/>
          </p:cNvPicPr>
          <p:nvPr>
            <p:ph type="pic" sz="quarter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7" r="19317"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9" name="Picture 4" descr="Káº¿t quáº£ hÃ¬nh áº£nh cho speed to text"/>
          <p:cNvPicPr>
            <a:picLocks noGrp="1" noChangeAspect="1" noChangeArrowheads="1"/>
          </p:cNvPicPr>
          <p:nvPr>
            <p:ph type="pic" sz="quarter" idx="25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3" r="39221"/>
          <a:stretch/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53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2" name="Marcador de texto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s-ES_tradnl" dirty="0"/>
              <a:t>WELCOME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s-ES_tradnl" dirty="0"/>
              <a:t>INTRODUCTION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3391" y="1866646"/>
            <a:ext cx="8436935" cy="397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5939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imagen 4"/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76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" b="46"/>
          <a:stretch>
            <a:fillRect/>
          </a:stretch>
        </p:blipFill>
        <p:spPr/>
      </p:pic>
      <p:sp>
        <p:nvSpPr>
          <p:cNvPr id="3" name="Marcador de texto 2"/>
          <p:cNvSpPr>
            <a:spLocks noGrp="1"/>
          </p:cNvSpPr>
          <p:nvPr>
            <p:ph type="body" sz="quarter" idx="11"/>
          </p:nvPr>
        </p:nvSpPr>
        <p:spPr>
          <a:xfrm>
            <a:off x="958136" y="2274061"/>
            <a:ext cx="5678641" cy="827957"/>
          </a:xfrm>
        </p:spPr>
        <p:txBody>
          <a:bodyPr/>
          <a:lstStyle/>
          <a:p>
            <a:r>
              <a:rPr lang="es-ES_tradnl" dirty="0" smtClean="0"/>
              <a:t>DIALOG</a:t>
            </a:r>
            <a:endParaRPr lang="es-ES_tradnl" dirty="0">
              <a:solidFill>
                <a:schemeClr val="accent4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20"/>
          </p:nvPr>
        </p:nvSpPr>
        <p:spPr>
          <a:xfrm>
            <a:off x="958136" y="4747780"/>
            <a:ext cx="5678641" cy="827957"/>
          </a:xfrm>
        </p:spPr>
        <p:txBody>
          <a:bodyPr/>
          <a:lstStyle/>
          <a:p>
            <a:r>
              <a:rPr lang="es-ES_tradnl" dirty="0" smtClean="0">
                <a:solidFill>
                  <a:schemeClr val="accent4"/>
                </a:solidFill>
              </a:rPr>
              <a:t>DESIGN</a:t>
            </a:r>
            <a:endParaRPr lang="es-ES_tradnl" dirty="0">
              <a:solidFill>
                <a:schemeClr val="accent4"/>
              </a:solidFill>
            </a:endParaRPr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21"/>
          </p:nvPr>
        </p:nvSpPr>
        <p:spPr>
          <a:xfrm>
            <a:off x="958136" y="3096942"/>
            <a:ext cx="6137145" cy="827957"/>
          </a:xfrm>
        </p:spPr>
        <p:txBody>
          <a:bodyPr/>
          <a:lstStyle/>
          <a:p>
            <a:r>
              <a:rPr lang="es-ES_tradnl" dirty="0" smtClean="0"/>
              <a:t>FEEDBACK</a:t>
            </a:r>
            <a:endParaRPr lang="es-ES_tradnl" dirty="0"/>
          </a:p>
        </p:txBody>
      </p:sp>
      <p:sp>
        <p:nvSpPr>
          <p:cNvPr id="8" name="Rectángulo redondeado 7"/>
          <p:cNvSpPr/>
          <p:nvPr/>
        </p:nvSpPr>
        <p:spPr>
          <a:xfrm flipV="1">
            <a:off x="1032565" y="2059485"/>
            <a:ext cx="1359762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Paralelogramo 1"/>
          <p:cNvSpPr/>
          <p:nvPr/>
        </p:nvSpPr>
        <p:spPr>
          <a:xfrm>
            <a:off x="7964554" y="1271844"/>
            <a:ext cx="2292630" cy="4314312"/>
          </a:xfrm>
          <a:prstGeom prst="parallelogram">
            <a:avLst>
              <a:gd name="adj" fmla="val 65000"/>
            </a:avLst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Marcador de texto 5"/>
          <p:cNvSpPr>
            <a:spLocks noGrp="1"/>
          </p:cNvSpPr>
          <p:nvPr>
            <p:ph type="body" sz="quarter" idx="21"/>
          </p:nvPr>
        </p:nvSpPr>
        <p:spPr>
          <a:xfrm>
            <a:off x="958135" y="3924899"/>
            <a:ext cx="6137145" cy="827957"/>
          </a:xfrm>
        </p:spPr>
        <p:txBody>
          <a:bodyPr/>
          <a:lstStyle/>
          <a:p>
            <a:r>
              <a:rPr lang="es-ES_tradnl" dirty="0" smtClean="0"/>
              <a:t>QUERIES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935028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8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8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6" grpId="0" build="p"/>
      <p:bldP spid="8" grpId="0" animBg="1"/>
      <p:bldP spid="2" grpId="0" animBg="1"/>
      <p:bldP spid="1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Marcador de texto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_tradnl" dirty="0" err="1" smtClean="0"/>
              <a:t>Dialog</a:t>
            </a:r>
            <a:r>
              <a:rPr lang="es-ES_tradnl" dirty="0" smtClean="0"/>
              <a:t> </a:t>
            </a:r>
            <a:r>
              <a:rPr lang="es-ES_tradnl" dirty="0" err="1" smtClean="0"/>
              <a:t>là</a:t>
            </a:r>
            <a:r>
              <a:rPr lang="es-ES_tradnl" dirty="0" smtClean="0"/>
              <a:t> </a:t>
            </a:r>
            <a:r>
              <a:rPr lang="es-ES_tradnl" dirty="0" err="1" smtClean="0"/>
              <a:t>gì</a:t>
            </a:r>
            <a:r>
              <a:rPr lang="es-ES_tradnl" dirty="0" smtClean="0"/>
              <a:t>?</a:t>
            </a:r>
            <a:endParaRPr lang="es-ES_tradnl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ES_tradnl" dirty="0" smtClean="0"/>
              <a:t>DIALOG DESIGN</a:t>
            </a:r>
            <a:endParaRPr lang="es-ES_tradnl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s-ES_tradnl" dirty="0" smtClean="0"/>
              <a:t>Windows 95</a:t>
            </a:r>
            <a:endParaRPr lang="es-ES_tradnl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s-ES_tradnl" dirty="0" smtClean="0"/>
              <a:t>MAC OS</a:t>
            </a:r>
            <a:endParaRPr lang="es-ES_tradnl" dirty="0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" r="4347"/>
          <a:stretch/>
        </p:blipFill>
        <p:spPr/>
      </p:pic>
      <p:pic>
        <p:nvPicPr>
          <p:cNvPr id="9" name="Picture Placeholder 8"/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" t="476" r="4919" b="-476"/>
          <a:stretch/>
        </p:blipFill>
        <p:spPr/>
      </p:pic>
    </p:spTree>
    <p:extLst>
      <p:ext uri="{BB962C8B-B14F-4D97-AF65-F5344CB8AC3E}">
        <p14:creationId xmlns:p14="http://schemas.microsoft.com/office/powerpoint/2010/main" val="169909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ángulo 1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0000"/>
              <a:grayscl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Marcador de texto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s-ES_tradnl" dirty="0" smtClean="0"/>
              <a:t>GUIDELINES</a:t>
            </a:r>
            <a:endParaRPr lang="es-ES_tradnl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s-ES_tradnl" dirty="0" smtClean="0"/>
              <a:t>DIALOG DESIGN</a:t>
            </a:r>
            <a:endParaRPr lang="es-ES_tradnl" dirty="0"/>
          </a:p>
        </p:txBody>
      </p:sp>
      <p:grpSp>
        <p:nvGrpSpPr>
          <p:cNvPr id="35" name="Group 43"/>
          <p:cNvGrpSpPr>
            <a:grpSpLocks noChangeAspect="1"/>
          </p:cNvGrpSpPr>
          <p:nvPr/>
        </p:nvGrpSpPr>
        <p:grpSpPr>
          <a:xfrm>
            <a:off x="2454106" y="2564602"/>
            <a:ext cx="1141008" cy="1728796"/>
            <a:chOff x="7458076" y="2008188"/>
            <a:chExt cx="1768475" cy="2838450"/>
          </a:xfrm>
        </p:grpSpPr>
        <p:sp>
          <p:nvSpPr>
            <p:cNvPr id="36" name="Freeform 5"/>
            <p:cNvSpPr>
              <a:spLocks/>
            </p:cNvSpPr>
            <p:nvPr/>
          </p:nvSpPr>
          <p:spPr bwMode="auto">
            <a:xfrm>
              <a:off x="7458076" y="2105026"/>
              <a:ext cx="676275" cy="1149350"/>
            </a:xfrm>
            <a:custGeom>
              <a:avLst/>
              <a:gdLst>
                <a:gd name="T0" fmla="*/ 170 w 180"/>
                <a:gd name="T1" fmla="*/ 305 h 305"/>
                <a:gd name="T2" fmla="*/ 4 w 180"/>
                <a:gd name="T3" fmla="*/ 94 h 305"/>
                <a:gd name="T4" fmla="*/ 20 w 180"/>
                <a:gd name="T5" fmla="*/ 32 h 305"/>
                <a:gd name="T6" fmla="*/ 128 w 180"/>
                <a:gd name="T7" fmla="*/ 59 h 305"/>
                <a:gd name="T8" fmla="*/ 109 w 180"/>
                <a:gd name="T9" fmla="*/ 79 h 305"/>
                <a:gd name="T10" fmla="*/ 36 w 180"/>
                <a:gd name="T11" fmla="*/ 55 h 305"/>
                <a:gd name="T12" fmla="*/ 32 w 180"/>
                <a:gd name="T13" fmla="*/ 91 h 305"/>
                <a:gd name="T14" fmla="*/ 180 w 180"/>
                <a:gd name="T15" fmla="*/ 279 h 305"/>
                <a:gd name="T16" fmla="*/ 170 w 180"/>
                <a:gd name="T17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0" h="305">
                  <a:moveTo>
                    <a:pt x="170" y="305"/>
                  </a:moveTo>
                  <a:cubicBezTo>
                    <a:pt x="65" y="266"/>
                    <a:pt x="13" y="155"/>
                    <a:pt x="4" y="94"/>
                  </a:cubicBezTo>
                  <a:cubicBezTo>
                    <a:pt x="0" y="64"/>
                    <a:pt x="6" y="43"/>
                    <a:pt x="20" y="32"/>
                  </a:cubicBezTo>
                  <a:cubicBezTo>
                    <a:pt x="64" y="0"/>
                    <a:pt x="126" y="56"/>
                    <a:pt x="128" y="59"/>
                  </a:cubicBezTo>
                  <a:cubicBezTo>
                    <a:pt x="109" y="79"/>
                    <a:pt x="109" y="79"/>
                    <a:pt x="109" y="79"/>
                  </a:cubicBezTo>
                  <a:cubicBezTo>
                    <a:pt x="109" y="79"/>
                    <a:pt x="62" y="36"/>
                    <a:pt x="36" y="55"/>
                  </a:cubicBezTo>
                  <a:cubicBezTo>
                    <a:pt x="33" y="57"/>
                    <a:pt x="29" y="69"/>
                    <a:pt x="32" y="91"/>
                  </a:cubicBezTo>
                  <a:cubicBezTo>
                    <a:pt x="40" y="149"/>
                    <a:pt x="91" y="246"/>
                    <a:pt x="180" y="279"/>
                  </a:cubicBezTo>
                  <a:lnTo>
                    <a:pt x="170" y="305"/>
                  </a:lnTo>
                  <a:close/>
                </a:path>
              </a:pathLst>
            </a:custGeom>
            <a:solidFill>
              <a:srgbClr val="F7CD1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6"/>
            <p:cNvSpPr>
              <a:spLocks/>
            </p:cNvSpPr>
            <p:nvPr/>
          </p:nvSpPr>
          <p:spPr bwMode="auto">
            <a:xfrm>
              <a:off x="8551863" y="2105026"/>
              <a:ext cx="674688" cy="1149350"/>
            </a:xfrm>
            <a:custGeom>
              <a:avLst/>
              <a:gdLst>
                <a:gd name="T0" fmla="*/ 10 w 180"/>
                <a:gd name="T1" fmla="*/ 305 h 305"/>
                <a:gd name="T2" fmla="*/ 0 w 180"/>
                <a:gd name="T3" fmla="*/ 279 h 305"/>
                <a:gd name="T4" fmla="*/ 148 w 180"/>
                <a:gd name="T5" fmla="*/ 91 h 305"/>
                <a:gd name="T6" fmla="*/ 144 w 180"/>
                <a:gd name="T7" fmla="*/ 55 h 305"/>
                <a:gd name="T8" fmla="*/ 71 w 180"/>
                <a:gd name="T9" fmla="*/ 79 h 305"/>
                <a:gd name="T10" fmla="*/ 52 w 180"/>
                <a:gd name="T11" fmla="*/ 59 h 305"/>
                <a:gd name="T12" fmla="*/ 161 w 180"/>
                <a:gd name="T13" fmla="*/ 32 h 305"/>
                <a:gd name="T14" fmla="*/ 176 w 180"/>
                <a:gd name="T15" fmla="*/ 94 h 305"/>
                <a:gd name="T16" fmla="*/ 10 w 180"/>
                <a:gd name="T17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0" h="305">
                  <a:moveTo>
                    <a:pt x="10" y="305"/>
                  </a:moveTo>
                  <a:cubicBezTo>
                    <a:pt x="0" y="279"/>
                    <a:pt x="0" y="279"/>
                    <a:pt x="0" y="279"/>
                  </a:cubicBezTo>
                  <a:cubicBezTo>
                    <a:pt x="89" y="246"/>
                    <a:pt x="140" y="149"/>
                    <a:pt x="148" y="91"/>
                  </a:cubicBezTo>
                  <a:cubicBezTo>
                    <a:pt x="151" y="69"/>
                    <a:pt x="148" y="57"/>
                    <a:pt x="144" y="55"/>
                  </a:cubicBezTo>
                  <a:cubicBezTo>
                    <a:pt x="123" y="39"/>
                    <a:pt x="84" y="68"/>
                    <a:pt x="71" y="79"/>
                  </a:cubicBezTo>
                  <a:cubicBezTo>
                    <a:pt x="52" y="59"/>
                    <a:pt x="52" y="59"/>
                    <a:pt x="52" y="59"/>
                  </a:cubicBezTo>
                  <a:cubicBezTo>
                    <a:pt x="55" y="56"/>
                    <a:pt x="116" y="0"/>
                    <a:pt x="161" y="32"/>
                  </a:cubicBezTo>
                  <a:cubicBezTo>
                    <a:pt x="175" y="43"/>
                    <a:pt x="180" y="64"/>
                    <a:pt x="176" y="94"/>
                  </a:cubicBezTo>
                  <a:cubicBezTo>
                    <a:pt x="168" y="155"/>
                    <a:pt x="115" y="266"/>
                    <a:pt x="10" y="305"/>
                  </a:cubicBezTo>
                  <a:close/>
                </a:path>
              </a:pathLst>
            </a:custGeom>
            <a:solidFill>
              <a:srgbClr val="F7CD1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7"/>
            <p:cNvSpPr>
              <a:spLocks/>
            </p:cNvSpPr>
            <p:nvPr/>
          </p:nvSpPr>
          <p:spPr bwMode="auto">
            <a:xfrm>
              <a:off x="8054976" y="4014788"/>
              <a:ext cx="579438" cy="225425"/>
            </a:xfrm>
            <a:custGeom>
              <a:avLst/>
              <a:gdLst>
                <a:gd name="T0" fmla="*/ 154 w 154"/>
                <a:gd name="T1" fmla="*/ 46 h 60"/>
                <a:gd name="T2" fmla="*/ 140 w 154"/>
                <a:gd name="T3" fmla="*/ 60 h 60"/>
                <a:gd name="T4" fmla="*/ 14 w 154"/>
                <a:gd name="T5" fmla="*/ 60 h 60"/>
                <a:gd name="T6" fmla="*/ 0 w 154"/>
                <a:gd name="T7" fmla="*/ 46 h 60"/>
                <a:gd name="T8" fmla="*/ 0 w 154"/>
                <a:gd name="T9" fmla="*/ 14 h 60"/>
                <a:gd name="T10" fmla="*/ 14 w 154"/>
                <a:gd name="T11" fmla="*/ 0 h 60"/>
                <a:gd name="T12" fmla="*/ 140 w 154"/>
                <a:gd name="T13" fmla="*/ 0 h 60"/>
                <a:gd name="T14" fmla="*/ 154 w 154"/>
                <a:gd name="T15" fmla="*/ 14 h 60"/>
                <a:gd name="T16" fmla="*/ 154 w 154"/>
                <a:gd name="T17" fmla="*/ 46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4" h="60">
                  <a:moveTo>
                    <a:pt x="154" y="46"/>
                  </a:moveTo>
                  <a:cubicBezTo>
                    <a:pt x="154" y="54"/>
                    <a:pt x="148" y="60"/>
                    <a:pt x="140" y="60"/>
                  </a:cubicBezTo>
                  <a:cubicBezTo>
                    <a:pt x="14" y="60"/>
                    <a:pt x="14" y="60"/>
                    <a:pt x="14" y="60"/>
                  </a:cubicBezTo>
                  <a:cubicBezTo>
                    <a:pt x="6" y="60"/>
                    <a:pt x="0" y="54"/>
                    <a:pt x="0" y="46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7"/>
                    <a:pt x="6" y="0"/>
                    <a:pt x="14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48" y="0"/>
                    <a:pt x="154" y="7"/>
                    <a:pt x="154" y="14"/>
                  </a:cubicBezTo>
                  <a:lnTo>
                    <a:pt x="154" y="46"/>
                  </a:lnTo>
                  <a:close/>
                </a:path>
              </a:pathLst>
            </a:custGeom>
            <a:solidFill>
              <a:srgbClr val="F8E2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8"/>
            <p:cNvSpPr>
              <a:spLocks/>
            </p:cNvSpPr>
            <p:nvPr/>
          </p:nvSpPr>
          <p:spPr bwMode="auto">
            <a:xfrm>
              <a:off x="7908926" y="4146551"/>
              <a:ext cx="871538" cy="387350"/>
            </a:xfrm>
            <a:custGeom>
              <a:avLst/>
              <a:gdLst>
                <a:gd name="T0" fmla="*/ 232 w 232"/>
                <a:gd name="T1" fmla="*/ 75 h 103"/>
                <a:gd name="T2" fmla="*/ 204 w 232"/>
                <a:gd name="T3" fmla="*/ 103 h 103"/>
                <a:gd name="T4" fmla="*/ 28 w 232"/>
                <a:gd name="T5" fmla="*/ 103 h 103"/>
                <a:gd name="T6" fmla="*/ 0 w 232"/>
                <a:gd name="T7" fmla="*/ 75 h 103"/>
                <a:gd name="T8" fmla="*/ 0 w 232"/>
                <a:gd name="T9" fmla="*/ 28 h 103"/>
                <a:gd name="T10" fmla="*/ 28 w 232"/>
                <a:gd name="T11" fmla="*/ 0 h 103"/>
                <a:gd name="T12" fmla="*/ 204 w 232"/>
                <a:gd name="T13" fmla="*/ 0 h 103"/>
                <a:gd name="T14" fmla="*/ 232 w 232"/>
                <a:gd name="T15" fmla="*/ 28 h 103"/>
                <a:gd name="T16" fmla="*/ 232 w 232"/>
                <a:gd name="T17" fmla="*/ 7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2" h="103">
                  <a:moveTo>
                    <a:pt x="232" y="75"/>
                  </a:moveTo>
                  <a:cubicBezTo>
                    <a:pt x="232" y="91"/>
                    <a:pt x="219" y="103"/>
                    <a:pt x="204" y="103"/>
                  </a:cubicBezTo>
                  <a:cubicBezTo>
                    <a:pt x="28" y="103"/>
                    <a:pt x="28" y="103"/>
                    <a:pt x="28" y="103"/>
                  </a:cubicBezTo>
                  <a:cubicBezTo>
                    <a:pt x="12" y="103"/>
                    <a:pt x="0" y="91"/>
                    <a:pt x="0" y="75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13"/>
                    <a:pt x="12" y="0"/>
                    <a:pt x="28" y="0"/>
                  </a:cubicBezTo>
                  <a:cubicBezTo>
                    <a:pt x="204" y="0"/>
                    <a:pt x="204" y="0"/>
                    <a:pt x="204" y="0"/>
                  </a:cubicBezTo>
                  <a:cubicBezTo>
                    <a:pt x="219" y="0"/>
                    <a:pt x="232" y="13"/>
                    <a:pt x="232" y="28"/>
                  </a:cubicBezTo>
                  <a:lnTo>
                    <a:pt x="232" y="75"/>
                  </a:lnTo>
                  <a:close/>
                </a:path>
              </a:pathLst>
            </a:custGeom>
            <a:solidFill>
              <a:srgbClr val="F7CD1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Rectangle 9"/>
            <p:cNvSpPr>
              <a:spLocks noChangeArrowheads="1"/>
            </p:cNvSpPr>
            <p:nvPr/>
          </p:nvSpPr>
          <p:spPr bwMode="auto">
            <a:xfrm>
              <a:off x="8250238" y="3408363"/>
              <a:ext cx="188913" cy="661988"/>
            </a:xfrm>
            <a:prstGeom prst="rect">
              <a:avLst/>
            </a:prstGeom>
            <a:solidFill>
              <a:srgbClr val="F8E2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10"/>
            <p:cNvSpPr>
              <a:spLocks/>
            </p:cNvSpPr>
            <p:nvPr/>
          </p:nvSpPr>
          <p:spPr bwMode="auto">
            <a:xfrm>
              <a:off x="7777163" y="2074863"/>
              <a:ext cx="1130300" cy="1322388"/>
            </a:xfrm>
            <a:custGeom>
              <a:avLst/>
              <a:gdLst>
                <a:gd name="T0" fmla="*/ 151 w 301"/>
                <a:gd name="T1" fmla="*/ 0 h 351"/>
                <a:gd name="T2" fmla="*/ 0 w 301"/>
                <a:gd name="T3" fmla="*/ 0 h 351"/>
                <a:gd name="T4" fmla="*/ 151 w 301"/>
                <a:gd name="T5" fmla="*/ 351 h 351"/>
                <a:gd name="T6" fmla="*/ 301 w 301"/>
                <a:gd name="T7" fmla="*/ 0 h 351"/>
                <a:gd name="T8" fmla="*/ 151 w 301"/>
                <a:gd name="T9" fmla="*/ 0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1" h="351">
                  <a:moveTo>
                    <a:pt x="15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351"/>
                    <a:pt x="151" y="351"/>
                  </a:cubicBezTo>
                  <a:cubicBezTo>
                    <a:pt x="301" y="351"/>
                    <a:pt x="301" y="0"/>
                    <a:pt x="301" y="0"/>
                  </a:cubicBezTo>
                  <a:lnTo>
                    <a:pt x="151" y="0"/>
                  </a:lnTo>
                  <a:close/>
                </a:path>
              </a:pathLst>
            </a:custGeom>
            <a:solidFill>
              <a:srgbClr val="F8E2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Oval 11"/>
            <p:cNvSpPr>
              <a:spLocks noChangeArrowheads="1"/>
            </p:cNvSpPr>
            <p:nvPr/>
          </p:nvSpPr>
          <p:spPr bwMode="auto">
            <a:xfrm>
              <a:off x="8175626" y="3367088"/>
              <a:ext cx="333375" cy="241300"/>
            </a:xfrm>
            <a:prstGeom prst="ellipse">
              <a:avLst/>
            </a:prstGeom>
            <a:solidFill>
              <a:srgbClr val="F8E2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Rectangle 12"/>
            <p:cNvSpPr>
              <a:spLocks noChangeArrowheads="1"/>
            </p:cNvSpPr>
            <p:nvPr/>
          </p:nvSpPr>
          <p:spPr bwMode="auto">
            <a:xfrm>
              <a:off x="7845426" y="4289426"/>
              <a:ext cx="998538" cy="384175"/>
            </a:xfrm>
            <a:prstGeom prst="rect">
              <a:avLst/>
            </a:prstGeom>
            <a:solidFill>
              <a:srgbClr val="3C4C5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Rectangle 13"/>
            <p:cNvSpPr>
              <a:spLocks noChangeArrowheads="1"/>
            </p:cNvSpPr>
            <p:nvPr/>
          </p:nvSpPr>
          <p:spPr bwMode="auto">
            <a:xfrm>
              <a:off x="7721601" y="4459288"/>
              <a:ext cx="1246188" cy="387350"/>
            </a:xfrm>
            <a:prstGeom prst="rect">
              <a:avLst/>
            </a:prstGeom>
            <a:solidFill>
              <a:srgbClr val="3C4C5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4"/>
            <p:cNvSpPr>
              <a:spLocks/>
            </p:cNvSpPr>
            <p:nvPr/>
          </p:nvSpPr>
          <p:spPr bwMode="auto">
            <a:xfrm>
              <a:off x="8058151" y="4519613"/>
              <a:ext cx="568325" cy="252413"/>
            </a:xfrm>
            <a:custGeom>
              <a:avLst/>
              <a:gdLst>
                <a:gd name="T0" fmla="*/ 151 w 151"/>
                <a:gd name="T1" fmla="*/ 62 h 67"/>
                <a:gd name="T2" fmla="*/ 146 w 151"/>
                <a:gd name="T3" fmla="*/ 67 h 67"/>
                <a:gd name="T4" fmla="*/ 6 w 151"/>
                <a:gd name="T5" fmla="*/ 67 h 67"/>
                <a:gd name="T6" fmla="*/ 0 w 151"/>
                <a:gd name="T7" fmla="*/ 62 h 67"/>
                <a:gd name="T8" fmla="*/ 0 w 151"/>
                <a:gd name="T9" fmla="*/ 5 h 67"/>
                <a:gd name="T10" fmla="*/ 6 w 151"/>
                <a:gd name="T11" fmla="*/ 0 h 67"/>
                <a:gd name="T12" fmla="*/ 146 w 151"/>
                <a:gd name="T13" fmla="*/ 0 h 67"/>
                <a:gd name="T14" fmla="*/ 151 w 151"/>
                <a:gd name="T15" fmla="*/ 5 h 67"/>
                <a:gd name="T16" fmla="*/ 151 w 151"/>
                <a:gd name="T17" fmla="*/ 6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67">
                  <a:moveTo>
                    <a:pt x="151" y="62"/>
                  </a:moveTo>
                  <a:cubicBezTo>
                    <a:pt x="151" y="65"/>
                    <a:pt x="149" y="67"/>
                    <a:pt x="146" y="67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3" y="67"/>
                    <a:pt x="0" y="65"/>
                    <a:pt x="0" y="6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46" y="0"/>
                    <a:pt x="146" y="0"/>
                    <a:pt x="146" y="0"/>
                  </a:cubicBezTo>
                  <a:cubicBezTo>
                    <a:pt x="149" y="0"/>
                    <a:pt x="151" y="2"/>
                    <a:pt x="151" y="5"/>
                  </a:cubicBezTo>
                  <a:lnTo>
                    <a:pt x="151" y="62"/>
                  </a:lnTo>
                  <a:close/>
                </a:path>
              </a:pathLst>
            </a:custGeom>
            <a:solidFill>
              <a:srgbClr val="F8E21A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Oval 15"/>
            <p:cNvSpPr>
              <a:spLocks noChangeArrowheads="1"/>
            </p:cNvSpPr>
            <p:nvPr/>
          </p:nvSpPr>
          <p:spPr bwMode="auto">
            <a:xfrm>
              <a:off x="8562976" y="4541838"/>
              <a:ext cx="41275" cy="41275"/>
            </a:xfrm>
            <a:prstGeom prst="ellipse">
              <a:avLst/>
            </a:prstGeom>
            <a:solidFill>
              <a:srgbClr val="B5940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Oval 16"/>
            <p:cNvSpPr>
              <a:spLocks noChangeArrowheads="1"/>
            </p:cNvSpPr>
            <p:nvPr/>
          </p:nvSpPr>
          <p:spPr bwMode="auto">
            <a:xfrm>
              <a:off x="8562976" y="4706938"/>
              <a:ext cx="41275" cy="41275"/>
            </a:xfrm>
            <a:prstGeom prst="ellipse">
              <a:avLst/>
            </a:prstGeom>
            <a:solidFill>
              <a:srgbClr val="B5940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Oval 17"/>
            <p:cNvSpPr>
              <a:spLocks noChangeArrowheads="1"/>
            </p:cNvSpPr>
            <p:nvPr/>
          </p:nvSpPr>
          <p:spPr bwMode="auto">
            <a:xfrm>
              <a:off x="8085138" y="4541838"/>
              <a:ext cx="38100" cy="41275"/>
            </a:xfrm>
            <a:prstGeom prst="ellipse">
              <a:avLst/>
            </a:prstGeom>
            <a:solidFill>
              <a:srgbClr val="B5940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Oval 18"/>
            <p:cNvSpPr>
              <a:spLocks noChangeArrowheads="1"/>
            </p:cNvSpPr>
            <p:nvPr/>
          </p:nvSpPr>
          <p:spPr bwMode="auto">
            <a:xfrm>
              <a:off x="8085138" y="4706938"/>
              <a:ext cx="38100" cy="41275"/>
            </a:xfrm>
            <a:prstGeom prst="ellipse">
              <a:avLst/>
            </a:prstGeom>
            <a:solidFill>
              <a:srgbClr val="B5940E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9"/>
            <p:cNvSpPr>
              <a:spLocks/>
            </p:cNvSpPr>
            <p:nvPr/>
          </p:nvSpPr>
          <p:spPr bwMode="auto">
            <a:xfrm>
              <a:off x="8186738" y="3570288"/>
              <a:ext cx="311150" cy="79375"/>
            </a:xfrm>
            <a:custGeom>
              <a:avLst/>
              <a:gdLst>
                <a:gd name="T0" fmla="*/ 83 w 83"/>
                <a:gd name="T1" fmla="*/ 10 h 21"/>
                <a:gd name="T2" fmla="*/ 73 w 83"/>
                <a:gd name="T3" fmla="*/ 21 h 21"/>
                <a:gd name="T4" fmla="*/ 11 w 83"/>
                <a:gd name="T5" fmla="*/ 21 h 21"/>
                <a:gd name="T6" fmla="*/ 0 w 83"/>
                <a:gd name="T7" fmla="*/ 10 h 21"/>
                <a:gd name="T8" fmla="*/ 0 w 83"/>
                <a:gd name="T9" fmla="*/ 10 h 21"/>
                <a:gd name="T10" fmla="*/ 11 w 83"/>
                <a:gd name="T11" fmla="*/ 0 h 21"/>
                <a:gd name="T12" fmla="*/ 73 w 83"/>
                <a:gd name="T13" fmla="*/ 0 h 21"/>
                <a:gd name="T14" fmla="*/ 83 w 83"/>
                <a:gd name="T15" fmla="*/ 1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21">
                  <a:moveTo>
                    <a:pt x="83" y="10"/>
                  </a:moveTo>
                  <a:cubicBezTo>
                    <a:pt x="83" y="16"/>
                    <a:pt x="79" y="21"/>
                    <a:pt x="73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5" y="21"/>
                    <a:pt x="0" y="16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4"/>
                    <a:pt x="5" y="0"/>
                    <a:pt x="11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9" y="0"/>
                    <a:pt x="83" y="4"/>
                    <a:pt x="83" y="10"/>
                  </a:cubicBezTo>
                  <a:close/>
                </a:path>
              </a:pathLst>
            </a:custGeom>
            <a:solidFill>
              <a:srgbClr val="F7CD1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20"/>
            <p:cNvSpPr>
              <a:spLocks/>
            </p:cNvSpPr>
            <p:nvPr/>
          </p:nvSpPr>
          <p:spPr bwMode="auto">
            <a:xfrm>
              <a:off x="8047038" y="3309938"/>
              <a:ext cx="590550" cy="177800"/>
            </a:xfrm>
            <a:custGeom>
              <a:avLst/>
              <a:gdLst>
                <a:gd name="T0" fmla="*/ 157 w 157"/>
                <a:gd name="T1" fmla="*/ 23 h 47"/>
                <a:gd name="T2" fmla="*/ 134 w 157"/>
                <a:gd name="T3" fmla="*/ 47 h 47"/>
                <a:gd name="T4" fmla="*/ 24 w 157"/>
                <a:gd name="T5" fmla="*/ 47 h 47"/>
                <a:gd name="T6" fmla="*/ 0 w 157"/>
                <a:gd name="T7" fmla="*/ 23 h 47"/>
                <a:gd name="T8" fmla="*/ 0 w 157"/>
                <a:gd name="T9" fmla="*/ 23 h 47"/>
                <a:gd name="T10" fmla="*/ 24 w 157"/>
                <a:gd name="T11" fmla="*/ 0 h 47"/>
                <a:gd name="T12" fmla="*/ 134 w 157"/>
                <a:gd name="T13" fmla="*/ 0 h 47"/>
                <a:gd name="T14" fmla="*/ 157 w 157"/>
                <a:gd name="T15" fmla="*/ 2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7" h="47">
                  <a:moveTo>
                    <a:pt x="157" y="23"/>
                  </a:moveTo>
                  <a:cubicBezTo>
                    <a:pt x="157" y="36"/>
                    <a:pt x="147" y="47"/>
                    <a:pt x="134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11" y="47"/>
                    <a:pt x="0" y="36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47" y="0"/>
                    <a:pt x="157" y="11"/>
                    <a:pt x="157" y="23"/>
                  </a:cubicBezTo>
                  <a:close/>
                </a:path>
              </a:pathLst>
            </a:custGeom>
            <a:solidFill>
              <a:srgbClr val="F7CD1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21"/>
            <p:cNvSpPr>
              <a:spLocks/>
            </p:cNvSpPr>
            <p:nvPr/>
          </p:nvSpPr>
          <p:spPr bwMode="auto">
            <a:xfrm>
              <a:off x="8224838" y="3871913"/>
              <a:ext cx="239713" cy="44450"/>
            </a:xfrm>
            <a:custGeom>
              <a:avLst/>
              <a:gdLst>
                <a:gd name="T0" fmla="*/ 64 w 64"/>
                <a:gd name="T1" fmla="*/ 6 h 12"/>
                <a:gd name="T2" fmla="*/ 57 w 64"/>
                <a:gd name="T3" fmla="*/ 12 h 12"/>
                <a:gd name="T4" fmla="*/ 6 w 64"/>
                <a:gd name="T5" fmla="*/ 12 h 12"/>
                <a:gd name="T6" fmla="*/ 0 w 64"/>
                <a:gd name="T7" fmla="*/ 6 h 12"/>
                <a:gd name="T8" fmla="*/ 0 w 64"/>
                <a:gd name="T9" fmla="*/ 6 h 12"/>
                <a:gd name="T10" fmla="*/ 6 w 64"/>
                <a:gd name="T11" fmla="*/ 0 h 12"/>
                <a:gd name="T12" fmla="*/ 57 w 64"/>
                <a:gd name="T13" fmla="*/ 0 h 12"/>
                <a:gd name="T14" fmla="*/ 64 w 64"/>
                <a:gd name="T15" fmla="*/ 6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4" h="12">
                  <a:moveTo>
                    <a:pt x="64" y="6"/>
                  </a:moveTo>
                  <a:cubicBezTo>
                    <a:pt x="64" y="9"/>
                    <a:pt x="61" y="12"/>
                    <a:pt x="57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61" y="0"/>
                    <a:pt x="64" y="2"/>
                    <a:pt x="64" y="6"/>
                  </a:cubicBezTo>
                  <a:close/>
                </a:path>
              </a:pathLst>
            </a:custGeom>
            <a:solidFill>
              <a:srgbClr val="F7CD1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22"/>
            <p:cNvSpPr>
              <a:spLocks/>
            </p:cNvSpPr>
            <p:nvPr/>
          </p:nvSpPr>
          <p:spPr bwMode="auto">
            <a:xfrm>
              <a:off x="7708901" y="2008188"/>
              <a:ext cx="1270000" cy="134938"/>
            </a:xfrm>
            <a:custGeom>
              <a:avLst/>
              <a:gdLst>
                <a:gd name="T0" fmla="*/ 338 w 338"/>
                <a:gd name="T1" fmla="*/ 18 h 36"/>
                <a:gd name="T2" fmla="*/ 320 w 338"/>
                <a:gd name="T3" fmla="*/ 36 h 36"/>
                <a:gd name="T4" fmla="*/ 18 w 338"/>
                <a:gd name="T5" fmla="*/ 36 h 36"/>
                <a:gd name="T6" fmla="*/ 0 w 338"/>
                <a:gd name="T7" fmla="*/ 18 h 36"/>
                <a:gd name="T8" fmla="*/ 0 w 338"/>
                <a:gd name="T9" fmla="*/ 18 h 36"/>
                <a:gd name="T10" fmla="*/ 18 w 338"/>
                <a:gd name="T11" fmla="*/ 0 h 36"/>
                <a:gd name="T12" fmla="*/ 320 w 338"/>
                <a:gd name="T13" fmla="*/ 0 h 36"/>
                <a:gd name="T14" fmla="*/ 338 w 338"/>
                <a:gd name="T15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8" h="36">
                  <a:moveTo>
                    <a:pt x="338" y="18"/>
                  </a:moveTo>
                  <a:cubicBezTo>
                    <a:pt x="338" y="28"/>
                    <a:pt x="330" y="36"/>
                    <a:pt x="320" y="36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8" y="36"/>
                    <a:pt x="0" y="2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cubicBezTo>
                    <a:pt x="320" y="0"/>
                    <a:pt x="320" y="0"/>
                    <a:pt x="320" y="0"/>
                  </a:cubicBezTo>
                  <a:cubicBezTo>
                    <a:pt x="330" y="0"/>
                    <a:pt x="338" y="8"/>
                    <a:pt x="338" y="18"/>
                  </a:cubicBezTo>
                  <a:close/>
                </a:path>
              </a:pathLst>
            </a:custGeom>
            <a:solidFill>
              <a:srgbClr val="F7CD1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9"/>
            <p:cNvSpPr>
              <a:spLocks noEditPoints="1"/>
            </p:cNvSpPr>
            <p:nvPr/>
          </p:nvSpPr>
          <p:spPr bwMode="auto">
            <a:xfrm>
              <a:off x="8343901" y="2008188"/>
              <a:ext cx="882650" cy="2838450"/>
            </a:xfrm>
            <a:custGeom>
              <a:avLst/>
              <a:gdLst>
                <a:gd name="T0" fmla="*/ 216 w 235"/>
                <a:gd name="T1" fmla="*/ 58 h 754"/>
                <a:gd name="T2" fmla="*/ 149 w 235"/>
                <a:gd name="T3" fmla="*/ 57 h 754"/>
                <a:gd name="T4" fmla="*/ 150 w 235"/>
                <a:gd name="T5" fmla="*/ 36 h 754"/>
                <a:gd name="T6" fmla="*/ 151 w 235"/>
                <a:gd name="T7" fmla="*/ 36 h 754"/>
                <a:gd name="T8" fmla="*/ 169 w 235"/>
                <a:gd name="T9" fmla="*/ 18 h 754"/>
                <a:gd name="T10" fmla="*/ 151 w 235"/>
                <a:gd name="T11" fmla="*/ 0 h 754"/>
                <a:gd name="T12" fmla="*/ 0 w 235"/>
                <a:gd name="T13" fmla="*/ 0 h 754"/>
                <a:gd name="T14" fmla="*/ 0 w 235"/>
                <a:gd name="T15" fmla="*/ 754 h 754"/>
                <a:gd name="T16" fmla="*/ 166 w 235"/>
                <a:gd name="T17" fmla="*/ 754 h 754"/>
                <a:gd name="T18" fmla="*/ 166 w 235"/>
                <a:gd name="T19" fmla="*/ 651 h 754"/>
                <a:gd name="T20" fmla="*/ 133 w 235"/>
                <a:gd name="T21" fmla="*/ 651 h 754"/>
                <a:gd name="T22" fmla="*/ 133 w 235"/>
                <a:gd name="T23" fmla="*/ 606 h 754"/>
                <a:gd name="T24" fmla="*/ 116 w 235"/>
                <a:gd name="T25" fmla="*/ 606 h 754"/>
                <a:gd name="T26" fmla="*/ 116 w 235"/>
                <a:gd name="T27" fmla="*/ 596 h 754"/>
                <a:gd name="T28" fmla="*/ 88 w 235"/>
                <a:gd name="T29" fmla="*/ 568 h 754"/>
                <a:gd name="T30" fmla="*/ 77 w 235"/>
                <a:gd name="T31" fmla="*/ 568 h 754"/>
                <a:gd name="T32" fmla="*/ 77 w 235"/>
                <a:gd name="T33" fmla="*/ 547 h 754"/>
                <a:gd name="T34" fmla="*/ 63 w 235"/>
                <a:gd name="T35" fmla="*/ 533 h 754"/>
                <a:gd name="T36" fmla="*/ 25 w 235"/>
                <a:gd name="T37" fmla="*/ 533 h 754"/>
                <a:gd name="T38" fmla="*/ 25 w 235"/>
                <a:gd name="T39" fmla="*/ 507 h 754"/>
                <a:gd name="T40" fmla="*/ 25 w 235"/>
                <a:gd name="T41" fmla="*/ 507 h 754"/>
                <a:gd name="T42" fmla="*/ 32 w 235"/>
                <a:gd name="T43" fmla="*/ 501 h 754"/>
                <a:gd name="T44" fmla="*/ 25 w 235"/>
                <a:gd name="T45" fmla="*/ 495 h 754"/>
                <a:gd name="T46" fmla="*/ 25 w 235"/>
                <a:gd name="T47" fmla="*/ 495 h 754"/>
                <a:gd name="T48" fmla="*/ 25 w 235"/>
                <a:gd name="T49" fmla="*/ 436 h 754"/>
                <a:gd name="T50" fmla="*/ 31 w 235"/>
                <a:gd name="T51" fmla="*/ 436 h 754"/>
                <a:gd name="T52" fmla="*/ 41 w 235"/>
                <a:gd name="T53" fmla="*/ 425 h 754"/>
                <a:gd name="T54" fmla="*/ 33 w 235"/>
                <a:gd name="T55" fmla="*/ 415 h 754"/>
                <a:gd name="T56" fmla="*/ 44 w 235"/>
                <a:gd name="T57" fmla="*/ 393 h 754"/>
                <a:gd name="T58" fmla="*/ 44 w 235"/>
                <a:gd name="T59" fmla="*/ 393 h 754"/>
                <a:gd name="T60" fmla="*/ 55 w 235"/>
                <a:gd name="T61" fmla="*/ 393 h 754"/>
                <a:gd name="T62" fmla="*/ 78 w 235"/>
                <a:gd name="T63" fmla="*/ 369 h 754"/>
                <a:gd name="T64" fmla="*/ 59 w 235"/>
                <a:gd name="T65" fmla="*/ 347 h 754"/>
                <a:gd name="T66" fmla="*/ 79 w 235"/>
                <a:gd name="T67" fmla="*/ 326 h 754"/>
                <a:gd name="T68" fmla="*/ 231 w 235"/>
                <a:gd name="T69" fmla="*/ 120 h 754"/>
                <a:gd name="T70" fmla="*/ 216 w 235"/>
                <a:gd name="T71" fmla="*/ 58 h 754"/>
                <a:gd name="T72" fmla="*/ 203 w 235"/>
                <a:gd name="T73" fmla="*/ 117 h 754"/>
                <a:gd name="T74" fmla="*/ 106 w 235"/>
                <a:gd name="T75" fmla="*/ 277 h 754"/>
                <a:gd name="T76" fmla="*/ 146 w 235"/>
                <a:gd name="T77" fmla="*/ 90 h 754"/>
                <a:gd name="T78" fmla="*/ 199 w 235"/>
                <a:gd name="T79" fmla="*/ 81 h 754"/>
                <a:gd name="T80" fmla="*/ 203 w 235"/>
                <a:gd name="T81" fmla="*/ 117 h 7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5" h="754">
                  <a:moveTo>
                    <a:pt x="216" y="58"/>
                  </a:moveTo>
                  <a:cubicBezTo>
                    <a:pt x="195" y="43"/>
                    <a:pt x="169" y="48"/>
                    <a:pt x="149" y="57"/>
                  </a:cubicBezTo>
                  <a:cubicBezTo>
                    <a:pt x="149" y="49"/>
                    <a:pt x="149" y="42"/>
                    <a:pt x="150" y="36"/>
                  </a:cubicBezTo>
                  <a:cubicBezTo>
                    <a:pt x="151" y="36"/>
                    <a:pt x="151" y="36"/>
                    <a:pt x="151" y="36"/>
                  </a:cubicBezTo>
                  <a:cubicBezTo>
                    <a:pt x="161" y="36"/>
                    <a:pt x="169" y="28"/>
                    <a:pt x="169" y="18"/>
                  </a:cubicBezTo>
                  <a:cubicBezTo>
                    <a:pt x="169" y="8"/>
                    <a:pt x="161" y="0"/>
                    <a:pt x="15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754"/>
                    <a:pt x="0" y="754"/>
                    <a:pt x="0" y="754"/>
                  </a:cubicBezTo>
                  <a:cubicBezTo>
                    <a:pt x="166" y="754"/>
                    <a:pt x="166" y="754"/>
                    <a:pt x="166" y="754"/>
                  </a:cubicBezTo>
                  <a:cubicBezTo>
                    <a:pt x="166" y="651"/>
                    <a:pt x="166" y="651"/>
                    <a:pt x="166" y="651"/>
                  </a:cubicBezTo>
                  <a:cubicBezTo>
                    <a:pt x="133" y="651"/>
                    <a:pt x="133" y="651"/>
                    <a:pt x="133" y="651"/>
                  </a:cubicBezTo>
                  <a:cubicBezTo>
                    <a:pt x="133" y="606"/>
                    <a:pt x="133" y="606"/>
                    <a:pt x="133" y="606"/>
                  </a:cubicBezTo>
                  <a:cubicBezTo>
                    <a:pt x="116" y="606"/>
                    <a:pt x="116" y="606"/>
                    <a:pt x="116" y="606"/>
                  </a:cubicBezTo>
                  <a:cubicBezTo>
                    <a:pt x="116" y="596"/>
                    <a:pt x="116" y="596"/>
                    <a:pt x="116" y="596"/>
                  </a:cubicBezTo>
                  <a:cubicBezTo>
                    <a:pt x="116" y="581"/>
                    <a:pt x="103" y="568"/>
                    <a:pt x="88" y="568"/>
                  </a:cubicBezTo>
                  <a:cubicBezTo>
                    <a:pt x="77" y="568"/>
                    <a:pt x="77" y="568"/>
                    <a:pt x="77" y="568"/>
                  </a:cubicBezTo>
                  <a:cubicBezTo>
                    <a:pt x="77" y="547"/>
                    <a:pt x="77" y="547"/>
                    <a:pt x="77" y="547"/>
                  </a:cubicBezTo>
                  <a:cubicBezTo>
                    <a:pt x="77" y="540"/>
                    <a:pt x="71" y="533"/>
                    <a:pt x="63" y="533"/>
                  </a:cubicBezTo>
                  <a:cubicBezTo>
                    <a:pt x="25" y="533"/>
                    <a:pt x="25" y="533"/>
                    <a:pt x="25" y="533"/>
                  </a:cubicBezTo>
                  <a:cubicBezTo>
                    <a:pt x="25" y="507"/>
                    <a:pt x="25" y="507"/>
                    <a:pt x="25" y="507"/>
                  </a:cubicBezTo>
                  <a:cubicBezTo>
                    <a:pt x="25" y="507"/>
                    <a:pt x="25" y="507"/>
                    <a:pt x="25" y="507"/>
                  </a:cubicBezTo>
                  <a:cubicBezTo>
                    <a:pt x="29" y="507"/>
                    <a:pt x="32" y="504"/>
                    <a:pt x="32" y="501"/>
                  </a:cubicBezTo>
                  <a:cubicBezTo>
                    <a:pt x="32" y="497"/>
                    <a:pt x="29" y="495"/>
                    <a:pt x="25" y="495"/>
                  </a:cubicBezTo>
                  <a:cubicBezTo>
                    <a:pt x="25" y="495"/>
                    <a:pt x="25" y="495"/>
                    <a:pt x="25" y="495"/>
                  </a:cubicBezTo>
                  <a:cubicBezTo>
                    <a:pt x="25" y="436"/>
                    <a:pt x="25" y="436"/>
                    <a:pt x="25" y="436"/>
                  </a:cubicBezTo>
                  <a:cubicBezTo>
                    <a:pt x="31" y="436"/>
                    <a:pt x="31" y="436"/>
                    <a:pt x="31" y="436"/>
                  </a:cubicBezTo>
                  <a:cubicBezTo>
                    <a:pt x="37" y="436"/>
                    <a:pt x="41" y="431"/>
                    <a:pt x="41" y="425"/>
                  </a:cubicBezTo>
                  <a:cubicBezTo>
                    <a:pt x="41" y="420"/>
                    <a:pt x="38" y="416"/>
                    <a:pt x="33" y="415"/>
                  </a:cubicBezTo>
                  <a:cubicBezTo>
                    <a:pt x="40" y="409"/>
                    <a:pt x="44" y="402"/>
                    <a:pt x="44" y="393"/>
                  </a:cubicBezTo>
                  <a:cubicBezTo>
                    <a:pt x="44" y="393"/>
                    <a:pt x="44" y="393"/>
                    <a:pt x="44" y="393"/>
                  </a:cubicBezTo>
                  <a:cubicBezTo>
                    <a:pt x="55" y="393"/>
                    <a:pt x="55" y="393"/>
                    <a:pt x="55" y="393"/>
                  </a:cubicBezTo>
                  <a:cubicBezTo>
                    <a:pt x="68" y="393"/>
                    <a:pt x="78" y="382"/>
                    <a:pt x="78" y="369"/>
                  </a:cubicBezTo>
                  <a:cubicBezTo>
                    <a:pt x="78" y="358"/>
                    <a:pt x="70" y="349"/>
                    <a:pt x="59" y="347"/>
                  </a:cubicBezTo>
                  <a:cubicBezTo>
                    <a:pt x="66" y="341"/>
                    <a:pt x="73" y="334"/>
                    <a:pt x="79" y="326"/>
                  </a:cubicBezTo>
                  <a:cubicBezTo>
                    <a:pt x="175" y="282"/>
                    <a:pt x="223" y="178"/>
                    <a:pt x="231" y="120"/>
                  </a:cubicBezTo>
                  <a:cubicBezTo>
                    <a:pt x="235" y="90"/>
                    <a:pt x="230" y="69"/>
                    <a:pt x="216" y="58"/>
                  </a:cubicBezTo>
                  <a:close/>
                  <a:moveTo>
                    <a:pt x="203" y="117"/>
                  </a:moveTo>
                  <a:cubicBezTo>
                    <a:pt x="197" y="163"/>
                    <a:pt x="164" y="233"/>
                    <a:pt x="106" y="277"/>
                  </a:cubicBezTo>
                  <a:cubicBezTo>
                    <a:pt x="130" y="219"/>
                    <a:pt x="141" y="144"/>
                    <a:pt x="146" y="90"/>
                  </a:cubicBezTo>
                  <a:cubicBezTo>
                    <a:pt x="163" y="80"/>
                    <a:pt x="185" y="71"/>
                    <a:pt x="199" y="81"/>
                  </a:cubicBezTo>
                  <a:cubicBezTo>
                    <a:pt x="203" y="83"/>
                    <a:pt x="206" y="95"/>
                    <a:pt x="203" y="117"/>
                  </a:cubicBezTo>
                  <a:close/>
                </a:path>
              </a:pathLst>
            </a:custGeom>
            <a:solidFill>
              <a:schemeClr val="tx1">
                <a:lumMod val="95000"/>
                <a:lumOff val="5000"/>
                <a:alpha val="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5" name="Text Placeholder 5"/>
          <p:cNvSpPr txBox="1">
            <a:spLocks/>
          </p:cNvSpPr>
          <p:nvPr/>
        </p:nvSpPr>
        <p:spPr>
          <a:xfrm>
            <a:off x="4879050" y="2495702"/>
            <a:ext cx="6029011" cy="350289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Giao</a:t>
            </a:r>
            <a:r>
              <a:rPr lang="en-US" sz="22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tiếp</a:t>
            </a:r>
            <a:r>
              <a:rPr lang="en-US" sz="22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ý </a:t>
            </a:r>
            <a:r>
              <a:rPr lang="en-US" sz="22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nghĩa</a:t>
            </a:r>
            <a:endParaRPr lang="en-US" sz="22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en-US" sz="22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6" name="Text Placeholder 5"/>
          <p:cNvSpPr txBox="1">
            <a:spLocks/>
          </p:cNvSpPr>
          <p:nvPr/>
        </p:nvSpPr>
        <p:spPr>
          <a:xfrm>
            <a:off x="4879051" y="3317562"/>
            <a:ext cx="6029011" cy="350289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Tối</a:t>
            </a:r>
            <a:r>
              <a:rPr lang="en-US" sz="22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thiểu</a:t>
            </a:r>
            <a:r>
              <a:rPr lang="en-US" sz="22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hành</a:t>
            </a:r>
            <a:r>
              <a:rPr lang="en-US" sz="22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động</a:t>
            </a:r>
            <a:endParaRPr lang="en-US" sz="22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en-US" sz="22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18" name="Text Placeholder 5"/>
          <p:cNvSpPr txBox="1">
            <a:spLocks/>
          </p:cNvSpPr>
          <p:nvPr/>
        </p:nvSpPr>
        <p:spPr>
          <a:xfrm>
            <a:off x="4879051" y="4139422"/>
            <a:ext cx="6029011" cy="350289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2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Chuẩn</a:t>
            </a:r>
            <a:r>
              <a:rPr lang="en-US" sz="22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hóa</a:t>
            </a:r>
            <a:r>
              <a:rPr lang="en-US" sz="22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US" sz="22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nhất</a:t>
            </a:r>
            <a:r>
              <a:rPr lang="en-US" sz="22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2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quán</a:t>
            </a:r>
            <a:endParaRPr lang="en-US" sz="22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428382" y="2525403"/>
            <a:ext cx="290885" cy="2908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/>
          <p:cNvSpPr/>
          <p:nvPr/>
        </p:nvSpPr>
        <p:spPr>
          <a:xfrm>
            <a:off x="4428383" y="3347263"/>
            <a:ext cx="290885" cy="29088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Rectangle 119"/>
          <p:cNvSpPr/>
          <p:nvPr/>
        </p:nvSpPr>
        <p:spPr>
          <a:xfrm>
            <a:off x="4428383" y="4169125"/>
            <a:ext cx="290885" cy="29088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74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115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11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1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11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16" grpId="0"/>
      <p:bldP spid="118" grpId="0"/>
      <p:bldP spid="6" grpId="0" animBg="1"/>
      <p:bldP spid="119" grpId="0" animBg="1"/>
      <p:bldP spid="12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s-ES_tradnl" dirty="0" smtClean="0"/>
              <a:t>GIAO TIẾP Ý NGHĨA</a:t>
            </a:r>
            <a:endParaRPr lang="es-ES_tradnl" dirty="0"/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s-ES_tradnl" dirty="0" smtClean="0"/>
              <a:t>DIALOG DESIGN GUIDELINES</a:t>
            </a:r>
            <a:endParaRPr lang="es-ES_tradnl" dirty="0"/>
          </a:p>
        </p:txBody>
      </p:sp>
      <p:sp>
        <p:nvSpPr>
          <p:cNvPr id="22" name="TextBox 56"/>
          <p:cNvSpPr txBox="1"/>
          <p:nvPr/>
        </p:nvSpPr>
        <p:spPr>
          <a:xfrm>
            <a:off x="845309" y="2312443"/>
            <a:ext cx="512772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n-US" sz="2000" dirty="0">
                <a:solidFill>
                  <a:schemeClr val="accent1"/>
                </a:solidFill>
                <a:latin typeface="FontAwesome"/>
                <a:ea typeface="FontAwesome"/>
                <a:cs typeface="FontAwesome"/>
                <a:sym typeface="FontAwesome"/>
              </a:rPr>
              <a:t></a:t>
            </a:r>
            <a:endParaRPr lang="en-US" sz="2000" b="1" dirty="0">
              <a:solidFill>
                <a:schemeClr val="accent1"/>
              </a:solidFill>
              <a:latin typeface="Lato Bold"/>
              <a:cs typeface="Lato Bold"/>
            </a:endParaRPr>
          </a:p>
        </p:txBody>
      </p:sp>
      <p:sp>
        <p:nvSpPr>
          <p:cNvPr id="23" name="TextBox 57"/>
          <p:cNvSpPr txBox="1"/>
          <p:nvPr/>
        </p:nvSpPr>
        <p:spPr>
          <a:xfrm>
            <a:off x="845309" y="3266659"/>
            <a:ext cx="512772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n-US" sz="2000" dirty="0">
                <a:solidFill>
                  <a:schemeClr val="accent2"/>
                </a:solidFill>
                <a:latin typeface="FontAwesome"/>
                <a:ea typeface="FontAwesome"/>
                <a:cs typeface="FontAwesome"/>
                <a:sym typeface="FontAwesome"/>
              </a:rPr>
              <a:t>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24" name="TextBox 58"/>
          <p:cNvSpPr txBox="1"/>
          <p:nvPr/>
        </p:nvSpPr>
        <p:spPr>
          <a:xfrm>
            <a:off x="845309" y="4375102"/>
            <a:ext cx="512772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r"/>
            <a:r>
              <a:rPr lang="en-US" sz="2000" dirty="0">
                <a:solidFill>
                  <a:schemeClr val="accent5"/>
                </a:solidFill>
                <a:latin typeface="FontAwesome"/>
                <a:ea typeface="FontAwesome"/>
                <a:cs typeface="FontAwesome"/>
                <a:sym typeface="FontAwesome"/>
              </a:rPr>
              <a:t></a:t>
            </a:r>
            <a:endParaRPr lang="en-US" sz="2000" b="1" dirty="0">
              <a:solidFill>
                <a:schemeClr val="accent5"/>
              </a:solidFill>
              <a:latin typeface="Lato Bold"/>
              <a:cs typeface="Lato Bold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" t="1" r="-13105" b="-4153"/>
          <a:stretch/>
        </p:blipFill>
        <p:spPr>
          <a:xfrm>
            <a:off x="8257317" y="2307193"/>
            <a:ext cx="2062340" cy="3104562"/>
          </a:xfrm>
        </p:spPr>
      </p:pic>
      <p:sp>
        <p:nvSpPr>
          <p:cNvPr id="30" name="Text Placeholder 5"/>
          <p:cNvSpPr txBox="1">
            <a:spLocks/>
          </p:cNvSpPr>
          <p:nvPr/>
        </p:nvSpPr>
        <p:spPr>
          <a:xfrm>
            <a:off x="1358082" y="2312683"/>
            <a:ext cx="6029011" cy="350289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TRÌNH BÀY THÔNG TIN RÕ RÀNG</a:t>
            </a:r>
            <a:endParaRPr lang="en-US" sz="18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en-US" sz="22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1" name="Text Placeholder 5"/>
          <p:cNvSpPr txBox="1">
            <a:spLocks/>
          </p:cNvSpPr>
          <p:nvPr/>
        </p:nvSpPr>
        <p:spPr>
          <a:xfrm>
            <a:off x="1358082" y="3264096"/>
            <a:ext cx="6029011" cy="350289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Lượng</a:t>
            </a:r>
            <a:r>
              <a:rPr lang="en-US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thông</a:t>
            </a:r>
            <a:r>
              <a:rPr lang="en-US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tin </a:t>
            </a:r>
            <a:r>
              <a:rPr lang="en-US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phụ</a:t>
            </a:r>
            <a:r>
              <a:rPr lang="en-US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thuộc</a:t>
            </a:r>
            <a:r>
              <a:rPr lang="en-US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vào</a:t>
            </a:r>
            <a:r>
              <a:rPr lang="en-US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khả</a:t>
            </a:r>
            <a:r>
              <a:rPr lang="en-US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năng</a:t>
            </a:r>
            <a:endParaRPr lang="en-US" sz="18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r>
              <a:rPr lang="en-US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Less Skill – more information</a:t>
            </a:r>
            <a:endParaRPr lang="en-US" sz="18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en-US" sz="22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2" name="Text Placeholder 5"/>
          <p:cNvSpPr txBox="1">
            <a:spLocks/>
          </p:cNvSpPr>
          <p:nvPr/>
        </p:nvSpPr>
        <p:spPr>
          <a:xfrm>
            <a:off x="1358081" y="4396828"/>
            <a:ext cx="6029011" cy="350289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Dễ</a:t>
            </a:r>
            <a:r>
              <a:rPr lang="en-US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dàng</a:t>
            </a:r>
            <a:r>
              <a:rPr lang="en-US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nhận</a:t>
            </a:r>
            <a:r>
              <a:rPr lang="en-US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thông</a:t>
            </a:r>
            <a:r>
              <a:rPr lang="en-US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tin </a:t>
            </a:r>
            <a:r>
              <a:rPr lang="en-US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trợ</a:t>
            </a:r>
            <a:r>
              <a:rPr lang="en-US" sz="18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8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giúp</a:t>
            </a:r>
            <a:endParaRPr lang="en-US" sz="18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  <a:p>
            <a:pPr algn="ctr"/>
            <a:endParaRPr lang="en-US" sz="22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28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30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30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3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3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31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3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3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32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3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3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s-ES_tradnl" dirty="0"/>
              <a:t>MINIMAL USER ACTION</a:t>
            </a:r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s-ES_tradnl" dirty="0"/>
              <a:t>DIALOG DESIGN GUIDELINES</a:t>
            </a:r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597955" y="2618149"/>
            <a:ext cx="1701801" cy="213595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Từ</a:t>
            </a:r>
            <a:r>
              <a:rPr lang="en-US" sz="2000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khóa</a:t>
            </a:r>
            <a:endParaRPr lang="en-US" sz="2000" b="1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Text Placeholder 5"/>
          <p:cNvSpPr txBox="1">
            <a:spLocks/>
          </p:cNvSpPr>
          <p:nvPr/>
        </p:nvSpPr>
        <p:spPr>
          <a:xfrm>
            <a:off x="9706488" y="2602391"/>
            <a:ext cx="1998052" cy="334722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Tổ</a:t>
            </a:r>
            <a:r>
              <a:rPr lang="en-US" sz="2000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hợp</a:t>
            </a:r>
            <a:r>
              <a:rPr lang="en-US" sz="2000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phím</a:t>
            </a:r>
            <a:endParaRPr lang="en-US" sz="2000" b="1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Text Placeholder 5"/>
          <p:cNvSpPr txBox="1">
            <a:spLocks/>
          </p:cNvSpPr>
          <p:nvPr/>
        </p:nvSpPr>
        <p:spPr>
          <a:xfrm>
            <a:off x="666764" y="4948863"/>
            <a:ext cx="1701801" cy="583107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Gợi</a:t>
            </a:r>
            <a:r>
              <a:rPr lang="en-US" sz="2000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ý</a:t>
            </a:r>
            <a:br>
              <a:rPr lang="en-US" sz="2000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</a:br>
            <a:r>
              <a:rPr lang="en-US" sz="2000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tự</a:t>
            </a:r>
            <a:r>
              <a:rPr lang="en-US" sz="2000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điền</a:t>
            </a:r>
            <a:endParaRPr lang="en-US" sz="2000" b="1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Text Placeholder 5"/>
          <p:cNvSpPr txBox="1">
            <a:spLocks/>
          </p:cNvSpPr>
          <p:nvPr/>
        </p:nvSpPr>
        <p:spPr>
          <a:xfrm>
            <a:off x="345233" y="3611509"/>
            <a:ext cx="1939863" cy="643814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2000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Chỉ</a:t>
            </a:r>
            <a:r>
              <a:rPr lang="en-US" sz="2000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nhập</a:t>
            </a:r>
            <a:r>
              <a:rPr lang="en-US" sz="2000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br>
              <a:rPr lang="en-US" sz="2000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</a:br>
            <a:r>
              <a:rPr lang="en-US" sz="2000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dữ</a:t>
            </a:r>
            <a:r>
              <a:rPr lang="en-US" sz="2000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liệu</a:t>
            </a:r>
            <a:r>
              <a:rPr lang="en-US" sz="2000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mới</a:t>
            </a:r>
            <a:endParaRPr lang="en-US" sz="2000" b="1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Text Placeholder 5"/>
          <p:cNvSpPr txBox="1">
            <a:spLocks/>
          </p:cNvSpPr>
          <p:nvPr/>
        </p:nvSpPr>
        <p:spPr>
          <a:xfrm>
            <a:off x="9727599" y="3611509"/>
            <a:ext cx="2420540" cy="865454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nút</a:t>
            </a:r>
            <a:r>
              <a:rPr lang="en-US" sz="2000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- </a:t>
            </a:r>
            <a:r>
              <a:rPr lang="en-US" sz="2000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danh</a:t>
            </a:r>
            <a:r>
              <a:rPr lang="en-US" sz="2000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sách</a:t>
            </a:r>
            <a:r>
              <a:rPr lang="en-US" sz="2000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</a:br>
            <a:r>
              <a:rPr lang="en-US" sz="2000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Chọn</a:t>
            </a:r>
            <a:endParaRPr lang="en-US" sz="2000" b="1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2" name="Text Placeholder 5"/>
          <p:cNvSpPr txBox="1">
            <a:spLocks/>
          </p:cNvSpPr>
          <p:nvPr/>
        </p:nvSpPr>
        <p:spPr>
          <a:xfrm>
            <a:off x="9747724" y="4929693"/>
            <a:ext cx="1594956" cy="621446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Điều</a:t>
            </a:r>
            <a:r>
              <a:rPr lang="en-US" sz="2000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000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khiển</a:t>
            </a:r>
            <a:r>
              <a:rPr lang="en-US" sz="2000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/>
            </a:r>
            <a:br>
              <a:rPr lang="en-US" sz="2000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</a:br>
            <a:r>
              <a:rPr lang="en-US" sz="2000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con </a:t>
            </a:r>
            <a:r>
              <a:rPr lang="en-US" sz="2000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trỏ</a:t>
            </a:r>
            <a:endParaRPr lang="en-US" sz="2000" b="1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4" name="Rounded Rectangle 20"/>
          <p:cNvSpPr/>
          <p:nvPr/>
        </p:nvSpPr>
        <p:spPr>
          <a:xfrm>
            <a:off x="2412738" y="2407447"/>
            <a:ext cx="635000" cy="635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0"/>
          <p:cNvSpPr/>
          <p:nvPr/>
        </p:nvSpPr>
        <p:spPr>
          <a:xfrm>
            <a:off x="2397540" y="3620492"/>
            <a:ext cx="635000" cy="635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0"/>
          <p:cNvSpPr/>
          <p:nvPr/>
        </p:nvSpPr>
        <p:spPr>
          <a:xfrm>
            <a:off x="2430121" y="4900811"/>
            <a:ext cx="635000" cy="635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0"/>
          <p:cNvSpPr/>
          <p:nvPr/>
        </p:nvSpPr>
        <p:spPr>
          <a:xfrm>
            <a:off x="9008345" y="2465481"/>
            <a:ext cx="635000" cy="6350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0"/>
          <p:cNvSpPr/>
          <p:nvPr/>
        </p:nvSpPr>
        <p:spPr>
          <a:xfrm>
            <a:off x="9048739" y="3620323"/>
            <a:ext cx="635000" cy="635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0"/>
          <p:cNvSpPr/>
          <p:nvPr/>
        </p:nvSpPr>
        <p:spPr>
          <a:xfrm>
            <a:off x="9051168" y="4948863"/>
            <a:ext cx="635000" cy="635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6"/>
          <p:cNvSpPr txBox="1"/>
          <p:nvPr/>
        </p:nvSpPr>
        <p:spPr>
          <a:xfrm>
            <a:off x="2456281" y="2529485"/>
            <a:ext cx="55456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FontAwesome"/>
                <a:sym typeface="FontAwesome"/>
              </a:rPr>
              <a:t>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1" name="TextBox 15"/>
          <p:cNvSpPr txBox="1"/>
          <p:nvPr/>
        </p:nvSpPr>
        <p:spPr>
          <a:xfrm>
            <a:off x="9051888" y="2569697"/>
            <a:ext cx="55456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FontAwesome"/>
                <a:sym typeface="FontAwesome"/>
              </a:rPr>
              <a:t>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2" name="TextBox 18"/>
          <p:cNvSpPr txBox="1"/>
          <p:nvPr/>
        </p:nvSpPr>
        <p:spPr>
          <a:xfrm>
            <a:off x="2481546" y="4997533"/>
            <a:ext cx="55456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FontAwesome"/>
                <a:sym typeface="FontAwesome"/>
              </a:rPr>
              <a:t>5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3" name="TextBox 25"/>
          <p:cNvSpPr txBox="1"/>
          <p:nvPr/>
        </p:nvSpPr>
        <p:spPr>
          <a:xfrm>
            <a:off x="2441621" y="3742530"/>
            <a:ext cx="55456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FontAwesome"/>
                <a:sym typeface="FontAwesome"/>
              </a:rPr>
              <a:t>3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4" name="TextBox 29"/>
          <p:cNvSpPr txBox="1"/>
          <p:nvPr/>
        </p:nvSpPr>
        <p:spPr>
          <a:xfrm>
            <a:off x="9092820" y="3724539"/>
            <a:ext cx="55456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FontAwesome"/>
                <a:sym typeface="FontAwesome"/>
              </a:rPr>
              <a:t>4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5" name="TextBox 32"/>
          <p:cNvSpPr txBox="1"/>
          <p:nvPr/>
        </p:nvSpPr>
        <p:spPr>
          <a:xfrm>
            <a:off x="9088079" y="5049509"/>
            <a:ext cx="55456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FontAwesome"/>
                <a:sym typeface="FontAwesome"/>
              </a:rPr>
              <a:t>6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" t="-687" r="10331" b="687"/>
          <a:stretch/>
        </p:blipFill>
        <p:spPr/>
      </p:pic>
    </p:spTree>
    <p:extLst>
      <p:ext uri="{BB962C8B-B14F-4D97-AF65-F5344CB8AC3E}">
        <p14:creationId xmlns:p14="http://schemas.microsoft.com/office/powerpoint/2010/main" val="88976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6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6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40" decel="100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6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6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40" decel="100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"/>
                            </p:stCondLst>
                            <p:childTnLst>
                              <p:par>
                                <p:cTn id="4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600"/>
                            </p:stCondLst>
                            <p:childTnLst>
                              <p:par>
                                <p:cTn id="68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6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6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40" decel="100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6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6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40" decel="100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00"/>
                            </p:stCondLst>
                            <p:childTnLst>
                              <p:par>
                                <p:cTn id="8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700"/>
                            </p:stCondLst>
                            <p:childTnLst>
                              <p:par>
                                <p:cTn id="10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6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6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40" decel="100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6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6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40" decel="100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2" grpId="0" build="p"/>
      <p:bldP spid="14" grpId="0" build="p"/>
      <p:bldP spid="17" grpId="0" build="p"/>
      <p:bldP spid="20" grpId="0" build="p"/>
      <p:bldP spid="22" grpId="0" build="p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ángulo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Marcador de texto 1"/>
          <p:cNvSpPr>
            <a:spLocks noGrp="1"/>
          </p:cNvSpPr>
          <p:nvPr>
            <p:ph type="body" sz="quarter" idx="11"/>
          </p:nvPr>
        </p:nvSpPr>
        <p:spPr>
          <a:effectLst/>
        </p:spPr>
        <p:txBody>
          <a:bodyPr/>
          <a:lstStyle/>
          <a:p>
            <a:r>
              <a:rPr lang="es-ES_tradnl" dirty="0"/>
              <a:t>S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ES_tradnl" dirty="0" smtClean="0"/>
              <a:t>STANDARD</a:t>
            </a:r>
            <a:endParaRPr lang="es-ES_tradnl" dirty="0"/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s-ES_tradnl" dirty="0" smtClean="0"/>
              <a:t>TÍNH TIÊU CHUẨN</a:t>
            </a:r>
            <a:endParaRPr lang="es-ES_tradnl" dirty="0"/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s-ES_tradnl" dirty="0">
                <a:solidFill>
                  <a:schemeClr val="bg1">
                    <a:lumMod val="85000"/>
                  </a:schemeClr>
                </a:solidFill>
              </a:rPr>
              <a:t>DIALOG DESIGN GUIDELINES</a:t>
            </a:r>
          </a:p>
        </p:txBody>
      </p:sp>
      <p:sp>
        <p:nvSpPr>
          <p:cNvPr id="34" name="Text Placeholder 5"/>
          <p:cNvSpPr txBox="1">
            <a:spLocks/>
          </p:cNvSpPr>
          <p:nvPr/>
        </p:nvSpPr>
        <p:spPr>
          <a:xfrm>
            <a:off x="4445690" y="2688587"/>
            <a:ext cx="2347431" cy="228599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VỊ TRÍ</a:t>
            </a:r>
            <a:endParaRPr lang="en-US" sz="24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7" name="Rounded Rectangle 20"/>
          <p:cNvSpPr/>
          <p:nvPr/>
        </p:nvSpPr>
        <p:spPr>
          <a:xfrm>
            <a:off x="3705957" y="2627881"/>
            <a:ext cx="527814" cy="527814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0" name="TextBox 6"/>
          <p:cNvSpPr txBox="1"/>
          <p:nvPr/>
        </p:nvSpPr>
        <p:spPr>
          <a:xfrm>
            <a:off x="3719770" y="2682471"/>
            <a:ext cx="53334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  <a:sym typeface="FontAwesome"/>
              </a:rPr>
              <a:t>01</a:t>
            </a:r>
            <a:endParaRPr lang="en-US" sz="20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51" name="Text Placeholder 5"/>
          <p:cNvSpPr txBox="1">
            <a:spLocks/>
          </p:cNvSpPr>
          <p:nvPr/>
        </p:nvSpPr>
        <p:spPr>
          <a:xfrm>
            <a:off x="4445690" y="3497799"/>
            <a:ext cx="2347431" cy="228599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HOẠT ĐỘNG</a:t>
            </a:r>
            <a:endParaRPr lang="en-US" sz="24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3" name="Rounded Rectangle 20"/>
          <p:cNvSpPr/>
          <p:nvPr/>
        </p:nvSpPr>
        <p:spPr>
          <a:xfrm>
            <a:off x="3705957" y="3437093"/>
            <a:ext cx="527814" cy="527814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4" name="TextBox 6"/>
          <p:cNvSpPr txBox="1"/>
          <p:nvPr/>
        </p:nvSpPr>
        <p:spPr>
          <a:xfrm>
            <a:off x="3719770" y="3491683"/>
            <a:ext cx="53334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  <a:sym typeface="FontAwesome"/>
              </a:rPr>
              <a:t>02</a:t>
            </a:r>
            <a:endParaRPr lang="en-US" sz="20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55" name="Text Placeholder 5"/>
          <p:cNvSpPr txBox="1">
            <a:spLocks/>
          </p:cNvSpPr>
          <p:nvPr/>
        </p:nvSpPr>
        <p:spPr>
          <a:xfrm>
            <a:off x="4445690" y="4361301"/>
            <a:ext cx="2347431" cy="228599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CHỨC NĂNG</a:t>
            </a:r>
            <a:endParaRPr lang="en-US" sz="24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7" name="Rounded Rectangle 20"/>
          <p:cNvSpPr/>
          <p:nvPr/>
        </p:nvSpPr>
        <p:spPr>
          <a:xfrm>
            <a:off x="3705957" y="4300595"/>
            <a:ext cx="527814" cy="527814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8" name="TextBox 6"/>
          <p:cNvSpPr txBox="1"/>
          <p:nvPr/>
        </p:nvSpPr>
        <p:spPr>
          <a:xfrm>
            <a:off x="3719770" y="4355185"/>
            <a:ext cx="53334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  <a:sym typeface="FontAwesome"/>
              </a:rPr>
              <a:t>03</a:t>
            </a:r>
            <a:endParaRPr lang="en-US" sz="20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59" name="Text Placeholder 5"/>
          <p:cNvSpPr txBox="1">
            <a:spLocks/>
          </p:cNvSpPr>
          <p:nvPr/>
        </p:nvSpPr>
        <p:spPr>
          <a:xfrm>
            <a:off x="7750592" y="2688587"/>
            <a:ext cx="2347431" cy="228599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GIAO DIỆN</a:t>
            </a:r>
            <a:endParaRPr lang="en-US" sz="24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1" name="Rounded Rectangle 20"/>
          <p:cNvSpPr/>
          <p:nvPr/>
        </p:nvSpPr>
        <p:spPr>
          <a:xfrm>
            <a:off x="7010859" y="2627881"/>
            <a:ext cx="527814" cy="527814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62" name="TextBox 6"/>
          <p:cNvSpPr txBox="1"/>
          <p:nvPr/>
        </p:nvSpPr>
        <p:spPr>
          <a:xfrm>
            <a:off x="7024672" y="2682471"/>
            <a:ext cx="53334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  <a:sym typeface="FontAwesome"/>
              </a:rPr>
              <a:t>04</a:t>
            </a:r>
            <a:endParaRPr lang="en-US" sz="20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63" name="Text Placeholder 5"/>
          <p:cNvSpPr txBox="1">
            <a:spLocks/>
          </p:cNvSpPr>
          <p:nvPr/>
        </p:nvSpPr>
        <p:spPr>
          <a:xfrm>
            <a:off x="7750592" y="3497799"/>
            <a:ext cx="2347431" cy="228599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MÀU SẮC</a:t>
            </a:r>
            <a:endParaRPr lang="en-US" sz="24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5" name="Rounded Rectangle 20"/>
          <p:cNvSpPr/>
          <p:nvPr/>
        </p:nvSpPr>
        <p:spPr>
          <a:xfrm>
            <a:off x="7010859" y="3437093"/>
            <a:ext cx="527814" cy="527814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66" name="TextBox 6"/>
          <p:cNvSpPr txBox="1"/>
          <p:nvPr/>
        </p:nvSpPr>
        <p:spPr>
          <a:xfrm>
            <a:off x="7024672" y="3491683"/>
            <a:ext cx="53334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  <a:sym typeface="FontAwesome"/>
              </a:rPr>
              <a:t>05</a:t>
            </a:r>
            <a:endParaRPr lang="en-US" sz="20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67" name="Text Placeholder 5"/>
          <p:cNvSpPr txBox="1">
            <a:spLocks/>
          </p:cNvSpPr>
          <p:nvPr/>
        </p:nvSpPr>
        <p:spPr>
          <a:xfrm>
            <a:off x="7750592" y="4361301"/>
            <a:ext cx="2347431" cy="228599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KÍ HIỆU</a:t>
            </a:r>
            <a:endParaRPr lang="en-US" sz="24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9" name="Rounded Rectangle 20"/>
          <p:cNvSpPr/>
          <p:nvPr/>
        </p:nvSpPr>
        <p:spPr>
          <a:xfrm>
            <a:off x="7010859" y="4300595"/>
            <a:ext cx="527814" cy="527814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0" name="TextBox 6"/>
          <p:cNvSpPr txBox="1"/>
          <p:nvPr/>
        </p:nvSpPr>
        <p:spPr>
          <a:xfrm>
            <a:off x="7024672" y="4389906"/>
            <a:ext cx="533344" cy="3306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  <a:sym typeface="FontAwesome"/>
              </a:rPr>
              <a:t>06</a:t>
            </a:r>
            <a:endParaRPr lang="en-US" sz="20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86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7" grpId="0" animBg="1"/>
      <p:bldP spid="50" grpId="0"/>
      <p:bldP spid="51" grpId="0"/>
      <p:bldP spid="53" grpId="0" animBg="1"/>
      <p:bldP spid="54" grpId="0"/>
      <p:bldP spid="55" grpId="0"/>
      <p:bldP spid="57" grpId="0" animBg="1"/>
      <p:bldP spid="58" grpId="0"/>
      <p:bldP spid="59" grpId="0"/>
      <p:bldP spid="61" grpId="0" animBg="1"/>
      <p:bldP spid="62" grpId="0"/>
      <p:bldP spid="63" grpId="0"/>
      <p:bldP spid="65" grpId="0" animBg="1"/>
      <p:bldP spid="66" grpId="0"/>
      <p:bldP spid="67" grpId="0"/>
      <p:bldP spid="69" grpId="0" animBg="1"/>
      <p:bldP spid="7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imagen 6"/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5" r="5515"/>
          <a:stretch>
            <a:fillRect/>
          </a:stretch>
        </p:blipFill>
        <p:spPr>
          <a:xfrm>
            <a:off x="51478" y="-21415"/>
            <a:ext cx="12202931" cy="6858000"/>
          </a:xfrm>
        </p:spPr>
      </p:pic>
      <p:sp>
        <p:nvSpPr>
          <p:cNvPr id="2" name="Marcador de texto 1"/>
          <p:cNvSpPr>
            <a:spLocks noGrp="1"/>
          </p:cNvSpPr>
          <p:nvPr>
            <p:ph type="body" sz="quarter" idx="11"/>
          </p:nvPr>
        </p:nvSpPr>
        <p:spPr>
          <a:xfrm>
            <a:off x="2949166" y="960863"/>
            <a:ext cx="6283324" cy="516374"/>
          </a:xfrm>
        </p:spPr>
        <p:txBody>
          <a:bodyPr>
            <a:normAutofit lnSpcReduction="10000"/>
          </a:bodyPr>
          <a:lstStyle/>
          <a:p>
            <a:r>
              <a:rPr lang="es-ES_tradnl" dirty="0" smtClean="0">
                <a:solidFill>
                  <a:schemeClr val="bg1"/>
                </a:solidFill>
              </a:rPr>
              <a:t>TÍNH NHẤT QUÁN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2949166" y="666073"/>
            <a:ext cx="6283324" cy="294603"/>
          </a:xfrm>
        </p:spPr>
        <p:txBody>
          <a:bodyPr>
            <a:normAutofit lnSpcReduction="10000"/>
          </a:bodyPr>
          <a:lstStyle/>
          <a:p>
            <a:r>
              <a:rPr lang="es-ES_tradnl" dirty="0"/>
              <a:t>DIALOG DESIGN GUIDELINES</a:t>
            </a:r>
          </a:p>
        </p:txBody>
      </p:sp>
      <p:sp>
        <p:nvSpPr>
          <p:cNvPr id="159" name="Text Placeholder 5"/>
          <p:cNvSpPr txBox="1">
            <a:spLocks/>
          </p:cNvSpPr>
          <p:nvPr/>
        </p:nvSpPr>
        <p:spPr>
          <a:xfrm>
            <a:off x="7648007" y="2015384"/>
            <a:ext cx="3455422" cy="501532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Sử</a:t>
            </a:r>
            <a:r>
              <a:rPr lang="en-US" sz="11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dụng</a:t>
            </a:r>
            <a:r>
              <a:rPr lang="en-US" sz="11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nhất</a:t>
            </a:r>
            <a:r>
              <a:rPr lang="en-US" sz="11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1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quán</a:t>
            </a:r>
            <a:r>
              <a:rPr lang="en-US" sz="16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kí</a:t>
            </a:r>
            <a:r>
              <a:rPr lang="en-US" sz="1600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hiệu</a:t>
            </a:r>
            <a:r>
              <a:rPr lang="en-US" sz="16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đại</a:t>
            </a:r>
            <a:r>
              <a:rPr lang="en-US" sz="1600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diện</a:t>
            </a:r>
            <a:endParaRPr lang="en-US" sz="1600" b="1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1" name="Rounded Rectangle 20"/>
          <p:cNvSpPr/>
          <p:nvPr/>
        </p:nvSpPr>
        <p:spPr>
          <a:xfrm>
            <a:off x="7005130" y="2050644"/>
            <a:ext cx="527814" cy="527814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62" name="TextBox 6"/>
          <p:cNvSpPr txBox="1"/>
          <p:nvPr/>
        </p:nvSpPr>
        <p:spPr>
          <a:xfrm>
            <a:off x="7018943" y="2105234"/>
            <a:ext cx="53334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  <a:sym typeface="FontAwesome"/>
              </a:rPr>
              <a:t>01</a:t>
            </a:r>
            <a:endParaRPr lang="en-US" sz="20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163" name="Text Placeholder 5"/>
          <p:cNvSpPr txBox="1">
            <a:spLocks/>
          </p:cNvSpPr>
          <p:nvPr/>
        </p:nvSpPr>
        <p:spPr>
          <a:xfrm>
            <a:off x="8448247" y="2880951"/>
            <a:ext cx="2972422" cy="524408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Nhất</a:t>
            </a:r>
            <a:r>
              <a:rPr lang="en-US" sz="12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quán</a:t>
            </a:r>
            <a:r>
              <a:rPr lang="en-US" sz="1600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thuật</a:t>
            </a:r>
            <a:r>
              <a:rPr lang="en-US" sz="1600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ngữ</a:t>
            </a:r>
            <a:endParaRPr lang="en-US" sz="1600" b="1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5" name="Rounded Rectangle 20"/>
          <p:cNvSpPr/>
          <p:nvPr/>
        </p:nvSpPr>
        <p:spPr>
          <a:xfrm>
            <a:off x="7805370" y="2859856"/>
            <a:ext cx="527814" cy="527814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66" name="TextBox 6"/>
          <p:cNvSpPr txBox="1"/>
          <p:nvPr/>
        </p:nvSpPr>
        <p:spPr>
          <a:xfrm>
            <a:off x="7819183" y="2914446"/>
            <a:ext cx="53334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  <a:sym typeface="FontAwesome"/>
              </a:rPr>
              <a:t>02</a:t>
            </a:r>
            <a:endParaRPr lang="en-US" sz="20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167" name="Text Placeholder 5"/>
          <p:cNvSpPr txBox="1">
            <a:spLocks/>
          </p:cNvSpPr>
          <p:nvPr/>
        </p:nvSpPr>
        <p:spPr>
          <a:xfrm>
            <a:off x="9041090" y="3705905"/>
            <a:ext cx="2874102" cy="554904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Nhất</a:t>
            </a:r>
            <a:r>
              <a:rPr lang="en-US" sz="12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quán</a:t>
            </a:r>
            <a:r>
              <a:rPr lang="en-US" sz="1600" dirty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di </a:t>
            </a:r>
            <a:r>
              <a:rPr lang="en-US" sz="1600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chuyển</a:t>
            </a:r>
            <a:r>
              <a:rPr lang="en-US" sz="1600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br>
              <a:rPr lang="en-US" sz="1600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</a:br>
            <a:r>
              <a:rPr lang="en-US" sz="12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giữa</a:t>
            </a:r>
            <a:r>
              <a:rPr lang="en-US" sz="12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US" sz="12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chức</a:t>
            </a:r>
            <a:r>
              <a:rPr lang="en-US" sz="12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năng</a:t>
            </a:r>
            <a:endParaRPr lang="en-US" sz="16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69" name="Rounded Rectangle 20"/>
          <p:cNvSpPr/>
          <p:nvPr/>
        </p:nvSpPr>
        <p:spPr>
          <a:xfrm>
            <a:off x="8398213" y="3723358"/>
            <a:ext cx="527814" cy="527814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70" name="TextBox 6"/>
          <p:cNvSpPr txBox="1"/>
          <p:nvPr/>
        </p:nvSpPr>
        <p:spPr>
          <a:xfrm>
            <a:off x="8412026" y="3777948"/>
            <a:ext cx="53334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  <a:sym typeface="FontAwesome"/>
              </a:rPr>
              <a:t>03</a:t>
            </a:r>
            <a:endParaRPr lang="en-US" sz="20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171" name="Text Placeholder 5"/>
          <p:cNvSpPr txBox="1">
            <a:spLocks/>
          </p:cNvSpPr>
          <p:nvPr/>
        </p:nvSpPr>
        <p:spPr>
          <a:xfrm>
            <a:off x="8508437" y="4544507"/>
            <a:ext cx="3238804" cy="558005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Nhất</a:t>
            </a:r>
            <a:r>
              <a:rPr lang="en-US" sz="12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quán</a:t>
            </a:r>
            <a:r>
              <a:rPr lang="en-US" sz="12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hoạt</a:t>
            </a:r>
            <a:r>
              <a:rPr lang="en-US" sz="12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động</a:t>
            </a:r>
            <a:r>
              <a:rPr lang="en-US" sz="16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giữa</a:t>
            </a:r>
            <a:r>
              <a:rPr lang="en-US" sz="12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</a:t>
            </a:r>
            <a:r>
              <a:rPr lang="en-US" sz="12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phiên</a:t>
            </a:r>
            <a:r>
              <a:rPr lang="en-US" sz="1600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bản</a:t>
            </a:r>
            <a:r>
              <a:rPr lang="en-US" sz="1600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- platforms</a:t>
            </a:r>
            <a:endParaRPr lang="en-US" sz="1600" b="1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3" name="Rounded Rectangle 20"/>
          <p:cNvSpPr/>
          <p:nvPr/>
        </p:nvSpPr>
        <p:spPr>
          <a:xfrm>
            <a:off x="7865560" y="4598101"/>
            <a:ext cx="527814" cy="527814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74" name="TextBox 6"/>
          <p:cNvSpPr txBox="1"/>
          <p:nvPr/>
        </p:nvSpPr>
        <p:spPr>
          <a:xfrm>
            <a:off x="7879373" y="4652691"/>
            <a:ext cx="53334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  <a:sym typeface="FontAwesome"/>
              </a:rPr>
              <a:t>04</a:t>
            </a:r>
            <a:endParaRPr lang="en-US" sz="20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175" name="Text Placeholder 5"/>
          <p:cNvSpPr txBox="1">
            <a:spLocks/>
          </p:cNvSpPr>
          <p:nvPr/>
        </p:nvSpPr>
        <p:spPr>
          <a:xfrm>
            <a:off x="7742883" y="5468664"/>
            <a:ext cx="3257909" cy="501532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Nhất</a:t>
            </a:r>
            <a:r>
              <a:rPr lang="en-US" sz="12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quán</a:t>
            </a:r>
            <a:r>
              <a:rPr lang="en-US" sz="16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bố</a:t>
            </a:r>
            <a:r>
              <a:rPr lang="en-US" sz="1600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cục</a:t>
            </a:r>
            <a:r>
              <a:rPr lang="en-US" sz="1600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US" sz="1600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trình</a:t>
            </a:r>
            <a:r>
              <a:rPr lang="en-US" sz="1600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600" b="1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bày</a:t>
            </a:r>
            <a:r>
              <a:rPr lang="en-US" sz="1600" b="1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trong</a:t>
            </a:r>
            <a:r>
              <a:rPr lang="en-US" sz="12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cách</a:t>
            </a:r>
            <a:r>
              <a:rPr lang="en-US" sz="12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hiển</a:t>
            </a:r>
            <a:r>
              <a:rPr lang="en-US" sz="12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2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thị</a:t>
            </a:r>
            <a:endParaRPr lang="en-US" sz="12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7" name="Rounded Rectangle 20"/>
          <p:cNvSpPr/>
          <p:nvPr/>
        </p:nvSpPr>
        <p:spPr>
          <a:xfrm>
            <a:off x="7100006" y="5438727"/>
            <a:ext cx="527814" cy="527814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78" name="TextBox 6"/>
          <p:cNvSpPr txBox="1"/>
          <p:nvPr/>
        </p:nvSpPr>
        <p:spPr>
          <a:xfrm>
            <a:off x="7113819" y="5493317"/>
            <a:ext cx="53334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  <a:sym typeface="FontAwesome"/>
              </a:rPr>
              <a:t>05</a:t>
            </a:r>
            <a:endParaRPr lang="en-US" sz="20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188" name="Rectángulo redondeado 187"/>
          <p:cNvSpPr/>
          <p:nvPr/>
        </p:nvSpPr>
        <p:spPr>
          <a:xfrm flipV="1">
            <a:off x="5494075" y="459285"/>
            <a:ext cx="1359762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grpSp>
        <p:nvGrpSpPr>
          <p:cNvPr id="189" name="Group 66"/>
          <p:cNvGrpSpPr/>
          <p:nvPr/>
        </p:nvGrpSpPr>
        <p:grpSpPr>
          <a:xfrm>
            <a:off x="627174" y="2882323"/>
            <a:ext cx="478522" cy="476580"/>
            <a:chOff x="5422900" y="2679700"/>
            <a:chExt cx="392113" cy="390525"/>
          </a:xfrm>
        </p:grpSpPr>
        <p:sp>
          <p:nvSpPr>
            <p:cNvPr id="190" name="Oval 74"/>
            <p:cNvSpPr>
              <a:spLocks noChangeArrowheads="1"/>
            </p:cNvSpPr>
            <p:nvPr/>
          </p:nvSpPr>
          <p:spPr bwMode="auto">
            <a:xfrm>
              <a:off x="5422900" y="2679700"/>
              <a:ext cx="392113" cy="390525"/>
            </a:xfrm>
            <a:prstGeom prst="ellipse">
              <a:avLst/>
            </a:prstGeom>
            <a:solidFill>
              <a:srgbClr val="CB20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75"/>
            <p:cNvSpPr>
              <a:spLocks/>
            </p:cNvSpPr>
            <p:nvPr/>
          </p:nvSpPr>
          <p:spPr bwMode="auto">
            <a:xfrm>
              <a:off x="5527675" y="2757488"/>
              <a:ext cx="180975" cy="233363"/>
            </a:xfrm>
            <a:custGeom>
              <a:avLst/>
              <a:gdLst>
                <a:gd name="T0" fmla="*/ 56 w 92"/>
                <a:gd name="T1" fmla="*/ 86 h 119"/>
                <a:gd name="T2" fmla="*/ 39 w 92"/>
                <a:gd name="T3" fmla="*/ 77 h 119"/>
                <a:gd name="T4" fmla="*/ 34 w 92"/>
                <a:gd name="T5" fmla="*/ 96 h 119"/>
                <a:gd name="T6" fmla="*/ 22 w 92"/>
                <a:gd name="T7" fmla="*/ 119 h 119"/>
                <a:gd name="T8" fmla="*/ 20 w 92"/>
                <a:gd name="T9" fmla="*/ 118 h 119"/>
                <a:gd name="T10" fmla="*/ 20 w 92"/>
                <a:gd name="T11" fmla="*/ 92 h 119"/>
                <a:gd name="T12" fmla="*/ 29 w 92"/>
                <a:gd name="T13" fmla="*/ 55 h 119"/>
                <a:gd name="T14" fmla="*/ 27 w 92"/>
                <a:gd name="T15" fmla="*/ 44 h 119"/>
                <a:gd name="T16" fmla="*/ 40 w 92"/>
                <a:gd name="T17" fmla="*/ 27 h 119"/>
                <a:gd name="T18" fmla="*/ 49 w 92"/>
                <a:gd name="T19" fmla="*/ 37 h 119"/>
                <a:gd name="T20" fmla="*/ 43 w 92"/>
                <a:gd name="T21" fmla="*/ 61 h 119"/>
                <a:gd name="T22" fmla="*/ 54 w 92"/>
                <a:gd name="T23" fmla="*/ 74 h 119"/>
                <a:gd name="T24" fmla="*/ 76 w 92"/>
                <a:gd name="T25" fmla="*/ 38 h 119"/>
                <a:gd name="T26" fmla="*/ 47 w 92"/>
                <a:gd name="T27" fmla="*/ 12 h 119"/>
                <a:gd name="T28" fmla="*/ 14 w 92"/>
                <a:gd name="T29" fmla="*/ 44 h 119"/>
                <a:gd name="T30" fmla="*/ 18 w 92"/>
                <a:gd name="T31" fmla="*/ 58 h 119"/>
                <a:gd name="T32" fmla="*/ 19 w 92"/>
                <a:gd name="T33" fmla="*/ 62 h 119"/>
                <a:gd name="T34" fmla="*/ 18 w 92"/>
                <a:gd name="T35" fmla="*/ 67 h 119"/>
                <a:gd name="T36" fmla="*/ 14 w 92"/>
                <a:gd name="T37" fmla="*/ 69 h 119"/>
                <a:gd name="T38" fmla="*/ 0 w 92"/>
                <a:gd name="T39" fmla="*/ 43 h 119"/>
                <a:gd name="T40" fmla="*/ 49 w 92"/>
                <a:gd name="T41" fmla="*/ 0 h 119"/>
                <a:gd name="T42" fmla="*/ 92 w 92"/>
                <a:gd name="T43" fmla="*/ 39 h 119"/>
                <a:gd name="T44" fmla="*/ 56 w 92"/>
                <a:gd name="T45" fmla="*/ 86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2" h="119">
                  <a:moveTo>
                    <a:pt x="56" y="86"/>
                  </a:moveTo>
                  <a:cubicBezTo>
                    <a:pt x="48" y="86"/>
                    <a:pt x="41" y="82"/>
                    <a:pt x="39" y="77"/>
                  </a:cubicBezTo>
                  <a:cubicBezTo>
                    <a:pt x="39" y="77"/>
                    <a:pt x="35" y="93"/>
                    <a:pt x="34" y="96"/>
                  </a:cubicBezTo>
                  <a:cubicBezTo>
                    <a:pt x="31" y="107"/>
                    <a:pt x="22" y="118"/>
                    <a:pt x="22" y="119"/>
                  </a:cubicBezTo>
                  <a:cubicBezTo>
                    <a:pt x="21" y="119"/>
                    <a:pt x="20" y="119"/>
                    <a:pt x="20" y="118"/>
                  </a:cubicBezTo>
                  <a:cubicBezTo>
                    <a:pt x="20" y="117"/>
                    <a:pt x="18" y="103"/>
                    <a:pt x="20" y="92"/>
                  </a:cubicBezTo>
                  <a:cubicBezTo>
                    <a:pt x="22" y="87"/>
                    <a:pt x="29" y="55"/>
                    <a:pt x="29" y="55"/>
                  </a:cubicBezTo>
                  <a:cubicBezTo>
                    <a:pt x="29" y="55"/>
                    <a:pt x="27" y="51"/>
                    <a:pt x="27" y="44"/>
                  </a:cubicBezTo>
                  <a:cubicBezTo>
                    <a:pt x="27" y="34"/>
                    <a:pt x="33" y="27"/>
                    <a:pt x="40" y="27"/>
                  </a:cubicBezTo>
                  <a:cubicBezTo>
                    <a:pt x="46" y="27"/>
                    <a:pt x="49" y="31"/>
                    <a:pt x="49" y="37"/>
                  </a:cubicBezTo>
                  <a:cubicBezTo>
                    <a:pt x="49" y="43"/>
                    <a:pt x="45" y="52"/>
                    <a:pt x="43" y="61"/>
                  </a:cubicBezTo>
                  <a:cubicBezTo>
                    <a:pt x="42" y="68"/>
                    <a:pt x="47" y="74"/>
                    <a:pt x="54" y="74"/>
                  </a:cubicBezTo>
                  <a:cubicBezTo>
                    <a:pt x="67" y="74"/>
                    <a:pt x="76" y="58"/>
                    <a:pt x="76" y="38"/>
                  </a:cubicBezTo>
                  <a:cubicBezTo>
                    <a:pt x="76" y="23"/>
                    <a:pt x="66" y="12"/>
                    <a:pt x="47" y="12"/>
                  </a:cubicBezTo>
                  <a:cubicBezTo>
                    <a:pt x="27" y="12"/>
                    <a:pt x="14" y="27"/>
                    <a:pt x="14" y="44"/>
                  </a:cubicBezTo>
                  <a:cubicBezTo>
                    <a:pt x="14" y="50"/>
                    <a:pt x="16" y="55"/>
                    <a:pt x="18" y="58"/>
                  </a:cubicBezTo>
                  <a:cubicBezTo>
                    <a:pt x="20" y="59"/>
                    <a:pt x="20" y="60"/>
                    <a:pt x="19" y="62"/>
                  </a:cubicBezTo>
                  <a:cubicBezTo>
                    <a:pt x="19" y="63"/>
                    <a:pt x="18" y="66"/>
                    <a:pt x="18" y="67"/>
                  </a:cubicBezTo>
                  <a:cubicBezTo>
                    <a:pt x="17" y="69"/>
                    <a:pt x="16" y="69"/>
                    <a:pt x="14" y="69"/>
                  </a:cubicBezTo>
                  <a:cubicBezTo>
                    <a:pt x="5" y="65"/>
                    <a:pt x="0" y="54"/>
                    <a:pt x="0" y="43"/>
                  </a:cubicBezTo>
                  <a:cubicBezTo>
                    <a:pt x="0" y="23"/>
                    <a:pt x="17" y="0"/>
                    <a:pt x="49" y="0"/>
                  </a:cubicBezTo>
                  <a:cubicBezTo>
                    <a:pt x="75" y="0"/>
                    <a:pt x="92" y="19"/>
                    <a:pt x="92" y="39"/>
                  </a:cubicBezTo>
                  <a:cubicBezTo>
                    <a:pt x="92" y="66"/>
                    <a:pt x="78" y="86"/>
                    <a:pt x="56" y="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01" name="Group 374"/>
          <p:cNvGrpSpPr/>
          <p:nvPr/>
        </p:nvGrpSpPr>
        <p:grpSpPr>
          <a:xfrm>
            <a:off x="1575762" y="3732937"/>
            <a:ext cx="392113" cy="392113"/>
            <a:chOff x="3328988" y="3201988"/>
            <a:chExt cx="392113" cy="392113"/>
          </a:xfrm>
        </p:grpSpPr>
        <p:sp>
          <p:nvSpPr>
            <p:cNvPr id="202" name="Oval 46"/>
            <p:cNvSpPr>
              <a:spLocks noChangeArrowheads="1"/>
            </p:cNvSpPr>
            <p:nvPr/>
          </p:nvSpPr>
          <p:spPr bwMode="auto">
            <a:xfrm>
              <a:off x="3328988" y="3201988"/>
              <a:ext cx="392113" cy="392113"/>
            </a:xfrm>
            <a:prstGeom prst="ellipse">
              <a:avLst/>
            </a:prstGeom>
            <a:solidFill>
              <a:srgbClr val="1AB2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auto">
            <a:xfrm>
              <a:off x="3427413" y="3317875"/>
              <a:ext cx="196850" cy="158750"/>
            </a:xfrm>
            <a:custGeom>
              <a:avLst/>
              <a:gdLst>
                <a:gd name="T0" fmla="*/ 90 w 100"/>
                <a:gd name="T1" fmla="*/ 20 h 81"/>
                <a:gd name="T2" fmla="*/ 32 w 100"/>
                <a:gd name="T3" fmla="*/ 81 h 81"/>
                <a:gd name="T4" fmla="*/ 0 w 100"/>
                <a:gd name="T5" fmla="*/ 72 h 81"/>
                <a:gd name="T6" fmla="*/ 31 w 100"/>
                <a:gd name="T7" fmla="*/ 63 h 81"/>
                <a:gd name="T8" fmla="*/ 12 w 100"/>
                <a:gd name="T9" fmla="*/ 49 h 81"/>
                <a:gd name="T10" fmla="*/ 21 w 100"/>
                <a:gd name="T11" fmla="*/ 48 h 81"/>
                <a:gd name="T12" fmla="*/ 4 w 100"/>
                <a:gd name="T13" fmla="*/ 28 h 81"/>
                <a:gd name="T14" fmla="*/ 14 w 100"/>
                <a:gd name="T15" fmla="*/ 31 h 81"/>
                <a:gd name="T16" fmla="*/ 7 w 100"/>
                <a:gd name="T17" fmla="*/ 3 h 81"/>
                <a:gd name="T18" fmla="*/ 50 w 100"/>
                <a:gd name="T19" fmla="*/ 25 h 81"/>
                <a:gd name="T20" fmla="*/ 70 w 100"/>
                <a:gd name="T21" fmla="*/ 0 h 81"/>
                <a:gd name="T22" fmla="*/ 85 w 100"/>
                <a:gd name="T23" fmla="*/ 6 h 81"/>
                <a:gd name="T24" fmla="*/ 98 w 100"/>
                <a:gd name="T25" fmla="*/ 1 h 81"/>
                <a:gd name="T26" fmla="*/ 89 w 100"/>
                <a:gd name="T27" fmla="*/ 12 h 81"/>
                <a:gd name="T28" fmla="*/ 100 w 100"/>
                <a:gd name="T29" fmla="*/ 9 h 81"/>
                <a:gd name="T30" fmla="*/ 90 w 100"/>
                <a:gd name="T31" fmla="*/ 2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0" h="81">
                  <a:moveTo>
                    <a:pt x="90" y="20"/>
                  </a:moveTo>
                  <a:cubicBezTo>
                    <a:pt x="91" y="49"/>
                    <a:pt x="70" y="81"/>
                    <a:pt x="32" y="81"/>
                  </a:cubicBezTo>
                  <a:cubicBezTo>
                    <a:pt x="20" y="81"/>
                    <a:pt x="9" y="77"/>
                    <a:pt x="0" y="72"/>
                  </a:cubicBezTo>
                  <a:cubicBezTo>
                    <a:pt x="11" y="73"/>
                    <a:pt x="22" y="70"/>
                    <a:pt x="31" y="63"/>
                  </a:cubicBezTo>
                  <a:cubicBezTo>
                    <a:pt x="22" y="63"/>
                    <a:pt x="14" y="57"/>
                    <a:pt x="12" y="49"/>
                  </a:cubicBezTo>
                  <a:cubicBezTo>
                    <a:pt x="15" y="49"/>
                    <a:pt x="18" y="49"/>
                    <a:pt x="21" y="48"/>
                  </a:cubicBezTo>
                  <a:cubicBezTo>
                    <a:pt x="11" y="47"/>
                    <a:pt x="4" y="38"/>
                    <a:pt x="4" y="28"/>
                  </a:cubicBezTo>
                  <a:cubicBezTo>
                    <a:pt x="7" y="30"/>
                    <a:pt x="10" y="31"/>
                    <a:pt x="14" y="31"/>
                  </a:cubicBezTo>
                  <a:cubicBezTo>
                    <a:pt x="4" y="25"/>
                    <a:pt x="2" y="13"/>
                    <a:pt x="7" y="3"/>
                  </a:cubicBezTo>
                  <a:cubicBezTo>
                    <a:pt x="17" y="16"/>
                    <a:pt x="33" y="24"/>
                    <a:pt x="50" y="25"/>
                  </a:cubicBezTo>
                  <a:cubicBezTo>
                    <a:pt x="47" y="12"/>
                    <a:pt x="56" y="0"/>
                    <a:pt x="70" y="0"/>
                  </a:cubicBezTo>
                  <a:cubicBezTo>
                    <a:pt x="75" y="0"/>
                    <a:pt x="81" y="2"/>
                    <a:pt x="85" y="6"/>
                  </a:cubicBezTo>
                  <a:cubicBezTo>
                    <a:pt x="89" y="5"/>
                    <a:pt x="94" y="3"/>
                    <a:pt x="98" y="1"/>
                  </a:cubicBezTo>
                  <a:cubicBezTo>
                    <a:pt x="96" y="6"/>
                    <a:pt x="93" y="10"/>
                    <a:pt x="89" y="12"/>
                  </a:cubicBezTo>
                  <a:cubicBezTo>
                    <a:pt x="93" y="12"/>
                    <a:pt x="97" y="11"/>
                    <a:pt x="100" y="9"/>
                  </a:cubicBezTo>
                  <a:cubicBezTo>
                    <a:pt x="98" y="13"/>
                    <a:pt x="94" y="17"/>
                    <a:pt x="90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63" name="Group 382"/>
          <p:cNvGrpSpPr/>
          <p:nvPr/>
        </p:nvGrpSpPr>
        <p:grpSpPr>
          <a:xfrm>
            <a:off x="1580028" y="2712262"/>
            <a:ext cx="584272" cy="584268"/>
            <a:chOff x="719138" y="3200400"/>
            <a:chExt cx="392113" cy="392113"/>
          </a:xfrm>
        </p:grpSpPr>
        <p:sp>
          <p:nvSpPr>
            <p:cNvPr id="264" name="Oval 93"/>
            <p:cNvSpPr>
              <a:spLocks noChangeArrowheads="1"/>
            </p:cNvSpPr>
            <p:nvPr/>
          </p:nvSpPr>
          <p:spPr bwMode="auto">
            <a:xfrm>
              <a:off x="719138" y="3200400"/>
              <a:ext cx="392113" cy="392113"/>
            </a:xfrm>
            <a:prstGeom prst="ellipse">
              <a:avLst/>
            </a:prstGeom>
            <a:solidFill>
              <a:srgbClr val="00A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5" name="Freeform 94"/>
            <p:cNvSpPr>
              <a:spLocks noEditPoints="1"/>
            </p:cNvSpPr>
            <p:nvPr/>
          </p:nvSpPr>
          <p:spPr bwMode="auto">
            <a:xfrm>
              <a:off x="796925" y="3276600"/>
              <a:ext cx="238125" cy="236538"/>
            </a:xfrm>
            <a:custGeom>
              <a:avLst/>
              <a:gdLst>
                <a:gd name="T0" fmla="*/ 116 w 121"/>
                <a:gd name="T1" fmla="*/ 71 h 121"/>
                <a:gd name="T2" fmla="*/ 117 w 121"/>
                <a:gd name="T3" fmla="*/ 61 h 121"/>
                <a:gd name="T4" fmla="*/ 61 w 121"/>
                <a:gd name="T5" fmla="*/ 4 h 121"/>
                <a:gd name="T6" fmla="*/ 50 w 121"/>
                <a:gd name="T7" fmla="*/ 5 h 121"/>
                <a:gd name="T8" fmla="*/ 33 w 121"/>
                <a:gd name="T9" fmla="*/ 0 h 121"/>
                <a:gd name="T10" fmla="*/ 0 w 121"/>
                <a:gd name="T11" fmla="*/ 33 h 121"/>
                <a:gd name="T12" fmla="*/ 5 w 121"/>
                <a:gd name="T13" fmla="*/ 51 h 121"/>
                <a:gd name="T14" fmla="*/ 4 w 121"/>
                <a:gd name="T15" fmla="*/ 61 h 121"/>
                <a:gd name="T16" fmla="*/ 61 w 121"/>
                <a:gd name="T17" fmla="*/ 117 h 121"/>
                <a:gd name="T18" fmla="*/ 71 w 121"/>
                <a:gd name="T19" fmla="*/ 116 h 121"/>
                <a:gd name="T20" fmla="*/ 88 w 121"/>
                <a:gd name="T21" fmla="*/ 121 h 121"/>
                <a:gd name="T22" fmla="*/ 121 w 121"/>
                <a:gd name="T23" fmla="*/ 88 h 121"/>
                <a:gd name="T24" fmla="*/ 116 w 121"/>
                <a:gd name="T25" fmla="*/ 71 h 121"/>
                <a:gd name="T26" fmla="*/ 63 w 121"/>
                <a:gd name="T27" fmla="*/ 100 h 121"/>
                <a:gd name="T28" fmla="*/ 30 w 121"/>
                <a:gd name="T29" fmla="*/ 80 h 121"/>
                <a:gd name="T30" fmla="*/ 37 w 121"/>
                <a:gd name="T31" fmla="*/ 73 h 121"/>
                <a:gd name="T32" fmla="*/ 61 w 121"/>
                <a:gd name="T33" fmla="*/ 87 h 121"/>
                <a:gd name="T34" fmla="*/ 76 w 121"/>
                <a:gd name="T35" fmla="*/ 77 h 121"/>
                <a:gd name="T36" fmla="*/ 30 w 121"/>
                <a:gd name="T37" fmla="*/ 44 h 121"/>
                <a:gd name="T38" fmla="*/ 61 w 121"/>
                <a:gd name="T39" fmla="*/ 21 h 121"/>
                <a:gd name="T40" fmla="*/ 91 w 121"/>
                <a:gd name="T41" fmla="*/ 37 h 121"/>
                <a:gd name="T42" fmla="*/ 83 w 121"/>
                <a:gd name="T43" fmla="*/ 46 h 121"/>
                <a:gd name="T44" fmla="*/ 59 w 121"/>
                <a:gd name="T45" fmla="*/ 35 h 121"/>
                <a:gd name="T46" fmla="*/ 48 w 121"/>
                <a:gd name="T47" fmla="*/ 43 h 121"/>
                <a:gd name="T48" fmla="*/ 93 w 121"/>
                <a:gd name="T49" fmla="*/ 75 h 121"/>
                <a:gd name="T50" fmla="*/ 63 w 121"/>
                <a:gd name="T51" fmla="*/ 10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1" h="121">
                  <a:moveTo>
                    <a:pt x="116" y="71"/>
                  </a:moveTo>
                  <a:cubicBezTo>
                    <a:pt x="117" y="67"/>
                    <a:pt x="117" y="64"/>
                    <a:pt x="117" y="61"/>
                  </a:cubicBezTo>
                  <a:cubicBezTo>
                    <a:pt x="117" y="30"/>
                    <a:pt x="92" y="4"/>
                    <a:pt x="61" y="4"/>
                  </a:cubicBezTo>
                  <a:cubicBezTo>
                    <a:pt x="57" y="4"/>
                    <a:pt x="53" y="5"/>
                    <a:pt x="50" y="5"/>
                  </a:cubicBezTo>
                  <a:cubicBezTo>
                    <a:pt x="45" y="2"/>
                    <a:pt x="39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ubicBezTo>
                    <a:pt x="0" y="40"/>
                    <a:pt x="2" y="46"/>
                    <a:pt x="5" y="51"/>
                  </a:cubicBezTo>
                  <a:cubicBezTo>
                    <a:pt x="4" y="54"/>
                    <a:pt x="4" y="57"/>
                    <a:pt x="4" y="61"/>
                  </a:cubicBezTo>
                  <a:cubicBezTo>
                    <a:pt x="4" y="92"/>
                    <a:pt x="29" y="117"/>
                    <a:pt x="61" y="117"/>
                  </a:cubicBezTo>
                  <a:cubicBezTo>
                    <a:pt x="64" y="117"/>
                    <a:pt x="68" y="117"/>
                    <a:pt x="71" y="116"/>
                  </a:cubicBezTo>
                  <a:cubicBezTo>
                    <a:pt x="76" y="119"/>
                    <a:pt x="82" y="121"/>
                    <a:pt x="88" y="121"/>
                  </a:cubicBezTo>
                  <a:cubicBezTo>
                    <a:pt x="106" y="121"/>
                    <a:pt x="121" y="106"/>
                    <a:pt x="121" y="88"/>
                  </a:cubicBezTo>
                  <a:cubicBezTo>
                    <a:pt x="121" y="82"/>
                    <a:pt x="119" y="76"/>
                    <a:pt x="116" y="71"/>
                  </a:cubicBezTo>
                  <a:close/>
                  <a:moveTo>
                    <a:pt x="63" y="100"/>
                  </a:moveTo>
                  <a:cubicBezTo>
                    <a:pt x="46" y="100"/>
                    <a:pt x="30" y="93"/>
                    <a:pt x="30" y="80"/>
                  </a:cubicBezTo>
                  <a:cubicBezTo>
                    <a:pt x="30" y="77"/>
                    <a:pt x="33" y="73"/>
                    <a:pt x="37" y="73"/>
                  </a:cubicBezTo>
                  <a:cubicBezTo>
                    <a:pt x="46" y="73"/>
                    <a:pt x="46" y="87"/>
                    <a:pt x="61" y="87"/>
                  </a:cubicBezTo>
                  <a:cubicBezTo>
                    <a:pt x="72" y="87"/>
                    <a:pt x="76" y="82"/>
                    <a:pt x="76" y="77"/>
                  </a:cubicBezTo>
                  <a:cubicBezTo>
                    <a:pt x="76" y="63"/>
                    <a:pt x="30" y="72"/>
                    <a:pt x="30" y="44"/>
                  </a:cubicBezTo>
                  <a:cubicBezTo>
                    <a:pt x="30" y="30"/>
                    <a:pt x="42" y="19"/>
                    <a:pt x="61" y="21"/>
                  </a:cubicBezTo>
                  <a:cubicBezTo>
                    <a:pt x="79" y="22"/>
                    <a:pt x="90" y="30"/>
                    <a:pt x="91" y="37"/>
                  </a:cubicBezTo>
                  <a:cubicBezTo>
                    <a:pt x="92" y="42"/>
                    <a:pt x="88" y="46"/>
                    <a:pt x="83" y="46"/>
                  </a:cubicBezTo>
                  <a:cubicBezTo>
                    <a:pt x="74" y="46"/>
                    <a:pt x="74" y="35"/>
                    <a:pt x="59" y="35"/>
                  </a:cubicBezTo>
                  <a:cubicBezTo>
                    <a:pt x="53" y="35"/>
                    <a:pt x="48" y="38"/>
                    <a:pt x="48" y="43"/>
                  </a:cubicBezTo>
                  <a:cubicBezTo>
                    <a:pt x="48" y="55"/>
                    <a:pt x="93" y="48"/>
                    <a:pt x="93" y="75"/>
                  </a:cubicBezTo>
                  <a:cubicBezTo>
                    <a:pt x="93" y="90"/>
                    <a:pt x="81" y="100"/>
                    <a:pt x="63" y="1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66" name="Group 3"/>
          <p:cNvGrpSpPr/>
          <p:nvPr/>
        </p:nvGrpSpPr>
        <p:grpSpPr>
          <a:xfrm>
            <a:off x="987520" y="3567662"/>
            <a:ext cx="540639" cy="540639"/>
            <a:chOff x="4690895" y="1195506"/>
            <a:chExt cx="392113" cy="392113"/>
          </a:xfrm>
        </p:grpSpPr>
        <p:sp>
          <p:nvSpPr>
            <p:cNvPr id="267" name="Oval 57"/>
            <p:cNvSpPr>
              <a:spLocks noChangeArrowheads="1"/>
            </p:cNvSpPr>
            <p:nvPr/>
          </p:nvSpPr>
          <p:spPr bwMode="auto">
            <a:xfrm>
              <a:off x="4690895" y="1195506"/>
              <a:ext cx="392113" cy="392113"/>
            </a:xfrm>
            <a:prstGeom prst="ellipse">
              <a:avLst/>
            </a:prstGeom>
            <a:solidFill>
              <a:srgbClr val="E04A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8" name="Rectangle 58"/>
            <p:cNvSpPr>
              <a:spLocks noChangeArrowheads="1"/>
            </p:cNvSpPr>
            <p:nvPr/>
          </p:nvSpPr>
          <p:spPr bwMode="auto">
            <a:xfrm>
              <a:off x="5006808" y="1309806"/>
              <a:ext cx="1588" cy="174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9" name="Rectangle 59"/>
            <p:cNvSpPr>
              <a:spLocks noChangeArrowheads="1"/>
            </p:cNvSpPr>
            <p:nvPr/>
          </p:nvSpPr>
          <p:spPr bwMode="auto">
            <a:xfrm>
              <a:off x="5006808" y="1309806"/>
              <a:ext cx="1588" cy="17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0" name="Freeform 60"/>
            <p:cNvSpPr>
              <a:spLocks noEditPoints="1"/>
            </p:cNvSpPr>
            <p:nvPr/>
          </p:nvSpPr>
          <p:spPr bwMode="auto">
            <a:xfrm>
              <a:off x="4767095" y="1301075"/>
              <a:ext cx="149225" cy="217488"/>
            </a:xfrm>
            <a:custGeom>
              <a:avLst/>
              <a:gdLst>
                <a:gd name="T0" fmla="*/ 16 w 76"/>
                <a:gd name="T1" fmla="*/ 65 h 111"/>
                <a:gd name="T2" fmla="*/ 0 w 76"/>
                <a:gd name="T3" fmla="*/ 88 h 111"/>
                <a:gd name="T4" fmla="*/ 38 w 76"/>
                <a:gd name="T5" fmla="*/ 111 h 111"/>
                <a:gd name="T6" fmla="*/ 76 w 76"/>
                <a:gd name="T7" fmla="*/ 86 h 111"/>
                <a:gd name="T8" fmla="*/ 66 w 76"/>
                <a:gd name="T9" fmla="*/ 86 h 111"/>
                <a:gd name="T10" fmla="*/ 38 w 76"/>
                <a:gd name="T11" fmla="*/ 105 h 111"/>
                <a:gd name="T12" fmla="*/ 13 w 76"/>
                <a:gd name="T13" fmla="*/ 84 h 111"/>
                <a:gd name="T14" fmla="*/ 16 w 76"/>
                <a:gd name="T15" fmla="*/ 76 h 111"/>
                <a:gd name="T16" fmla="*/ 16 w 76"/>
                <a:gd name="T17" fmla="*/ 73 h 111"/>
                <a:gd name="T18" fmla="*/ 16 w 76"/>
                <a:gd name="T19" fmla="*/ 65 h 111"/>
                <a:gd name="T20" fmla="*/ 16 w 76"/>
                <a:gd name="T21" fmla="*/ 0 h 111"/>
                <a:gd name="T22" fmla="*/ 8 w 76"/>
                <a:gd name="T23" fmla="*/ 17 h 111"/>
                <a:gd name="T24" fmla="*/ 16 w 76"/>
                <a:gd name="T25" fmla="*/ 37 h 111"/>
                <a:gd name="T26" fmla="*/ 16 w 76"/>
                <a:gd name="T2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111">
                  <a:moveTo>
                    <a:pt x="16" y="65"/>
                  </a:moveTo>
                  <a:cubicBezTo>
                    <a:pt x="6" y="71"/>
                    <a:pt x="0" y="80"/>
                    <a:pt x="0" y="88"/>
                  </a:cubicBezTo>
                  <a:cubicBezTo>
                    <a:pt x="0" y="102"/>
                    <a:pt x="18" y="111"/>
                    <a:pt x="38" y="111"/>
                  </a:cubicBezTo>
                  <a:cubicBezTo>
                    <a:pt x="60" y="111"/>
                    <a:pt x="75" y="99"/>
                    <a:pt x="76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5" y="97"/>
                    <a:pt x="58" y="105"/>
                    <a:pt x="38" y="105"/>
                  </a:cubicBezTo>
                  <a:cubicBezTo>
                    <a:pt x="24" y="105"/>
                    <a:pt x="13" y="95"/>
                    <a:pt x="13" y="84"/>
                  </a:cubicBezTo>
                  <a:cubicBezTo>
                    <a:pt x="13" y="82"/>
                    <a:pt x="14" y="79"/>
                    <a:pt x="16" y="76"/>
                  </a:cubicBezTo>
                  <a:cubicBezTo>
                    <a:pt x="16" y="75"/>
                    <a:pt x="16" y="74"/>
                    <a:pt x="16" y="73"/>
                  </a:cubicBezTo>
                  <a:cubicBezTo>
                    <a:pt x="16" y="65"/>
                    <a:pt x="16" y="65"/>
                    <a:pt x="16" y="65"/>
                  </a:cubicBezTo>
                  <a:moveTo>
                    <a:pt x="16" y="0"/>
                  </a:moveTo>
                  <a:cubicBezTo>
                    <a:pt x="11" y="4"/>
                    <a:pt x="8" y="11"/>
                    <a:pt x="8" y="17"/>
                  </a:cubicBezTo>
                  <a:cubicBezTo>
                    <a:pt x="8" y="25"/>
                    <a:pt x="11" y="32"/>
                    <a:pt x="16" y="37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1" name="Freeform 61"/>
            <p:cNvSpPr>
              <a:spLocks/>
            </p:cNvSpPr>
            <p:nvPr/>
          </p:nvSpPr>
          <p:spPr bwMode="auto">
            <a:xfrm>
              <a:off x="4924258" y="1278056"/>
              <a:ext cx="82550" cy="79375"/>
            </a:xfrm>
            <a:custGeom>
              <a:avLst/>
              <a:gdLst>
                <a:gd name="T0" fmla="*/ 31 w 52"/>
                <a:gd name="T1" fmla="*/ 0 h 50"/>
                <a:gd name="T2" fmla="*/ 21 w 52"/>
                <a:gd name="T3" fmla="*/ 0 h 50"/>
                <a:gd name="T4" fmla="*/ 21 w 52"/>
                <a:gd name="T5" fmla="*/ 20 h 50"/>
                <a:gd name="T6" fmla="*/ 0 w 52"/>
                <a:gd name="T7" fmla="*/ 20 h 50"/>
                <a:gd name="T8" fmla="*/ 0 w 52"/>
                <a:gd name="T9" fmla="*/ 31 h 50"/>
                <a:gd name="T10" fmla="*/ 21 w 52"/>
                <a:gd name="T11" fmla="*/ 31 h 50"/>
                <a:gd name="T12" fmla="*/ 21 w 52"/>
                <a:gd name="T13" fmla="*/ 50 h 50"/>
                <a:gd name="T14" fmla="*/ 31 w 52"/>
                <a:gd name="T15" fmla="*/ 50 h 50"/>
                <a:gd name="T16" fmla="*/ 31 w 52"/>
                <a:gd name="T17" fmla="*/ 31 h 50"/>
                <a:gd name="T18" fmla="*/ 52 w 52"/>
                <a:gd name="T19" fmla="*/ 31 h 50"/>
                <a:gd name="T20" fmla="*/ 52 w 52"/>
                <a:gd name="T21" fmla="*/ 20 h 50"/>
                <a:gd name="T22" fmla="*/ 31 w 52"/>
                <a:gd name="T23" fmla="*/ 20 h 50"/>
                <a:gd name="T24" fmla="*/ 31 w 52"/>
                <a:gd name="T2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50">
                  <a:moveTo>
                    <a:pt x="31" y="0"/>
                  </a:moveTo>
                  <a:lnTo>
                    <a:pt x="21" y="0"/>
                  </a:lnTo>
                  <a:lnTo>
                    <a:pt x="21" y="20"/>
                  </a:lnTo>
                  <a:lnTo>
                    <a:pt x="0" y="20"/>
                  </a:lnTo>
                  <a:lnTo>
                    <a:pt x="0" y="31"/>
                  </a:lnTo>
                  <a:lnTo>
                    <a:pt x="21" y="31"/>
                  </a:lnTo>
                  <a:lnTo>
                    <a:pt x="21" y="50"/>
                  </a:lnTo>
                  <a:lnTo>
                    <a:pt x="31" y="50"/>
                  </a:lnTo>
                  <a:lnTo>
                    <a:pt x="31" y="31"/>
                  </a:lnTo>
                  <a:lnTo>
                    <a:pt x="52" y="31"/>
                  </a:lnTo>
                  <a:lnTo>
                    <a:pt x="52" y="20"/>
                  </a:lnTo>
                  <a:lnTo>
                    <a:pt x="31" y="2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EF8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2" name="Freeform 62"/>
            <p:cNvSpPr>
              <a:spLocks/>
            </p:cNvSpPr>
            <p:nvPr/>
          </p:nvSpPr>
          <p:spPr bwMode="auto">
            <a:xfrm>
              <a:off x="4924258" y="1278056"/>
              <a:ext cx="82550" cy="79375"/>
            </a:xfrm>
            <a:custGeom>
              <a:avLst/>
              <a:gdLst>
                <a:gd name="T0" fmla="*/ 31 w 52"/>
                <a:gd name="T1" fmla="*/ 0 h 50"/>
                <a:gd name="T2" fmla="*/ 21 w 52"/>
                <a:gd name="T3" fmla="*/ 0 h 50"/>
                <a:gd name="T4" fmla="*/ 21 w 52"/>
                <a:gd name="T5" fmla="*/ 20 h 50"/>
                <a:gd name="T6" fmla="*/ 0 w 52"/>
                <a:gd name="T7" fmla="*/ 20 h 50"/>
                <a:gd name="T8" fmla="*/ 0 w 52"/>
                <a:gd name="T9" fmla="*/ 31 h 50"/>
                <a:gd name="T10" fmla="*/ 21 w 52"/>
                <a:gd name="T11" fmla="*/ 31 h 50"/>
                <a:gd name="T12" fmla="*/ 21 w 52"/>
                <a:gd name="T13" fmla="*/ 50 h 50"/>
                <a:gd name="T14" fmla="*/ 31 w 52"/>
                <a:gd name="T15" fmla="*/ 50 h 50"/>
                <a:gd name="T16" fmla="*/ 31 w 52"/>
                <a:gd name="T17" fmla="*/ 31 h 50"/>
                <a:gd name="T18" fmla="*/ 52 w 52"/>
                <a:gd name="T19" fmla="*/ 31 h 50"/>
                <a:gd name="T20" fmla="*/ 52 w 52"/>
                <a:gd name="T21" fmla="*/ 20 h 50"/>
                <a:gd name="T22" fmla="*/ 31 w 52"/>
                <a:gd name="T23" fmla="*/ 20 h 50"/>
                <a:gd name="T24" fmla="*/ 31 w 52"/>
                <a:gd name="T2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50">
                  <a:moveTo>
                    <a:pt x="31" y="0"/>
                  </a:moveTo>
                  <a:lnTo>
                    <a:pt x="21" y="0"/>
                  </a:lnTo>
                  <a:lnTo>
                    <a:pt x="21" y="20"/>
                  </a:lnTo>
                  <a:lnTo>
                    <a:pt x="0" y="20"/>
                  </a:lnTo>
                  <a:lnTo>
                    <a:pt x="0" y="31"/>
                  </a:lnTo>
                  <a:lnTo>
                    <a:pt x="21" y="31"/>
                  </a:lnTo>
                  <a:lnTo>
                    <a:pt x="21" y="50"/>
                  </a:lnTo>
                  <a:lnTo>
                    <a:pt x="31" y="50"/>
                  </a:lnTo>
                  <a:lnTo>
                    <a:pt x="31" y="31"/>
                  </a:lnTo>
                  <a:lnTo>
                    <a:pt x="52" y="31"/>
                  </a:lnTo>
                  <a:lnTo>
                    <a:pt x="52" y="20"/>
                  </a:lnTo>
                  <a:lnTo>
                    <a:pt x="31" y="20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3" name="Freeform 63"/>
            <p:cNvSpPr>
              <a:spLocks noEditPoints="1"/>
            </p:cNvSpPr>
            <p:nvPr/>
          </p:nvSpPr>
          <p:spPr bwMode="auto">
            <a:xfrm>
              <a:off x="4798845" y="1278056"/>
              <a:ext cx="119063" cy="190500"/>
            </a:xfrm>
            <a:custGeom>
              <a:avLst/>
              <a:gdLst>
                <a:gd name="T0" fmla="*/ 27 w 61"/>
                <a:gd name="T1" fmla="*/ 50 h 97"/>
                <a:gd name="T2" fmla="*/ 26 w 61"/>
                <a:gd name="T3" fmla="*/ 50 h 97"/>
                <a:gd name="T4" fmla="*/ 6 w 61"/>
                <a:gd name="T5" fmla="*/ 28 h 97"/>
                <a:gd name="T6" fmla="*/ 20 w 61"/>
                <a:gd name="T7" fmla="*/ 6 h 97"/>
                <a:gd name="T8" fmla="*/ 20 w 61"/>
                <a:gd name="T9" fmla="*/ 6 h 97"/>
                <a:gd name="T10" fmla="*/ 40 w 61"/>
                <a:gd name="T11" fmla="*/ 29 h 97"/>
                <a:gd name="T12" fmla="*/ 27 w 61"/>
                <a:gd name="T13" fmla="*/ 50 h 97"/>
                <a:gd name="T14" fmla="*/ 61 w 61"/>
                <a:gd name="T15" fmla="*/ 0 h 97"/>
                <a:gd name="T16" fmla="*/ 25 w 61"/>
                <a:gd name="T17" fmla="*/ 0 h 97"/>
                <a:gd name="T18" fmla="*/ 0 w 61"/>
                <a:gd name="T19" fmla="*/ 11 h 97"/>
                <a:gd name="T20" fmla="*/ 0 w 61"/>
                <a:gd name="T21" fmla="*/ 48 h 97"/>
                <a:gd name="T22" fmla="*/ 19 w 61"/>
                <a:gd name="T23" fmla="*/ 55 h 97"/>
                <a:gd name="T24" fmla="*/ 23 w 61"/>
                <a:gd name="T25" fmla="*/ 55 h 97"/>
                <a:gd name="T26" fmla="*/ 21 w 61"/>
                <a:gd name="T27" fmla="*/ 62 h 97"/>
                <a:gd name="T28" fmla="*/ 26 w 61"/>
                <a:gd name="T29" fmla="*/ 71 h 97"/>
                <a:gd name="T30" fmla="*/ 19 w 61"/>
                <a:gd name="T31" fmla="*/ 71 h 97"/>
                <a:gd name="T32" fmla="*/ 0 w 61"/>
                <a:gd name="T33" fmla="*/ 76 h 97"/>
                <a:gd name="T34" fmla="*/ 0 w 61"/>
                <a:gd name="T35" fmla="*/ 84 h 97"/>
                <a:gd name="T36" fmla="*/ 0 w 61"/>
                <a:gd name="T37" fmla="*/ 87 h 97"/>
                <a:gd name="T38" fmla="*/ 24 w 61"/>
                <a:gd name="T39" fmla="*/ 76 h 97"/>
                <a:gd name="T40" fmla="*/ 24 w 61"/>
                <a:gd name="T41" fmla="*/ 76 h 97"/>
                <a:gd name="T42" fmla="*/ 33 w 61"/>
                <a:gd name="T43" fmla="*/ 77 h 97"/>
                <a:gd name="T44" fmla="*/ 49 w 61"/>
                <a:gd name="T45" fmla="*/ 92 h 97"/>
                <a:gd name="T46" fmla="*/ 50 w 61"/>
                <a:gd name="T47" fmla="*/ 96 h 97"/>
                <a:gd name="T48" fmla="*/ 50 w 61"/>
                <a:gd name="T49" fmla="*/ 97 h 97"/>
                <a:gd name="T50" fmla="*/ 60 w 61"/>
                <a:gd name="T51" fmla="*/ 97 h 97"/>
                <a:gd name="T52" fmla="*/ 61 w 61"/>
                <a:gd name="T53" fmla="*/ 94 h 97"/>
                <a:gd name="T54" fmla="*/ 47 w 61"/>
                <a:gd name="T55" fmla="*/ 69 h 97"/>
                <a:gd name="T56" fmla="*/ 36 w 61"/>
                <a:gd name="T57" fmla="*/ 58 h 97"/>
                <a:gd name="T58" fmla="*/ 43 w 61"/>
                <a:gd name="T59" fmla="*/ 48 h 97"/>
                <a:gd name="T60" fmla="*/ 54 w 61"/>
                <a:gd name="T61" fmla="*/ 29 h 97"/>
                <a:gd name="T62" fmla="*/ 44 w 61"/>
                <a:gd name="T63" fmla="*/ 8 h 97"/>
                <a:gd name="T64" fmla="*/ 53 w 61"/>
                <a:gd name="T65" fmla="*/ 8 h 97"/>
                <a:gd name="T66" fmla="*/ 61 w 61"/>
                <a:gd name="T6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97">
                  <a:moveTo>
                    <a:pt x="27" y="50"/>
                  </a:moveTo>
                  <a:cubicBezTo>
                    <a:pt x="26" y="50"/>
                    <a:pt x="26" y="50"/>
                    <a:pt x="26" y="50"/>
                  </a:cubicBezTo>
                  <a:cubicBezTo>
                    <a:pt x="16" y="49"/>
                    <a:pt x="7" y="40"/>
                    <a:pt x="6" y="28"/>
                  </a:cubicBezTo>
                  <a:cubicBezTo>
                    <a:pt x="4" y="15"/>
                    <a:pt x="1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30" y="6"/>
                    <a:pt x="38" y="16"/>
                    <a:pt x="40" y="29"/>
                  </a:cubicBezTo>
                  <a:cubicBezTo>
                    <a:pt x="41" y="42"/>
                    <a:pt x="36" y="50"/>
                    <a:pt x="27" y="50"/>
                  </a:cubicBezTo>
                  <a:moveTo>
                    <a:pt x="61" y="0"/>
                  </a:moveTo>
                  <a:cubicBezTo>
                    <a:pt x="61" y="0"/>
                    <a:pt x="35" y="0"/>
                    <a:pt x="25" y="0"/>
                  </a:cubicBezTo>
                  <a:cubicBezTo>
                    <a:pt x="15" y="0"/>
                    <a:pt x="6" y="4"/>
                    <a:pt x="0" y="11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4" y="52"/>
                    <a:pt x="11" y="55"/>
                    <a:pt x="19" y="55"/>
                  </a:cubicBezTo>
                  <a:cubicBezTo>
                    <a:pt x="20" y="55"/>
                    <a:pt x="21" y="55"/>
                    <a:pt x="23" y="55"/>
                  </a:cubicBezTo>
                  <a:cubicBezTo>
                    <a:pt x="21" y="57"/>
                    <a:pt x="21" y="59"/>
                    <a:pt x="21" y="62"/>
                  </a:cubicBezTo>
                  <a:cubicBezTo>
                    <a:pt x="21" y="66"/>
                    <a:pt x="23" y="69"/>
                    <a:pt x="26" y="71"/>
                  </a:cubicBezTo>
                  <a:cubicBezTo>
                    <a:pt x="24" y="71"/>
                    <a:pt x="22" y="71"/>
                    <a:pt x="19" y="71"/>
                  </a:cubicBezTo>
                  <a:cubicBezTo>
                    <a:pt x="12" y="71"/>
                    <a:pt x="5" y="73"/>
                    <a:pt x="0" y="76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5"/>
                    <a:pt x="0" y="86"/>
                    <a:pt x="0" y="87"/>
                  </a:cubicBezTo>
                  <a:cubicBezTo>
                    <a:pt x="4" y="80"/>
                    <a:pt x="13" y="76"/>
                    <a:pt x="24" y="76"/>
                  </a:cubicBezTo>
                  <a:cubicBezTo>
                    <a:pt x="24" y="76"/>
                    <a:pt x="24" y="76"/>
                    <a:pt x="24" y="76"/>
                  </a:cubicBezTo>
                  <a:cubicBezTo>
                    <a:pt x="27" y="76"/>
                    <a:pt x="31" y="76"/>
                    <a:pt x="33" y="77"/>
                  </a:cubicBezTo>
                  <a:cubicBezTo>
                    <a:pt x="41" y="83"/>
                    <a:pt x="48" y="86"/>
                    <a:pt x="49" y="92"/>
                  </a:cubicBezTo>
                  <a:cubicBezTo>
                    <a:pt x="49" y="93"/>
                    <a:pt x="50" y="95"/>
                    <a:pt x="50" y="96"/>
                  </a:cubicBezTo>
                  <a:cubicBezTo>
                    <a:pt x="50" y="96"/>
                    <a:pt x="50" y="97"/>
                    <a:pt x="5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1" y="96"/>
                    <a:pt x="61" y="95"/>
                    <a:pt x="61" y="94"/>
                  </a:cubicBezTo>
                  <a:cubicBezTo>
                    <a:pt x="61" y="84"/>
                    <a:pt x="58" y="78"/>
                    <a:pt x="47" y="69"/>
                  </a:cubicBezTo>
                  <a:cubicBezTo>
                    <a:pt x="43" y="67"/>
                    <a:pt x="36" y="62"/>
                    <a:pt x="36" y="58"/>
                  </a:cubicBezTo>
                  <a:cubicBezTo>
                    <a:pt x="36" y="54"/>
                    <a:pt x="37" y="52"/>
                    <a:pt x="43" y="48"/>
                  </a:cubicBezTo>
                  <a:cubicBezTo>
                    <a:pt x="50" y="43"/>
                    <a:pt x="54" y="36"/>
                    <a:pt x="54" y="29"/>
                  </a:cubicBezTo>
                  <a:cubicBezTo>
                    <a:pt x="54" y="20"/>
                    <a:pt x="50" y="12"/>
                    <a:pt x="44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61" y="0"/>
                    <a:pt x="61" y="0"/>
                    <a:pt x="61" y="0"/>
                  </a:cubicBezTo>
                </a:path>
              </a:pathLst>
            </a:custGeom>
            <a:solidFill>
              <a:srgbClr val="FEF8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74" name="Group 405"/>
          <p:cNvGrpSpPr/>
          <p:nvPr/>
        </p:nvGrpSpPr>
        <p:grpSpPr>
          <a:xfrm>
            <a:off x="1163681" y="3272335"/>
            <a:ext cx="185449" cy="185449"/>
            <a:chOff x="3328988" y="3201988"/>
            <a:chExt cx="392113" cy="392113"/>
          </a:xfrm>
        </p:grpSpPr>
        <p:sp>
          <p:nvSpPr>
            <p:cNvPr id="275" name="Oval 46"/>
            <p:cNvSpPr>
              <a:spLocks noChangeArrowheads="1"/>
            </p:cNvSpPr>
            <p:nvPr/>
          </p:nvSpPr>
          <p:spPr bwMode="auto">
            <a:xfrm>
              <a:off x="3328988" y="3201988"/>
              <a:ext cx="392113" cy="392113"/>
            </a:xfrm>
            <a:prstGeom prst="ellipse">
              <a:avLst/>
            </a:prstGeom>
            <a:solidFill>
              <a:srgbClr val="1AB2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Freeform 47"/>
            <p:cNvSpPr>
              <a:spLocks/>
            </p:cNvSpPr>
            <p:nvPr/>
          </p:nvSpPr>
          <p:spPr bwMode="auto">
            <a:xfrm>
              <a:off x="3427413" y="3317875"/>
              <a:ext cx="196850" cy="158750"/>
            </a:xfrm>
            <a:custGeom>
              <a:avLst/>
              <a:gdLst>
                <a:gd name="T0" fmla="*/ 90 w 100"/>
                <a:gd name="T1" fmla="*/ 20 h 81"/>
                <a:gd name="T2" fmla="*/ 32 w 100"/>
                <a:gd name="T3" fmla="*/ 81 h 81"/>
                <a:gd name="T4" fmla="*/ 0 w 100"/>
                <a:gd name="T5" fmla="*/ 72 h 81"/>
                <a:gd name="T6" fmla="*/ 31 w 100"/>
                <a:gd name="T7" fmla="*/ 63 h 81"/>
                <a:gd name="T8" fmla="*/ 12 w 100"/>
                <a:gd name="T9" fmla="*/ 49 h 81"/>
                <a:gd name="T10" fmla="*/ 21 w 100"/>
                <a:gd name="T11" fmla="*/ 48 h 81"/>
                <a:gd name="T12" fmla="*/ 4 w 100"/>
                <a:gd name="T13" fmla="*/ 28 h 81"/>
                <a:gd name="T14" fmla="*/ 14 w 100"/>
                <a:gd name="T15" fmla="*/ 31 h 81"/>
                <a:gd name="T16" fmla="*/ 7 w 100"/>
                <a:gd name="T17" fmla="*/ 3 h 81"/>
                <a:gd name="T18" fmla="*/ 50 w 100"/>
                <a:gd name="T19" fmla="*/ 25 h 81"/>
                <a:gd name="T20" fmla="*/ 70 w 100"/>
                <a:gd name="T21" fmla="*/ 0 h 81"/>
                <a:gd name="T22" fmla="*/ 85 w 100"/>
                <a:gd name="T23" fmla="*/ 6 h 81"/>
                <a:gd name="T24" fmla="*/ 98 w 100"/>
                <a:gd name="T25" fmla="*/ 1 h 81"/>
                <a:gd name="T26" fmla="*/ 89 w 100"/>
                <a:gd name="T27" fmla="*/ 12 h 81"/>
                <a:gd name="T28" fmla="*/ 100 w 100"/>
                <a:gd name="T29" fmla="*/ 9 h 81"/>
                <a:gd name="T30" fmla="*/ 90 w 100"/>
                <a:gd name="T31" fmla="*/ 2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0" h="81">
                  <a:moveTo>
                    <a:pt x="90" y="20"/>
                  </a:moveTo>
                  <a:cubicBezTo>
                    <a:pt x="91" y="49"/>
                    <a:pt x="70" y="81"/>
                    <a:pt x="32" y="81"/>
                  </a:cubicBezTo>
                  <a:cubicBezTo>
                    <a:pt x="20" y="81"/>
                    <a:pt x="9" y="77"/>
                    <a:pt x="0" y="72"/>
                  </a:cubicBezTo>
                  <a:cubicBezTo>
                    <a:pt x="11" y="73"/>
                    <a:pt x="22" y="70"/>
                    <a:pt x="31" y="63"/>
                  </a:cubicBezTo>
                  <a:cubicBezTo>
                    <a:pt x="22" y="63"/>
                    <a:pt x="14" y="57"/>
                    <a:pt x="12" y="49"/>
                  </a:cubicBezTo>
                  <a:cubicBezTo>
                    <a:pt x="15" y="49"/>
                    <a:pt x="18" y="49"/>
                    <a:pt x="21" y="48"/>
                  </a:cubicBezTo>
                  <a:cubicBezTo>
                    <a:pt x="11" y="47"/>
                    <a:pt x="4" y="38"/>
                    <a:pt x="4" y="28"/>
                  </a:cubicBezTo>
                  <a:cubicBezTo>
                    <a:pt x="7" y="30"/>
                    <a:pt x="10" y="31"/>
                    <a:pt x="14" y="31"/>
                  </a:cubicBezTo>
                  <a:cubicBezTo>
                    <a:pt x="4" y="25"/>
                    <a:pt x="2" y="13"/>
                    <a:pt x="7" y="3"/>
                  </a:cubicBezTo>
                  <a:cubicBezTo>
                    <a:pt x="17" y="16"/>
                    <a:pt x="33" y="24"/>
                    <a:pt x="50" y="25"/>
                  </a:cubicBezTo>
                  <a:cubicBezTo>
                    <a:pt x="47" y="12"/>
                    <a:pt x="56" y="0"/>
                    <a:pt x="70" y="0"/>
                  </a:cubicBezTo>
                  <a:cubicBezTo>
                    <a:pt x="75" y="0"/>
                    <a:pt x="81" y="2"/>
                    <a:pt x="85" y="6"/>
                  </a:cubicBezTo>
                  <a:cubicBezTo>
                    <a:pt x="89" y="5"/>
                    <a:pt x="94" y="3"/>
                    <a:pt x="98" y="1"/>
                  </a:cubicBezTo>
                  <a:cubicBezTo>
                    <a:pt x="96" y="6"/>
                    <a:pt x="93" y="10"/>
                    <a:pt x="89" y="12"/>
                  </a:cubicBezTo>
                  <a:cubicBezTo>
                    <a:pt x="93" y="12"/>
                    <a:pt x="97" y="11"/>
                    <a:pt x="100" y="9"/>
                  </a:cubicBezTo>
                  <a:cubicBezTo>
                    <a:pt x="98" y="13"/>
                    <a:pt x="94" y="17"/>
                    <a:pt x="90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77" name="Group 393"/>
          <p:cNvGrpSpPr/>
          <p:nvPr/>
        </p:nvGrpSpPr>
        <p:grpSpPr>
          <a:xfrm>
            <a:off x="1468127" y="3352740"/>
            <a:ext cx="299880" cy="298666"/>
            <a:chOff x="2809875" y="2679700"/>
            <a:chExt cx="392113" cy="390525"/>
          </a:xfrm>
        </p:grpSpPr>
        <p:sp>
          <p:nvSpPr>
            <p:cNvPr id="278" name="Oval 70"/>
            <p:cNvSpPr>
              <a:spLocks noChangeArrowheads="1"/>
            </p:cNvSpPr>
            <p:nvPr/>
          </p:nvSpPr>
          <p:spPr bwMode="auto">
            <a:xfrm>
              <a:off x="2809875" y="2679700"/>
              <a:ext cx="392113" cy="390525"/>
            </a:xfrm>
            <a:prstGeom prst="ellipse">
              <a:avLst/>
            </a:prstGeom>
            <a:solidFill>
              <a:srgbClr val="008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Freeform 71"/>
            <p:cNvSpPr>
              <a:spLocks noEditPoints="1"/>
            </p:cNvSpPr>
            <p:nvPr/>
          </p:nvSpPr>
          <p:spPr bwMode="auto">
            <a:xfrm>
              <a:off x="2908300" y="2771775"/>
              <a:ext cx="192088" cy="192088"/>
            </a:xfrm>
            <a:custGeom>
              <a:avLst/>
              <a:gdLst>
                <a:gd name="T0" fmla="*/ 23 w 98"/>
                <a:gd name="T1" fmla="*/ 98 h 98"/>
                <a:gd name="T2" fmla="*/ 2 w 98"/>
                <a:gd name="T3" fmla="*/ 98 h 98"/>
                <a:gd name="T4" fmla="*/ 2 w 98"/>
                <a:gd name="T5" fmla="*/ 32 h 98"/>
                <a:gd name="T6" fmla="*/ 23 w 98"/>
                <a:gd name="T7" fmla="*/ 32 h 98"/>
                <a:gd name="T8" fmla="*/ 23 w 98"/>
                <a:gd name="T9" fmla="*/ 98 h 98"/>
                <a:gd name="T10" fmla="*/ 12 w 98"/>
                <a:gd name="T11" fmla="*/ 24 h 98"/>
                <a:gd name="T12" fmla="*/ 0 w 98"/>
                <a:gd name="T13" fmla="*/ 12 h 98"/>
                <a:gd name="T14" fmla="*/ 12 w 98"/>
                <a:gd name="T15" fmla="*/ 0 h 98"/>
                <a:gd name="T16" fmla="*/ 24 w 98"/>
                <a:gd name="T17" fmla="*/ 12 h 98"/>
                <a:gd name="T18" fmla="*/ 12 w 98"/>
                <a:gd name="T19" fmla="*/ 24 h 98"/>
                <a:gd name="T20" fmla="*/ 98 w 98"/>
                <a:gd name="T21" fmla="*/ 98 h 98"/>
                <a:gd name="T22" fmla="*/ 78 w 98"/>
                <a:gd name="T23" fmla="*/ 98 h 98"/>
                <a:gd name="T24" fmla="*/ 78 w 98"/>
                <a:gd name="T25" fmla="*/ 64 h 98"/>
                <a:gd name="T26" fmla="*/ 67 w 98"/>
                <a:gd name="T27" fmla="*/ 49 h 98"/>
                <a:gd name="T28" fmla="*/ 55 w 98"/>
                <a:gd name="T29" fmla="*/ 64 h 98"/>
                <a:gd name="T30" fmla="*/ 55 w 98"/>
                <a:gd name="T31" fmla="*/ 98 h 98"/>
                <a:gd name="T32" fmla="*/ 35 w 98"/>
                <a:gd name="T33" fmla="*/ 98 h 98"/>
                <a:gd name="T34" fmla="*/ 35 w 98"/>
                <a:gd name="T35" fmla="*/ 32 h 98"/>
                <a:gd name="T36" fmla="*/ 55 w 98"/>
                <a:gd name="T37" fmla="*/ 32 h 98"/>
                <a:gd name="T38" fmla="*/ 55 w 98"/>
                <a:gd name="T39" fmla="*/ 41 h 98"/>
                <a:gd name="T40" fmla="*/ 75 w 98"/>
                <a:gd name="T41" fmla="*/ 30 h 98"/>
                <a:gd name="T42" fmla="*/ 98 w 98"/>
                <a:gd name="T43" fmla="*/ 56 h 98"/>
                <a:gd name="T44" fmla="*/ 98 w 98"/>
                <a:gd name="T45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8" h="98">
                  <a:moveTo>
                    <a:pt x="23" y="98"/>
                  </a:moveTo>
                  <a:cubicBezTo>
                    <a:pt x="2" y="98"/>
                    <a:pt x="2" y="98"/>
                    <a:pt x="2" y="98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3" y="32"/>
                    <a:pt x="23" y="32"/>
                    <a:pt x="23" y="32"/>
                  </a:cubicBezTo>
                  <a:lnTo>
                    <a:pt x="23" y="98"/>
                  </a:lnTo>
                  <a:close/>
                  <a:moveTo>
                    <a:pt x="12" y="24"/>
                  </a:moveTo>
                  <a:cubicBezTo>
                    <a:pt x="6" y="24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8"/>
                    <a:pt x="19" y="24"/>
                    <a:pt x="12" y="24"/>
                  </a:cubicBezTo>
                  <a:close/>
                  <a:moveTo>
                    <a:pt x="98" y="98"/>
                  </a:moveTo>
                  <a:cubicBezTo>
                    <a:pt x="78" y="98"/>
                    <a:pt x="78" y="98"/>
                    <a:pt x="78" y="98"/>
                  </a:cubicBezTo>
                  <a:cubicBezTo>
                    <a:pt x="78" y="98"/>
                    <a:pt x="78" y="73"/>
                    <a:pt x="78" y="64"/>
                  </a:cubicBezTo>
                  <a:cubicBezTo>
                    <a:pt x="78" y="54"/>
                    <a:pt x="75" y="49"/>
                    <a:pt x="67" y="49"/>
                  </a:cubicBezTo>
                  <a:cubicBezTo>
                    <a:pt x="59" y="49"/>
                    <a:pt x="55" y="54"/>
                    <a:pt x="55" y="64"/>
                  </a:cubicBezTo>
                  <a:cubicBezTo>
                    <a:pt x="55" y="74"/>
                    <a:pt x="55" y="98"/>
                    <a:pt x="55" y="98"/>
                  </a:cubicBezTo>
                  <a:cubicBezTo>
                    <a:pt x="35" y="98"/>
                    <a:pt x="35" y="98"/>
                    <a:pt x="35" y="98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5" y="41"/>
                    <a:pt x="61" y="30"/>
                    <a:pt x="75" y="30"/>
                  </a:cubicBezTo>
                  <a:cubicBezTo>
                    <a:pt x="89" y="30"/>
                    <a:pt x="98" y="39"/>
                    <a:pt x="98" y="56"/>
                  </a:cubicBezTo>
                  <a:cubicBezTo>
                    <a:pt x="98" y="74"/>
                    <a:pt x="98" y="98"/>
                    <a:pt x="98" y="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80" name="Group 382"/>
          <p:cNvGrpSpPr/>
          <p:nvPr/>
        </p:nvGrpSpPr>
        <p:grpSpPr>
          <a:xfrm>
            <a:off x="1884915" y="3407585"/>
            <a:ext cx="347777" cy="347777"/>
            <a:chOff x="719138" y="3200400"/>
            <a:chExt cx="392113" cy="392113"/>
          </a:xfrm>
        </p:grpSpPr>
        <p:sp>
          <p:nvSpPr>
            <p:cNvPr id="281" name="Oval 93"/>
            <p:cNvSpPr>
              <a:spLocks noChangeArrowheads="1"/>
            </p:cNvSpPr>
            <p:nvPr/>
          </p:nvSpPr>
          <p:spPr bwMode="auto">
            <a:xfrm>
              <a:off x="719138" y="3200400"/>
              <a:ext cx="392113" cy="392113"/>
            </a:xfrm>
            <a:prstGeom prst="ellipse">
              <a:avLst/>
            </a:prstGeom>
            <a:solidFill>
              <a:srgbClr val="00A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Freeform 94"/>
            <p:cNvSpPr>
              <a:spLocks noEditPoints="1"/>
            </p:cNvSpPr>
            <p:nvPr/>
          </p:nvSpPr>
          <p:spPr bwMode="auto">
            <a:xfrm>
              <a:off x="796925" y="3276600"/>
              <a:ext cx="238125" cy="236538"/>
            </a:xfrm>
            <a:custGeom>
              <a:avLst/>
              <a:gdLst>
                <a:gd name="T0" fmla="*/ 116 w 121"/>
                <a:gd name="T1" fmla="*/ 71 h 121"/>
                <a:gd name="T2" fmla="*/ 117 w 121"/>
                <a:gd name="T3" fmla="*/ 61 h 121"/>
                <a:gd name="T4" fmla="*/ 61 w 121"/>
                <a:gd name="T5" fmla="*/ 4 h 121"/>
                <a:gd name="T6" fmla="*/ 50 w 121"/>
                <a:gd name="T7" fmla="*/ 5 h 121"/>
                <a:gd name="T8" fmla="*/ 33 w 121"/>
                <a:gd name="T9" fmla="*/ 0 h 121"/>
                <a:gd name="T10" fmla="*/ 0 w 121"/>
                <a:gd name="T11" fmla="*/ 33 h 121"/>
                <a:gd name="T12" fmla="*/ 5 w 121"/>
                <a:gd name="T13" fmla="*/ 51 h 121"/>
                <a:gd name="T14" fmla="*/ 4 w 121"/>
                <a:gd name="T15" fmla="*/ 61 h 121"/>
                <a:gd name="T16" fmla="*/ 61 w 121"/>
                <a:gd name="T17" fmla="*/ 117 h 121"/>
                <a:gd name="T18" fmla="*/ 71 w 121"/>
                <a:gd name="T19" fmla="*/ 116 h 121"/>
                <a:gd name="T20" fmla="*/ 88 w 121"/>
                <a:gd name="T21" fmla="*/ 121 h 121"/>
                <a:gd name="T22" fmla="*/ 121 w 121"/>
                <a:gd name="T23" fmla="*/ 88 h 121"/>
                <a:gd name="T24" fmla="*/ 116 w 121"/>
                <a:gd name="T25" fmla="*/ 71 h 121"/>
                <a:gd name="T26" fmla="*/ 63 w 121"/>
                <a:gd name="T27" fmla="*/ 100 h 121"/>
                <a:gd name="T28" fmla="*/ 30 w 121"/>
                <a:gd name="T29" fmla="*/ 80 h 121"/>
                <a:gd name="T30" fmla="*/ 37 w 121"/>
                <a:gd name="T31" fmla="*/ 73 h 121"/>
                <a:gd name="T32" fmla="*/ 61 w 121"/>
                <a:gd name="T33" fmla="*/ 87 h 121"/>
                <a:gd name="T34" fmla="*/ 76 w 121"/>
                <a:gd name="T35" fmla="*/ 77 h 121"/>
                <a:gd name="T36" fmla="*/ 30 w 121"/>
                <a:gd name="T37" fmla="*/ 44 h 121"/>
                <a:gd name="T38" fmla="*/ 61 w 121"/>
                <a:gd name="T39" fmla="*/ 21 h 121"/>
                <a:gd name="T40" fmla="*/ 91 w 121"/>
                <a:gd name="T41" fmla="*/ 37 h 121"/>
                <a:gd name="T42" fmla="*/ 83 w 121"/>
                <a:gd name="T43" fmla="*/ 46 h 121"/>
                <a:gd name="T44" fmla="*/ 59 w 121"/>
                <a:gd name="T45" fmla="*/ 35 h 121"/>
                <a:gd name="T46" fmla="*/ 48 w 121"/>
                <a:gd name="T47" fmla="*/ 43 h 121"/>
                <a:gd name="T48" fmla="*/ 93 w 121"/>
                <a:gd name="T49" fmla="*/ 75 h 121"/>
                <a:gd name="T50" fmla="*/ 63 w 121"/>
                <a:gd name="T51" fmla="*/ 10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1" h="121">
                  <a:moveTo>
                    <a:pt x="116" y="71"/>
                  </a:moveTo>
                  <a:cubicBezTo>
                    <a:pt x="117" y="67"/>
                    <a:pt x="117" y="64"/>
                    <a:pt x="117" y="61"/>
                  </a:cubicBezTo>
                  <a:cubicBezTo>
                    <a:pt x="117" y="30"/>
                    <a:pt x="92" y="4"/>
                    <a:pt x="61" y="4"/>
                  </a:cubicBezTo>
                  <a:cubicBezTo>
                    <a:pt x="57" y="4"/>
                    <a:pt x="53" y="5"/>
                    <a:pt x="50" y="5"/>
                  </a:cubicBezTo>
                  <a:cubicBezTo>
                    <a:pt x="45" y="2"/>
                    <a:pt x="39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ubicBezTo>
                    <a:pt x="0" y="40"/>
                    <a:pt x="2" y="46"/>
                    <a:pt x="5" y="51"/>
                  </a:cubicBezTo>
                  <a:cubicBezTo>
                    <a:pt x="4" y="54"/>
                    <a:pt x="4" y="57"/>
                    <a:pt x="4" y="61"/>
                  </a:cubicBezTo>
                  <a:cubicBezTo>
                    <a:pt x="4" y="92"/>
                    <a:pt x="29" y="117"/>
                    <a:pt x="61" y="117"/>
                  </a:cubicBezTo>
                  <a:cubicBezTo>
                    <a:pt x="64" y="117"/>
                    <a:pt x="68" y="117"/>
                    <a:pt x="71" y="116"/>
                  </a:cubicBezTo>
                  <a:cubicBezTo>
                    <a:pt x="76" y="119"/>
                    <a:pt x="82" y="121"/>
                    <a:pt x="88" y="121"/>
                  </a:cubicBezTo>
                  <a:cubicBezTo>
                    <a:pt x="106" y="121"/>
                    <a:pt x="121" y="106"/>
                    <a:pt x="121" y="88"/>
                  </a:cubicBezTo>
                  <a:cubicBezTo>
                    <a:pt x="121" y="82"/>
                    <a:pt x="119" y="76"/>
                    <a:pt x="116" y="71"/>
                  </a:cubicBezTo>
                  <a:close/>
                  <a:moveTo>
                    <a:pt x="63" y="100"/>
                  </a:moveTo>
                  <a:cubicBezTo>
                    <a:pt x="46" y="100"/>
                    <a:pt x="30" y="93"/>
                    <a:pt x="30" y="80"/>
                  </a:cubicBezTo>
                  <a:cubicBezTo>
                    <a:pt x="30" y="77"/>
                    <a:pt x="33" y="73"/>
                    <a:pt x="37" y="73"/>
                  </a:cubicBezTo>
                  <a:cubicBezTo>
                    <a:pt x="46" y="73"/>
                    <a:pt x="46" y="87"/>
                    <a:pt x="61" y="87"/>
                  </a:cubicBezTo>
                  <a:cubicBezTo>
                    <a:pt x="72" y="87"/>
                    <a:pt x="76" y="82"/>
                    <a:pt x="76" y="77"/>
                  </a:cubicBezTo>
                  <a:cubicBezTo>
                    <a:pt x="76" y="63"/>
                    <a:pt x="30" y="72"/>
                    <a:pt x="30" y="44"/>
                  </a:cubicBezTo>
                  <a:cubicBezTo>
                    <a:pt x="30" y="30"/>
                    <a:pt x="42" y="19"/>
                    <a:pt x="61" y="21"/>
                  </a:cubicBezTo>
                  <a:cubicBezTo>
                    <a:pt x="79" y="22"/>
                    <a:pt x="90" y="30"/>
                    <a:pt x="91" y="37"/>
                  </a:cubicBezTo>
                  <a:cubicBezTo>
                    <a:pt x="92" y="42"/>
                    <a:pt x="88" y="46"/>
                    <a:pt x="83" y="46"/>
                  </a:cubicBezTo>
                  <a:cubicBezTo>
                    <a:pt x="74" y="46"/>
                    <a:pt x="74" y="35"/>
                    <a:pt x="59" y="35"/>
                  </a:cubicBezTo>
                  <a:cubicBezTo>
                    <a:pt x="53" y="35"/>
                    <a:pt x="48" y="38"/>
                    <a:pt x="48" y="43"/>
                  </a:cubicBezTo>
                  <a:cubicBezTo>
                    <a:pt x="48" y="55"/>
                    <a:pt x="93" y="48"/>
                    <a:pt x="93" y="75"/>
                  </a:cubicBezTo>
                  <a:cubicBezTo>
                    <a:pt x="93" y="90"/>
                    <a:pt x="81" y="100"/>
                    <a:pt x="63" y="1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83" name="Group 3"/>
          <p:cNvGrpSpPr/>
          <p:nvPr/>
        </p:nvGrpSpPr>
        <p:grpSpPr>
          <a:xfrm>
            <a:off x="1277181" y="2390554"/>
            <a:ext cx="370600" cy="370600"/>
            <a:chOff x="4690895" y="1195506"/>
            <a:chExt cx="392113" cy="392113"/>
          </a:xfrm>
        </p:grpSpPr>
        <p:sp>
          <p:nvSpPr>
            <p:cNvPr id="284" name="Oval 57"/>
            <p:cNvSpPr>
              <a:spLocks noChangeArrowheads="1"/>
            </p:cNvSpPr>
            <p:nvPr/>
          </p:nvSpPr>
          <p:spPr bwMode="auto">
            <a:xfrm>
              <a:off x="4690895" y="1195506"/>
              <a:ext cx="392113" cy="392113"/>
            </a:xfrm>
            <a:prstGeom prst="ellipse">
              <a:avLst/>
            </a:prstGeom>
            <a:solidFill>
              <a:srgbClr val="E04A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5" name="Rectangle 58"/>
            <p:cNvSpPr>
              <a:spLocks noChangeArrowheads="1"/>
            </p:cNvSpPr>
            <p:nvPr/>
          </p:nvSpPr>
          <p:spPr bwMode="auto">
            <a:xfrm>
              <a:off x="5006808" y="1309806"/>
              <a:ext cx="1588" cy="174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6" name="Rectangle 59"/>
            <p:cNvSpPr>
              <a:spLocks noChangeArrowheads="1"/>
            </p:cNvSpPr>
            <p:nvPr/>
          </p:nvSpPr>
          <p:spPr bwMode="auto">
            <a:xfrm>
              <a:off x="5006808" y="1309806"/>
              <a:ext cx="1588" cy="17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7" name="Freeform 60"/>
            <p:cNvSpPr>
              <a:spLocks noEditPoints="1"/>
            </p:cNvSpPr>
            <p:nvPr/>
          </p:nvSpPr>
          <p:spPr bwMode="auto">
            <a:xfrm>
              <a:off x="4767095" y="1301075"/>
              <a:ext cx="149225" cy="217488"/>
            </a:xfrm>
            <a:custGeom>
              <a:avLst/>
              <a:gdLst>
                <a:gd name="T0" fmla="*/ 16 w 76"/>
                <a:gd name="T1" fmla="*/ 65 h 111"/>
                <a:gd name="T2" fmla="*/ 0 w 76"/>
                <a:gd name="T3" fmla="*/ 88 h 111"/>
                <a:gd name="T4" fmla="*/ 38 w 76"/>
                <a:gd name="T5" fmla="*/ 111 h 111"/>
                <a:gd name="T6" fmla="*/ 76 w 76"/>
                <a:gd name="T7" fmla="*/ 86 h 111"/>
                <a:gd name="T8" fmla="*/ 66 w 76"/>
                <a:gd name="T9" fmla="*/ 86 h 111"/>
                <a:gd name="T10" fmla="*/ 38 w 76"/>
                <a:gd name="T11" fmla="*/ 105 h 111"/>
                <a:gd name="T12" fmla="*/ 13 w 76"/>
                <a:gd name="T13" fmla="*/ 84 h 111"/>
                <a:gd name="T14" fmla="*/ 16 w 76"/>
                <a:gd name="T15" fmla="*/ 76 h 111"/>
                <a:gd name="T16" fmla="*/ 16 w 76"/>
                <a:gd name="T17" fmla="*/ 73 h 111"/>
                <a:gd name="T18" fmla="*/ 16 w 76"/>
                <a:gd name="T19" fmla="*/ 65 h 111"/>
                <a:gd name="T20" fmla="*/ 16 w 76"/>
                <a:gd name="T21" fmla="*/ 0 h 111"/>
                <a:gd name="T22" fmla="*/ 8 w 76"/>
                <a:gd name="T23" fmla="*/ 17 h 111"/>
                <a:gd name="T24" fmla="*/ 16 w 76"/>
                <a:gd name="T25" fmla="*/ 37 h 111"/>
                <a:gd name="T26" fmla="*/ 16 w 76"/>
                <a:gd name="T2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111">
                  <a:moveTo>
                    <a:pt x="16" y="65"/>
                  </a:moveTo>
                  <a:cubicBezTo>
                    <a:pt x="6" y="71"/>
                    <a:pt x="0" y="80"/>
                    <a:pt x="0" y="88"/>
                  </a:cubicBezTo>
                  <a:cubicBezTo>
                    <a:pt x="0" y="102"/>
                    <a:pt x="18" y="111"/>
                    <a:pt x="38" y="111"/>
                  </a:cubicBezTo>
                  <a:cubicBezTo>
                    <a:pt x="60" y="111"/>
                    <a:pt x="75" y="99"/>
                    <a:pt x="76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5" y="97"/>
                    <a:pt x="58" y="105"/>
                    <a:pt x="38" y="105"/>
                  </a:cubicBezTo>
                  <a:cubicBezTo>
                    <a:pt x="24" y="105"/>
                    <a:pt x="13" y="95"/>
                    <a:pt x="13" y="84"/>
                  </a:cubicBezTo>
                  <a:cubicBezTo>
                    <a:pt x="13" y="82"/>
                    <a:pt x="14" y="79"/>
                    <a:pt x="16" y="76"/>
                  </a:cubicBezTo>
                  <a:cubicBezTo>
                    <a:pt x="16" y="75"/>
                    <a:pt x="16" y="74"/>
                    <a:pt x="16" y="73"/>
                  </a:cubicBezTo>
                  <a:cubicBezTo>
                    <a:pt x="16" y="65"/>
                    <a:pt x="16" y="65"/>
                    <a:pt x="16" y="65"/>
                  </a:cubicBezTo>
                  <a:moveTo>
                    <a:pt x="16" y="0"/>
                  </a:moveTo>
                  <a:cubicBezTo>
                    <a:pt x="11" y="4"/>
                    <a:pt x="8" y="11"/>
                    <a:pt x="8" y="17"/>
                  </a:cubicBezTo>
                  <a:cubicBezTo>
                    <a:pt x="8" y="25"/>
                    <a:pt x="11" y="32"/>
                    <a:pt x="16" y="37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8" name="Freeform 61"/>
            <p:cNvSpPr>
              <a:spLocks/>
            </p:cNvSpPr>
            <p:nvPr/>
          </p:nvSpPr>
          <p:spPr bwMode="auto">
            <a:xfrm>
              <a:off x="4924258" y="1278056"/>
              <a:ext cx="82550" cy="79375"/>
            </a:xfrm>
            <a:custGeom>
              <a:avLst/>
              <a:gdLst>
                <a:gd name="T0" fmla="*/ 31 w 52"/>
                <a:gd name="T1" fmla="*/ 0 h 50"/>
                <a:gd name="T2" fmla="*/ 21 w 52"/>
                <a:gd name="T3" fmla="*/ 0 h 50"/>
                <a:gd name="T4" fmla="*/ 21 w 52"/>
                <a:gd name="T5" fmla="*/ 20 h 50"/>
                <a:gd name="T6" fmla="*/ 0 w 52"/>
                <a:gd name="T7" fmla="*/ 20 h 50"/>
                <a:gd name="T8" fmla="*/ 0 w 52"/>
                <a:gd name="T9" fmla="*/ 31 h 50"/>
                <a:gd name="T10" fmla="*/ 21 w 52"/>
                <a:gd name="T11" fmla="*/ 31 h 50"/>
                <a:gd name="T12" fmla="*/ 21 w 52"/>
                <a:gd name="T13" fmla="*/ 50 h 50"/>
                <a:gd name="T14" fmla="*/ 31 w 52"/>
                <a:gd name="T15" fmla="*/ 50 h 50"/>
                <a:gd name="T16" fmla="*/ 31 w 52"/>
                <a:gd name="T17" fmla="*/ 31 h 50"/>
                <a:gd name="T18" fmla="*/ 52 w 52"/>
                <a:gd name="T19" fmla="*/ 31 h 50"/>
                <a:gd name="T20" fmla="*/ 52 w 52"/>
                <a:gd name="T21" fmla="*/ 20 h 50"/>
                <a:gd name="T22" fmla="*/ 31 w 52"/>
                <a:gd name="T23" fmla="*/ 20 h 50"/>
                <a:gd name="T24" fmla="*/ 31 w 52"/>
                <a:gd name="T2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50">
                  <a:moveTo>
                    <a:pt x="31" y="0"/>
                  </a:moveTo>
                  <a:lnTo>
                    <a:pt x="21" y="0"/>
                  </a:lnTo>
                  <a:lnTo>
                    <a:pt x="21" y="20"/>
                  </a:lnTo>
                  <a:lnTo>
                    <a:pt x="0" y="20"/>
                  </a:lnTo>
                  <a:lnTo>
                    <a:pt x="0" y="31"/>
                  </a:lnTo>
                  <a:lnTo>
                    <a:pt x="21" y="31"/>
                  </a:lnTo>
                  <a:lnTo>
                    <a:pt x="21" y="50"/>
                  </a:lnTo>
                  <a:lnTo>
                    <a:pt x="31" y="50"/>
                  </a:lnTo>
                  <a:lnTo>
                    <a:pt x="31" y="31"/>
                  </a:lnTo>
                  <a:lnTo>
                    <a:pt x="52" y="31"/>
                  </a:lnTo>
                  <a:lnTo>
                    <a:pt x="52" y="20"/>
                  </a:lnTo>
                  <a:lnTo>
                    <a:pt x="31" y="2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EF8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9" name="Freeform 62"/>
            <p:cNvSpPr>
              <a:spLocks/>
            </p:cNvSpPr>
            <p:nvPr/>
          </p:nvSpPr>
          <p:spPr bwMode="auto">
            <a:xfrm>
              <a:off x="4924258" y="1278056"/>
              <a:ext cx="82550" cy="79375"/>
            </a:xfrm>
            <a:custGeom>
              <a:avLst/>
              <a:gdLst>
                <a:gd name="T0" fmla="*/ 31 w 52"/>
                <a:gd name="T1" fmla="*/ 0 h 50"/>
                <a:gd name="T2" fmla="*/ 21 w 52"/>
                <a:gd name="T3" fmla="*/ 0 h 50"/>
                <a:gd name="T4" fmla="*/ 21 w 52"/>
                <a:gd name="T5" fmla="*/ 20 h 50"/>
                <a:gd name="T6" fmla="*/ 0 w 52"/>
                <a:gd name="T7" fmla="*/ 20 h 50"/>
                <a:gd name="T8" fmla="*/ 0 w 52"/>
                <a:gd name="T9" fmla="*/ 31 h 50"/>
                <a:gd name="T10" fmla="*/ 21 w 52"/>
                <a:gd name="T11" fmla="*/ 31 h 50"/>
                <a:gd name="T12" fmla="*/ 21 w 52"/>
                <a:gd name="T13" fmla="*/ 50 h 50"/>
                <a:gd name="T14" fmla="*/ 31 w 52"/>
                <a:gd name="T15" fmla="*/ 50 h 50"/>
                <a:gd name="T16" fmla="*/ 31 w 52"/>
                <a:gd name="T17" fmla="*/ 31 h 50"/>
                <a:gd name="T18" fmla="*/ 52 w 52"/>
                <a:gd name="T19" fmla="*/ 31 h 50"/>
                <a:gd name="T20" fmla="*/ 52 w 52"/>
                <a:gd name="T21" fmla="*/ 20 h 50"/>
                <a:gd name="T22" fmla="*/ 31 w 52"/>
                <a:gd name="T23" fmla="*/ 20 h 50"/>
                <a:gd name="T24" fmla="*/ 31 w 52"/>
                <a:gd name="T2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50">
                  <a:moveTo>
                    <a:pt x="31" y="0"/>
                  </a:moveTo>
                  <a:lnTo>
                    <a:pt x="21" y="0"/>
                  </a:lnTo>
                  <a:lnTo>
                    <a:pt x="21" y="20"/>
                  </a:lnTo>
                  <a:lnTo>
                    <a:pt x="0" y="20"/>
                  </a:lnTo>
                  <a:lnTo>
                    <a:pt x="0" y="31"/>
                  </a:lnTo>
                  <a:lnTo>
                    <a:pt x="21" y="31"/>
                  </a:lnTo>
                  <a:lnTo>
                    <a:pt x="21" y="50"/>
                  </a:lnTo>
                  <a:lnTo>
                    <a:pt x="31" y="50"/>
                  </a:lnTo>
                  <a:lnTo>
                    <a:pt x="31" y="31"/>
                  </a:lnTo>
                  <a:lnTo>
                    <a:pt x="52" y="31"/>
                  </a:lnTo>
                  <a:lnTo>
                    <a:pt x="52" y="20"/>
                  </a:lnTo>
                  <a:lnTo>
                    <a:pt x="31" y="20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0" name="Freeform 63"/>
            <p:cNvSpPr>
              <a:spLocks noEditPoints="1"/>
            </p:cNvSpPr>
            <p:nvPr/>
          </p:nvSpPr>
          <p:spPr bwMode="auto">
            <a:xfrm>
              <a:off x="4798845" y="1278056"/>
              <a:ext cx="119063" cy="190500"/>
            </a:xfrm>
            <a:custGeom>
              <a:avLst/>
              <a:gdLst>
                <a:gd name="T0" fmla="*/ 27 w 61"/>
                <a:gd name="T1" fmla="*/ 50 h 97"/>
                <a:gd name="T2" fmla="*/ 26 w 61"/>
                <a:gd name="T3" fmla="*/ 50 h 97"/>
                <a:gd name="T4" fmla="*/ 6 w 61"/>
                <a:gd name="T5" fmla="*/ 28 h 97"/>
                <a:gd name="T6" fmla="*/ 20 w 61"/>
                <a:gd name="T7" fmla="*/ 6 h 97"/>
                <a:gd name="T8" fmla="*/ 20 w 61"/>
                <a:gd name="T9" fmla="*/ 6 h 97"/>
                <a:gd name="T10" fmla="*/ 40 w 61"/>
                <a:gd name="T11" fmla="*/ 29 h 97"/>
                <a:gd name="T12" fmla="*/ 27 w 61"/>
                <a:gd name="T13" fmla="*/ 50 h 97"/>
                <a:gd name="T14" fmla="*/ 61 w 61"/>
                <a:gd name="T15" fmla="*/ 0 h 97"/>
                <a:gd name="T16" fmla="*/ 25 w 61"/>
                <a:gd name="T17" fmla="*/ 0 h 97"/>
                <a:gd name="T18" fmla="*/ 0 w 61"/>
                <a:gd name="T19" fmla="*/ 11 h 97"/>
                <a:gd name="T20" fmla="*/ 0 w 61"/>
                <a:gd name="T21" fmla="*/ 48 h 97"/>
                <a:gd name="T22" fmla="*/ 19 w 61"/>
                <a:gd name="T23" fmla="*/ 55 h 97"/>
                <a:gd name="T24" fmla="*/ 23 w 61"/>
                <a:gd name="T25" fmla="*/ 55 h 97"/>
                <a:gd name="T26" fmla="*/ 21 w 61"/>
                <a:gd name="T27" fmla="*/ 62 h 97"/>
                <a:gd name="T28" fmla="*/ 26 w 61"/>
                <a:gd name="T29" fmla="*/ 71 h 97"/>
                <a:gd name="T30" fmla="*/ 19 w 61"/>
                <a:gd name="T31" fmla="*/ 71 h 97"/>
                <a:gd name="T32" fmla="*/ 0 w 61"/>
                <a:gd name="T33" fmla="*/ 76 h 97"/>
                <a:gd name="T34" fmla="*/ 0 w 61"/>
                <a:gd name="T35" fmla="*/ 84 h 97"/>
                <a:gd name="T36" fmla="*/ 0 w 61"/>
                <a:gd name="T37" fmla="*/ 87 h 97"/>
                <a:gd name="T38" fmla="*/ 24 w 61"/>
                <a:gd name="T39" fmla="*/ 76 h 97"/>
                <a:gd name="T40" fmla="*/ 24 w 61"/>
                <a:gd name="T41" fmla="*/ 76 h 97"/>
                <a:gd name="T42" fmla="*/ 33 w 61"/>
                <a:gd name="T43" fmla="*/ 77 h 97"/>
                <a:gd name="T44" fmla="*/ 49 w 61"/>
                <a:gd name="T45" fmla="*/ 92 h 97"/>
                <a:gd name="T46" fmla="*/ 50 w 61"/>
                <a:gd name="T47" fmla="*/ 96 h 97"/>
                <a:gd name="T48" fmla="*/ 50 w 61"/>
                <a:gd name="T49" fmla="*/ 97 h 97"/>
                <a:gd name="T50" fmla="*/ 60 w 61"/>
                <a:gd name="T51" fmla="*/ 97 h 97"/>
                <a:gd name="T52" fmla="*/ 61 w 61"/>
                <a:gd name="T53" fmla="*/ 94 h 97"/>
                <a:gd name="T54" fmla="*/ 47 w 61"/>
                <a:gd name="T55" fmla="*/ 69 h 97"/>
                <a:gd name="T56" fmla="*/ 36 w 61"/>
                <a:gd name="T57" fmla="*/ 58 h 97"/>
                <a:gd name="T58" fmla="*/ 43 w 61"/>
                <a:gd name="T59" fmla="*/ 48 h 97"/>
                <a:gd name="T60" fmla="*/ 54 w 61"/>
                <a:gd name="T61" fmla="*/ 29 h 97"/>
                <a:gd name="T62" fmla="*/ 44 w 61"/>
                <a:gd name="T63" fmla="*/ 8 h 97"/>
                <a:gd name="T64" fmla="*/ 53 w 61"/>
                <a:gd name="T65" fmla="*/ 8 h 97"/>
                <a:gd name="T66" fmla="*/ 61 w 61"/>
                <a:gd name="T6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97">
                  <a:moveTo>
                    <a:pt x="27" y="50"/>
                  </a:moveTo>
                  <a:cubicBezTo>
                    <a:pt x="26" y="50"/>
                    <a:pt x="26" y="50"/>
                    <a:pt x="26" y="50"/>
                  </a:cubicBezTo>
                  <a:cubicBezTo>
                    <a:pt x="16" y="49"/>
                    <a:pt x="7" y="40"/>
                    <a:pt x="6" y="28"/>
                  </a:cubicBezTo>
                  <a:cubicBezTo>
                    <a:pt x="4" y="15"/>
                    <a:pt x="1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30" y="6"/>
                    <a:pt x="38" y="16"/>
                    <a:pt x="40" y="29"/>
                  </a:cubicBezTo>
                  <a:cubicBezTo>
                    <a:pt x="41" y="42"/>
                    <a:pt x="36" y="50"/>
                    <a:pt x="27" y="50"/>
                  </a:cubicBezTo>
                  <a:moveTo>
                    <a:pt x="61" y="0"/>
                  </a:moveTo>
                  <a:cubicBezTo>
                    <a:pt x="61" y="0"/>
                    <a:pt x="35" y="0"/>
                    <a:pt x="25" y="0"/>
                  </a:cubicBezTo>
                  <a:cubicBezTo>
                    <a:pt x="15" y="0"/>
                    <a:pt x="6" y="4"/>
                    <a:pt x="0" y="11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4" y="52"/>
                    <a:pt x="11" y="55"/>
                    <a:pt x="19" y="55"/>
                  </a:cubicBezTo>
                  <a:cubicBezTo>
                    <a:pt x="20" y="55"/>
                    <a:pt x="21" y="55"/>
                    <a:pt x="23" y="55"/>
                  </a:cubicBezTo>
                  <a:cubicBezTo>
                    <a:pt x="21" y="57"/>
                    <a:pt x="21" y="59"/>
                    <a:pt x="21" y="62"/>
                  </a:cubicBezTo>
                  <a:cubicBezTo>
                    <a:pt x="21" y="66"/>
                    <a:pt x="23" y="69"/>
                    <a:pt x="26" y="71"/>
                  </a:cubicBezTo>
                  <a:cubicBezTo>
                    <a:pt x="24" y="71"/>
                    <a:pt x="22" y="71"/>
                    <a:pt x="19" y="71"/>
                  </a:cubicBezTo>
                  <a:cubicBezTo>
                    <a:pt x="12" y="71"/>
                    <a:pt x="5" y="73"/>
                    <a:pt x="0" y="76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5"/>
                    <a:pt x="0" y="86"/>
                    <a:pt x="0" y="87"/>
                  </a:cubicBezTo>
                  <a:cubicBezTo>
                    <a:pt x="4" y="80"/>
                    <a:pt x="13" y="76"/>
                    <a:pt x="24" y="76"/>
                  </a:cubicBezTo>
                  <a:cubicBezTo>
                    <a:pt x="24" y="76"/>
                    <a:pt x="24" y="76"/>
                    <a:pt x="24" y="76"/>
                  </a:cubicBezTo>
                  <a:cubicBezTo>
                    <a:pt x="27" y="76"/>
                    <a:pt x="31" y="76"/>
                    <a:pt x="33" y="77"/>
                  </a:cubicBezTo>
                  <a:cubicBezTo>
                    <a:pt x="41" y="83"/>
                    <a:pt x="48" y="86"/>
                    <a:pt x="49" y="92"/>
                  </a:cubicBezTo>
                  <a:cubicBezTo>
                    <a:pt x="49" y="93"/>
                    <a:pt x="50" y="95"/>
                    <a:pt x="50" y="96"/>
                  </a:cubicBezTo>
                  <a:cubicBezTo>
                    <a:pt x="50" y="96"/>
                    <a:pt x="50" y="97"/>
                    <a:pt x="5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1" y="96"/>
                    <a:pt x="61" y="95"/>
                    <a:pt x="61" y="94"/>
                  </a:cubicBezTo>
                  <a:cubicBezTo>
                    <a:pt x="61" y="84"/>
                    <a:pt x="58" y="78"/>
                    <a:pt x="47" y="69"/>
                  </a:cubicBezTo>
                  <a:cubicBezTo>
                    <a:pt x="43" y="67"/>
                    <a:pt x="36" y="62"/>
                    <a:pt x="36" y="58"/>
                  </a:cubicBezTo>
                  <a:cubicBezTo>
                    <a:pt x="36" y="54"/>
                    <a:pt x="37" y="52"/>
                    <a:pt x="43" y="48"/>
                  </a:cubicBezTo>
                  <a:cubicBezTo>
                    <a:pt x="50" y="43"/>
                    <a:pt x="54" y="36"/>
                    <a:pt x="54" y="29"/>
                  </a:cubicBezTo>
                  <a:cubicBezTo>
                    <a:pt x="54" y="20"/>
                    <a:pt x="50" y="12"/>
                    <a:pt x="44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61" y="0"/>
                    <a:pt x="61" y="0"/>
                    <a:pt x="61" y="0"/>
                  </a:cubicBezTo>
                </a:path>
              </a:pathLst>
            </a:custGeom>
            <a:solidFill>
              <a:srgbClr val="FEF8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91" name="Group 393"/>
          <p:cNvGrpSpPr/>
          <p:nvPr/>
        </p:nvGrpSpPr>
        <p:grpSpPr>
          <a:xfrm>
            <a:off x="1189819" y="2865502"/>
            <a:ext cx="299880" cy="298666"/>
            <a:chOff x="2809875" y="2679700"/>
            <a:chExt cx="392113" cy="390525"/>
          </a:xfrm>
        </p:grpSpPr>
        <p:sp>
          <p:nvSpPr>
            <p:cNvPr id="292" name="Oval 70"/>
            <p:cNvSpPr>
              <a:spLocks noChangeArrowheads="1"/>
            </p:cNvSpPr>
            <p:nvPr/>
          </p:nvSpPr>
          <p:spPr bwMode="auto">
            <a:xfrm>
              <a:off x="2809875" y="2679700"/>
              <a:ext cx="392113" cy="390525"/>
            </a:xfrm>
            <a:prstGeom prst="ellipse">
              <a:avLst/>
            </a:prstGeom>
            <a:solidFill>
              <a:srgbClr val="008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3" name="Freeform 71"/>
            <p:cNvSpPr>
              <a:spLocks noEditPoints="1"/>
            </p:cNvSpPr>
            <p:nvPr/>
          </p:nvSpPr>
          <p:spPr bwMode="auto">
            <a:xfrm>
              <a:off x="2908300" y="2771775"/>
              <a:ext cx="192088" cy="192088"/>
            </a:xfrm>
            <a:custGeom>
              <a:avLst/>
              <a:gdLst>
                <a:gd name="T0" fmla="*/ 23 w 98"/>
                <a:gd name="T1" fmla="*/ 98 h 98"/>
                <a:gd name="T2" fmla="*/ 2 w 98"/>
                <a:gd name="T3" fmla="*/ 98 h 98"/>
                <a:gd name="T4" fmla="*/ 2 w 98"/>
                <a:gd name="T5" fmla="*/ 32 h 98"/>
                <a:gd name="T6" fmla="*/ 23 w 98"/>
                <a:gd name="T7" fmla="*/ 32 h 98"/>
                <a:gd name="T8" fmla="*/ 23 w 98"/>
                <a:gd name="T9" fmla="*/ 98 h 98"/>
                <a:gd name="T10" fmla="*/ 12 w 98"/>
                <a:gd name="T11" fmla="*/ 24 h 98"/>
                <a:gd name="T12" fmla="*/ 0 w 98"/>
                <a:gd name="T13" fmla="*/ 12 h 98"/>
                <a:gd name="T14" fmla="*/ 12 w 98"/>
                <a:gd name="T15" fmla="*/ 0 h 98"/>
                <a:gd name="T16" fmla="*/ 24 w 98"/>
                <a:gd name="T17" fmla="*/ 12 h 98"/>
                <a:gd name="T18" fmla="*/ 12 w 98"/>
                <a:gd name="T19" fmla="*/ 24 h 98"/>
                <a:gd name="T20" fmla="*/ 98 w 98"/>
                <a:gd name="T21" fmla="*/ 98 h 98"/>
                <a:gd name="T22" fmla="*/ 78 w 98"/>
                <a:gd name="T23" fmla="*/ 98 h 98"/>
                <a:gd name="T24" fmla="*/ 78 w 98"/>
                <a:gd name="T25" fmla="*/ 64 h 98"/>
                <a:gd name="T26" fmla="*/ 67 w 98"/>
                <a:gd name="T27" fmla="*/ 49 h 98"/>
                <a:gd name="T28" fmla="*/ 55 w 98"/>
                <a:gd name="T29" fmla="*/ 64 h 98"/>
                <a:gd name="T30" fmla="*/ 55 w 98"/>
                <a:gd name="T31" fmla="*/ 98 h 98"/>
                <a:gd name="T32" fmla="*/ 35 w 98"/>
                <a:gd name="T33" fmla="*/ 98 h 98"/>
                <a:gd name="T34" fmla="*/ 35 w 98"/>
                <a:gd name="T35" fmla="*/ 32 h 98"/>
                <a:gd name="T36" fmla="*/ 55 w 98"/>
                <a:gd name="T37" fmla="*/ 32 h 98"/>
                <a:gd name="T38" fmla="*/ 55 w 98"/>
                <a:gd name="T39" fmla="*/ 41 h 98"/>
                <a:gd name="T40" fmla="*/ 75 w 98"/>
                <a:gd name="T41" fmla="*/ 30 h 98"/>
                <a:gd name="T42" fmla="*/ 98 w 98"/>
                <a:gd name="T43" fmla="*/ 56 h 98"/>
                <a:gd name="T44" fmla="*/ 98 w 98"/>
                <a:gd name="T45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8" h="98">
                  <a:moveTo>
                    <a:pt x="23" y="98"/>
                  </a:moveTo>
                  <a:cubicBezTo>
                    <a:pt x="2" y="98"/>
                    <a:pt x="2" y="98"/>
                    <a:pt x="2" y="98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3" y="32"/>
                    <a:pt x="23" y="32"/>
                    <a:pt x="23" y="32"/>
                  </a:cubicBezTo>
                  <a:lnTo>
                    <a:pt x="23" y="98"/>
                  </a:lnTo>
                  <a:close/>
                  <a:moveTo>
                    <a:pt x="12" y="24"/>
                  </a:moveTo>
                  <a:cubicBezTo>
                    <a:pt x="6" y="24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8"/>
                    <a:pt x="19" y="24"/>
                    <a:pt x="12" y="24"/>
                  </a:cubicBezTo>
                  <a:close/>
                  <a:moveTo>
                    <a:pt x="98" y="98"/>
                  </a:moveTo>
                  <a:cubicBezTo>
                    <a:pt x="78" y="98"/>
                    <a:pt x="78" y="98"/>
                    <a:pt x="78" y="98"/>
                  </a:cubicBezTo>
                  <a:cubicBezTo>
                    <a:pt x="78" y="98"/>
                    <a:pt x="78" y="73"/>
                    <a:pt x="78" y="64"/>
                  </a:cubicBezTo>
                  <a:cubicBezTo>
                    <a:pt x="78" y="54"/>
                    <a:pt x="75" y="49"/>
                    <a:pt x="67" y="49"/>
                  </a:cubicBezTo>
                  <a:cubicBezTo>
                    <a:pt x="59" y="49"/>
                    <a:pt x="55" y="54"/>
                    <a:pt x="55" y="64"/>
                  </a:cubicBezTo>
                  <a:cubicBezTo>
                    <a:pt x="55" y="74"/>
                    <a:pt x="55" y="98"/>
                    <a:pt x="55" y="98"/>
                  </a:cubicBezTo>
                  <a:cubicBezTo>
                    <a:pt x="35" y="98"/>
                    <a:pt x="35" y="98"/>
                    <a:pt x="35" y="98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5" y="41"/>
                    <a:pt x="61" y="30"/>
                    <a:pt x="75" y="30"/>
                  </a:cubicBezTo>
                  <a:cubicBezTo>
                    <a:pt x="89" y="30"/>
                    <a:pt x="98" y="39"/>
                    <a:pt x="98" y="56"/>
                  </a:cubicBezTo>
                  <a:cubicBezTo>
                    <a:pt x="98" y="74"/>
                    <a:pt x="98" y="98"/>
                    <a:pt x="98" y="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94" name="Group 369"/>
          <p:cNvGrpSpPr/>
          <p:nvPr/>
        </p:nvGrpSpPr>
        <p:grpSpPr>
          <a:xfrm>
            <a:off x="7526141" y="3840000"/>
            <a:ext cx="323192" cy="323190"/>
            <a:chOff x="7508875" y="3201988"/>
            <a:chExt cx="392113" cy="392113"/>
          </a:xfrm>
        </p:grpSpPr>
        <p:sp>
          <p:nvSpPr>
            <p:cNvPr id="295" name="Oval 44"/>
            <p:cNvSpPr>
              <a:spLocks noChangeArrowheads="1"/>
            </p:cNvSpPr>
            <p:nvPr/>
          </p:nvSpPr>
          <p:spPr bwMode="auto">
            <a:xfrm>
              <a:off x="7508875" y="3201988"/>
              <a:ext cx="392113" cy="392113"/>
            </a:xfrm>
            <a:prstGeom prst="ellipse">
              <a:avLst/>
            </a:prstGeom>
            <a:solidFill>
              <a:srgbClr val="E04A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6" name="Freeform 45"/>
            <p:cNvSpPr>
              <a:spLocks noEditPoints="1"/>
            </p:cNvSpPr>
            <p:nvPr/>
          </p:nvSpPr>
          <p:spPr bwMode="auto">
            <a:xfrm>
              <a:off x="7602538" y="3321050"/>
              <a:ext cx="209550" cy="150813"/>
            </a:xfrm>
            <a:custGeom>
              <a:avLst/>
              <a:gdLst>
                <a:gd name="T0" fmla="*/ 106 w 107"/>
                <a:gd name="T1" fmla="*/ 15 h 77"/>
                <a:gd name="T2" fmla="*/ 102 w 107"/>
                <a:gd name="T3" fmla="*/ 3 h 77"/>
                <a:gd name="T4" fmla="*/ 91 w 107"/>
                <a:gd name="T5" fmla="*/ 1 h 77"/>
                <a:gd name="T6" fmla="*/ 54 w 107"/>
                <a:gd name="T7" fmla="*/ 0 h 77"/>
                <a:gd name="T8" fmla="*/ 17 w 107"/>
                <a:gd name="T9" fmla="*/ 1 h 77"/>
                <a:gd name="T10" fmla="*/ 6 w 107"/>
                <a:gd name="T11" fmla="*/ 3 h 77"/>
                <a:gd name="T12" fmla="*/ 1 w 107"/>
                <a:gd name="T13" fmla="*/ 15 h 77"/>
                <a:gd name="T14" fmla="*/ 1 w 107"/>
                <a:gd name="T15" fmla="*/ 62 h 77"/>
                <a:gd name="T16" fmla="*/ 6 w 107"/>
                <a:gd name="T17" fmla="*/ 74 h 77"/>
                <a:gd name="T18" fmla="*/ 17 w 107"/>
                <a:gd name="T19" fmla="*/ 76 h 77"/>
                <a:gd name="T20" fmla="*/ 54 w 107"/>
                <a:gd name="T21" fmla="*/ 77 h 77"/>
                <a:gd name="T22" fmla="*/ 91 w 107"/>
                <a:gd name="T23" fmla="*/ 76 h 77"/>
                <a:gd name="T24" fmla="*/ 102 w 107"/>
                <a:gd name="T25" fmla="*/ 74 h 77"/>
                <a:gd name="T26" fmla="*/ 106 w 107"/>
                <a:gd name="T27" fmla="*/ 62 h 77"/>
                <a:gd name="T28" fmla="*/ 106 w 107"/>
                <a:gd name="T29" fmla="*/ 15 h 77"/>
                <a:gd name="T30" fmla="*/ 41 w 107"/>
                <a:gd name="T31" fmla="*/ 55 h 77"/>
                <a:gd name="T32" fmla="*/ 41 w 107"/>
                <a:gd name="T33" fmla="*/ 22 h 77"/>
                <a:gd name="T34" fmla="*/ 73 w 107"/>
                <a:gd name="T35" fmla="*/ 38 h 77"/>
                <a:gd name="T36" fmla="*/ 41 w 107"/>
                <a:gd name="T37" fmla="*/ 5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7" h="77">
                  <a:moveTo>
                    <a:pt x="106" y="15"/>
                  </a:moveTo>
                  <a:cubicBezTo>
                    <a:pt x="105" y="7"/>
                    <a:pt x="103" y="4"/>
                    <a:pt x="102" y="3"/>
                  </a:cubicBezTo>
                  <a:cubicBezTo>
                    <a:pt x="100" y="2"/>
                    <a:pt x="96" y="1"/>
                    <a:pt x="91" y="1"/>
                  </a:cubicBezTo>
                  <a:cubicBezTo>
                    <a:pt x="83" y="0"/>
                    <a:pt x="69" y="0"/>
                    <a:pt x="54" y="0"/>
                  </a:cubicBezTo>
                  <a:cubicBezTo>
                    <a:pt x="39" y="0"/>
                    <a:pt x="25" y="0"/>
                    <a:pt x="17" y="1"/>
                  </a:cubicBezTo>
                  <a:cubicBezTo>
                    <a:pt x="12" y="1"/>
                    <a:pt x="8" y="2"/>
                    <a:pt x="6" y="3"/>
                  </a:cubicBezTo>
                  <a:cubicBezTo>
                    <a:pt x="4" y="4"/>
                    <a:pt x="2" y="7"/>
                    <a:pt x="1" y="15"/>
                  </a:cubicBezTo>
                  <a:cubicBezTo>
                    <a:pt x="0" y="26"/>
                    <a:pt x="0" y="51"/>
                    <a:pt x="1" y="62"/>
                  </a:cubicBezTo>
                  <a:cubicBezTo>
                    <a:pt x="2" y="70"/>
                    <a:pt x="4" y="73"/>
                    <a:pt x="6" y="74"/>
                  </a:cubicBezTo>
                  <a:cubicBezTo>
                    <a:pt x="8" y="75"/>
                    <a:pt x="12" y="76"/>
                    <a:pt x="17" y="76"/>
                  </a:cubicBezTo>
                  <a:cubicBezTo>
                    <a:pt x="25" y="77"/>
                    <a:pt x="39" y="77"/>
                    <a:pt x="54" y="77"/>
                  </a:cubicBezTo>
                  <a:cubicBezTo>
                    <a:pt x="69" y="77"/>
                    <a:pt x="83" y="77"/>
                    <a:pt x="91" y="76"/>
                  </a:cubicBezTo>
                  <a:cubicBezTo>
                    <a:pt x="96" y="76"/>
                    <a:pt x="100" y="75"/>
                    <a:pt x="102" y="74"/>
                  </a:cubicBezTo>
                  <a:cubicBezTo>
                    <a:pt x="103" y="73"/>
                    <a:pt x="105" y="70"/>
                    <a:pt x="106" y="62"/>
                  </a:cubicBezTo>
                  <a:cubicBezTo>
                    <a:pt x="107" y="51"/>
                    <a:pt x="107" y="26"/>
                    <a:pt x="106" y="15"/>
                  </a:cubicBezTo>
                  <a:close/>
                  <a:moveTo>
                    <a:pt x="41" y="55"/>
                  </a:moveTo>
                  <a:cubicBezTo>
                    <a:pt x="41" y="22"/>
                    <a:pt x="41" y="22"/>
                    <a:pt x="41" y="22"/>
                  </a:cubicBezTo>
                  <a:cubicBezTo>
                    <a:pt x="73" y="38"/>
                    <a:pt x="73" y="38"/>
                    <a:pt x="73" y="38"/>
                  </a:cubicBezTo>
                  <a:lnTo>
                    <a:pt x="41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97" name="Group 374"/>
          <p:cNvGrpSpPr/>
          <p:nvPr/>
        </p:nvGrpSpPr>
        <p:grpSpPr>
          <a:xfrm>
            <a:off x="5632051" y="4710400"/>
            <a:ext cx="392113" cy="392113"/>
            <a:chOff x="3328988" y="3201988"/>
            <a:chExt cx="392113" cy="392113"/>
          </a:xfrm>
        </p:grpSpPr>
        <p:sp>
          <p:nvSpPr>
            <p:cNvPr id="298" name="Oval 46"/>
            <p:cNvSpPr>
              <a:spLocks noChangeArrowheads="1"/>
            </p:cNvSpPr>
            <p:nvPr/>
          </p:nvSpPr>
          <p:spPr bwMode="auto">
            <a:xfrm>
              <a:off x="3328988" y="3201988"/>
              <a:ext cx="392113" cy="392113"/>
            </a:xfrm>
            <a:prstGeom prst="ellipse">
              <a:avLst/>
            </a:prstGeom>
            <a:solidFill>
              <a:srgbClr val="1AB2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auto">
            <a:xfrm>
              <a:off x="3427413" y="3317875"/>
              <a:ext cx="196850" cy="158750"/>
            </a:xfrm>
            <a:custGeom>
              <a:avLst/>
              <a:gdLst>
                <a:gd name="T0" fmla="*/ 90 w 100"/>
                <a:gd name="T1" fmla="*/ 20 h 81"/>
                <a:gd name="T2" fmla="*/ 32 w 100"/>
                <a:gd name="T3" fmla="*/ 81 h 81"/>
                <a:gd name="T4" fmla="*/ 0 w 100"/>
                <a:gd name="T5" fmla="*/ 72 h 81"/>
                <a:gd name="T6" fmla="*/ 31 w 100"/>
                <a:gd name="T7" fmla="*/ 63 h 81"/>
                <a:gd name="T8" fmla="*/ 12 w 100"/>
                <a:gd name="T9" fmla="*/ 49 h 81"/>
                <a:gd name="T10" fmla="*/ 21 w 100"/>
                <a:gd name="T11" fmla="*/ 48 h 81"/>
                <a:gd name="T12" fmla="*/ 4 w 100"/>
                <a:gd name="T13" fmla="*/ 28 h 81"/>
                <a:gd name="T14" fmla="*/ 14 w 100"/>
                <a:gd name="T15" fmla="*/ 31 h 81"/>
                <a:gd name="T16" fmla="*/ 7 w 100"/>
                <a:gd name="T17" fmla="*/ 3 h 81"/>
                <a:gd name="T18" fmla="*/ 50 w 100"/>
                <a:gd name="T19" fmla="*/ 25 h 81"/>
                <a:gd name="T20" fmla="*/ 70 w 100"/>
                <a:gd name="T21" fmla="*/ 0 h 81"/>
                <a:gd name="T22" fmla="*/ 85 w 100"/>
                <a:gd name="T23" fmla="*/ 6 h 81"/>
                <a:gd name="T24" fmla="*/ 98 w 100"/>
                <a:gd name="T25" fmla="*/ 1 h 81"/>
                <a:gd name="T26" fmla="*/ 89 w 100"/>
                <a:gd name="T27" fmla="*/ 12 h 81"/>
                <a:gd name="T28" fmla="*/ 100 w 100"/>
                <a:gd name="T29" fmla="*/ 9 h 81"/>
                <a:gd name="T30" fmla="*/ 90 w 100"/>
                <a:gd name="T31" fmla="*/ 2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0" h="81">
                  <a:moveTo>
                    <a:pt x="90" y="20"/>
                  </a:moveTo>
                  <a:cubicBezTo>
                    <a:pt x="91" y="49"/>
                    <a:pt x="70" y="81"/>
                    <a:pt x="32" y="81"/>
                  </a:cubicBezTo>
                  <a:cubicBezTo>
                    <a:pt x="20" y="81"/>
                    <a:pt x="9" y="77"/>
                    <a:pt x="0" y="72"/>
                  </a:cubicBezTo>
                  <a:cubicBezTo>
                    <a:pt x="11" y="73"/>
                    <a:pt x="22" y="70"/>
                    <a:pt x="31" y="63"/>
                  </a:cubicBezTo>
                  <a:cubicBezTo>
                    <a:pt x="22" y="63"/>
                    <a:pt x="14" y="57"/>
                    <a:pt x="12" y="49"/>
                  </a:cubicBezTo>
                  <a:cubicBezTo>
                    <a:pt x="15" y="49"/>
                    <a:pt x="18" y="49"/>
                    <a:pt x="21" y="48"/>
                  </a:cubicBezTo>
                  <a:cubicBezTo>
                    <a:pt x="11" y="47"/>
                    <a:pt x="4" y="38"/>
                    <a:pt x="4" y="28"/>
                  </a:cubicBezTo>
                  <a:cubicBezTo>
                    <a:pt x="7" y="30"/>
                    <a:pt x="10" y="31"/>
                    <a:pt x="14" y="31"/>
                  </a:cubicBezTo>
                  <a:cubicBezTo>
                    <a:pt x="4" y="25"/>
                    <a:pt x="2" y="13"/>
                    <a:pt x="7" y="3"/>
                  </a:cubicBezTo>
                  <a:cubicBezTo>
                    <a:pt x="17" y="16"/>
                    <a:pt x="33" y="24"/>
                    <a:pt x="50" y="25"/>
                  </a:cubicBezTo>
                  <a:cubicBezTo>
                    <a:pt x="47" y="12"/>
                    <a:pt x="56" y="0"/>
                    <a:pt x="70" y="0"/>
                  </a:cubicBezTo>
                  <a:cubicBezTo>
                    <a:pt x="75" y="0"/>
                    <a:pt x="81" y="2"/>
                    <a:pt x="85" y="6"/>
                  </a:cubicBezTo>
                  <a:cubicBezTo>
                    <a:pt x="89" y="5"/>
                    <a:pt x="94" y="3"/>
                    <a:pt x="98" y="1"/>
                  </a:cubicBezTo>
                  <a:cubicBezTo>
                    <a:pt x="96" y="6"/>
                    <a:pt x="93" y="10"/>
                    <a:pt x="89" y="12"/>
                  </a:cubicBezTo>
                  <a:cubicBezTo>
                    <a:pt x="93" y="12"/>
                    <a:pt x="97" y="11"/>
                    <a:pt x="100" y="9"/>
                  </a:cubicBezTo>
                  <a:cubicBezTo>
                    <a:pt x="98" y="13"/>
                    <a:pt x="94" y="17"/>
                    <a:pt x="90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00" name="Group 382"/>
          <p:cNvGrpSpPr/>
          <p:nvPr/>
        </p:nvGrpSpPr>
        <p:grpSpPr>
          <a:xfrm>
            <a:off x="5636317" y="3689725"/>
            <a:ext cx="584272" cy="584268"/>
            <a:chOff x="719138" y="3200400"/>
            <a:chExt cx="392113" cy="392113"/>
          </a:xfrm>
        </p:grpSpPr>
        <p:sp>
          <p:nvSpPr>
            <p:cNvPr id="301" name="Oval 93"/>
            <p:cNvSpPr>
              <a:spLocks noChangeArrowheads="1"/>
            </p:cNvSpPr>
            <p:nvPr/>
          </p:nvSpPr>
          <p:spPr bwMode="auto">
            <a:xfrm>
              <a:off x="719138" y="3200400"/>
              <a:ext cx="392113" cy="392113"/>
            </a:xfrm>
            <a:prstGeom prst="ellipse">
              <a:avLst/>
            </a:prstGeom>
            <a:solidFill>
              <a:srgbClr val="00A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2" name="Freeform 94"/>
            <p:cNvSpPr>
              <a:spLocks noEditPoints="1"/>
            </p:cNvSpPr>
            <p:nvPr/>
          </p:nvSpPr>
          <p:spPr bwMode="auto">
            <a:xfrm>
              <a:off x="796925" y="3276600"/>
              <a:ext cx="238125" cy="236538"/>
            </a:xfrm>
            <a:custGeom>
              <a:avLst/>
              <a:gdLst>
                <a:gd name="T0" fmla="*/ 116 w 121"/>
                <a:gd name="T1" fmla="*/ 71 h 121"/>
                <a:gd name="T2" fmla="*/ 117 w 121"/>
                <a:gd name="T3" fmla="*/ 61 h 121"/>
                <a:gd name="T4" fmla="*/ 61 w 121"/>
                <a:gd name="T5" fmla="*/ 4 h 121"/>
                <a:gd name="T6" fmla="*/ 50 w 121"/>
                <a:gd name="T7" fmla="*/ 5 h 121"/>
                <a:gd name="T8" fmla="*/ 33 w 121"/>
                <a:gd name="T9" fmla="*/ 0 h 121"/>
                <a:gd name="T10" fmla="*/ 0 w 121"/>
                <a:gd name="T11" fmla="*/ 33 h 121"/>
                <a:gd name="T12" fmla="*/ 5 w 121"/>
                <a:gd name="T13" fmla="*/ 51 h 121"/>
                <a:gd name="T14" fmla="*/ 4 w 121"/>
                <a:gd name="T15" fmla="*/ 61 h 121"/>
                <a:gd name="T16" fmla="*/ 61 w 121"/>
                <a:gd name="T17" fmla="*/ 117 h 121"/>
                <a:gd name="T18" fmla="*/ 71 w 121"/>
                <a:gd name="T19" fmla="*/ 116 h 121"/>
                <a:gd name="T20" fmla="*/ 88 w 121"/>
                <a:gd name="T21" fmla="*/ 121 h 121"/>
                <a:gd name="T22" fmla="*/ 121 w 121"/>
                <a:gd name="T23" fmla="*/ 88 h 121"/>
                <a:gd name="T24" fmla="*/ 116 w 121"/>
                <a:gd name="T25" fmla="*/ 71 h 121"/>
                <a:gd name="T26" fmla="*/ 63 w 121"/>
                <a:gd name="T27" fmla="*/ 100 h 121"/>
                <a:gd name="T28" fmla="*/ 30 w 121"/>
                <a:gd name="T29" fmla="*/ 80 h 121"/>
                <a:gd name="T30" fmla="*/ 37 w 121"/>
                <a:gd name="T31" fmla="*/ 73 h 121"/>
                <a:gd name="T32" fmla="*/ 61 w 121"/>
                <a:gd name="T33" fmla="*/ 87 h 121"/>
                <a:gd name="T34" fmla="*/ 76 w 121"/>
                <a:gd name="T35" fmla="*/ 77 h 121"/>
                <a:gd name="T36" fmla="*/ 30 w 121"/>
                <a:gd name="T37" fmla="*/ 44 h 121"/>
                <a:gd name="T38" fmla="*/ 61 w 121"/>
                <a:gd name="T39" fmla="*/ 21 h 121"/>
                <a:gd name="T40" fmla="*/ 91 w 121"/>
                <a:gd name="T41" fmla="*/ 37 h 121"/>
                <a:gd name="T42" fmla="*/ 83 w 121"/>
                <a:gd name="T43" fmla="*/ 46 h 121"/>
                <a:gd name="T44" fmla="*/ 59 w 121"/>
                <a:gd name="T45" fmla="*/ 35 h 121"/>
                <a:gd name="T46" fmla="*/ 48 w 121"/>
                <a:gd name="T47" fmla="*/ 43 h 121"/>
                <a:gd name="T48" fmla="*/ 93 w 121"/>
                <a:gd name="T49" fmla="*/ 75 h 121"/>
                <a:gd name="T50" fmla="*/ 63 w 121"/>
                <a:gd name="T51" fmla="*/ 10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1" h="121">
                  <a:moveTo>
                    <a:pt x="116" y="71"/>
                  </a:moveTo>
                  <a:cubicBezTo>
                    <a:pt x="117" y="67"/>
                    <a:pt x="117" y="64"/>
                    <a:pt x="117" y="61"/>
                  </a:cubicBezTo>
                  <a:cubicBezTo>
                    <a:pt x="117" y="30"/>
                    <a:pt x="92" y="4"/>
                    <a:pt x="61" y="4"/>
                  </a:cubicBezTo>
                  <a:cubicBezTo>
                    <a:pt x="57" y="4"/>
                    <a:pt x="53" y="5"/>
                    <a:pt x="50" y="5"/>
                  </a:cubicBezTo>
                  <a:cubicBezTo>
                    <a:pt x="45" y="2"/>
                    <a:pt x="39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ubicBezTo>
                    <a:pt x="0" y="40"/>
                    <a:pt x="2" y="46"/>
                    <a:pt x="5" y="51"/>
                  </a:cubicBezTo>
                  <a:cubicBezTo>
                    <a:pt x="4" y="54"/>
                    <a:pt x="4" y="57"/>
                    <a:pt x="4" y="61"/>
                  </a:cubicBezTo>
                  <a:cubicBezTo>
                    <a:pt x="4" y="92"/>
                    <a:pt x="29" y="117"/>
                    <a:pt x="61" y="117"/>
                  </a:cubicBezTo>
                  <a:cubicBezTo>
                    <a:pt x="64" y="117"/>
                    <a:pt x="68" y="117"/>
                    <a:pt x="71" y="116"/>
                  </a:cubicBezTo>
                  <a:cubicBezTo>
                    <a:pt x="76" y="119"/>
                    <a:pt x="82" y="121"/>
                    <a:pt x="88" y="121"/>
                  </a:cubicBezTo>
                  <a:cubicBezTo>
                    <a:pt x="106" y="121"/>
                    <a:pt x="121" y="106"/>
                    <a:pt x="121" y="88"/>
                  </a:cubicBezTo>
                  <a:cubicBezTo>
                    <a:pt x="121" y="82"/>
                    <a:pt x="119" y="76"/>
                    <a:pt x="116" y="71"/>
                  </a:cubicBezTo>
                  <a:close/>
                  <a:moveTo>
                    <a:pt x="63" y="100"/>
                  </a:moveTo>
                  <a:cubicBezTo>
                    <a:pt x="46" y="100"/>
                    <a:pt x="30" y="93"/>
                    <a:pt x="30" y="80"/>
                  </a:cubicBezTo>
                  <a:cubicBezTo>
                    <a:pt x="30" y="77"/>
                    <a:pt x="33" y="73"/>
                    <a:pt x="37" y="73"/>
                  </a:cubicBezTo>
                  <a:cubicBezTo>
                    <a:pt x="46" y="73"/>
                    <a:pt x="46" y="87"/>
                    <a:pt x="61" y="87"/>
                  </a:cubicBezTo>
                  <a:cubicBezTo>
                    <a:pt x="72" y="87"/>
                    <a:pt x="76" y="82"/>
                    <a:pt x="76" y="77"/>
                  </a:cubicBezTo>
                  <a:cubicBezTo>
                    <a:pt x="76" y="63"/>
                    <a:pt x="30" y="72"/>
                    <a:pt x="30" y="44"/>
                  </a:cubicBezTo>
                  <a:cubicBezTo>
                    <a:pt x="30" y="30"/>
                    <a:pt x="42" y="19"/>
                    <a:pt x="61" y="21"/>
                  </a:cubicBezTo>
                  <a:cubicBezTo>
                    <a:pt x="79" y="22"/>
                    <a:pt x="90" y="30"/>
                    <a:pt x="91" y="37"/>
                  </a:cubicBezTo>
                  <a:cubicBezTo>
                    <a:pt x="92" y="42"/>
                    <a:pt x="88" y="46"/>
                    <a:pt x="83" y="46"/>
                  </a:cubicBezTo>
                  <a:cubicBezTo>
                    <a:pt x="74" y="46"/>
                    <a:pt x="74" y="35"/>
                    <a:pt x="59" y="35"/>
                  </a:cubicBezTo>
                  <a:cubicBezTo>
                    <a:pt x="53" y="35"/>
                    <a:pt x="48" y="38"/>
                    <a:pt x="48" y="43"/>
                  </a:cubicBezTo>
                  <a:cubicBezTo>
                    <a:pt x="48" y="55"/>
                    <a:pt x="93" y="48"/>
                    <a:pt x="93" y="75"/>
                  </a:cubicBezTo>
                  <a:cubicBezTo>
                    <a:pt x="93" y="90"/>
                    <a:pt x="81" y="100"/>
                    <a:pt x="63" y="1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03" name="Group 3"/>
          <p:cNvGrpSpPr/>
          <p:nvPr/>
        </p:nvGrpSpPr>
        <p:grpSpPr>
          <a:xfrm>
            <a:off x="5043809" y="4545125"/>
            <a:ext cx="540639" cy="540639"/>
            <a:chOff x="4690895" y="1195506"/>
            <a:chExt cx="392113" cy="392113"/>
          </a:xfrm>
        </p:grpSpPr>
        <p:sp>
          <p:nvSpPr>
            <p:cNvPr id="304" name="Oval 57"/>
            <p:cNvSpPr>
              <a:spLocks noChangeArrowheads="1"/>
            </p:cNvSpPr>
            <p:nvPr/>
          </p:nvSpPr>
          <p:spPr bwMode="auto">
            <a:xfrm>
              <a:off x="4690895" y="1195506"/>
              <a:ext cx="392113" cy="392113"/>
            </a:xfrm>
            <a:prstGeom prst="ellipse">
              <a:avLst/>
            </a:prstGeom>
            <a:solidFill>
              <a:srgbClr val="E04A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5" name="Rectangle 58"/>
            <p:cNvSpPr>
              <a:spLocks noChangeArrowheads="1"/>
            </p:cNvSpPr>
            <p:nvPr/>
          </p:nvSpPr>
          <p:spPr bwMode="auto">
            <a:xfrm>
              <a:off x="5006808" y="1309806"/>
              <a:ext cx="1588" cy="174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6" name="Rectangle 59"/>
            <p:cNvSpPr>
              <a:spLocks noChangeArrowheads="1"/>
            </p:cNvSpPr>
            <p:nvPr/>
          </p:nvSpPr>
          <p:spPr bwMode="auto">
            <a:xfrm>
              <a:off x="5006808" y="1309806"/>
              <a:ext cx="1588" cy="17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7" name="Freeform 60"/>
            <p:cNvSpPr>
              <a:spLocks noEditPoints="1"/>
            </p:cNvSpPr>
            <p:nvPr/>
          </p:nvSpPr>
          <p:spPr bwMode="auto">
            <a:xfrm>
              <a:off x="4767095" y="1301075"/>
              <a:ext cx="149225" cy="217488"/>
            </a:xfrm>
            <a:custGeom>
              <a:avLst/>
              <a:gdLst>
                <a:gd name="T0" fmla="*/ 16 w 76"/>
                <a:gd name="T1" fmla="*/ 65 h 111"/>
                <a:gd name="T2" fmla="*/ 0 w 76"/>
                <a:gd name="T3" fmla="*/ 88 h 111"/>
                <a:gd name="T4" fmla="*/ 38 w 76"/>
                <a:gd name="T5" fmla="*/ 111 h 111"/>
                <a:gd name="T6" fmla="*/ 76 w 76"/>
                <a:gd name="T7" fmla="*/ 86 h 111"/>
                <a:gd name="T8" fmla="*/ 66 w 76"/>
                <a:gd name="T9" fmla="*/ 86 h 111"/>
                <a:gd name="T10" fmla="*/ 38 w 76"/>
                <a:gd name="T11" fmla="*/ 105 h 111"/>
                <a:gd name="T12" fmla="*/ 13 w 76"/>
                <a:gd name="T13" fmla="*/ 84 h 111"/>
                <a:gd name="T14" fmla="*/ 16 w 76"/>
                <a:gd name="T15" fmla="*/ 76 h 111"/>
                <a:gd name="T16" fmla="*/ 16 w 76"/>
                <a:gd name="T17" fmla="*/ 73 h 111"/>
                <a:gd name="T18" fmla="*/ 16 w 76"/>
                <a:gd name="T19" fmla="*/ 65 h 111"/>
                <a:gd name="T20" fmla="*/ 16 w 76"/>
                <a:gd name="T21" fmla="*/ 0 h 111"/>
                <a:gd name="T22" fmla="*/ 8 w 76"/>
                <a:gd name="T23" fmla="*/ 17 h 111"/>
                <a:gd name="T24" fmla="*/ 16 w 76"/>
                <a:gd name="T25" fmla="*/ 37 h 111"/>
                <a:gd name="T26" fmla="*/ 16 w 76"/>
                <a:gd name="T2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111">
                  <a:moveTo>
                    <a:pt x="16" y="65"/>
                  </a:moveTo>
                  <a:cubicBezTo>
                    <a:pt x="6" y="71"/>
                    <a:pt x="0" y="80"/>
                    <a:pt x="0" y="88"/>
                  </a:cubicBezTo>
                  <a:cubicBezTo>
                    <a:pt x="0" y="102"/>
                    <a:pt x="18" y="111"/>
                    <a:pt x="38" y="111"/>
                  </a:cubicBezTo>
                  <a:cubicBezTo>
                    <a:pt x="60" y="111"/>
                    <a:pt x="75" y="99"/>
                    <a:pt x="76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5" y="97"/>
                    <a:pt x="58" y="105"/>
                    <a:pt x="38" y="105"/>
                  </a:cubicBezTo>
                  <a:cubicBezTo>
                    <a:pt x="24" y="105"/>
                    <a:pt x="13" y="95"/>
                    <a:pt x="13" y="84"/>
                  </a:cubicBezTo>
                  <a:cubicBezTo>
                    <a:pt x="13" y="82"/>
                    <a:pt x="14" y="79"/>
                    <a:pt x="16" y="76"/>
                  </a:cubicBezTo>
                  <a:cubicBezTo>
                    <a:pt x="16" y="75"/>
                    <a:pt x="16" y="74"/>
                    <a:pt x="16" y="73"/>
                  </a:cubicBezTo>
                  <a:cubicBezTo>
                    <a:pt x="16" y="65"/>
                    <a:pt x="16" y="65"/>
                    <a:pt x="16" y="65"/>
                  </a:cubicBezTo>
                  <a:moveTo>
                    <a:pt x="16" y="0"/>
                  </a:moveTo>
                  <a:cubicBezTo>
                    <a:pt x="11" y="4"/>
                    <a:pt x="8" y="11"/>
                    <a:pt x="8" y="17"/>
                  </a:cubicBezTo>
                  <a:cubicBezTo>
                    <a:pt x="8" y="25"/>
                    <a:pt x="11" y="32"/>
                    <a:pt x="16" y="37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8" name="Freeform 61"/>
            <p:cNvSpPr>
              <a:spLocks/>
            </p:cNvSpPr>
            <p:nvPr/>
          </p:nvSpPr>
          <p:spPr bwMode="auto">
            <a:xfrm>
              <a:off x="4924258" y="1278056"/>
              <a:ext cx="82550" cy="79375"/>
            </a:xfrm>
            <a:custGeom>
              <a:avLst/>
              <a:gdLst>
                <a:gd name="T0" fmla="*/ 31 w 52"/>
                <a:gd name="T1" fmla="*/ 0 h 50"/>
                <a:gd name="T2" fmla="*/ 21 w 52"/>
                <a:gd name="T3" fmla="*/ 0 h 50"/>
                <a:gd name="T4" fmla="*/ 21 w 52"/>
                <a:gd name="T5" fmla="*/ 20 h 50"/>
                <a:gd name="T6" fmla="*/ 0 w 52"/>
                <a:gd name="T7" fmla="*/ 20 h 50"/>
                <a:gd name="T8" fmla="*/ 0 w 52"/>
                <a:gd name="T9" fmla="*/ 31 h 50"/>
                <a:gd name="T10" fmla="*/ 21 w 52"/>
                <a:gd name="T11" fmla="*/ 31 h 50"/>
                <a:gd name="T12" fmla="*/ 21 w 52"/>
                <a:gd name="T13" fmla="*/ 50 h 50"/>
                <a:gd name="T14" fmla="*/ 31 w 52"/>
                <a:gd name="T15" fmla="*/ 50 h 50"/>
                <a:gd name="T16" fmla="*/ 31 w 52"/>
                <a:gd name="T17" fmla="*/ 31 h 50"/>
                <a:gd name="T18" fmla="*/ 52 w 52"/>
                <a:gd name="T19" fmla="*/ 31 h 50"/>
                <a:gd name="T20" fmla="*/ 52 w 52"/>
                <a:gd name="T21" fmla="*/ 20 h 50"/>
                <a:gd name="T22" fmla="*/ 31 w 52"/>
                <a:gd name="T23" fmla="*/ 20 h 50"/>
                <a:gd name="T24" fmla="*/ 31 w 52"/>
                <a:gd name="T2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50">
                  <a:moveTo>
                    <a:pt x="31" y="0"/>
                  </a:moveTo>
                  <a:lnTo>
                    <a:pt x="21" y="0"/>
                  </a:lnTo>
                  <a:lnTo>
                    <a:pt x="21" y="20"/>
                  </a:lnTo>
                  <a:lnTo>
                    <a:pt x="0" y="20"/>
                  </a:lnTo>
                  <a:lnTo>
                    <a:pt x="0" y="31"/>
                  </a:lnTo>
                  <a:lnTo>
                    <a:pt x="21" y="31"/>
                  </a:lnTo>
                  <a:lnTo>
                    <a:pt x="21" y="50"/>
                  </a:lnTo>
                  <a:lnTo>
                    <a:pt x="31" y="50"/>
                  </a:lnTo>
                  <a:lnTo>
                    <a:pt x="31" y="31"/>
                  </a:lnTo>
                  <a:lnTo>
                    <a:pt x="52" y="31"/>
                  </a:lnTo>
                  <a:lnTo>
                    <a:pt x="52" y="20"/>
                  </a:lnTo>
                  <a:lnTo>
                    <a:pt x="31" y="2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EF8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9" name="Freeform 62"/>
            <p:cNvSpPr>
              <a:spLocks/>
            </p:cNvSpPr>
            <p:nvPr/>
          </p:nvSpPr>
          <p:spPr bwMode="auto">
            <a:xfrm>
              <a:off x="4924258" y="1278056"/>
              <a:ext cx="82550" cy="79375"/>
            </a:xfrm>
            <a:custGeom>
              <a:avLst/>
              <a:gdLst>
                <a:gd name="T0" fmla="*/ 31 w 52"/>
                <a:gd name="T1" fmla="*/ 0 h 50"/>
                <a:gd name="T2" fmla="*/ 21 w 52"/>
                <a:gd name="T3" fmla="*/ 0 h 50"/>
                <a:gd name="T4" fmla="*/ 21 w 52"/>
                <a:gd name="T5" fmla="*/ 20 h 50"/>
                <a:gd name="T6" fmla="*/ 0 w 52"/>
                <a:gd name="T7" fmla="*/ 20 h 50"/>
                <a:gd name="T8" fmla="*/ 0 w 52"/>
                <a:gd name="T9" fmla="*/ 31 h 50"/>
                <a:gd name="T10" fmla="*/ 21 w 52"/>
                <a:gd name="T11" fmla="*/ 31 h 50"/>
                <a:gd name="T12" fmla="*/ 21 w 52"/>
                <a:gd name="T13" fmla="*/ 50 h 50"/>
                <a:gd name="T14" fmla="*/ 31 w 52"/>
                <a:gd name="T15" fmla="*/ 50 h 50"/>
                <a:gd name="T16" fmla="*/ 31 w 52"/>
                <a:gd name="T17" fmla="*/ 31 h 50"/>
                <a:gd name="T18" fmla="*/ 52 w 52"/>
                <a:gd name="T19" fmla="*/ 31 h 50"/>
                <a:gd name="T20" fmla="*/ 52 w 52"/>
                <a:gd name="T21" fmla="*/ 20 h 50"/>
                <a:gd name="T22" fmla="*/ 31 w 52"/>
                <a:gd name="T23" fmla="*/ 20 h 50"/>
                <a:gd name="T24" fmla="*/ 31 w 52"/>
                <a:gd name="T2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50">
                  <a:moveTo>
                    <a:pt x="31" y="0"/>
                  </a:moveTo>
                  <a:lnTo>
                    <a:pt x="21" y="0"/>
                  </a:lnTo>
                  <a:lnTo>
                    <a:pt x="21" y="20"/>
                  </a:lnTo>
                  <a:lnTo>
                    <a:pt x="0" y="20"/>
                  </a:lnTo>
                  <a:lnTo>
                    <a:pt x="0" y="31"/>
                  </a:lnTo>
                  <a:lnTo>
                    <a:pt x="21" y="31"/>
                  </a:lnTo>
                  <a:lnTo>
                    <a:pt x="21" y="50"/>
                  </a:lnTo>
                  <a:lnTo>
                    <a:pt x="31" y="50"/>
                  </a:lnTo>
                  <a:lnTo>
                    <a:pt x="31" y="31"/>
                  </a:lnTo>
                  <a:lnTo>
                    <a:pt x="52" y="31"/>
                  </a:lnTo>
                  <a:lnTo>
                    <a:pt x="52" y="20"/>
                  </a:lnTo>
                  <a:lnTo>
                    <a:pt x="31" y="20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0" name="Freeform 63"/>
            <p:cNvSpPr>
              <a:spLocks noEditPoints="1"/>
            </p:cNvSpPr>
            <p:nvPr/>
          </p:nvSpPr>
          <p:spPr bwMode="auto">
            <a:xfrm>
              <a:off x="4798845" y="1278056"/>
              <a:ext cx="119063" cy="190500"/>
            </a:xfrm>
            <a:custGeom>
              <a:avLst/>
              <a:gdLst>
                <a:gd name="T0" fmla="*/ 27 w 61"/>
                <a:gd name="T1" fmla="*/ 50 h 97"/>
                <a:gd name="T2" fmla="*/ 26 w 61"/>
                <a:gd name="T3" fmla="*/ 50 h 97"/>
                <a:gd name="T4" fmla="*/ 6 w 61"/>
                <a:gd name="T5" fmla="*/ 28 h 97"/>
                <a:gd name="T6" fmla="*/ 20 w 61"/>
                <a:gd name="T7" fmla="*/ 6 h 97"/>
                <a:gd name="T8" fmla="*/ 20 w 61"/>
                <a:gd name="T9" fmla="*/ 6 h 97"/>
                <a:gd name="T10" fmla="*/ 40 w 61"/>
                <a:gd name="T11" fmla="*/ 29 h 97"/>
                <a:gd name="T12" fmla="*/ 27 w 61"/>
                <a:gd name="T13" fmla="*/ 50 h 97"/>
                <a:gd name="T14" fmla="*/ 61 w 61"/>
                <a:gd name="T15" fmla="*/ 0 h 97"/>
                <a:gd name="T16" fmla="*/ 25 w 61"/>
                <a:gd name="T17" fmla="*/ 0 h 97"/>
                <a:gd name="T18" fmla="*/ 0 w 61"/>
                <a:gd name="T19" fmla="*/ 11 h 97"/>
                <a:gd name="T20" fmla="*/ 0 w 61"/>
                <a:gd name="T21" fmla="*/ 48 h 97"/>
                <a:gd name="T22" fmla="*/ 19 w 61"/>
                <a:gd name="T23" fmla="*/ 55 h 97"/>
                <a:gd name="T24" fmla="*/ 23 w 61"/>
                <a:gd name="T25" fmla="*/ 55 h 97"/>
                <a:gd name="T26" fmla="*/ 21 w 61"/>
                <a:gd name="T27" fmla="*/ 62 h 97"/>
                <a:gd name="T28" fmla="*/ 26 w 61"/>
                <a:gd name="T29" fmla="*/ 71 h 97"/>
                <a:gd name="T30" fmla="*/ 19 w 61"/>
                <a:gd name="T31" fmla="*/ 71 h 97"/>
                <a:gd name="T32" fmla="*/ 0 w 61"/>
                <a:gd name="T33" fmla="*/ 76 h 97"/>
                <a:gd name="T34" fmla="*/ 0 w 61"/>
                <a:gd name="T35" fmla="*/ 84 h 97"/>
                <a:gd name="T36" fmla="*/ 0 w 61"/>
                <a:gd name="T37" fmla="*/ 87 h 97"/>
                <a:gd name="T38" fmla="*/ 24 w 61"/>
                <a:gd name="T39" fmla="*/ 76 h 97"/>
                <a:gd name="T40" fmla="*/ 24 w 61"/>
                <a:gd name="T41" fmla="*/ 76 h 97"/>
                <a:gd name="T42" fmla="*/ 33 w 61"/>
                <a:gd name="T43" fmla="*/ 77 h 97"/>
                <a:gd name="T44" fmla="*/ 49 w 61"/>
                <a:gd name="T45" fmla="*/ 92 h 97"/>
                <a:gd name="T46" fmla="*/ 50 w 61"/>
                <a:gd name="T47" fmla="*/ 96 h 97"/>
                <a:gd name="T48" fmla="*/ 50 w 61"/>
                <a:gd name="T49" fmla="*/ 97 h 97"/>
                <a:gd name="T50" fmla="*/ 60 w 61"/>
                <a:gd name="T51" fmla="*/ 97 h 97"/>
                <a:gd name="T52" fmla="*/ 61 w 61"/>
                <a:gd name="T53" fmla="*/ 94 h 97"/>
                <a:gd name="T54" fmla="*/ 47 w 61"/>
                <a:gd name="T55" fmla="*/ 69 h 97"/>
                <a:gd name="T56" fmla="*/ 36 w 61"/>
                <a:gd name="T57" fmla="*/ 58 h 97"/>
                <a:gd name="T58" fmla="*/ 43 w 61"/>
                <a:gd name="T59" fmla="*/ 48 h 97"/>
                <a:gd name="T60" fmla="*/ 54 w 61"/>
                <a:gd name="T61" fmla="*/ 29 h 97"/>
                <a:gd name="T62" fmla="*/ 44 w 61"/>
                <a:gd name="T63" fmla="*/ 8 h 97"/>
                <a:gd name="T64" fmla="*/ 53 w 61"/>
                <a:gd name="T65" fmla="*/ 8 h 97"/>
                <a:gd name="T66" fmla="*/ 61 w 61"/>
                <a:gd name="T6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97">
                  <a:moveTo>
                    <a:pt x="27" y="50"/>
                  </a:moveTo>
                  <a:cubicBezTo>
                    <a:pt x="26" y="50"/>
                    <a:pt x="26" y="50"/>
                    <a:pt x="26" y="50"/>
                  </a:cubicBezTo>
                  <a:cubicBezTo>
                    <a:pt x="16" y="49"/>
                    <a:pt x="7" y="40"/>
                    <a:pt x="6" y="28"/>
                  </a:cubicBezTo>
                  <a:cubicBezTo>
                    <a:pt x="4" y="15"/>
                    <a:pt x="1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30" y="6"/>
                    <a:pt x="38" y="16"/>
                    <a:pt x="40" y="29"/>
                  </a:cubicBezTo>
                  <a:cubicBezTo>
                    <a:pt x="41" y="42"/>
                    <a:pt x="36" y="50"/>
                    <a:pt x="27" y="50"/>
                  </a:cubicBezTo>
                  <a:moveTo>
                    <a:pt x="61" y="0"/>
                  </a:moveTo>
                  <a:cubicBezTo>
                    <a:pt x="61" y="0"/>
                    <a:pt x="35" y="0"/>
                    <a:pt x="25" y="0"/>
                  </a:cubicBezTo>
                  <a:cubicBezTo>
                    <a:pt x="15" y="0"/>
                    <a:pt x="6" y="4"/>
                    <a:pt x="0" y="11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4" y="52"/>
                    <a:pt x="11" y="55"/>
                    <a:pt x="19" y="55"/>
                  </a:cubicBezTo>
                  <a:cubicBezTo>
                    <a:pt x="20" y="55"/>
                    <a:pt x="21" y="55"/>
                    <a:pt x="23" y="55"/>
                  </a:cubicBezTo>
                  <a:cubicBezTo>
                    <a:pt x="21" y="57"/>
                    <a:pt x="21" y="59"/>
                    <a:pt x="21" y="62"/>
                  </a:cubicBezTo>
                  <a:cubicBezTo>
                    <a:pt x="21" y="66"/>
                    <a:pt x="23" y="69"/>
                    <a:pt x="26" y="71"/>
                  </a:cubicBezTo>
                  <a:cubicBezTo>
                    <a:pt x="24" y="71"/>
                    <a:pt x="22" y="71"/>
                    <a:pt x="19" y="71"/>
                  </a:cubicBezTo>
                  <a:cubicBezTo>
                    <a:pt x="12" y="71"/>
                    <a:pt x="5" y="73"/>
                    <a:pt x="0" y="76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5"/>
                    <a:pt x="0" y="86"/>
                    <a:pt x="0" y="87"/>
                  </a:cubicBezTo>
                  <a:cubicBezTo>
                    <a:pt x="4" y="80"/>
                    <a:pt x="13" y="76"/>
                    <a:pt x="24" y="76"/>
                  </a:cubicBezTo>
                  <a:cubicBezTo>
                    <a:pt x="24" y="76"/>
                    <a:pt x="24" y="76"/>
                    <a:pt x="24" y="76"/>
                  </a:cubicBezTo>
                  <a:cubicBezTo>
                    <a:pt x="27" y="76"/>
                    <a:pt x="31" y="76"/>
                    <a:pt x="33" y="77"/>
                  </a:cubicBezTo>
                  <a:cubicBezTo>
                    <a:pt x="41" y="83"/>
                    <a:pt x="48" y="86"/>
                    <a:pt x="49" y="92"/>
                  </a:cubicBezTo>
                  <a:cubicBezTo>
                    <a:pt x="49" y="93"/>
                    <a:pt x="50" y="95"/>
                    <a:pt x="50" y="96"/>
                  </a:cubicBezTo>
                  <a:cubicBezTo>
                    <a:pt x="50" y="96"/>
                    <a:pt x="50" y="97"/>
                    <a:pt x="5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1" y="96"/>
                    <a:pt x="61" y="95"/>
                    <a:pt x="61" y="94"/>
                  </a:cubicBezTo>
                  <a:cubicBezTo>
                    <a:pt x="61" y="84"/>
                    <a:pt x="58" y="78"/>
                    <a:pt x="47" y="69"/>
                  </a:cubicBezTo>
                  <a:cubicBezTo>
                    <a:pt x="43" y="67"/>
                    <a:pt x="36" y="62"/>
                    <a:pt x="36" y="58"/>
                  </a:cubicBezTo>
                  <a:cubicBezTo>
                    <a:pt x="36" y="54"/>
                    <a:pt x="37" y="52"/>
                    <a:pt x="43" y="48"/>
                  </a:cubicBezTo>
                  <a:cubicBezTo>
                    <a:pt x="50" y="43"/>
                    <a:pt x="54" y="36"/>
                    <a:pt x="54" y="29"/>
                  </a:cubicBezTo>
                  <a:cubicBezTo>
                    <a:pt x="54" y="20"/>
                    <a:pt x="50" y="12"/>
                    <a:pt x="44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61" y="0"/>
                    <a:pt x="61" y="0"/>
                    <a:pt x="61" y="0"/>
                  </a:cubicBezTo>
                </a:path>
              </a:pathLst>
            </a:custGeom>
            <a:solidFill>
              <a:srgbClr val="FEF8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11" name="Group 393"/>
          <p:cNvGrpSpPr/>
          <p:nvPr/>
        </p:nvGrpSpPr>
        <p:grpSpPr>
          <a:xfrm>
            <a:off x="6343783" y="4200415"/>
            <a:ext cx="392113" cy="390525"/>
            <a:chOff x="2809875" y="2679700"/>
            <a:chExt cx="392113" cy="390525"/>
          </a:xfrm>
        </p:grpSpPr>
        <p:sp>
          <p:nvSpPr>
            <p:cNvPr id="312" name="Oval 70"/>
            <p:cNvSpPr>
              <a:spLocks noChangeArrowheads="1"/>
            </p:cNvSpPr>
            <p:nvPr/>
          </p:nvSpPr>
          <p:spPr bwMode="auto">
            <a:xfrm>
              <a:off x="2809875" y="2679700"/>
              <a:ext cx="392113" cy="390525"/>
            </a:xfrm>
            <a:prstGeom prst="ellipse">
              <a:avLst/>
            </a:prstGeom>
            <a:solidFill>
              <a:srgbClr val="008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3" name="Freeform 71"/>
            <p:cNvSpPr>
              <a:spLocks noEditPoints="1"/>
            </p:cNvSpPr>
            <p:nvPr/>
          </p:nvSpPr>
          <p:spPr bwMode="auto">
            <a:xfrm>
              <a:off x="2908300" y="2771775"/>
              <a:ext cx="192088" cy="192088"/>
            </a:xfrm>
            <a:custGeom>
              <a:avLst/>
              <a:gdLst>
                <a:gd name="T0" fmla="*/ 23 w 98"/>
                <a:gd name="T1" fmla="*/ 98 h 98"/>
                <a:gd name="T2" fmla="*/ 2 w 98"/>
                <a:gd name="T3" fmla="*/ 98 h 98"/>
                <a:gd name="T4" fmla="*/ 2 w 98"/>
                <a:gd name="T5" fmla="*/ 32 h 98"/>
                <a:gd name="T6" fmla="*/ 23 w 98"/>
                <a:gd name="T7" fmla="*/ 32 h 98"/>
                <a:gd name="T8" fmla="*/ 23 w 98"/>
                <a:gd name="T9" fmla="*/ 98 h 98"/>
                <a:gd name="T10" fmla="*/ 12 w 98"/>
                <a:gd name="T11" fmla="*/ 24 h 98"/>
                <a:gd name="T12" fmla="*/ 0 w 98"/>
                <a:gd name="T13" fmla="*/ 12 h 98"/>
                <a:gd name="T14" fmla="*/ 12 w 98"/>
                <a:gd name="T15" fmla="*/ 0 h 98"/>
                <a:gd name="T16" fmla="*/ 24 w 98"/>
                <a:gd name="T17" fmla="*/ 12 h 98"/>
                <a:gd name="T18" fmla="*/ 12 w 98"/>
                <a:gd name="T19" fmla="*/ 24 h 98"/>
                <a:gd name="T20" fmla="*/ 98 w 98"/>
                <a:gd name="T21" fmla="*/ 98 h 98"/>
                <a:gd name="T22" fmla="*/ 78 w 98"/>
                <a:gd name="T23" fmla="*/ 98 h 98"/>
                <a:gd name="T24" fmla="*/ 78 w 98"/>
                <a:gd name="T25" fmla="*/ 64 h 98"/>
                <a:gd name="T26" fmla="*/ 67 w 98"/>
                <a:gd name="T27" fmla="*/ 49 h 98"/>
                <a:gd name="T28" fmla="*/ 55 w 98"/>
                <a:gd name="T29" fmla="*/ 64 h 98"/>
                <a:gd name="T30" fmla="*/ 55 w 98"/>
                <a:gd name="T31" fmla="*/ 98 h 98"/>
                <a:gd name="T32" fmla="*/ 35 w 98"/>
                <a:gd name="T33" fmla="*/ 98 h 98"/>
                <a:gd name="T34" fmla="*/ 35 w 98"/>
                <a:gd name="T35" fmla="*/ 32 h 98"/>
                <a:gd name="T36" fmla="*/ 55 w 98"/>
                <a:gd name="T37" fmla="*/ 32 h 98"/>
                <a:gd name="T38" fmla="*/ 55 w 98"/>
                <a:gd name="T39" fmla="*/ 41 h 98"/>
                <a:gd name="T40" fmla="*/ 75 w 98"/>
                <a:gd name="T41" fmla="*/ 30 h 98"/>
                <a:gd name="T42" fmla="*/ 98 w 98"/>
                <a:gd name="T43" fmla="*/ 56 h 98"/>
                <a:gd name="T44" fmla="*/ 98 w 98"/>
                <a:gd name="T45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8" h="98">
                  <a:moveTo>
                    <a:pt x="23" y="98"/>
                  </a:moveTo>
                  <a:cubicBezTo>
                    <a:pt x="2" y="98"/>
                    <a:pt x="2" y="98"/>
                    <a:pt x="2" y="98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3" y="32"/>
                    <a:pt x="23" y="32"/>
                    <a:pt x="23" y="32"/>
                  </a:cubicBezTo>
                  <a:lnTo>
                    <a:pt x="23" y="98"/>
                  </a:lnTo>
                  <a:close/>
                  <a:moveTo>
                    <a:pt x="12" y="24"/>
                  </a:moveTo>
                  <a:cubicBezTo>
                    <a:pt x="6" y="24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8"/>
                    <a:pt x="19" y="24"/>
                    <a:pt x="12" y="24"/>
                  </a:cubicBezTo>
                  <a:close/>
                  <a:moveTo>
                    <a:pt x="98" y="98"/>
                  </a:moveTo>
                  <a:cubicBezTo>
                    <a:pt x="78" y="98"/>
                    <a:pt x="78" y="98"/>
                    <a:pt x="78" y="98"/>
                  </a:cubicBezTo>
                  <a:cubicBezTo>
                    <a:pt x="78" y="98"/>
                    <a:pt x="78" y="73"/>
                    <a:pt x="78" y="64"/>
                  </a:cubicBezTo>
                  <a:cubicBezTo>
                    <a:pt x="78" y="54"/>
                    <a:pt x="75" y="49"/>
                    <a:pt x="67" y="49"/>
                  </a:cubicBezTo>
                  <a:cubicBezTo>
                    <a:pt x="59" y="49"/>
                    <a:pt x="55" y="54"/>
                    <a:pt x="55" y="64"/>
                  </a:cubicBezTo>
                  <a:cubicBezTo>
                    <a:pt x="55" y="74"/>
                    <a:pt x="55" y="98"/>
                    <a:pt x="55" y="98"/>
                  </a:cubicBezTo>
                  <a:cubicBezTo>
                    <a:pt x="35" y="98"/>
                    <a:pt x="35" y="98"/>
                    <a:pt x="35" y="98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5" y="41"/>
                    <a:pt x="61" y="30"/>
                    <a:pt x="75" y="30"/>
                  </a:cubicBezTo>
                  <a:cubicBezTo>
                    <a:pt x="89" y="30"/>
                    <a:pt x="98" y="39"/>
                    <a:pt x="98" y="56"/>
                  </a:cubicBezTo>
                  <a:cubicBezTo>
                    <a:pt x="98" y="74"/>
                    <a:pt x="98" y="98"/>
                    <a:pt x="98" y="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14" name="Group 402"/>
          <p:cNvGrpSpPr/>
          <p:nvPr/>
        </p:nvGrpSpPr>
        <p:grpSpPr>
          <a:xfrm>
            <a:off x="6749416" y="3592629"/>
            <a:ext cx="212391" cy="212391"/>
            <a:chOff x="1763713" y="2155825"/>
            <a:chExt cx="392113" cy="392113"/>
          </a:xfrm>
        </p:grpSpPr>
        <p:sp>
          <p:nvSpPr>
            <p:cNvPr id="315" name="Oval 89"/>
            <p:cNvSpPr>
              <a:spLocks noChangeArrowheads="1"/>
            </p:cNvSpPr>
            <p:nvPr/>
          </p:nvSpPr>
          <p:spPr bwMode="auto">
            <a:xfrm>
              <a:off x="1763713" y="2155825"/>
              <a:ext cx="392113" cy="392113"/>
            </a:xfrm>
            <a:prstGeom prst="ellipse">
              <a:avLst/>
            </a:prstGeom>
            <a:solidFill>
              <a:srgbClr val="3C5A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6" name="Freeform 90"/>
            <p:cNvSpPr>
              <a:spLocks/>
            </p:cNvSpPr>
            <p:nvPr/>
          </p:nvSpPr>
          <p:spPr bwMode="auto">
            <a:xfrm>
              <a:off x="1897063" y="2236788"/>
              <a:ext cx="125413" cy="231775"/>
            </a:xfrm>
            <a:custGeom>
              <a:avLst/>
              <a:gdLst>
                <a:gd name="T0" fmla="*/ 0 w 64"/>
                <a:gd name="T1" fmla="*/ 64 h 119"/>
                <a:gd name="T2" fmla="*/ 0 w 64"/>
                <a:gd name="T3" fmla="*/ 40 h 119"/>
                <a:gd name="T4" fmla="*/ 18 w 64"/>
                <a:gd name="T5" fmla="*/ 40 h 119"/>
                <a:gd name="T6" fmla="*/ 18 w 64"/>
                <a:gd name="T7" fmla="*/ 31 h 119"/>
                <a:gd name="T8" fmla="*/ 45 w 64"/>
                <a:gd name="T9" fmla="*/ 0 h 119"/>
                <a:gd name="T10" fmla="*/ 64 w 64"/>
                <a:gd name="T11" fmla="*/ 0 h 119"/>
                <a:gd name="T12" fmla="*/ 64 w 64"/>
                <a:gd name="T13" fmla="*/ 24 h 119"/>
                <a:gd name="T14" fmla="*/ 45 w 64"/>
                <a:gd name="T15" fmla="*/ 24 h 119"/>
                <a:gd name="T16" fmla="*/ 40 w 64"/>
                <a:gd name="T17" fmla="*/ 30 h 119"/>
                <a:gd name="T18" fmla="*/ 40 w 64"/>
                <a:gd name="T19" fmla="*/ 40 h 119"/>
                <a:gd name="T20" fmla="*/ 64 w 64"/>
                <a:gd name="T21" fmla="*/ 40 h 119"/>
                <a:gd name="T22" fmla="*/ 64 w 64"/>
                <a:gd name="T23" fmla="*/ 64 h 119"/>
                <a:gd name="T24" fmla="*/ 40 w 64"/>
                <a:gd name="T25" fmla="*/ 64 h 119"/>
                <a:gd name="T26" fmla="*/ 40 w 64"/>
                <a:gd name="T27" fmla="*/ 119 h 119"/>
                <a:gd name="T28" fmla="*/ 18 w 64"/>
                <a:gd name="T29" fmla="*/ 119 h 119"/>
                <a:gd name="T30" fmla="*/ 18 w 64"/>
                <a:gd name="T31" fmla="*/ 64 h 119"/>
                <a:gd name="T32" fmla="*/ 0 w 64"/>
                <a:gd name="T33" fmla="*/ 6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" h="119">
                  <a:moveTo>
                    <a:pt x="0" y="6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14"/>
                    <a:pt x="30" y="0"/>
                    <a:pt x="45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3" y="24"/>
                    <a:pt x="40" y="26"/>
                    <a:pt x="40" y="30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64" y="40"/>
                    <a:pt x="64" y="40"/>
                    <a:pt x="64" y="40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40" y="119"/>
                    <a:pt x="40" y="119"/>
                    <a:pt x="40" y="119"/>
                  </a:cubicBezTo>
                  <a:cubicBezTo>
                    <a:pt x="18" y="119"/>
                    <a:pt x="18" y="119"/>
                    <a:pt x="18" y="119"/>
                  </a:cubicBezTo>
                  <a:cubicBezTo>
                    <a:pt x="18" y="64"/>
                    <a:pt x="18" y="64"/>
                    <a:pt x="18" y="64"/>
                  </a:cubicBezTo>
                  <a:lnTo>
                    <a:pt x="0" y="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17" name="Group 405"/>
          <p:cNvGrpSpPr/>
          <p:nvPr/>
        </p:nvGrpSpPr>
        <p:grpSpPr>
          <a:xfrm>
            <a:off x="5219970" y="4249798"/>
            <a:ext cx="185449" cy="185449"/>
            <a:chOff x="3328988" y="3201988"/>
            <a:chExt cx="392113" cy="392113"/>
          </a:xfrm>
        </p:grpSpPr>
        <p:sp>
          <p:nvSpPr>
            <p:cNvPr id="318" name="Oval 46"/>
            <p:cNvSpPr>
              <a:spLocks noChangeArrowheads="1"/>
            </p:cNvSpPr>
            <p:nvPr/>
          </p:nvSpPr>
          <p:spPr bwMode="auto">
            <a:xfrm>
              <a:off x="3328988" y="3201988"/>
              <a:ext cx="392113" cy="392113"/>
            </a:xfrm>
            <a:prstGeom prst="ellipse">
              <a:avLst/>
            </a:prstGeom>
            <a:solidFill>
              <a:srgbClr val="1AB2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9" name="Freeform 47"/>
            <p:cNvSpPr>
              <a:spLocks/>
            </p:cNvSpPr>
            <p:nvPr/>
          </p:nvSpPr>
          <p:spPr bwMode="auto">
            <a:xfrm>
              <a:off x="3427413" y="3317875"/>
              <a:ext cx="196850" cy="158750"/>
            </a:xfrm>
            <a:custGeom>
              <a:avLst/>
              <a:gdLst>
                <a:gd name="T0" fmla="*/ 90 w 100"/>
                <a:gd name="T1" fmla="*/ 20 h 81"/>
                <a:gd name="T2" fmla="*/ 32 w 100"/>
                <a:gd name="T3" fmla="*/ 81 h 81"/>
                <a:gd name="T4" fmla="*/ 0 w 100"/>
                <a:gd name="T5" fmla="*/ 72 h 81"/>
                <a:gd name="T6" fmla="*/ 31 w 100"/>
                <a:gd name="T7" fmla="*/ 63 h 81"/>
                <a:gd name="T8" fmla="*/ 12 w 100"/>
                <a:gd name="T9" fmla="*/ 49 h 81"/>
                <a:gd name="T10" fmla="*/ 21 w 100"/>
                <a:gd name="T11" fmla="*/ 48 h 81"/>
                <a:gd name="T12" fmla="*/ 4 w 100"/>
                <a:gd name="T13" fmla="*/ 28 h 81"/>
                <a:gd name="T14" fmla="*/ 14 w 100"/>
                <a:gd name="T15" fmla="*/ 31 h 81"/>
                <a:gd name="T16" fmla="*/ 7 w 100"/>
                <a:gd name="T17" fmla="*/ 3 h 81"/>
                <a:gd name="T18" fmla="*/ 50 w 100"/>
                <a:gd name="T19" fmla="*/ 25 h 81"/>
                <a:gd name="T20" fmla="*/ 70 w 100"/>
                <a:gd name="T21" fmla="*/ 0 h 81"/>
                <a:gd name="T22" fmla="*/ 85 w 100"/>
                <a:gd name="T23" fmla="*/ 6 h 81"/>
                <a:gd name="T24" fmla="*/ 98 w 100"/>
                <a:gd name="T25" fmla="*/ 1 h 81"/>
                <a:gd name="T26" fmla="*/ 89 w 100"/>
                <a:gd name="T27" fmla="*/ 12 h 81"/>
                <a:gd name="T28" fmla="*/ 100 w 100"/>
                <a:gd name="T29" fmla="*/ 9 h 81"/>
                <a:gd name="T30" fmla="*/ 90 w 100"/>
                <a:gd name="T31" fmla="*/ 2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0" h="81">
                  <a:moveTo>
                    <a:pt x="90" y="20"/>
                  </a:moveTo>
                  <a:cubicBezTo>
                    <a:pt x="91" y="49"/>
                    <a:pt x="70" y="81"/>
                    <a:pt x="32" y="81"/>
                  </a:cubicBezTo>
                  <a:cubicBezTo>
                    <a:pt x="20" y="81"/>
                    <a:pt x="9" y="77"/>
                    <a:pt x="0" y="72"/>
                  </a:cubicBezTo>
                  <a:cubicBezTo>
                    <a:pt x="11" y="73"/>
                    <a:pt x="22" y="70"/>
                    <a:pt x="31" y="63"/>
                  </a:cubicBezTo>
                  <a:cubicBezTo>
                    <a:pt x="22" y="63"/>
                    <a:pt x="14" y="57"/>
                    <a:pt x="12" y="49"/>
                  </a:cubicBezTo>
                  <a:cubicBezTo>
                    <a:pt x="15" y="49"/>
                    <a:pt x="18" y="49"/>
                    <a:pt x="21" y="48"/>
                  </a:cubicBezTo>
                  <a:cubicBezTo>
                    <a:pt x="11" y="47"/>
                    <a:pt x="4" y="38"/>
                    <a:pt x="4" y="28"/>
                  </a:cubicBezTo>
                  <a:cubicBezTo>
                    <a:pt x="7" y="30"/>
                    <a:pt x="10" y="31"/>
                    <a:pt x="14" y="31"/>
                  </a:cubicBezTo>
                  <a:cubicBezTo>
                    <a:pt x="4" y="25"/>
                    <a:pt x="2" y="13"/>
                    <a:pt x="7" y="3"/>
                  </a:cubicBezTo>
                  <a:cubicBezTo>
                    <a:pt x="17" y="16"/>
                    <a:pt x="33" y="24"/>
                    <a:pt x="50" y="25"/>
                  </a:cubicBezTo>
                  <a:cubicBezTo>
                    <a:pt x="47" y="12"/>
                    <a:pt x="56" y="0"/>
                    <a:pt x="70" y="0"/>
                  </a:cubicBezTo>
                  <a:cubicBezTo>
                    <a:pt x="75" y="0"/>
                    <a:pt x="81" y="2"/>
                    <a:pt x="85" y="6"/>
                  </a:cubicBezTo>
                  <a:cubicBezTo>
                    <a:pt x="89" y="5"/>
                    <a:pt x="94" y="3"/>
                    <a:pt x="98" y="1"/>
                  </a:cubicBezTo>
                  <a:cubicBezTo>
                    <a:pt x="96" y="6"/>
                    <a:pt x="93" y="10"/>
                    <a:pt x="89" y="12"/>
                  </a:cubicBezTo>
                  <a:cubicBezTo>
                    <a:pt x="93" y="12"/>
                    <a:pt x="97" y="11"/>
                    <a:pt x="100" y="9"/>
                  </a:cubicBezTo>
                  <a:cubicBezTo>
                    <a:pt x="98" y="13"/>
                    <a:pt x="94" y="17"/>
                    <a:pt x="90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20" name="Group 428"/>
          <p:cNvGrpSpPr/>
          <p:nvPr/>
        </p:nvGrpSpPr>
        <p:grpSpPr>
          <a:xfrm>
            <a:off x="6724097" y="3919164"/>
            <a:ext cx="286337" cy="286337"/>
            <a:chOff x="3328988" y="3201988"/>
            <a:chExt cx="392113" cy="392113"/>
          </a:xfrm>
        </p:grpSpPr>
        <p:sp>
          <p:nvSpPr>
            <p:cNvPr id="321" name="Oval 46"/>
            <p:cNvSpPr>
              <a:spLocks noChangeArrowheads="1"/>
            </p:cNvSpPr>
            <p:nvPr/>
          </p:nvSpPr>
          <p:spPr bwMode="auto">
            <a:xfrm>
              <a:off x="3328988" y="3201988"/>
              <a:ext cx="392113" cy="392113"/>
            </a:xfrm>
            <a:prstGeom prst="ellipse">
              <a:avLst/>
            </a:prstGeom>
            <a:solidFill>
              <a:srgbClr val="1AB2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2" name="Freeform 47"/>
            <p:cNvSpPr>
              <a:spLocks/>
            </p:cNvSpPr>
            <p:nvPr/>
          </p:nvSpPr>
          <p:spPr bwMode="auto">
            <a:xfrm>
              <a:off x="3427413" y="3317875"/>
              <a:ext cx="196850" cy="158750"/>
            </a:xfrm>
            <a:custGeom>
              <a:avLst/>
              <a:gdLst>
                <a:gd name="T0" fmla="*/ 90 w 100"/>
                <a:gd name="T1" fmla="*/ 20 h 81"/>
                <a:gd name="T2" fmla="*/ 32 w 100"/>
                <a:gd name="T3" fmla="*/ 81 h 81"/>
                <a:gd name="T4" fmla="*/ 0 w 100"/>
                <a:gd name="T5" fmla="*/ 72 h 81"/>
                <a:gd name="T6" fmla="*/ 31 w 100"/>
                <a:gd name="T7" fmla="*/ 63 h 81"/>
                <a:gd name="T8" fmla="*/ 12 w 100"/>
                <a:gd name="T9" fmla="*/ 49 h 81"/>
                <a:gd name="T10" fmla="*/ 21 w 100"/>
                <a:gd name="T11" fmla="*/ 48 h 81"/>
                <a:gd name="T12" fmla="*/ 4 w 100"/>
                <a:gd name="T13" fmla="*/ 28 h 81"/>
                <a:gd name="T14" fmla="*/ 14 w 100"/>
                <a:gd name="T15" fmla="*/ 31 h 81"/>
                <a:gd name="T16" fmla="*/ 7 w 100"/>
                <a:gd name="T17" fmla="*/ 3 h 81"/>
                <a:gd name="T18" fmla="*/ 50 w 100"/>
                <a:gd name="T19" fmla="*/ 25 h 81"/>
                <a:gd name="T20" fmla="*/ 70 w 100"/>
                <a:gd name="T21" fmla="*/ 0 h 81"/>
                <a:gd name="T22" fmla="*/ 85 w 100"/>
                <a:gd name="T23" fmla="*/ 6 h 81"/>
                <a:gd name="T24" fmla="*/ 98 w 100"/>
                <a:gd name="T25" fmla="*/ 1 h 81"/>
                <a:gd name="T26" fmla="*/ 89 w 100"/>
                <a:gd name="T27" fmla="*/ 12 h 81"/>
                <a:gd name="T28" fmla="*/ 100 w 100"/>
                <a:gd name="T29" fmla="*/ 9 h 81"/>
                <a:gd name="T30" fmla="*/ 90 w 100"/>
                <a:gd name="T31" fmla="*/ 2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0" h="81">
                  <a:moveTo>
                    <a:pt x="90" y="20"/>
                  </a:moveTo>
                  <a:cubicBezTo>
                    <a:pt x="91" y="49"/>
                    <a:pt x="70" y="81"/>
                    <a:pt x="32" y="81"/>
                  </a:cubicBezTo>
                  <a:cubicBezTo>
                    <a:pt x="20" y="81"/>
                    <a:pt x="9" y="77"/>
                    <a:pt x="0" y="72"/>
                  </a:cubicBezTo>
                  <a:cubicBezTo>
                    <a:pt x="11" y="73"/>
                    <a:pt x="22" y="70"/>
                    <a:pt x="31" y="63"/>
                  </a:cubicBezTo>
                  <a:cubicBezTo>
                    <a:pt x="22" y="63"/>
                    <a:pt x="14" y="57"/>
                    <a:pt x="12" y="49"/>
                  </a:cubicBezTo>
                  <a:cubicBezTo>
                    <a:pt x="15" y="49"/>
                    <a:pt x="18" y="49"/>
                    <a:pt x="21" y="48"/>
                  </a:cubicBezTo>
                  <a:cubicBezTo>
                    <a:pt x="11" y="47"/>
                    <a:pt x="4" y="38"/>
                    <a:pt x="4" y="28"/>
                  </a:cubicBezTo>
                  <a:cubicBezTo>
                    <a:pt x="7" y="30"/>
                    <a:pt x="10" y="31"/>
                    <a:pt x="14" y="31"/>
                  </a:cubicBezTo>
                  <a:cubicBezTo>
                    <a:pt x="4" y="25"/>
                    <a:pt x="2" y="13"/>
                    <a:pt x="7" y="3"/>
                  </a:cubicBezTo>
                  <a:cubicBezTo>
                    <a:pt x="17" y="16"/>
                    <a:pt x="33" y="24"/>
                    <a:pt x="50" y="25"/>
                  </a:cubicBezTo>
                  <a:cubicBezTo>
                    <a:pt x="47" y="12"/>
                    <a:pt x="56" y="0"/>
                    <a:pt x="70" y="0"/>
                  </a:cubicBezTo>
                  <a:cubicBezTo>
                    <a:pt x="75" y="0"/>
                    <a:pt x="81" y="2"/>
                    <a:pt x="85" y="6"/>
                  </a:cubicBezTo>
                  <a:cubicBezTo>
                    <a:pt x="89" y="5"/>
                    <a:pt x="94" y="3"/>
                    <a:pt x="98" y="1"/>
                  </a:cubicBezTo>
                  <a:cubicBezTo>
                    <a:pt x="96" y="6"/>
                    <a:pt x="93" y="10"/>
                    <a:pt x="89" y="12"/>
                  </a:cubicBezTo>
                  <a:cubicBezTo>
                    <a:pt x="93" y="12"/>
                    <a:pt x="97" y="11"/>
                    <a:pt x="100" y="9"/>
                  </a:cubicBezTo>
                  <a:cubicBezTo>
                    <a:pt x="98" y="13"/>
                    <a:pt x="94" y="17"/>
                    <a:pt x="90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23" name="Group 434"/>
          <p:cNvGrpSpPr/>
          <p:nvPr/>
        </p:nvGrpSpPr>
        <p:grpSpPr>
          <a:xfrm>
            <a:off x="4572041" y="3562909"/>
            <a:ext cx="603318" cy="603318"/>
            <a:chOff x="7508875" y="3201988"/>
            <a:chExt cx="392113" cy="392113"/>
          </a:xfrm>
        </p:grpSpPr>
        <p:sp>
          <p:nvSpPr>
            <p:cNvPr id="324" name="Oval 44"/>
            <p:cNvSpPr>
              <a:spLocks noChangeArrowheads="1"/>
            </p:cNvSpPr>
            <p:nvPr/>
          </p:nvSpPr>
          <p:spPr bwMode="auto">
            <a:xfrm>
              <a:off x="7508875" y="3201988"/>
              <a:ext cx="392113" cy="392113"/>
            </a:xfrm>
            <a:prstGeom prst="ellipse">
              <a:avLst/>
            </a:prstGeom>
            <a:solidFill>
              <a:srgbClr val="E04A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5" name="Freeform 45"/>
            <p:cNvSpPr>
              <a:spLocks noEditPoints="1"/>
            </p:cNvSpPr>
            <p:nvPr/>
          </p:nvSpPr>
          <p:spPr bwMode="auto">
            <a:xfrm>
              <a:off x="7602538" y="3321050"/>
              <a:ext cx="209550" cy="150813"/>
            </a:xfrm>
            <a:custGeom>
              <a:avLst/>
              <a:gdLst>
                <a:gd name="T0" fmla="*/ 106 w 107"/>
                <a:gd name="T1" fmla="*/ 15 h 77"/>
                <a:gd name="T2" fmla="*/ 102 w 107"/>
                <a:gd name="T3" fmla="*/ 3 h 77"/>
                <a:gd name="T4" fmla="*/ 91 w 107"/>
                <a:gd name="T5" fmla="*/ 1 h 77"/>
                <a:gd name="T6" fmla="*/ 54 w 107"/>
                <a:gd name="T7" fmla="*/ 0 h 77"/>
                <a:gd name="T8" fmla="*/ 17 w 107"/>
                <a:gd name="T9" fmla="*/ 1 h 77"/>
                <a:gd name="T10" fmla="*/ 6 w 107"/>
                <a:gd name="T11" fmla="*/ 3 h 77"/>
                <a:gd name="T12" fmla="*/ 1 w 107"/>
                <a:gd name="T13" fmla="*/ 15 h 77"/>
                <a:gd name="T14" fmla="*/ 1 w 107"/>
                <a:gd name="T15" fmla="*/ 62 h 77"/>
                <a:gd name="T16" fmla="*/ 6 w 107"/>
                <a:gd name="T17" fmla="*/ 74 h 77"/>
                <a:gd name="T18" fmla="*/ 17 w 107"/>
                <a:gd name="T19" fmla="*/ 76 h 77"/>
                <a:gd name="T20" fmla="*/ 54 w 107"/>
                <a:gd name="T21" fmla="*/ 77 h 77"/>
                <a:gd name="T22" fmla="*/ 91 w 107"/>
                <a:gd name="T23" fmla="*/ 76 h 77"/>
                <a:gd name="T24" fmla="*/ 102 w 107"/>
                <a:gd name="T25" fmla="*/ 74 h 77"/>
                <a:gd name="T26" fmla="*/ 106 w 107"/>
                <a:gd name="T27" fmla="*/ 62 h 77"/>
                <a:gd name="T28" fmla="*/ 106 w 107"/>
                <a:gd name="T29" fmla="*/ 15 h 77"/>
                <a:gd name="T30" fmla="*/ 41 w 107"/>
                <a:gd name="T31" fmla="*/ 55 h 77"/>
                <a:gd name="T32" fmla="*/ 41 w 107"/>
                <a:gd name="T33" fmla="*/ 22 h 77"/>
                <a:gd name="T34" fmla="*/ 73 w 107"/>
                <a:gd name="T35" fmla="*/ 38 h 77"/>
                <a:gd name="T36" fmla="*/ 41 w 107"/>
                <a:gd name="T37" fmla="*/ 5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7" h="77">
                  <a:moveTo>
                    <a:pt x="106" y="15"/>
                  </a:moveTo>
                  <a:cubicBezTo>
                    <a:pt x="105" y="7"/>
                    <a:pt x="103" y="4"/>
                    <a:pt x="102" y="3"/>
                  </a:cubicBezTo>
                  <a:cubicBezTo>
                    <a:pt x="100" y="2"/>
                    <a:pt x="96" y="1"/>
                    <a:pt x="91" y="1"/>
                  </a:cubicBezTo>
                  <a:cubicBezTo>
                    <a:pt x="83" y="0"/>
                    <a:pt x="69" y="0"/>
                    <a:pt x="54" y="0"/>
                  </a:cubicBezTo>
                  <a:cubicBezTo>
                    <a:pt x="39" y="0"/>
                    <a:pt x="25" y="0"/>
                    <a:pt x="17" y="1"/>
                  </a:cubicBezTo>
                  <a:cubicBezTo>
                    <a:pt x="12" y="1"/>
                    <a:pt x="8" y="2"/>
                    <a:pt x="6" y="3"/>
                  </a:cubicBezTo>
                  <a:cubicBezTo>
                    <a:pt x="4" y="4"/>
                    <a:pt x="2" y="7"/>
                    <a:pt x="1" y="15"/>
                  </a:cubicBezTo>
                  <a:cubicBezTo>
                    <a:pt x="0" y="26"/>
                    <a:pt x="0" y="51"/>
                    <a:pt x="1" y="62"/>
                  </a:cubicBezTo>
                  <a:cubicBezTo>
                    <a:pt x="2" y="70"/>
                    <a:pt x="4" y="73"/>
                    <a:pt x="6" y="74"/>
                  </a:cubicBezTo>
                  <a:cubicBezTo>
                    <a:pt x="8" y="75"/>
                    <a:pt x="12" y="76"/>
                    <a:pt x="17" y="76"/>
                  </a:cubicBezTo>
                  <a:cubicBezTo>
                    <a:pt x="25" y="77"/>
                    <a:pt x="39" y="77"/>
                    <a:pt x="54" y="77"/>
                  </a:cubicBezTo>
                  <a:cubicBezTo>
                    <a:pt x="69" y="77"/>
                    <a:pt x="83" y="77"/>
                    <a:pt x="91" y="76"/>
                  </a:cubicBezTo>
                  <a:cubicBezTo>
                    <a:pt x="96" y="76"/>
                    <a:pt x="100" y="75"/>
                    <a:pt x="102" y="74"/>
                  </a:cubicBezTo>
                  <a:cubicBezTo>
                    <a:pt x="103" y="73"/>
                    <a:pt x="105" y="70"/>
                    <a:pt x="106" y="62"/>
                  </a:cubicBezTo>
                  <a:cubicBezTo>
                    <a:pt x="107" y="51"/>
                    <a:pt x="107" y="26"/>
                    <a:pt x="106" y="15"/>
                  </a:cubicBezTo>
                  <a:close/>
                  <a:moveTo>
                    <a:pt x="41" y="55"/>
                  </a:moveTo>
                  <a:cubicBezTo>
                    <a:pt x="41" y="22"/>
                    <a:pt x="41" y="22"/>
                    <a:pt x="41" y="22"/>
                  </a:cubicBezTo>
                  <a:cubicBezTo>
                    <a:pt x="73" y="38"/>
                    <a:pt x="73" y="38"/>
                    <a:pt x="73" y="38"/>
                  </a:cubicBezTo>
                  <a:lnTo>
                    <a:pt x="41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26" name="Group 382"/>
          <p:cNvGrpSpPr/>
          <p:nvPr/>
        </p:nvGrpSpPr>
        <p:grpSpPr>
          <a:xfrm>
            <a:off x="7155980" y="4022642"/>
            <a:ext cx="293341" cy="293341"/>
            <a:chOff x="719138" y="3200400"/>
            <a:chExt cx="392113" cy="392113"/>
          </a:xfrm>
        </p:grpSpPr>
        <p:sp>
          <p:nvSpPr>
            <p:cNvPr id="327" name="Oval 93"/>
            <p:cNvSpPr>
              <a:spLocks noChangeArrowheads="1"/>
            </p:cNvSpPr>
            <p:nvPr/>
          </p:nvSpPr>
          <p:spPr bwMode="auto">
            <a:xfrm>
              <a:off x="719138" y="3200400"/>
              <a:ext cx="392113" cy="392113"/>
            </a:xfrm>
            <a:prstGeom prst="ellipse">
              <a:avLst/>
            </a:prstGeom>
            <a:solidFill>
              <a:srgbClr val="00A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8" name="Freeform 94"/>
            <p:cNvSpPr>
              <a:spLocks noEditPoints="1"/>
            </p:cNvSpPr>
            <p:nvPr/>
          </p:nvSpPr>
          <p:spPr bwMode="auto">
            <a:xfrm>
              <a:off x="796925" y="3276600"/>
              <a:ext cx="238125" cy="236538"/>
            </a:xfrm>
            <a:custGeom>
              <a:avLst/>
              <a:gdLst>
                <a:gd name="T0" fmla="*/ 116 w 121"/>
                <a:gd name="T1" fmla="*/ 71 h 121"/>
                <a:gd name="T2" fmla="*/ 117 w 121"/>
                <a:gd name="T3" fmla="*/ 61 h 121"/>
                <a:gd name="T4" fmla="*/ 61 w 121"/>
                <a:gd name="T5" fmla="*/ 4 h 121"/>
                <a:gd name="T6" fmla="*/ 50 w 121"/>
                <a:gd name="T7" fmla="*/ 5 h 121"/>
                <a:gd name="T8" fmla="*/ 33 w 121"/>
                <a:gd name="T9" fmla="*/ 0 h 121"/>
                <a:gd name="T10" fmla="*/ 0 w 121"/>
                <a:gd name="T11" fmla="*/ 33 h 121"/>
                <a:gd name="T12" fmla="*/ 5 w 121"/>
                <a:gd name="T13" fmla="*/ 51 h 121"/>
                <a:gd name="T14" fmla="*/ 4 w 121"/>
                <a:gd name="T15" fmla="*/ 61 h 121"/>
                <a:gd name="T16" fmla="*/ 61 w 121"/>
                <a:gd name="T17" fmla="*/ 117 h 121"/>
                <a:gd name="T18" fmla="*/ 71 w 121"/>
                <a:gd name="T19" fmla="*/ 116 h 121"/>
                <a:gd name="T20" fmla="*/ 88 w 121"/>
                <a:gd name="T21" fmla="*/ 121 h 121"/>
                <a:gd name="T22" fmla="*/ 121 w 121"/>
                <a:gd name="T23" fmla="*/ 88 h 121"/>
                <a:gd name="T24" fmla="*/ 116 w 121"/>
                <a:gd name="T25" fmla="*/ 71 h 121"/>
                <a:gd name="T26" fmla="*/ 63 w 121"/>
                <a:gd name="T27" fmla="*/ 100 h 121"/>
                <a:gd name="T28" fmla="*/ 30 w 121"/>
                <a:gd name="T29" fmla="*/ 80 h 121"/>
                <a:gd name="T30" fmla="*/ 37 w 121"/>
                <a:gd name="T31" fmla="*/ 73 h 121"/>
                <a:gd name="T32" fmla="*/ 61 w 121"/>
                <a:gd name="T33" fmla="*/ 87 h 121"/>
                <a:gd name="T34" fmla="*/ 76 w 121"/>
                <a:gd name="T35" fmla="*/ 77 h 121"/>
                <a:gd name="T36" fmla="*/ 30 w 121"/>
                <a:gd name="T37" fmla="*/ 44 h 121"/>
                <a:gd name="T38" fmla="*/ 61 w 121"/>
                <a:gd name="T39" fmla="*/ 21 h 121"/>
                <a:gd name="T40" fmla="*/ 91 w 121"/>
                <a:gd name="T41" fmla="*/ 37 h 121"/>
                <a:gd name="T42" fmla="*/ 83 w 121"/>
                <a:gd name="T43" fmla="*/ 46 h 121"/>
                <a:gd name="T44" fmla="*/ 59 w 121"/>
                <a:gd name="T45" fmla="*/ 35 h 121"/>
                <a:gd name="T46" fmla="*/ 48 w 121"/>
                <a:gd name="T47" fmla="*/ 43 h 121"/>
                <a:gd name="T48" fmla="*/ 93 w 121"/>
                <a:gd name="T49" fmla="*/ 75 h 121"/>
                <a:gd name="T50" fmla="*/ 63 w 121"/>
                <a:gd name="T51" fmla="*/ 10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1" h="121">
                  <a:moveTo>
                    <a:pt x="116" y="71"/>
                  </a:moveTo>
                  <a:cubicBezTo>
                    <a:pt x="117" y="67"/>
                    <a:pt x="117" y="64"/>
                    <a:pt x="117" y="61"/>
                  </a:cubicBezTo>
                  <a:cubicBezTo>
                    <a:pt x="117" y="30"/>
                    <a:pt x="92" y="4"/>
                    <a:pt x="61" y="4"/>
                  </a:cubicBezTo>
                  <a:cubicBezTo>
                    <a:pt x="57" y="4"/>
                    <a:pt x="53" y="5"/>
                    <a:pt x="50" y="5"/>
                  </a:cubicBezTo>
                  <a:cubicBezTo>
                    <a:pt x="45" y="2"/>
                    <a:pt x="39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ubicBezTo>
                    <a:pt x="0" y="40"/>
                    <a:pt x="2" y="46"/>
                    <a:pt x="5" y="51"/>
                  </a:cubicBezTo>
                  <a:cubicBezTo>
                    <a:pt x="4" y="54"/>
                    <a:pt x="4" y="57"/>
                    <a:pt x="4" y="61"/>
                  </a:cubicBezTo>
                  <a:cubicBezTo>
                    <a:pt x="4" y="92"/>
                    <a:pt x="29" y="117"/>
                    <a:pt x="61" y="117"/>
                  </a:cubicBezTo>
                  <a:cubicBezTo>
                    <a:pt x="64" y="117"/>
                    <a:pt x="68" y="117"/>
                    <a:pt x="71" y="116"/>
                  </a:cubicBezTo>
                  <a:cubicBezTo>
                    <a:pt x="76" y="119"/>
                    <a:pt x="82" y="121"/>
                    <a:pt x="88" y="121"/>
                  </a:cubicBezTo>
                  <a:cubicBezTo>
                    <a:pt x="106" y="121"/>
                    <a:pt x="121" y="106"/>
                    <a:pt x="121" y="88"/>
                  </a:cubicBezTo>
                  <a:cubicBezTo>
                    <a:pt x="121" y="82"/>
                    <a:pt x="119" y="76"/>
                    <a:pt x="116" y="71"/>
                  </a:cubicBezTo>
                  <a:close/>
                  <a:moveTo>
                    <a:pt x="63" y="100"/>
                  </a:moveTo>
                  <a:cubicBezTo>
                    <a:pt x="46" y="100"/>
                    <a:pt x="30" y="93"/>
                    <a:pt x="30" y="80"/>
                  </a:cubicBezTo>
                  <a:cubicBezTo>
                    <a:pt x="30" y="77"/>
                    <a:pt x="33" y="73"/>
                    <a:pt x="37" y="73"/>
                  </a:cubicBezTo>
                  <a:cubicBezTo>
                    <a:pt x="46" y="73"/>
                    <a:pt x="46" y="87"/>
                    <a:pt x="61" y="87"/>
                  </a:cubicBezTo>
                  <a:cubicBezTo>
                    <a:pt x="72" y="87"/>
                    <a:pt x="76" y="82"/>
                    <a:pt x="76" y="77"/>
                  </a:cubicBezTo>
                  <a:cubicBezTo>
                    <a:pt x="76" y="63"/>
                    <a:pt x="30" y="72"/>
                    <a:pt x="30" y="44"/>
                  </a:cubicBezTo>
                  <a:cubicBezTo>
                    <a:pt x="30" y="30"/>
                    <a:pt x="42" y="19"/>
                    <a:pt x="61" y="21"/>
                  </a:cubicBezTo>
                  <a:cubicBezTo>
                    <a:pt x="79" y="22"/>
                    <a:pt x="90" y="30"/>
                    <a:pt x="91" y="37"/>
                  </a:cubicBezTo>
                  <a:cubicBezTo>
                    <a:pt x="92" y="42"/>
                    <a:pt x="88" y="46"/>
                    <a:pt x="83" y="46"/>
                  </a:cubicBezTo>
                  <a:cubicBezTo>
                    <a:pt x="74" y="46"/>
                    <a:pt x="74" y="35"/>
                    <a:pt x="59" y="35"/>
                  </a:cubicBezTo>
                  <a:cubicBezTo>
                    <a:pt x="53" y="35"/>
                    <a:pt x="48" y="38"/>
                    <a:pt x="48" y="43"/>
                  </a:cubicBezTo>
                  <a:cubicBezTo>
                    <a:pt x="48" y="55"/>
                    <a:pt x="93" y="48"/>
                    <a:pt x="93" y="75"/>
                  </a:cubicBezTo>
                  <a:cubicBezTo>
                    <a:pt x="93" y="90"/>
                    <a:pt x="81" y="100"/>
                    <a:pt x="63" y="1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29" name="Group 3"/>
          <p:cNvGrpSpPr/>
          <p:nvPr/>
        </p:nvGrpSpPr>
        <p:grpSpPr>
          <a:xfrm>
            <a:off x="6314824" y="3762804"/>
            <a:ext cx="302840" cy="302840"/>
            <a:chOff x="4690895" y="1195506"/>
            <a:chExt cx="392113" cy="392113"/>
          </a:xfrm>
        </p:grpSpPr>
        <p:sp>
          <p:nvSpPr>
            <p:cNvPr id="330" name="Oval 57"/>
            <p:cNvSpPr>
              <a:spLocks noChangeArrowheads="1"/>
            </p:cNvSpPr>
            <p:nvPr/>
          </p:nvSpPr>
          <p:spPr bwMode="auto">
            <a:xfrm>
              <a:off x="4690895" y="1195506"/>
              <a:ext cx="392113" cy="392113"/>
            </a:xfrm>
            <a:prstGeom prst="ellipse">
              <a:avLst/>
            </a:prstGeom>
            <a:solidFill>
              <a:srgbClr val="E04A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1" name="Rectangle 58"/>
            <p:cNvSpPr>
              <a:spLocks noChangeArrowheads="1"/>
            </p:cNvSpPr>
            <p:nvPr/>
          </p:nvSpPr>
          <p:spPr bwMode="auto">
            <a:xfrm>
              <a:off x="5006808" y="1309806"/>
              <a:ext cx="1588" cy="174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2" name="Rectangle 59"/>
            <p:cNvSpPr>
              <a:spLocks noChangeArrowheads="1"/>
            </p:cNvSpPr>
            <p:nvPr/>
          </p:nvSpPr>
          <p:spPr bwMode="auto">
            <a:xfrm>
              <a:off x="5006808" y="1309806"/>
              <a:ext cx="1588" cy="17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" name="Freeform 60"/>
            <p:cNvSpPr>
              <a:spLocks noEditPoints="1"/>
            </p:cNvSpPr>
            <p:nvPr/>
          </p:nvSpPr>
          <p:spPr bwMode="auto">
            <a:xfrm>
              <a:off x="4767095" y="1301075"/>
              <a:ext cx="149225" cy="217488"/>
            </a:xfrm>
            <a:custGeom>
              <a:avLst/>
              <a:gdLst>
                <a:gd name="T0" fmla="*/ 16 w 76"/>
                <a:gd name="T1" fmla="*/ 65 h 111"/>
                <a:gd name="T2" fmla="*/ 0 w 76"/>
                <a:gd name="T3" fmla="*/ 88 h 111"/>
                <a:gd name="T4" fmla="*/ 38 w 76"/>
                <a:gd name="T5" fmla="*/ 111 h 111"/>
                <a:gd name="T6" fmla="*/ 76 w 76"/>
                <a:gd name="T7" fmla="*/ 86 h 111"/>
                <a:gd name="T8" fmla="*/ 66 w 76"/>
                <a:gd name="T9" fmla="*/ 86 h 111"/>
                <a:gd name="T10" fmla="*/ 38 w 76"/>
                <a:gd name="T11" fmla="*/ 105 h 111"/>
                <a:gd name="T12" fmla="*/ 13 w 76"/>
                <a:gd name="T13" fmla="*/ 84 h 111"/>
                <a:gd name="T14" fmla="*/ 16 w 76"/>
                <a:gd name="T15" fmla="*/ 76 h 111"/>
                <a:gd name="T16" fmla="*/ 16 w 76"/>
                <a:gd name="T17" fmla="*/ 73 h 111"/>
                <a:gd name="T18" fmla="*/ 16 w 76"/>
                <a:gd name="T19" fmla="*/ 65 h 111"/>
                <a:gd name="T20" fmla="*/ 16 w 76"/>
                <a:gd name="T21" fmla="*/ 0 h 111"/>
                <a:gd name="T22" fmla="*/ 8 w 76"/>
                <a:gd name="T23" fmla="*/ 17 h 111"/>
                <a:gd name="T24" fmla="*/ 16 w 76"/>
                <a:gd name="T25" fmla="*/ 37 h 111"/>
                <a:gd name="T26" fmla="*/ 16 w 76"/>
                <a:gd name="T2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111">
                  <a:moveTo>
                    <a:pt x="16" y="65"/>
                  </a:moveTo>
                  <a:cubicBezTo>
                    <a:pt x="6" y="71"/>
                    <a:pt x="0" y="80"/>
                    <a:pt x="0" y="88"/>
                  </a:cubicBezTo>
                  <a:cubicBezTo>
                    <a:pt x="0" y="102"/>
                    <a:pt x="18" y="111"/>
                    <a:pt x="38" y="111"/>
                  </a:cubicBezTo>
                  <a:cubicBezTo>
                    <a:pt x="60" y="111"/>
                    <a:pt x="75" y="99"/>
                    <a:pt x="76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5" y="97"/>
                    <a:pt x="58" y="105"/>
                    <a:pt x="38" y="105"/>
                  </a:cubicBezTo>
                  <a:cubicBezTo>
                    <a:pt x="24" y="105"/>
                    <a:pt x="13" y="95"/>
                    <a:pt x="13" y="84"/>
                  </a:cubicBezTo>
                  <a:cubicBezTo>
                    <a:pt x="13" y="82"/>
                    <a:pt x="14" y="79"/>
                    <a:pt x="16" y="76"/>
                  </a:cubicBezTo>
                  <a:cubicBezTo>
                    <a:pt x="16" y="75"/>
                    <a:pt x="16" y="74"/>
                    <a:pt x="16" y="73"/>
                  </a:cubicBezTo>
                  <a:cubicBezTo>
                    <a:pt x="16" y="65"/>
                    <a:pt x="16" y="65"/>
                    <a:pt x="16" y="65"/>
                  </a:cubicBezTo>
                  <a:moveTo>
                    <a:pt x="16" y="0"/>
                  </a:moveTo>
                  <a:cubicBezTo>
                    <a:pt x="11" y="4"/>
                    <a:pt x="8" y="11"/>
                    <a:pt x="8" y="17"/>
                  </a:cubicBezTo>
                  <a:cubicBezTo>
                    <a:pt x="8" y="25"/>
                    <a:pt x="11" y="32"/>
                    <a:pt x="16" y="37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" name="Freeform 61"/>
            <p:cNvSpPr>
              <a:spLocks/>
            </p:cNvSpPr>
            <p:nvPr/>
          </p:nvSpPr>
          <p:spPr bwMode="auto">
            <a:xfrm>
              <a:off x="4924258" y="1278056"/>
              <a:ext cx="82550" cy="79375"/>
            </a:xfrm>
            <a:custGeom>
              <a:avLst/>
              <a:gdLst>
                <a:gd name="T0" fmla="*/ 31 w 52"/>
                <a:gd name="T1" fmla="*/ 0 h 50"/>
                <a:gd name="T2" fmla="*/ 21 w 52"/>
                <a:gd name="T3" fmla="*/ 0 h 50"/>
                <a:gd name="T4" fmla="*/ 21 w 52"/>
                <a:gd name="T5" fmla="*/ 20 h 50"/>
                <a:gd name="T6" fmla="*/ 0 w 52"/>
                <a:gd name="T7" fmla="*/ 20 h 50"/>
                <a:gd name="T8" fmla="*/ 0 w 52"/>
                <a:gd name="T9" fmla="*/ 31 h 50"/>
                <a:gd name="T10" fmla="*/ 21 w 52"/>
                <a:gd name="T11" fmla="*/ 31 h 50"/>
                <a:gd name="T12" fmla="*/ 21 w 52"/>
                <a:gd name="T13" fmla="*/ 50 h 50"/>
                <a:gd name="T14" fmla="*/ 31 w 52"/>
                <a:gd name="T15" fmla="*/ 50 h 50"/>
                <a:gd name="T16" fmla="*/ 31 w 52"/>
                <a:gd name="T17" fmla="*/ 31 h 50"/>
                <a:gd name="T18" fmla="*/ 52 w 52"/>
                <a:gd name="T19" fmla="*/ 31 h 50"/>
                <a:gd name="T20" fmla="*/ 52 w 52"/>
                <a:gd name="T21" fmla="*/ 20 h 50"/>
                <a:gd name="T22" fmla="*/ 31 w 52"/>
                <a:gd name="T23" fmla="*/ 20 h 50"/>
                <a:gd name="T24" fmla="*/ 31 w 52"/>
                <a:gd name="T2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50">
                  <a:moveTo>
                    <a:pt x="31" y="0"/>
                  </a:moveTo>
                  <a:lnTo>
                    <a:pt x="21" y="0"/>
                  </a:lnTo>
                  <a:lnTo>
                    <a:pt x="21" y="20"/>
                  </a:lnTo>
                  <a:lnTo>
                    <a:pt x="0" y="20"/>
                  </a:lnTo>
                  <a:lnTo>
                    <a:pt x="0" y="31"/>
                  </a:lnTo>
                  <a:lnTo>
                    <a:pt x="21" y="31"/>
                  </a:lnTo>
                  <a:lnTo>
                    <a:pt x="21" y="50"/>
                  </a:lnTo>
                  <a:lnTo>
                    <a:pt x="31" y="50"/>
                  </a:lnTo>
                  <a:lnTo>
                    <a:pt x="31" y="31"/>
                  </a:lnTo>
                  <a:lnTo>
                    <a:pt x="52" y="31"/>
                  </a:lnTo>
                  <a:lnTo>
                    <a:pt x="52" y="20"/>
                  </a:lnTo>
                  <a:lnTo>
                    <a:pt x="31" y="2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EF8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" name="Freeform 62"/>
            <p:cNvSpPr>
              <a:spLocks/>
            </p:cNvSpPr>
            <p:nvPr/>
          </p:nvSpPr>
          <p:spPr bwMode="auto">
            <a:xfrm>
              <a:off x="4924258" y="1278056"/>
              <a:ext cx="82550" cy="79375"/>
            </a:xfrm>
            <a:custGeom>
              <a:avLst/>
              <a:gdLst>
                <a:gd name="T0" fmla="*/ 31 w 52"/>
                <a:gd name="T1" fmla="*/ 0 h 50"/>
                <a:gd name="T2" fmla="*/ 21 w 52"/>
                <a:gd name="T3" fmla="*/ 0 h 50"/>
                <a:gd name="T4" fmla="*/ 21 w 52"/>
                <a:gd name="T5" fmla="*/ 20 h 50"/>
                <a:gd name="T6" fmla="*/ 0 w 52"/>
                <a:gd name="T7" fmla="*/ 20 h 50"/>
                <a:gd name="T8" fmla="*/ 0 w 52"/>
                <a:gd name="T9" fmla="*/ 31 h 50"/>
                <a:gd name="T10" fmla="*/ 21 w 52"/>
                <a:gd name="T11" fmla="*/ 31 h 50"/>
                <a:gd name="T12" fmla="*/ 21 w 52"/>
                <a:gd name="T13" fmla="*/ 50 h 50"/>
                <a:gd name="T14" fmla="*/ 31 w 52"/>
                <a:gd name="T15" fmla="*/ 50 h 50"/>
                <a:gd name="T16" fmla="*/ 31 w 52"/>
                <a:gd name="T17" fmla="*/ 31 h 50"/>
                <a:gd name="T18" fmla="*/ 52 w 52"/>
                <a:gd name="T19" fmla="*/ 31 h 50"/>
                <a:gd name="T20" fmla="*/ 52 w 52"/>
                <a:gd name="T21" fmla="*/ 20 h 50"/>
                <a:gd name="T22" fmla="*/ 31 w 52"/>
                <a:gd name="T23" fmla="*/ 20 h 50"/>
                <a:gd name="T24" fmla="*/ 31 w 52"/>
                <a:gd name="T2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50">
                  <a:moveTo>
                    <a:pt x="31" y="0"/>
                  </a:moveTo>
                  <a:lnTo>
                    <a:pt x="21" y="0"/>
                  </a:lnTo>
                  <a:lnTo>
                    <a:pt x="21" y="20"/>
                  </a:lnTo>
                  <a:lnTo>
                    <a:pt x="0" y="20"/>
                  </a:lnTo>
                  <a:lnTo>
                    <a:pt x="0" y="31"/>
                  </a:lnTo>
                  <a:lnTo>
                    <a:pt x="21" y="31"/>
                  </a:lnTo>
                  <a:lnTo>
                    <a:pt x="21" y="50"/>
                  </a:lnTo>
                  <a:lnTo>
                    <a:pt x="31" y="50"/>
                  </a:lnTo>
                  <a:lnTo>
                    <a:pt x="31" y="31"/>
                  </a:lnTo>
                  <a:lnTo>
                    <a:pt x="52" y="31"/>
                  </a:lnTo>
                  <a:lnTo>
                    <a:pt x="52" y="20"/>
                  </a:lnTo>
                  <a:lnTo>
                    <a:pt x="31" y="20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" name="Freeform 63"/>
            <p:cNvSpPr>
              <a:spLocks noEditPoints="1"/>
            </p:cNvSpPr>
            <p:nvPr/>
          </p:nvSpPr>
          <p:spPr bwMode="auto">
            <a:xfrm>
              <a:off x="4798845" y="1278056"/>
              <a:ext cx="119063" cy="190500"/>
            </a:xfrm>
            <a:custGeom>
              <a:avLst/>
              <a:gdLst>
                <a:gd name="T0" fmla="*/ 27 w 61"/>
                <a:gd name="T1" fmla="*/ 50 h 97"/>
                <a:gd name="T2" fmla="*/ 26 w 61"/>
                <a:gd name="T3" fmla="*/ 50 h 97"/>
                <a:gd name="T4" fmla="*/ 6 w 61"/>
                <a:gd name="T5" fmla="*/ 28 h 97"/>
                <a:gd name="T6" fmla="*/ 20 w 61"/>
                <a:gd name="T7" fmla="*/ 6 h 97"/>
                <a:gd name="T8" fmla="*/ 20 w 61"/>
                <a:gd name="T9" fmla="*/ 6 h 97"/>
                <a:gd name="T10" fmla="*/ 40 w 61"/>
                <a:gd name="T11" fmla="*/ 29 h 97"/>
                <a:gd name="T12" fmla="*/ 27 w 61"/>
                <a:gd name="T13" fmla="*/ 50 h 97"/>
                <a:gd name="T14" fmla="*/ 61 w 61"/>
                <a:gd name="T15" fmla="*/ 0 h 97"/>
                <a:gd name="T16" fmla="*/ 25 w 61"/>
                <a:gd name="T17" fmla="*/ 0 h 97"/>
                <a:gd name="T18" fmla="*/ 0 w 61"/>
                <a:gd name="T19" fmla="*/ 11 h 97"/>
                <a:gd name="T20" fmla="*/ 0 w 61"/>
                <a:gd name="T21" fmla="*/ 48 h 97"/>
                <a:gd name="T22" fmla="*/ 19 w 61"/>
                <a:gd name="T23" fmla="*/ 55 h 97"/>
                <a:gd name="T24" fmla="*/ 23 w 61"/>
                <a:gd name="T25" fmla="*/ 55 h 97"/>
                <a:gd name="T26" fmla="*/ 21 w 61"/>
                <a:gd name="T27" fmla="*/ 62 h 97"/>
                <a:gd name="T28" fmla="*/ 26 w 61"/>
                <a:gd name="T29" fmla="*/ 71 h 97"/>
                <a:gd name="T30" fmla="*/ 19 w 61"/>
                <a:gd name="T31" fmla="*/ 71 h 97"/>
                <a:gd name="T32" fmla="*/ 0 w 61"/>
                <a:gd name="T33" fmla="*/ 76 h 97"/>
                <a:gd name="T34" fmla="*/ 0 w 61"/>
                <a:gd name="T35" fmla="*/ 84 h 97"/>
                <a:gd name="T36" fmla="*/ 0 w 61"/>
                <a:gd name="T37" fmla="*/ 87 h 97"/>
                <a:gd name="T38" fmla="*/ 24 w 61"/>
                <a:gd name="T39" fmla="*/ 76 h 97"/>
                <a:gd name="T40" fmla="*/ 24 w 61"/>
                <a:gd name="T41" fmla="*/ 76 h 97"/>
                <a:gd name="T42" fmla="*/ 33 w 61"/>
                <a:gd name="T43" fmla="*/ 77 h 97"/>
                <a:gd name="T44" fmla="*/ 49 w 61"/>
                <a:gd name="T45" fmla="*/ 92 h 97"/>
                <a:gd name="T46" fmla="*/ 50 w 61"/>
                <a:gd name="T47" fmla="*/ 96 h 97"/>
                <a:gd name="T48" fmla="*/ 50 w 61"/>
                <a:gd name="T49" fmla="*/ 97 h 97"/>
                <a:gd name="T50" fmla="*/ 60 w 61"/>
                <a:gd name="T51" fmla="*/ 97 h 97"/>
                <a:gd name="T52" fmla="*/ 61 w 61"/>
                <a:gd name="T53" fmla="*/ 94 h 97"/>
                <a:gd name="T54" fmla="*/ 47 w 61"/>
                <a:gd name="T55" fmla="*/ 69 h 97"/>
                <a:gd name="T56" fmla="*/ 36 w 61"/>
                <a:gd name="T57" fmla="*/ 58 h 97"/>
                <a:gd name="T58" fmla="*/ 43 w 61"/>
                <a:gd name="T59" fmla="*/ 48 h 97"/>
                <a:gd name="T60" fmla="*/ 54 w 61"/>
                <a:gd name="T61" fmla="*/ 29 h 97"/>
                <a:gd name="T62" fmla="*/ 44 w 61"/>
                <a:gd name="T63" fmla="*/ 8 h 97"/>
                <a:gd name="T64" fmla="*/ 53 w 61"/>
                <a:gd name="T65" fmla="*/ 8 h 97"/>
                <a:gd name="T66" fmla="*/ 61 w 61"/>
                <a:gd name="T6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97">
                  <a:moveTo>
                    <a:pt x="27" y="50"/>
                  </a:moveTo>
                  <a:cubicBezTo>
                    <a:pt x="26" y="50"/>
                    <a:pt x="26" y="50"/>
                    <a:pt x="26" y="50"/>
                  </a:cubicBezTo>
                  <a:cubicBezTo>
                    <a:pt x="16" y="49"/>
                    <a:pt x="7" y="40"/>
                    <a:pt x="6" y="28"/>
                  </a:cubicBezTo>
                  <a:cubicBezTo>
                    <a:pt x="4" y="15"/>
                    <a:pt x="1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30" y="6"/>
                    <a:pt x="38" y="16"/>
                    <a:pt x="40" y="29"/>
                  </a:cubicBezTo>
                  <a:cubicBezTo>
                    <a:pt x="41" y="42"/>
                    <a:pt x="36" y="50"/>
                    <a:pt x="27" y="50"/>
                  </a:cubicBezTo>
                  <a:moveTo>
                    <a:pt x="61" y="0"/>
                  </a:moveTo>
                  <a:cubicBezTo>
                    <a:pt x="61" y="0"/>
                    <a:pt x="35" y="0"/>
                    <a:pt x="25" y="0"/>
                  </a:cubicBezTo>
                  <a:cubicBezTo>
                    <a:pt x="15" y="0"/>
                    <a:pt x="6" y="4"/>
                    <a:pt x="0" y="11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4" y="52"/>
                    <a:pt x="11" y="55"/>
                    <a:pt x="19" y="55"/>
                  </a:cubicBezTo>
                  <a:cubicBezTo>
                    <a:pt x="20" y="55"/>
                    <a:pt x="21" y="55"/>
                    <a:pt x="23" y="55"/>
                  </a:cubicBezTo>
                  <a:cubicBezTo>
                    <a:pt x="21" y="57"/>
                    <a:pt x="21" y="59"/>
                    <a:pt x="21" y="62"/>
                  </a:cubicBezTo>
                  <a:cubicBezTo>
                    <a:pt x="21" y="66"/>
                    <a:pt x="23" y="69"/>
                    <a:pt x="26" y="71"/>
                  </a:cubicBezTo>
                  <a:cubicBezTo>
                    <a:pt x="24" y="71"/>
                    <a:pt x="22" y="71"/>
                    <a:pt x="19" y="71"/>
                  </a:cubicBezTo>
                  <a:cubicBezTo>
                    <a:pt x="12" y="71"/>
                    <a:pt x="5" y="73"/>
                    <a:pt x="0" y="76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5"/>
                    <a:pt x="0" y="86"/>
                    <a:pt x="0" y="87"/>
                  </a:cubicBezTo>
                  <a:cubicBezTo>
                    <a:pt x="4" y="80"/>
                    <a:pt x="13" y="76"/>
                    <a:pt x="24" y="76"/>
                  </a:cubicBezTo>
                  <a:cubicBezTo>
                    <a:pt x="24" y="76"/>
                    <a:pt x="24" y="76"/>
                    <a:pt x="24" y="76"/>
                  </a:cubicBezTo>
                  <a:cubicBezTo>
                    <a:pt x="27" y="76"/>
                    <a:pt x="31" y="76"/>
                    <a:pt x="33" y="77"/>
                  </a:cubicBezTo>
                  <a:cubicBezTo>
                    <a:pt x="41" y="83"/>
                    <a:pt x="48" y="86"/>
                    <a:pt x="49" y="92"/>
                  </a:cubicBezTo>
                  <a:cubicBezTo>
                    <a:pt x="49" y="93"/>
                    <a:pt x="50" y="95"/>
                    <a:pt x="50" y="96"/>
                  </a:cubicBezTo>
                  <a:cubicBezTo>
                    <a:pt x="50" y="96"/>
                    <a:pt x="50" y="97"/>
                    <a:pt x="5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1" y="96"/>
                    <a:pt x="61" y="95"/>
                    <a:pt x="61" y="94"/>
                  </a:cubicBezTo>
                  <a:cubicBezTo>
                    <a:pt x="61" y="84"/>
                    <a:pt x="58" y="78"/>
                    <a:pt x="47" y="69"/>
                  </a:cubicBezTo>
                  <a:cubicBezTo>
                    <a:pt x="43" y="67"/>
                    <a:pt x="36" y="62"/>
                    <a:pt x="36" y="58"/>
                  </a:cubicBezTo>
                  <a:cubicBezTo>
                    <a:pt x="36" y="54"/>
                    <a:pt x="37" y="52"/>
                    <a:pt x="43" y="48"/>
                  </a:cubicBezTo>
                  <a:cubicBezTo>
                    <a:pt x="50" y="43"/>
                    <a:pt x="54" y="36"/>
                    <a:pt x="54" y="29"/>
                  </a:cubicBezTo>
                  <a:cubicBezTo>
                    <a:pt x="54" y="20"/>
                    <a:pt x="50" y="12"/>
                    <a:pt x="44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61" y="0"/>
                    <a:pt x="61" y="0"/>
                    <a:pt x="61" y="0"/>
                  </a:cubicBezTo>
                </a:path>
              </a:pathLst>
            </a:custGeom>
            <a:solidFill>
              <a:srgbClr val="FEF8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37" name="Group 393"/>
          <p:cNvGrpSpPr/>
          <p:nvPr/>
        </p:nvGrpSpPr>
        <p:grpSpPr>
          <a:xfrm>
            <a:off x="5524416" y="4330203"/>
            <a:ext cx="299880" cy="298666"/>
            <a:chOff x="2809875" y="2679700"/>
            <a:chExt cx="392113" cy="390525"/>
          </a:xfrm>
        </p:grpSpPr>
        <p:sp>
          <p:nvSpPr>
            <p:cNvPr id="338" name="Oval 70"/>
            <p:cNvSpPr>
              <a:spLocks noChangeArrowheads="1"/>
            </p:cNvSpPr>
            <p:nvPr/>
          </p:nvSpPr>
          <p:spPr bwMode="auto">
            <a:xfrm>
              <a:off x="2809875" y="2679700"/>
              <a:ext cx="392113" cy="390525"/>
            </a:xfrm>
            <a:prstGeom prst="ellipse">
              <a:avLst/>
            </a:prstGeom>
            <a:solidFill>
              <a:srgbClr val="008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" name="Freeform 71"/>
            <p:cNvSpPr>
              <a:spLocks noEditPoints="1"/>
            </p:cNvSpPr>
            <p:nvPr/>
          </p:nvSpPr>
          <p:spPr bwMode="auto">
            <a:xfrm>
              <a:off x="2908300" y="2771775"/>
              <a:ext cx="192088" cy="192088"/>
            </a:xfrm>
            <a:custGeom>
              <a:avLst/>
              <a:gdLst>
                <a:gd name="T0" fmla="*/ 23 w 98"/>
                <a:gd name="T1" fmla="*/ 98 h 98"/>
                <a:gd name="T2" fmla="*/ 2 w 98"/>
                <a:gd name="T3" fmla="*/ 98 h 98"/>
                <a:gd name="T4" fmla="*/ 2 w 98"/>
                <a:gd name="T5" fmla="*/ 32 h 98"/>
                <a:gd name="T6" fmla="*/ 23 w 98"/>
                <a:gd name="T7" fmla="*/ 32 h 98"/>
                <a:gd name="T8" fmla="*/ 23 w 98"/>
                <a:gd name="T9" fmla="*/ 98 h 98"/>
                <a:gd name="T10" fmla="*/ 12 w 98"/>
                <a:gd name="T11" fmla="*/ 24 h 98"/>
                <a:gd name="T12" fmla="*/ 0 w 98"/>
                <a:gd name="T13" fmla="*/ 12 h 98"/>
                <a:gd name="T14" fmla="*/ 12 w 98"/>
                <a:gd name="T15" fmla="*/ 0 h 98"/>
                <a:gd name="T16" fmla="*/ 24 w 98"/>
                <a:gd name="T17" fmla="*/ 12 h 98"/>
                <a:gd name="T18" fmla="*/ 12 w 98"/>
                <a:gd name="T19" fmla="*/ 24 h 98"/>
                <a:gd name="T20" fmla="*/ 98 w 98"/>
                <a:gd name="T21" fmla="*/ 98 h 98"/>
                <a:gd name="T22" fmla="*/ 78 w 98"/>
                <a:gd name="T23" fmla="*/ 98 h 98"/>
                <a:gd name="T24" fmla="*/ 78 w 98"/>
                <a:gd name="T25" fmla="*/ 64 h 98"/>
                <a:gd name="T26" fmla="*/ 67 w 98"/>
                <a:gd name="T27" fmla="*/ 49 h 98"/>
                <a:gd name="T28" fmla="*/ 55 w 98"/>
                <a:gd name="T29" fmla="*/ 64 h 98"/>
                <a:gd name="T30" fmla="*/ 55 w 98"/>
                <a:gd name="T31" fmla="*/ 98 h 98"/>
                <a:gd name="T32" fmla="*/ 35 w 98"/>
                <a:gd name="T33" fmla="*/ 98 h 98"/>
                <a:gd name="T34" fmla="*/ 35 w 98"/>
                <a:gd name="T35" fmla="*/ 32 h 98"/>
                <a:gd name="T36" fmla="*/ 55 w 98"/>
                <a:gd name="T37" fmla="*/ 32 h 98"/>
                <a:gd name="T38" fmla="*/ 55 w 98"/>
                <a:gd name="T39" fmla="*/ 41 h 98"/>
                <a:gd name="T40" fmla="*/ 75 w 98"/>
                <a:gd name="T41" fmla="*/ 30 h 98"/>
                <a:gd name="T42" fmla="*/ 98 w 98"/>
                <a:gd name="T43" fmla="*/ 56 h 98"/>
                <a:gd name="T44" fmla="*/ 98 w 98"/>
                <a:gd name="T45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8" h="98">
                  <a:moveTo>
                    <a:pt x="23" y="98"/>
                  </a:moveTo>
                  <a:cubicBezTo>
                    <a:pt x="2" y="98"/>
                    <a:pt x="2" y="98"/>
                    <a:pt x="2" y="98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3" y="32"/>
                    <a:pt x="23" y="32"/>
                    <a:pt x="23" y="32"/>
                  </a:cubicBezTo>
                  <a:lnTo>
                    <a:pt x="23" y="98"/>
                  </a:lnTo>
                  <a:close/>
                  <a:moveTo>
                    <a:pt x="12" y="24"/>
                  </a:moveTo>
                  <a:cubicBezTo>
                    <a:pt x="6" y="24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8"/>
                    <a:pt x="19" y="24"/>
                    <a:pt x="12" y="24"/>
                  </a:cubicBezTo>
                  <a:close/>
                  <a:moveTo>
                    <a:pt x="98" y="98"/>
                  </a:moveTo>
                  <a:cubicBezTo>
                    <a:pt x="78" y="98"/>
                    <a:pt x="78" y="98"/>
                    <a:pt x="78" y="98"/>
                  </a:cubicBezTo>
                  <a:cubicBezTo>
                    <a:pt x="78" y="98"/>
                    <a:pt x="78" y="73"/>
                    <a:pt x="78" y="64"/>
                  </a:cubicBezTo>
                  <a:cubicBezTo>
                    <a:pt x="78" y="54"/>
                    <a:pt x="75" y="49"/>
                    <a:pt x="67" y="49"/>
                  </a:cubicBezTo>
                  <a:cubicBezTo>
                    <a:pt x="59" y="49"/>
                    <a:pt x="55" y="54"/>
                    <a:pt x="55" y="64"/>
                  </a:cubicBezTo>
                  <a:cubicBezTo>
                    <a:pt x="55" y="74"/>
                    <a:pt x="55" y="98"/>
                    <a:pt x="55" y="98"/>
                  </a:cubicBezTo>
                  <a:cubicBezTo>
                    <a:pt x="35" y="98"/>
                    <a:pt x="35" y="98"/>
                    <a:pt x="35" y="98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5" y="41"/>
                    <a:pt x="61" y="30"/>
                    <a:pt x="75" y="30"/>
                  </a:cubicBezTo>
                  <a:cubicBezTo>
                    <a:pt x="89" y="30"/>
                    <a:pt x="98" y="39"/>
                    <a:pt x="98" y="56"/>
                  </a:cubicBezTo>
                  <a:cubicBezTo>
                    <a:pt x="98" y="74"/>
                    <a:pt x="98" y="98"/>
                    <a:pt x="98" y="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40" name="Group 3"/>
          <p:cNvGrpSpPr/>
          <p:nvPr/>
        </p:nvGrpSpPr>
        <p:grpSpPr>
          <a:xfrm>
            <a:off x="6292284" y="4660652"/>
            <a:ext cx="370600" cy="370600"/>
            <a:chOff x="4690895" y="1195506"/>
            <a:chExt cx="392113" cy="392113"/>
          </a:xfrm>
        </p:grpSpPr>
        <p:sp>
          <p:nvSpPr>
            <p:cNvPr id="341" name="Oval 57"/>
            <p:cNvSpPr>
              <a:spLocks noChangeArrowheads="1"/>
            </p:cNvSpPr>
            <p:nvPr/>
          </p:nvSpPr>
          <p:spPr bwMode="auto">
            <a:xfrm>
              <a:off x="4690895" y="1195506"/>
              <a:ext cx="392113" cy="392113"/>
            </a:xfrm>
            <a:prstGeom prst="ellipse">
              <a:avLst/>
            </a:prstGeom>
            <a:solidFill>
              <a:srgbClr val="E04A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" name="Rectangle 58"/>
            <p:cNvSpPr>
              <a:spLocks noChangeArrowheads="1"/>
            </p:cNvSpPr>
            <p:nvPr/>
          </p:nvSpPr>
          <p:spPr bwMode="auto">
            <a:xfrm>
              <a:off x="5006808" y="1309806"/>
              <a:ext cx="1588" cy="174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" name="Rectangle 59"/>
            <p:cNvSpPr>
              <a:spLocks noChangeArrowheads="1"/>
            </p:cNvSpPr>
            <p:nvPr/>
          </p:nvSpPr>
          <p:spPr bwMode="auto">
            <a:xfrm>
              <a:off x="5006808" y="1309806"/>
              <a:ext cx="1588" cy="17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4" name="Freeform 60"/>
            <p:cNvSpPr>
              <a:spLocks noEditPoints="1"/>
            </p:cNvSpPr>
            <p:nvPr/>
          </p:nvSpPr>
          <p:spPr bwMode="auto">
            <a:xfrm>
              <a:off x="4767095" y="1301075"/>
              <a:ext cx="149225" cy="217488"/>
            </a:xfrm>
            <a:custGeom>
              <a:avLst/>
              <a:gdLst>
                <a:gd name="T0" fmla="*/ 16 w 76"/>
                <a:gd name="T1" fmla="*/ 65 h 111"/>
                <a:gd name="T2" fmla="*/ 0 w 76"/>
                <a:gd name="T3" fmla="*/ 88 h 111"/>
                <a:gd name="T4" fmla="*/ 38 w 76"/>
                <a:gd name="T5" fmla="*/ 111 h 111"/>
                <a:gd name="T6" fmla="*/ 76 w 76"/>
                <a:gd name="T7" fmla="*/ 86 h 111"/>
                <a:gd name="T8" fmla="*/ 66 w 76"/>
                <a:gd name="T9" fmla="*/ 86 h 111"/>
                <a:gd name="T10" fmla="*/ 38 w 76"/>
                <a:gd name="T11" fmla="*/ 105 h 111"/>
                <a:gd name="T12" fmla="*/ 13 w 76"/>
                <a:gd name="T13" fmla="*/ 84 h 111"/>
                <a:gd name="T14" fmla="*/ 16 w 76"/>
                <a:gd name="T15" fmla="*/ 76 h 111"/>
                <a:gd name="T16" fmla="*/ 16 w 76"/>
                <a:gd name="T17" fmla="*/ 73 h 111"/>
                <a:gd name="T18" fmla="*/ 16 w 76"/>
                <a:gd name="T19" fmla="*/ 65 h 111"/>
                <a:gd name="T20" fmla="*/ 16 w 76"/>
                <a:gd name="T21" fmla="*/ 0 h 111"/>
                <a:gd name="T22" fmla="*/ 8 w 76"/>
                <a:gd name="T23" fmla="*/ 17 h 111"/>
                <a:gd name="T24" fmla="*/ 16 w 76"/>
                <a:gd name="T25" fmla="*/ 37 h 111"/>
                <a:gd name="T26" fmla="*/ 16 w 76"/>
                <a:gd name="T2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111">
                  <a:moveTo>
                    <a:pt x="16" y="65"/>
                  </a:moveTo>
                  <a:cubicBezTo>
                    <a:pt x="6" y="71"/>
                    <a:pt x="0" y="80"/>
                    <a:pt x="0" y="88"/>
                  </a:cubicBezTo>
                  <a:cubicBezTo>
                    <a:pt x="0" y="102"/>
                    <a:pt x="18" y="111"/>
                    <a:pt x="38" y="111"/>
                  </a:cubicBezTo>
                  <a:cubicBezTo>
                    <a:pt x="60" y="111"/>
                    <a:pt x="75" y="99"/>
                    <a:pt x="76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5" y="97"/>
                    <a:pt x="58" y="105"/>
                    <a:pt x="38" y="105"/>
                  </a:cubicBezTo>
                  <a:cubicBezTo>
                    <a:pt x="24" y="105"/>
                    <a:pt x="13" y="95"/>
                    <a:pt x="13" y="84"/>
                  </a:cubicBezTo>
                  <a:cubicBezTo>
                    <a:pt x="13" y="82"/>
                    <a:pt x="14" y="79"/>
                    <a:pt x="16" y="76"/>
                  </a:cubicBezTo>
                  <a:cubicBezTo>
                    <a:pt x="16" y="75"/>
                    <a:pt x="16" y="74"/>
                    <a:pt x="16" y="73"/>
                  </a:cubicBezTo>
                  <a:cubicBezTo>
                    <a:pt x="16" y="65"/>
                    <a:pt x="16" y="65"/>
                    <a:pt x="16" y="65"/>
                  </a:cubicBezTo>
                  <a:moveTo>
                    <a:pt x="16" y="0"/>
                  </a:moveTo>
                  <a:cubicBezTo>
                    <a:pt x="11" y="4"/>
                    <a:pt x="8" y="11"/>
                    <a:pt x="8" y="17"/>
                  </a:cubicBezTo>
                  <a:cubicBezTo>
                    <a:pt x="8" y="25"/>
                    <a:pt x="11" y="32"/>
                    <a:pt x="16" y="37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" name="Freeform 61"/>
            <p:cNvSpPr>
              <a:spLocks/>
            </p:cNvSpPr>
            <p:nvPr/>
          </p:nvSpPr>
          <p:spPr bwMode="auto">
            <a:xfrm>
              <a:off x="4924258" y="1278056"/>
              <a:ext cx="82550" cy="79375"/>
            </a:xfrm>
            <a:custGeom>
              <a:avLst/>
              <a:gdLst>
                <a:gd name="T0" fmla="*/ 31 w 52"/>
                <a:gd name="T1" fmla="*/ 0 h 50"/>
                <a:gd name="T2" fmla="*/ 21 w 52"/>
                <a:gd name="T3" fmla="*/ 0 h 50"/>
                <a:gd name="T4" fmla="*/ 21 w 52"/>
                <a:gd name="T5" fmla="*/ 20 h 50"/>
                <a:gd name="T6" fmla="*/ 0 w 52"/>
                <a:gd name="T7" fmla="*/ 20 h 50"/>
                <a:gd name="T8" fmla="*/ 0 w 52"/>
                <a:gd name="T9" fmla="*/ 31 h 50"/>
                <a:gd name="T10" fmla="*/ 21 w 52"/>
                <a:gd name="T11" fmla="*/ 31 h 50"/>
                <a:gd name="T12" fmla="*/ 21 w 52"/>
                <a:gd name="T13" fmla="*/ 50 h 50"/>
                <a:gd name="T14" fmla="*/ 31 w 52"/>
                <a:gd name="T15" fmla="*/ 50 h 50"/>
                <a:gd name="T16" fmla="*/ 31 w 52"/>
                <a:gd name="T17" fmla="*/ 31 h 50"/>
                <a:gd name="T18" fmla="*/ 52 w 52"/>
                <a:gd name="T19" fmla="*/ 31 h 50"/>
                <a:gd name="T20" fmla="*/ 52 w 52"/>
                <a:gd name="T21" fmla="*/ 20 h 50"/>
                <a:gd name="T22" fmla="*/ 31 w 52"/>
                <a:gd name="T23" fmla="*/ 20 h 50"/>
                <a:gd name="T24" fmla="*/ 31 w 52"/>
                <a:gd name="T2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50">
                  <a:moveTo>
                    <a:pt x="31" y="0"/>
                  </a:moveTo>
                  <a:lnTo>
                    <a:pt x="21" y="0"/>
                  </a:lnTo>
                  <a:lnTo>
                    <a:pt x="21" y="20"/>
                  </a:lnTo>
                  <a:lnTo>
                    <a:pt x="0" y="20"/>
                  </a:lnTo>
                  <a:lnTo>
                    <a:pt x="0" y="31"/>
                  </a:lnTo>
                  <a:lnTo>
                    <a:pt x="21" y="31"/>
                  </a:lnTo>
                  <a:lnTo>
                    <a:pt x="21" y="50"/>
                  </a:lnTo>
                  <a:lnTo>
                    <a:pt x="31" y="50"/>
                  </a:lnTo>
                  <a:lnTo>
                    <a:pt x="31" y="31"/>
                  </a:lnTo>
                  <a:lnTo>
                    <a:pt x="52" y="31"/>
                  </a:lnTo>
                  <a:lnTo>
                    <a:pt x="52" y="20"/>
                  </a:lnTo>
                  <a:lnTo>
                    <a:pt x="31" y="2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EF8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" name="Freeform 62"/>
            <p:cNvSpPr>
              <a:spLocks/>
            </p:cNvSpPr>
            <p:nvPr/>
          </p:nvSpPr>
          <p:spPr bwMode="auto">
            <a:xfrm>
              <a:off x="4924258" y="1278056"/>
              <a:ext cx="82550" cy="79375"/>
            </a:xfrm>
            <a:custGeom>
              <a:avLst/>
              <a:gdLst>
                <a:gd name="T0" fmla="*/ 31 w 52"/>
                <a:gd name="T1" fmla="*/ 0 h 50"/>
                <a:gd name="T2" fmla="*/ 21 w 52"/>
                <a:gd name="T3" fmla="*/ 0 h 50"/>
                <a:gd name="T4" fmla="*/ 21 w 52"/>
                <a:gd name="T5" fmla="*/ 20 h 50"/>
                <a:gd name="T6" fmla="*/ 0 w 52"/>
                <a:gd name="T7" fmla="*/ 20 h 50"/>
                <a:gd name="T8" fmla="*/ 0 w 52"/>
                <a:gd name="T9" fmla="*/ 31 h 50"/>
                <a:gd name="T10" fmla="*/ 21 w 52"/>
                <a:gd name="T11" fmla="*/ 31 h 50"/>
                <a:gd name="T12" fmla="*/ 21 w 52"/>
                <a:gd name="T13" fmla="*/ 50 h 50"/>
                <a:gd name="T14" fmla="*/ 31 w 52"/>
                <a:gd name="T15" fmla="*/ 50 h 50"/>
                <a:gd name="T16" fmla="*/ 31 w 52"/>
                <a:gd name="T17" fmla="*/ 31 h 50"/>
                <a:gd name="T18" fmla="*/ 52 w 52"/>
                <a:gd name="T19" fmla="*/ 31 h 50"/>
                <a:gd name="T20" fmla="*/ 52 w 52"/>
                <a:gd name="T21" fmla="*/ 20 h 50"/>
                <a:gd name="T22" fmla="*/ 31 w 52"/>
                <a:gd name="T23" fmla="*/ 20 h 50"/>
                <a:gd name="T24" fmla="*/ 31 w 52"/>
                <a:gd name="T2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50">
                  <a:moveTo>
                    <a:pt x="31" y="0"/>
                  </a:moveTo>
                  <a:lnTo>
                    <a:pt x="21" y="0"/>
                  </a:lnTo>
                  <a:lnTo>
                    <a:pt x="21" y="20"/>
                  </a:lnTo>
                  <a:lnTo>
                    <a:pt x="0" y="20"/>
                  </a:lnTo>
                  <a:lnTo>
                    <a:pt x="0" y="31"/>
                  </a:lnTo>
                  <a:lnTo>
                    <a:pt x="21" y="31"/>
                  </a:lnTo>
                  <a:lnTo>
                    <a:pt x="21" y="50"/>
                  </a:lnTo>
                  <a:lnTo>
                    <a:pt x="31" y="50"/>
                  </a:lnTo>
                  <a:lnTo>
                    <a:pt x="31" y="31"/>
                  </a:lnTo>
                  <a:lnTo>
                    <a:pt x="52" y="31"/>
                  </a:lnTo>
                  <a:lnTo>
                    <a:pt x="52" y="20"/>
                  </a:lnTo>
                  <a:lnTo>
                    <a:pt x="31" y="20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" name="Freeform 63"/>
            <p:cNvSpPr>
              <a:spLocks noEditPoints="1"/>
            </p:cNvSpPr>
            <p:nvPr/>
          </p:nvSpPr>
          <p:spPr bwMode="auto">
            <a:xfrm>
              <a:off x="4798845" y="1278056"/>
              <a:ext cx="119063" cy="190500"/>
            </a:xfrm>
            <a:custGeom>
              <a:avLst/>
              <a:gdLst>
                <a:gd name="T0" fmla="*/ 27 w 61"/>
                <a:gd name="T1" fmla="*/ 50 h 97"/>
                <a:gd name="T2" fmla="*/ 26 w 61"/>
                <a:gd name="T3" fmla="*/ 50 h 97"/>
                <a:gd name="T4" fmla="*/ 6 w 61"/>
                <a:gd name="T5" fmla="*/ 28 h 97"/>
                <a:gd name="T6" fmla="*/ 20 w 61"/>
                <a:gd name="T7" fmla="*/ 6 h 97"/>
                <a:gd name="T8" fmla="*/ 20 w 61"/>
                <a:gd name="T9" fmla="*/ 6 h 97"/>
                <a:gd name="T10" fmla="*/ 40 w 61"/>
                <a:gd name="T11" fmla="*/ 29 h 97"/>
                <a:gd name="T12" fmla="*/ 27 w 61"/>
                <a:gd name="T13" fmla="*/ 50 h 97"/>
                <a:gd name="T14" fmla="*/ 61 w 61"/>
                <a:gd name="T15" fmla="*/ 0 h 97"/>
                <a:gd name="T16" fmla="*/ 25 w 61"/>
                <a:gd name="T17" fmla="*/ 0 h 97"/>
                <a:gd name="T18" fmla="*/ 0 w 61"/>
                <a:gd name="T19" fmla="*/ 11 h 97"/>
                <a:gd name="T20" fmla="*/ 0 w 61"/>
                <a:gd name="T21" fmla="*/ 48 h 97"/>
                <a:gd name="T22" fmla="*/ 19 w 61"/>
                <a:gd name="T23" fmla="*/ 55 h 97"/>
                <a:gd name="T24" fmla="*/ 23 w 61"/>
                <a:gd name="T25" fmla="*/ 55 h 97"/>
                <a:gd name="T26" fmla="*/ 21 w 61"/>
                <a:gd name="T27" fmla="*/ 62 h 97"/>
                <a:gd name="T28" fmla="*/ 26 w 61"/>
                <a:gd name="T29" fmla="*/ 71 h 97"/>
                <a:gd name="T30" fmla="*/ 19 w 61"/>
                <a:gd name="T31" fmla="*/ 71 h 97"/>
                <a:gd name="T32" fmla="*/ 0 w 61"/>
                <a:gd name="T33" fmla="*/ 76 h 97"/>
                <a:gd name="T34" fmla="*/ 0 w 61"/>
                <a:gd name="T35" fmla="*/ 84 h 97"/>
                <a:gd name="T36" fmla="*/ 0 w 61"/>
                <a:gd name="T37" fmla="*/ 87 h 97"/>
                <a:gd name="T38" fmla="*/ 24 w 61"/>
                <a:gd name="T39" fmla="*/ 76 h 97"/>
                <a:gd name="T40" fmla="*/ 24 w 61"/>
                <a:gd name="T41" fmla="*/ 76 h 97"/>
                <a:gd name="T42" fmla="*/ 33 w 61"/>
                <a:gd name="T43" fmla="*/ 77 h 97"/>
                <a:gd name="T44" fmla="*/ 49 w 61"/>
                <a:gd name="T45" fmla="*/ 92 h 97"/>
                <a:gd name="T46" fmla="*/ 50 w 61"/>
                <a:gd name="T47" fmla="*/ 96 h 97"/>
                <a:gd name="T48" fmla="*/ 50 w 61"/>
                <a:gd name="T49" fmla="*/ 97 h 97"/>
                <a:gd name="T50" fmla="*/ 60 w 61"/>
                <a:gd name="T51" fmla="*/ 97 h 97"/>
                <a:gd name="T52" fmla="*/ 61 w 61"/>
                <a:gd name="T53" fmla="*/ 94 h 97"/>
                <a:gd name="T54" fmla="*/ 47 w 61"/>
                <a:gd name="T55" fmla="*/ 69 h 97"/>
                <a:gd name="T56" fmla="*/ 36 w 61"/>
                <a:gd name="T57" fmla="*/ 58 h 97"/>
                <a:gd name="T58" fmla="*/ 43 w 61"/>
                <a:gd name="T59" fmla="*/ 48 h 97"/>
                <a:gd name="T60" fmla="*/ 54 w 61"/>
                <a:gd name="T61" fmla="*/ 29 h 97"/>
                <a:gd name="T62" fmla="*/ 44 w 61"/>
                <a:gd name="T63" fmla="*/ 8 h 97"/>
                <a:gd name="T64" fmla="*/ 53 w 61"/>
                <a:gd name="T65" fmla="*/ 8 h 97"/>
                <a:gd name="T66" fmla="*/ 61 w 61"/>
                <a:gd name="T6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97">
                  <a:moveTo>
                    <a:pt x="27" y="50"/>
                  </a:moveTo>
                  <a:cubicBezTo>
                    <a:pt x="26" y="50"/>
                    <a:pt x="26" y="50"/>
                    <a:pt x="26" y="50"/>
                  </a:cubicBezTo>
                  <a:cubicBezTo>
                    <a:pt x="16" y="49"/>
                    <a:pt x="7" y="40"/>
                    <a:pt x="6" y="28"/>
                  </a:cubicBezTo>
                  <a:cubicBezTo>
                    <a:pt x="4" y="15"/>
                    <a:pt x="1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30" y="6"/>
                    <a:pt x="38" y="16"/>
                    <a:pt x="40" y="29"/>
                  </a:cubicBezTo>
                  <a:cubicBezTo>
                    <a:pt x="41" y="42"/>
                    <a:pt x="36" y="50"/>
                    <a:pt x="27" y="50"/>
                  </a:cubicBezTo>
                  <a:moveTo>
                    <a:pt x="61" y="0"/>
                  </a:moveTo>
                  <a:cubicBezTo>
                    <a:pt x="61" y="0"/>
                    <a:pt x="35" y="0"/>
                    <a:pt x="25" y="0"/>
                  </a:cubicBezTo>
                  <a:cubicBezTo>
                    <a:pt x="15" y="0"/>
                    <a:pt x="6" y="4"/>
                    <a:pt x="0" y="11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4" y="52"/>
                    <a:pt x="11" y="55"/>
                    <a:pt x="19" y="55"/>
                  </a:cubicBezTo>
                  <a:cubicBezTo>
                    <a:pt x="20" y="55"/>
                    <a:pt x="21" y="55"/>
                    <a:pt x="23" y="55"/>
                  </a:cubicBezTo>
                  <a:cubicBezTo>
                    <a:pt x="21" y="57"/>
                    <a:pt x="21" y="59"/>
                    <a:pt x="21" y="62"/>
                  </a:cubicBezTo>
                  <a:cubicBezTo>
                    <a:pt x="21" y="66"/>
                    <a:pt x="23" y="69"/>
                    <a:pt x="26" y="71"/>
                  </a:cubicBezTo>
                  <a:cubicBezTo>
                    <a:pt x="24" y="71"/>
                    <a:pt x="22" y="71"/>
                    <a:pt x="19" y="71"/>
                  </a:cubicBezTo>
                  <a:cubicBezTo>
                    <a:pt x="12" y="71"/>
                    <a:pt x="5" y="73"/>
                    <a:pt x="0" y="76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5"/>
                    <a:pt x="0" y="86"/>
                    <a:pt x="0" y="87"/>
                  </a:cubicBezTo>
                  <a:cubicBezTo>
                    <a:pt x="4" y="80"/>
                    <a:pt x="13" y="76"/>
                    <a:pt x="24" y="76"/>
                  </a:cubicBezTo>
                  <a:cubicBezTo>
                    <a:pt x="24" y="76"/>
                    <a:pt x="24" y="76"/>
                    <a:pt x="24" y="76"/>
                  </a:cubicBezTo>
                  <a:cubicBezTo>
                    <a:pt x="27" y="76"/>
                    <a:pt x="31" y="76"/>
                    <a:pt x="33" y="77"/>
                  </a:cubicBezTo>
                  <a:cubicBezTo>
                    <a:pt x="41" y="83"/>
                    <a:pt x="48" y="86"/>
                    <a:pt x="49" y="92"/>
                  </a:cubicBezTo>
                  <a:cubicBezTo>
                    <a:pt x="49" y="93"/>
                    <a:pt x="50" y="95"/>
                    <a:pt x="50" y="96"/>
                  </a:cubicBezTo>
                  <a:cubicBezTo>
                    <a:pt x="50" y="96"/>
                    <a:pt x="50" y="97"/>
                    <a:pt x="5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1" y="96"/>
                    <a:pt x="61" y="95"/>
                    <a:pt x="61" y="94"/>
                  </a:cubicBezTo>
                  <a:cubicBezTo>
                    <a:pt x="61" y="84"/>
                    <a:pt x="58" y="78"/>
                    <a:pt x="47" y="69"/>
                  </a:cubicBezTo>
                  <a:cubicBezTo>
                    <a:pt x="43" y="67"/>
                    <a:pt x="36" y="62"/>
                    <a:pt x="36" y="58"/>
                  </a:cubicBezTo>
                  <a:cubicBezTo>
                    <a:pt x="36" y="54"/>
                    <a:pt x="37" y="52"/>
                    <a:pt x="43" y="48"/>
                  </a:cubicBezTo>
                  <a:cubicBezTo>
                    <a:pt x="50" y="43"/>
                    <a:pt x="54" y="36"/>
                    <a:pt x="54" y="29"/>
                  </a:cubicBezTo>
                  <a:cubicBezTo>
                    <a:pt x="54" y="20"/>
                    <a:pt x="50" y="12"/>
                    <a:pt x="44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61" y="0"/>
                    <a:pt x="61" y="0"/>
                    <a:pt x="61" y="0"/>
                  </a:cubicBezTo>
                </a:path>
              </a:pathLst>
            </a:custGeom>
            <a:solidFill>
              <a:srgbClr val="FEF8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48" name="Group 382"/>
          <p:cNvGrpSpPr/>
          <p:nvPr/>
        </p:nvGrpSpPr>
        <p:grpSpPr>
          <a:xfrm>
            <a:off x="5941204" y="4385048"/>
            <a:ext cx="347777" cy="347777"/>
            <a:chOff x="719138" y="3200400"/>
            <a:chExt cx="392113" cy="392113"/>
          </a:xfrm>
        </p:grpSpPr>
        <p:sp>
          <p:nvSpPr>
            <p:cNvPr id="349" name="Oval 93"/>
            <p:cNvSpPr>
              <a:spLocks noChangeArrowheads="1"/>
            </p:cNvSpPr>
            <p:nvPr/>
          </p:nvSpPr>
          <p:spPr bwMode="auto">
            <a:xfrm>
              <a:off x="719138" y="3200400"/>
              <a:ext cx="392113" cy="392113"/>
            </a:xfrm>
            <a:prstGeom prst="ellipse">
              <a:avLst/>
            </a:prstGeom>
            <a:solidFill>
              <a:srgbClr val="00A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" name="Freeform 94"/>
            <p:cNvSpPr>
              <a:spLocks noEditPoints="1"/>
            </p:cNvSpPr>
            <p:nvPr/>
          </p:nvSpPr>
          <p:spPr bwMode="auto">
            <a:xfrm>
              <a:off x="796925" y="3276600"/>
              <a:ext cx="238125" cy="236538"/>
            </a:xfrm>
            <a:custGeom>
              <a:avLst/>
              <a:gdLst>
                <a:gd name="T0" fmla="*/ 116 w 121"/>
                <a:gd name="T1" fmla="*/ 71 h 121"/>
                <a:gd name="T2" fmla="*/ 117 w 121"/>
                <a:gd name="T3" fmla="*/ 61 h 121"/>
                <a:gd name="T4" fmla="*/ 61 w 121"/>
                <a:gd name="T5" fmla="*/ 4 h 121"/>
                <a:gd name="T6" fmla="*/ 50 w 121"/>
                <a:gd name="T7" fmla="*/ 5 h 121"/>
                <a:gd name="T8" fmla="*/ 33 w 121"/>
                <a:gd name="T9" fmla="*/ 0 h 121"/>
                <a:gd name="T10" fmla="*/ 0 w 121"/>
                <a:gd name="T11" fmla="*/ 33 h 121"/>
                <a:gd name="T12" fmla="*/ 5 w 121"/>
                <a:gd name="T13" fmla="*/ 51 h 121"/>
                <a:gd name="T14" fmla="*/ 4 w 121"/>
                <a:gd name="T15" fmla="*/ 61 h 121"/>
                <a:gd name="T16" fmla="*/ 61 w 121"/>
                <a:gd name="T17" fmla="*/ 117 h 121"/>
                <a:gd name="T18" fmla="*/ 71 w 121"/>
                <a:gd name="T19" fmla="*/ 116 h 121"/>
                <a:gd name="T20" fmla="*/ 88 w 121"/>
                <a:gd name="T21" fmla="*/ 121 h 121"/>
                <a:gd name="T22" fmla="*/ 121 w 121"/>
                <a:gd name="T23" fmla="*/ 88 h 121"/>
                <a:gd name="T24" fmla="*/ 116 w 121"/>
                <a:gd name="T25" fmla="*/ 71 h 121"/>
                <a:gd name="T26" fmla="*/ 63 w 121"/>
                <a:gd name="T27" fmla="*/ 100 h 121"/>
                <a:gd name="T28" fmla="*/ 30 w 121"/>
                <a:gd name="T29" fmla="*/ 80 h 121"/>
                <a:gd name="T30" fmla="*/ 37 w 121"/>
                <a:gd name="T31" fmla="*/ 73 h 121"/>
                <a:gd name="T32" fmla="*/ 61 w 121"/>
                <a:gd name="T33" fmla="*/ 87 h 121"/>
                <a:gd name="T34" fmla="*/ 76 w 121"/>
                <a:gd name="T35" fmla="*/ 77 h 121"/>
                <a:gd name="T36" fmla="*/ 30 w 121"/>
                <a:gd name="T37" fmla="*/ 44 h 121"/>
                <a:gd name="T38" fmla="*/ 61 w 121"/>
                <a:gd name="T39" fmla="*/ 21 h 121"/>
                <a:gd name="T40" fmla="*/ 91 w 121"/>
                <a:gd name="T41" fmla="*/ 37 h 121"/>
                <a:gd name="T42" fmla="*/ 83 w 121"/>
                <a:gd name="T43" fmla="*/ 46 h 121"/>
                <a:gd name="T44" fmla="*/ 59 w 121"/>
                <a:gd name="T45" fmla="*/ 35 h 121"/>
                <a:gd name="T46" fmla="*/ 48 w 121"/>
                <a:gd name="T47" fmla="*/ 43 h 121"/>
                <a:gd name="T48" fmla="*/ 93 w 121"/>
                <a:gd name="T49" fmla="*/ 75 h 121"/>
                <a:gd name="T50" fmla="*/ 63 w 121"/>
                <a:gd name="T51" fmla="*/ 10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1" h="121">
                  <a:moveTo>
                    <a:pt x="116" y="71"/>
                  </a:moveTo>
                  <a:cubicBezTo>
                    <a:pt x="117" y="67"/>
                    <a:pt x="117" y="64"/>
                    <a:pt x="117" y="61"/>
                  </a:cubicBezTo>
                  <a:cubicBezTo>
                    <a:pt x="117" y="30"/>
                    <a:pt x="92" y="4"/>
                    <a:pt x="61" y="4"/>
                  </a:cubicBezTo>
                  <a:cubicBezTo>
                    <a:pt x="57" y="4"/>
                    <a:pt x="53" y="5"/>
                    <a:pt x="50" y="5"/>
                  </a:cubicBezTo>
                  <a:cubicBezTo>
                    <a:pt x="45" y="2"/>
                    <a:pt x="39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ubicBezTo>
                    <a:pt x="0" y="40"/>
                    <a:pt x="2" y="46"/>
                    <a:pt x="5" y="51"/>
                  </a:cubicBezTo>
                  <a:cubicBezTo>
                    <a:pt x="4" y="54"/>
                    <a:pt x="4" y="57"/>
                    <a:pt x="4" y="61"/>
                  </a:cubicBezTo>
                  <a:cubicBezTo>
                    <a:pt x="4" y="92"/>
                    <a:pt x="29" y="117"/>
                    <a:pt x="61" y="117"/>
                  </a:cubicBezTo>
                  <a:cubicBezTo>
                    <a:pt x="64" y="117"/>
                    <a:pt x="68" y="117"/>
                    <a:pt x="71" y="116"/>
                  </a:cubicBezTo>
                  <a:cubicBezTo>
                    <a:pt x="76" y="119"/>
                    <a:pt x="82" y="121"/>
                    <a:pt x="88" y="121"/>
                  </a:cubicBezTo>
                  <a:cubicBezTo>
                    <a:pt x="106" y="121"/>
                    <a:pt x="121" y="106"/>
                    <a:pt x="121" y="88"/>
                  </a:cubicBezTo>
                  <a:cubicBezTo>
                    <a:pt x="121" y="82"/>
                    <a:pt x="119" y="76"/>
                    <a:pt x="116" y="71"/>
                  </a:cubicBezTo>
                  <a:close/>
                  <a:moveTo>
                    <a:pt x="63" y="100"/>
                  </a:moveTo>
                  <a:cubicBezTo>
                    <a:pt x="46" y="100"/>
                    <a:pt x="30" y="93"/>
                    <a:pt x="30" y="80"/>
                  </a:cubicBezTo>
                  <a:cubicBezTo>
                    <a:pt x="30" y="77"/>
                    <a:pt x="33" y="73"/>
                    <a:pt x="37" y="73"/>
                  </a:cubicBezTo>
                  <a:cubicBezTo>
                    <a:pt x="46" y="73"/>
                    <a:pt x="46" y="87"/>
                    <a:pt x="61" y="87"/>
                  </a:cubicBezTo>
                  <a:cubicBezTo>
                    <a:pt x="72" y="87"/>
                    <a:pt x="76" y="82"/>
                    <a:pt x="76" y="77"/>
                  </a:cubicBezTo>
                  <a:cubicBezTo>
                    <a:pt x="76" y="63"/>
                    <a:pt x="30" y="72"/>
                    <a:pt x="30" y="44"/>
                  </a:cubicBezTo>
                  <a:cubicBezTo>
                    <a:pt x="30" y="30"/>
                    <a:pt x="42" y="19"/>
                    <a:pt x="61" y="21"/>
                  </a:cubicBezTo>
                  <a:cubicBezTo>
                    <a:pt x="79" y="22"/>
                    <a:pt x="90" y="30"/>
                    <a:pt x="91" y="37"/>
                  </a:cubicBezTo>
                  <a:cubicBezTo>
                    <a:pt x="92" y="42"/>
                    <a:pt x="88" y="46"/>
                    <a:pt x="83" y="46"/>
                  </a:cubicBezTo>
                  <a:cubicBezTo>
                    <a:pt x="74" y="46"/>
                    <a:pt x="74" y="35"/>
                    <a:pt x="59" y="35"/>
                  </a:cubicBezTo>
                  <a:cubicBezTo>
                    <a:pt x="53" y="35"/>
                    <a:pt x="48" y="38"/>
                    <a:pt x="48" y="43"/>
                  </a:cubicBezTo>
                  <a:cubicBezTo>
                    <a:pt x="48" y="55"/>
                    <a:pt x="93" y="48"/>
                    <a:pt x="93" y="75"/>
                  </a:cubicBezTo>
                  <a:cubicBezTo>
                    <a:pt x="93" y="90"/>
                    <a:pt x="81" y="100"/>
                    <a:pt x="63" y="1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51" name="Group 3"/>
          <p:cNvGrpSpPr/>
          <p:nvPr/>
        </p:nvGrpSpPr>
        <p:grpSpPr>
          <a:xfrm>
            <a:off x="6958006" y="3368017"/>
            <a:ext cx="269787" cy="269787"/>
            <a:chOff x="4690895" y="1195506"/>
            <a:chExt cx="392113" cy="392113"/>
          </a:xfrm>
        </p:grpSpPr>
        <p:sp>
          <p:nvSpPr>
            <p:cNvPr id="352" name="Oval 57"/>
            <p:cNvSpPr>
              <a:spLocks noChangeArrowheads="1"/>
            </p:cNvSpPr>
            <p:nvPr/>
          </p:nvSpPr>
          <p:spPr bwMode="auto">
            <a:xfrm>
              <a:off x="4690895" y="1195506"/>
              <a:ext cx="392113" cy="392113"/>
            </a:xfrm>
            <a:prstGeom prst="ellipse">
              <a:avLst/>
            </a:prstGeom>
            <a:solidFill>
              <a:srgbClr val="E04A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3" name="Rectangle 58"/>
            <p:cNvSpPr>
              <a:spLocks noChangeArrowheads="1"/>
            </p:cNvSpPr>
            <p:nvPr/>
          </p:nvSpPr>
          <p:spPr bwMode="auto">
            <a:xfrm>
              <a:off x="5006808" y="1309806"/>
              <a:ext cx="1588" cy="174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4" name="Rectangle 59"/>
            <p:cNvSpPr>
              <a:spLocks noChangeArrowheads="1"/>
            </p:cNvSpPr>
            <p:nvPr/>
          </p:nvSpPr>
          <p:spPr bwMode="auto">
            <a:xfrm>
              <a:off x="5006808" y="1309806"/>
              <a:ext cx="1588" cy="17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5" name="Freeform 60"/>
            <p:cNvSpPr>
              <a:spLocks noEditPoints="1"/>
            </p:cNvSpPr>
            <p:nvPr/>
          </p:nvSpPr>
          <p:spPr bwMode="auto">
            <a:xfrm>
              <a:off x="4767095" y="1301075"/>
              <a:ext cx="149225" cy="217488"/>
            </a:xfrm>
            <a:custGeom>
              <a:avLst/>
              <a:gdLst>
                <a:gd name="T0" fmla="*/ 16 w 76"/>
                <a:gd name="T1" fmla="*/ 65 h 111"/>
                <a:gd name="T2" fmla="*/ 0 w 76"/>
                <a:gd name="T3" fmla="*/ 88 h 111"/>
                <a:gd name="T4" fmla="*/ 38 w 76"/>
                <a:gd name="T5" fmla="*/ 111 h 111"/>
                <a:gd name="T6" fmla="*/ 76 w 76"/>
                <a:gd name="T7" fmla="*/ 86 h 111"/>
                <a:gd name="T8" fmla="*/ 66 w 76"/>
                <a:gd name="T9" fmla="*/ 86 h 111"/>
                <a:gd name="T10" fmla="*/ 38 w 76"/>
                <a:gd name="T11" fmla="*/ 105 h 111"/>
                <a:gd name="T12" fmla="*/ 13 w 76"/>
                <a:gd name="T13" fmla="*/ 84 h 111"/>
                <a:gd name="T14" fmla="*/ 16 w 76"/>
                <a:gd name="T15" fmla="*/ 76 h 111"/>
                <a:gd name="T16" fmla="*/ 16 w 76"/>
                <a:gd name="T17" fmla="*/ 73 h 111"/>
                <a:gd name="T18" fmla="*/ 16 w 76"/>
                <a:gd name="T19" fmla="*/ 65 h 111"/>
                <a:gd name="T20" fmla="*/ 16 w 76"/>
                <a:gd name="T21" fmla="*/ 0 h 111"/>
                <a:gd name="T22" fmla="*/ 8 w 76"/>
                <a:gd name="T23" fmla="*/ 17 h 111"/>
                <a:gd name="T24" fmla="*/ 16 w 76"/>
                <a:gd name="T25" fmla="*/ 37 h 111"/>
                <a:gd name="T26" fmla="*/ 16 w 76"/>
                <a:gd name="T2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111">
                  <a:moveTo>
                    <a:pt x="16" y="65"/>
                  </a:moveTo>
                  <a:cubicBezTo>
                    <a:pt x="6" y="71"/>
                    <a:pt x="0" y="80"/>
                    <a:pt x="0" y="88"/>
                  </a:cubicBezTo>
                  <a:cubicBezTo>
                    <a:pt x="0" y="102"/>
                    <a:pt x="18" y="111"/>
                    <a:pt x="38" y="111"/>
                  </a:cubicBezTo>
                  <a:cubicBezTo>
                    <a:pt x="60" y="111"/>
                    <a:pt x="75" y="99"/>
                    <a:pt x="76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5" y="97"/>
                    <a:pt x="58" y="105"/>
                    <a:pt x="38" y="105"/>
                  </a:cubicBezTo>
                  <a:cubicBezTo>
                    <a:pt x="24" y="105"/>
                    <a:pt x="13" y="95"/>
                    <a:pt x="13" y="84"/>
                  </a:cubicBezTo>
                  <a:cubicBezTo>
                    <a:pt x="13" y="82"/>
                    <a:pt x="14" y="79"/>
                    <a:pt x="16" y="76"/>
                  </a:cubicBezTo>
                  <a:cubicBezTo>
                    <a:pt x="16" y="75"/>
                    <a:pt x="16" y="74"/>
                    <a:pt x="16" y="73"/>
                  </a:cubicBezTo>
                  <a:cubicBezTo>
                    <a:pt x="16" y="65"/>
                    <a:pt x="16" y="65"/>
                    <a:pt x="16" y="65"/>
                  </a:cubicBezTo>
                  <a:moveTo>
                    <a:pt x="16" y="0"/>
                  </a:moveTo>
                  <a:cubicBezTo>
                    <a:pt x="11" y="4"/>
                    <a:pt x="8" y="11"/>
                    <a:pt x="8" y="17"/>
                  </a:cubicBezTo>
                  <a:cubicBezTo>
                    <a:pt x="8" y="25"/>
                    <a:pt x="11" y="32"/>
                    <a:pt x="16" y="37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6" name="Freeform 61"/>
            <p:cNvSpPr>
              <a:spLocks/>
            </p:cNvSpPr>
            <p:nvPr/>
          </p:nvSpPr>
          <p:spPr bwMode="auto">
            <a:xfrm>
              <a:off x="4924258" y="1278056"/>
              <a:ext cx="82550" cy="79375"/>
            </a:xfrm>
            <a:custGeom>
              <a:avLst/>
              <a:gdLst>
                <a:gd name="T0" fmla="*/ 31 w 52"/>
                <a:gd name="T1" fmla="*/ 0 h 50"/>
                <a:gd name="T2" fmla="*/ 21 w 52"/>
                <a:gd name="T3" fmla="*/ 0 h 50"/>
                <a:gd name="T4" fmla="*/ 21 w 52"/>
                <a:gd name="T5" fmla="*/ 20 h 50"/>
                <a:gd name="T6" fmla="*/ 0 w 52"/>
                <a:gd name="T7" fmla="*/ 20 h 50"/>
                <a:gd name="T8" fmla="*/ 0 w 52"/>
                <a:gd name="T9" fmla="*/ 31 h 50"/>
                <a:gd name="T10" fmla="*/ 21 w 52"/>
                <a:gd name="T11" fmla="*/ 31 h 50"/>
                <a:gd name="T12" fmla="*/ 21 w 52"/>
                <a:gd name="T13" fmla="*/ 50 h 50"/>
                <a:gd name="T14" fmla="*/ 31 w 52"/>
                <a:gd name="T15" fmla="*/ 50 h 50"/>
                <a:gd name="T16" fmla="*/ 31 w 52"/>
                <a:gd name="T17" fmla="*/ 31 h 50"/>
                <a:gd name="T18" fmla="*/ 52 w 52"/>
                <a:gd name="T19" fmla="*/ 31 h 50"/>
                <a:gd name="T20" fmla="*/ 52 w 52"/>
                <a:gd name="T21" fmla="*/ 20 h 50"/>
                <a:gd name="T22" fmla="*/ 31 w 52"/>
                <a:gd name="T23" fmla="*/ 20 h 50"/>
                <a:gd name="T24" fmla="*/ 31 w 52"/>
                <a:gd name="T2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50">
                  <a:moveTo>
                    <a:pt x="31" y="0"/>
                  </a:moveTo>
                  <a:lnTo>
                    <a:pt x="21" y="0"/>
                  </a:lnTo>
                  <a:lnTo>
                    <a:pt x="21" y="20"/>
                  </a:lnTo>
                  <a:lnTo>
                    <a:pt x="0" y="20"/>
                  </a:lnTo>
                  <a:lnTo>
                    <a:pt x="0" y="31"/>
                  </a:lnTo>
                  <a:lnTo>
                    <a:pt x="21" y="31"/>
                  </a:lnTo>
                  <a:lnTo>
                    <a:pt x="21" y="50"/>
                  </a:lnTo>
                  <a:lnTo>
                    <a:pt x="31" y="50"/>
                  </a:lnTo>
                  <a:lnTo>
                    <a:pt x="31" y="31"/>
                  </a:lnTo>
                  <a:lnTo>
                    <a:pt x="52" y="31"/>
                  </a:lnTo>
                  <a:lnTo>
                    <a:pt x="52" y="20"/>
                  </a:lnTo>
                  <a:lnTo>
                    <a:pt x="31" y="2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EF8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7" name="Freeform 62"/>
            <p:cNvSpPr>
              <a:spLocks/>
            </p:cNvSpPr>
            <p:nvPr/>
          </p:nvSpPr>
          <p:spPr bwMode="auto">
            <a:xfrm>
              <a:off x="4924258" y="1278056"/>
              <a:ext cx="82550" cy="79375"/>
            </a:xfrm>
            <a:custGeom>
              <a:avLst/>
              <a:gdLst>
                <a:gd name="T0" fmla="*/ 31 w 52"/>
                <a:gd name="T1" fmla="*/ 0 h 50"/>
                <a:gd name="T2" fmla="*/ 21 w 52"/>
                <a:gd name="T3" fmla="*/ 0 h 50"/>
                <a:gd name="T4" fmla="*/ 21 w 52"/>
                <a:gd name="T5" fmla="*/ 20 h 50"/>
                <a:gd name="T6" fmla="*/ 0 w 52"/>
                <a:gd name="T7" fmla="*/ 20 h 50"/>
                <a:gd name="T8" fmla="*/ 0 w 52"/>
                <a:gd name="T9" fmla="*/ 31 h 50"/>
                <a:gd name="T10" fmla="*/ 21 w 52"/>
                <a:gd name="T11" fmla="*/ 31 h 50"/>
                <a:gd name="T12" fmla="*/ 21 w 52"/>
                <a:gd name="T13" fmla="*/ 50 h 50"/>
                <a:gd name="T14" fmla="*/ 31 w 52"/>
                <a:gd name="T15" fmla="*/ 50 h 50"/>
                <a:gd name="T16" fmla="*/ 31 w 52"/>
                <a:gd name="T17" fmla="*/ 31 h 50"/>
                <a:gd name="T18" fmla="*/ 52 w 52"/>
                <a:gd name="T19" fmla="*/ 31 h 50"/>
                <a:gd name="T20" fmla="*/ 52 w 52"/>
                <a:gd name="T21" fmla="*/ 20 h 50"/>
                <a:gd name="T22" fmla="*/ 31 w 52"/>
                <a:gd name="T23" fmla="*/ 20 h 50"/>
                <a:gd name="T24" fmla="*/ 31 w 52"/>
                <a:gd name="T2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50">
                  <a:moveTo>
                    <a:pt x="31" y="0"/>
                  </a:moveTo>
                  <a:lnTo>
                    <a:pt x="21" y="0"/>
                  </a:lnTo>
                  <a:lnTo>
                    <a:pt x="21" y="20"/>
                  </a:lnTo>
                  <a:lnTo>
                    <a:pt x="0" y="20"/>
                  </a:lnTo>
                  <a:lnTo>
                    <a:pt x="0" y="31"/>
                  </a:lnTo>
                  <a:lnTo>
                    <a:pt x="21" y="31"/>
                  </a:lnTo>
                  <a:lnTo>
                    <a:pt x="21" y="50"/>
                  </a:lnTo>
                  <a:lnTo>
                    <a:pt x="31" y="50"/>
                  </a:lnTo>
                  <a:lnTo>
                    <a:pt x="31" y="31"/>
                  </a:lnTo>
                  <a:lnTo>
                    <a:pt x="52" y="31"/>
                  </a:lnTo>
                  <a:lnTo>
                    <a:pt x="52" y="20"/>
                  </a:lnTo>
                  <a:lnTo>
                    <a:pt x="31" y="20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" name="Freeform 63"/>
            <p:cNvSpPr>
              <a:spLocks noEditPoints="1"/>
            </p:cNvSpPr>
            <p:nvPr/>
          </p:nvSpPr>
          <p:spPr bwMode="auto">
            <a:xfrm>
              <a:off x="4798845" y="1278056"/>
              <a:ext cx="119063" cy="190500"/>
            </a:xfrm>
            <a:custGeom>
              <a:avLst/>
              <a:gdLst>
                <a:gd name="T0" fmla="*/ 27 w 61"/>
                <a:gd name="T1" fmla="*/ 50 h 97"/>
                <a:gd name="T2" fmla="*/ 26 w 61"/>
                <a:gd name="T3" fmla="*/ 50 h 97"/>
                <a:gd name="T4" fmla="*/ 6 w 61"/>
                <a:gd name="T5" fmla="*/ 28 h 97"/>
                <a:gd name="T6" fmla="*/ 20 w 61"/>
                <a:gd name="T7" fmla="*/ 6 h 97"/>
                <a:gd name="T8" fmla="*/ 20 w 61"/>
                <a:gd name="T9" fmla="*/ 6 h 97"/>
                <a:gd name="T10" fmla="*/ 40 w 61"/>
                <a:gd name="T11" fmla="*/ 29 h 97"/>
                <a:gd name="T12" fmla="*/ 27 w 61"/>
                <a:gd name="T13" fmla="*/ 50 h 97"/>
                <a:gd name="T14" fmla="*/ 61 w 61"/>
                <a:gd name="T15" fmla="*/ 0 h 97"/>
                <a:gd name="T16" fmla="*/ 25 w 61"/>
                <a:gd name="T17" fmla="*/ 0 h 97"/>
                <a:gd name="T18" fmla="*/ 0 w 61"/>
                <a:gd name="T19" fmla="*/ 11 h 97"/>
                <a:gd name="T20" fmla="*/ 0 w 61"/>
                <a:gd name="T21" fmla="*/ 48 h 97"/>
                <a:gd name="T22" fmla="*/ 19 w 61"/>
                <a:gd name="T23" fmla="*/ 55 h 97"/>
                <a:gd name="T24" fmla="*/ 23 w 61"/>
                <a:gd name="T25" fmla="*/ 55 h 97"/>
                <a:gd name="T26" fmla="*/ 21 w 61"/>
                <a:gd name="T27" fmla="*/ 62 h 97"/>
                <a:gd name="T28" fmla="*/ 26 w 61"/>
                <a:gd name="T29" fmla="*/ 71 h 97"/>
                <a:gd name="T30" fmla="*/ 19 w 61"/>
                <a:gd name="T31" fmla="*/ 71 h 97"/>
                <a:gd name="T32" fmla="*/ 0 w 61"/>
                <a:gd name="T33" fmla="*/ 76 h 97"/>
                <a:gd name="T34" fmla="*/ 0 w 61"/>
                <a:gd name="T35" fmla="*/ 84 h 97"/>
                <a:gd name="T36" fmla="*/ 0 w 61"/>
                <a:gd name="T37" fmla="*/ 87 h 97"/>
                <a:gd name="T38" fmla="*/ 24 w 61"/>
                <a:gd name="T39" fmla="*/ 76 h 97"/>
                <a:gd name="T40" fmla="*/ 24 w 61"/>
                <a:gd name="T41" fmla="*/ 76 h 97"/>
                <a:gd name="T42" fmla="*/ 33 w 61"/>
                <a:gd name="T43" fmla="*/ 77 h 97"/>
                <a:gd name="T44" fmla="*/ 49 w 61"/>
                <a:gd name="T45" fmla="*/ 92 h 97"/>
                <a:gd name="T46" fmla="*/ 50 w 61"/>
                <a:gd name="T47" fmla="*/ 96 h 97"/>
                <a:gd name="T48" fmla="*/ 50 w 61"/>
                <a:gd name="T49" fmla="*/ 97 h 97"/>
                <a:gd name="T50" fmla="*/ 60 w 61"/>
                <a:gd name="T51" fmla="*/ 97 h 97"/>
                <a:gd name="T52" fmla="*/ 61 w 61"/>
                <a:gd name="T53" fmla="*/ 94 h 97"/>
                <a:gd name="T54" fmla="*/ 47 w 61"/>
                <a:gd name="T55" fmla="*/ 69 h 97"/>
                <a:gd name="T56" fmla="*/ 36 w 61"/>
                <a:gd name="T57" fmla="*/ 58 h 97"/>
                <a:gd name="T58" fmla="*/ 43 w 61"/>
                <a:gd name="T59" fmla="*/ 48 h 97"/>
                <a:gd name="T60" fmla="*/ 54 w 61"/>
                <a:gd name="T61" fmla="*/ 29 h 97"/>
                <a:gd name="T62" fmla="*/ 44 w 61"/>
                <a:gd name="T63" fmla="*/ 8 h 97"/>
                <a:gd name="T64" fmla="*/ 53 w 61"/>
                <a:gd name="T65" fmla="*/ 8 h 97"/>
                <a:gd name="T66" fmla="*/ 61 w 61"/>
                <a:gd name="T6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97">
                  <a:moveTo>
                    <a:pt x="27" y="50"/>
                  </a:moveTo>
                  <a:cubicBezTo>
                    <a:pt x="26" y="50"/>
                    <a:pt x="26" y="50"/>
                    <a:pt x="26" y="50"/>
                  </a:cubicBezTo>
                  <a:cubicBezTo>
                    <a:pt x="16" y="49"/>
                    <a:pt x="7" y="40"/>
                    <a:pt x="6" y="28"/>
                  </a:cubicBezTo>
                  <a:cubicBezTo>
                    <a:pt x="4" y="15"/>
                    <a:pt x="1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30" y="6"/>
                    <a:pt x="38" y="16"/>
                    <a:pt x="40" y="29"/>
                  </a:cubicBezTo>
                  <a:cubicBezTo>
                    <a:pt x="41" y="42"/>
                    <a:pt x="36" y="50"/>
                    <a:pt x="27" y="50"/>
                  </a:cubicBezTo>
                  <a:moveTo>
                    <a:pt x="61" y="0"/>
                  </a:moveTo>
                  <a:cubicBezTo>
                    <a:pt x="61" y="0"/>
                    <a:pt x="35" y="0"/>
                    <a:pt x="25" y="0"/>
                  </a:cubicBezTo>
                  <a:cubicBezTo>
                    <a:pt x="15" y="0"/>
                    <a:pt x="6" y="4"/>
                    <a:pt x="0" y="11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4" y="52"/>
                    <a:pt x="11" y="55"/>
                    <a:pt x="19" y="55"/>
                  </a:cubicBezTo>
                  <a:cubicBezTo>
                    <a:pt x="20" y="55"/>
                    <a:pt x="21" y="55"/>
                    <a:pt x="23" y="55"/>
                  </a:cubicBezTo>
                  <a:cubicBezTo>
                    <a:pt x="21" y="57"/>
                    <a:pt x="21" y="59"/>
                    <a:pt x="21" y="62"/>
                  </a:cubicBezTo>
                  <a:cubicBezTo>
                    <a:pt x="21" y="66"/>
                    <a:pt x="23" y="69"/>
                    <a:pt x="26" y="71"/>
                  </a:cubicBezTo>
                  <a:cubicBezTo>
                    <a:pt x="24" y="71"/>
                    <a:pt x="22" y="71"/>
                    <a:pt x="19" y="71"/>
                  </a:cubicBezTo>
                  <a:cubicBezTo>
                    <a:pt x="12" y="71"/>
                    <a:pt x="5" y="73"/>
                    <a:pt x="0" y="76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5"/>
                    <a:pt x="0" y="86"/>
                    <a:pt x="0" y="87"/>
                  </a:cubicBezTo>
                  <a:cubicBezTo>
                    <a:pt x="4" y="80"/>
                    <a:pt x="13" y="76"/>
                    <a:pt x="24" y="76"/>
                  </a:cubicBezTo>
                  <a:cubicBezTo>
                    <a:pt x="24" y="76"/>
                    <a:pt x="24" y="76"/>
                    <a:pt x="24" y="76"/>
                  </a:cubicBezTo>
                  <a:cubicBezTo>
                    <a:pt x="27" y="76"/>
                    <a:pt x="31" y="76"/>
                    <a:pt x="33" y="77"/>
                  </a:cubicBezTo>
                  <a:cubicBezTo>
                    <a:pt x="41" y="83"/>
                    <a:pt x="48" y="86"/>
                    <a:pt x="49" y="92"/>
                  </a:cubicBezTo>
                  <a:cubicBezTo>
                    <a:pt x="49" y="93"/>
                    <a:pt x="50" y="95"/>
                    <a:pt x="50" y="96"/>
                  </a:cubicBezTo>
                  <a:cubicBezTo>
                    <a:pt x="50" y="96"/>
                    <a:pt x="50" y="97"/>
                    <a:pt x="5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1" y="96"/>
                    <a:pt x="61" y="95"/>
                    <a:pt x="61" y="94"/>
                  </a:cubicBezTo>
                  <a:cubicBezTo>
                    <a:pt x="61" y="84"/>
                    <a:pt x="58" y="78"/>
                    <a:pt x="47" y="69"/>
                  </a:cubicBezTo>
                  <a:cubicBezTo>
                    <a:pt x="43" y="67"/>
                    <a:pt x="36" y="62"/>
                    <a:pt x="36" y="58"/>
                  </a:cubicBezTo>
                  <a:cubicBezTo>
                    <a:pt x="36" y="54"/>
                    <a:pt x="37" y="52"/>
                    <a:pt x="43" y="48"/>
                  </a:cubicBezTo>
                  <a:cubicBezTo>
                    <a:pt x="50" y="43"/>
                    <a:pt x="54" y="36"/>
                    <a:pt x="54" y="29"/>
                  </a:cubicBezTo>
                  <a:cubicBezTo>
                    <a:pt x="54" y="20"/>
                    <a:pt x="50" y="12"/>
                    <a:pt x="44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61" y="0"/>
                    <a:pt x="61" y="0"/>
                    <a:pt x="61" y="0"/>
                  </a:cubicBezTo>
                </a:path>
              </a:pathLst>
            </a:custGeom>
            <a:solidFill>
              <a:srgbClr val="FEF8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59" name="Group 393"/>
          <p:cNvGrpSpPr/>
          <p:nvPr/>
        </p:nvGrpSpPr>
        <p:grpSpPr>
          <a:xfrm>
            <a:off x="7145382" y="3655428"/>
            <a:ext cx="278365" cy="277238"/>
            <a:chOff x="2809875" y="2679700"/>
            <a:chExt cx="392113" cy="390525"/>
          </a:xfrm>
        </p:grpSpPr>
        <p:sp>
          <p:nvSpPr>
            <p:cNvPr id="360" name="Oval 70"/>
            <p:cNvSpPr>
              <a:spLocks noChangeArrowheads="1"/>
            </p:cNvSpPr>
            <p:nvPr/>
          </p:nvSpPr>
          <p:spPr bwMode="auto">
            <a:xfrm>
              <a:off x="2809875" y="2679700"/>
              <a:ext cx="392113" cy="390525"/>
            </a:xfrm>
            <a:prstGeom prst="ellipse">
              <a:avLst/>
            </a:prstGeom>
            <a:solidFill>
              <a:srgbClr val="008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1" name="Freeform 71"/>
            <p:cNvSpPr>
              <a:spLocks noEditPoints="1"/>
            </p:cNvSpPr>
            <p:nvPr/>
          </p:nvSpPr>
          <p:spPr bwMode="auto">
            <a:xfrm>
              <a:off x="2908300" y="2771775"/>
              <a:ext cx="192088" cy="192088"/>
            </a:xfrm>
            <a:custGeom>
              <a:avLst/>
              <a:gdLst>
                <a:gd name="T0" fmla="*/ 23 w 98"/>
                <a:gd name="T1" fmla="*/ 98 h 98"/>
                <a:gd name="T2" fmla="*/ 2 w 98"/>
                <a:gd name="T3" fmla="*/ 98 h 98"/>
                <a:gd name="T4" fmla="*/ 2 w 98"/>
                <a:gd name="T5" fmla="*/ 32 h 98"/>
                <a:gd name="T6" fmla="*/ 23 w 98"/>
                <a:gd name="T7" fmla="*/ 32 h 98"/>
                <a:gd name="T8" fmla="*/ 23 w 98"/>
                <a:gd name="T9" fmla="*/ 98 h 98"/>
                <a:gd name="T10" fmla="*/ 12 w 98"/>
                <a:gd name="T11" fmla="*/ 24 h 98"/>
                <a:gd name="T12" fmla="*/ 0 w 98"/>
                <a:gd name="T13" fmla="*/ 12 h 98"/>
                <a:gd name="T14" fmla="*/ 12 w 98"/>
                <a:gd name="T15" fmla="*/ 0 h 98"/>
                <a:gd name="T16" fmla="*/ 24 w 98"/>
                <a:gd name="T17" fmla="*/ 12 h 98"/>
                <a:gd name="T18" fmla="*/ 12 w 98"/>
                <a:gd name="T19" fmla="*/ 24 h 98"/>
                <a:gd name="T20" fmla="*/ 98 w 98"/>
                <a:gd name="T21" fmla="*/ 98 h 98"/>
                <a:gd name="T22" fmla="*/ 78 w 98"/>
                <a:gd name="T23" fmla="*/ 98 h 98"/>
                <a:gd name="T24" fmla="*/ 78 w 98"/>
                <a:gd name="T25" fmla="*/ 64 h 98"/>
                <a:gd name="T26" fmla="*/ 67 w 98"/>
                <a:gd name="T27" fmla="*/ 49 h 98"/>
                <a:gd name="T28" fmla="*/ 55 w 98"/>
                <a:gd name="T29" fmla="*/ 64 h 98"/>
                <a:gd name="T30" fmla="*/ 55 w 98"/>
                <a:gd name="T31" fmla="*/ 98 h 98"/>
                <a:gd name="T32" fmla="*/ 35 w 98"/>
                <a:gd name="T33" fmla="*/ 98 h 98"/>
                <a:gd name="T34" fmla="*/ 35 w 98"/>
                <a:gd name="T35" fmla="*/ 32 h 98"/>
                <a:gd name="T36" fmla="*/ 55 w 98"/>
                <a:gd name="T37" fmla="*/ 32 h 98"/>
                <a:gd name="T38" fmla="*/ 55 w 98"/>
                <a:gd name="T39" fmla="*/ 41 h 98"/>
                <a:gd name="T40" fmla="*/ 75 w 98"/>
                <a:gd name="T41" fmla="*/ 30 h 98"/>
                <a:gd name="T42" fmla="*/ 98 w 98"/>
                <a:gd name="T43" fmla="*/ 56 h 98"/>
                <a:gd name="T44" fmla="*/ 98 w 98"/>
                <a:gd name="T45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8" h="98">
                  <a:moveTo>
                    <a:pt x="23" y="98"/>
                  </a:moveTo>
                  <a:cubicBezTo>
                    <a:pt x="2" y="98"/>
                    <a:pt x="2" y="98"/>
                    <a:pt x="2" y="98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3" y="32"/>
                    <a:pt x="23" y="32"/>
                    <a:pt x="23" y="32"/>
                  </a:cubicBezTo>
                  <a:lnTo>
                    <a:pt x="23" y="98"/>
                  </a:lnTo>
                  <a:close/>
                  <a:moveTo>
                    <a:pt x="12" y="24"/>
                  </a:moveTo>
                  <a:cubicBezTo>
                    <a:pt x="6" y="24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8"/>
                    <a:pt x="19" y="24"/>
                    <a:pt x="12" y="24"/>
                  </a:cubicBezTo>
                  <a:close/>
                  <a:moveTo>
                    <a:pt x="98" y="98"/>
                  </a:moveTo>
                  <a:cubicBezTo>
                    <a:pt x="78" y="98"/>
                    <a:pt x="78" y="98"/>
                    <a:pt x="78" y="98"/>
                  </a:cubicBezTo>
                  <a:cubicBezTo>
                    <a:pt x="78" y="98"/>
                    <a:pt x="78" y="73"/>
                    <a:pt x="78" y="64"/>
                  </a:cubicBezTo>
                  <a:cubicBezTo>
                    <a:pt x="78" y="54"/>
                    <a:pt x="75" y="49"/>
                    <a:pt x="67" y="49"/>
                  </a:cubicBezTo>
                  <a:cubicBezTo>
                    <a:pt x="59" y="49"/>
                    <a:pt x="55" y="54"/>
                    <a:pt x="55" y="64"/>
                  </a:cubicBezTo>
                  <a:cubicBezTo>
                    <a:pt x="55" y="74"/>
                    <a:pt x="55" y="98"/>
                    <a:pt x="55" y="98"/>
                  </a:cubicBezTo>
                  <a:cubicBezTo>
                    <a:pt x="35" y="98"/>
                    <a:pt x="35" y="98"/>
                    <a:pt x="35" y="98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5" y="41"/>
                    <a:pt x="61" y="30"/>
                    <a:pt x="75" y="30"/>
                  </a:cubicBezTo>
                  <a:cubicBezTo>
                    <a:pt x="89" y="30"/>
                    <a:pt x="98" y="39"/>
                    <a:pt x="98" y="56"/>
                  </a:cubicBezTo>
                  <a:cubicBezTo>
                    <a:pt x="98" y="74"/>
                    <a:pt x="98" y="98"/>
                    <a:pt x="98" y="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62" name="Group 393"/>
          <p:cNvGrpSpPr/>
          <p:nvPr/>
        </p:nvGrpSpPr>
        <p:grpSpPr>
          <a:xfrm>
            <a:off x="5246108" y="3842965"/>
            <a:ext cx="299880" cy="298666"/>
            <a:chOff x="2809875" y="2679700"/>
            <a:chExt cx="392113" cy="390525"/>
          </a:xfrm>
        </p:grpSpPr>
        <p:sp>
          <p:nvSpPr>
            <p:cNvPr id="363" name="Oval 70"/>
            <p:cNvSpPr>
              <a:spLocks noChangeArrowheads="1"/>
            </p:cNvSpPr>
            <p:nvPr/>
          </p:nvSpPr>
          <p:spPr bwMode="auto">
            <a:xfrm>
              <a:off x="2809875" y="2679700"/>
              <a:ext cx="392113" cy="390525"/>
            </a:xfrm>
            <a:prstGeom prst="ellipse">
              <a:avLst/>
            </a:prstGeom>
            <a:solidFill>
              <a:srgbClr val="008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4" name="Freeform 71"/>
            <p:cNvSpPr>
              <a:spLocks noEditPoints="1"/>
            </p:cNvSpPr>
            <p:nvPr/>
          </p:nvSpPr>
          <p:spPr bwMode="auto">
            <a:xfrm>
              <a:off x="2908300" y="2771775"/>
              <a:ext cx="192088" cy="192088"/>
            </a:xfrm>
            <a:custGeom>
              <a:avLst/>
              <a:gdLst>
                <a:gd name="T0" fmla="*/ 23 w 98"/>
                <a:gd name="T1" fmla="*/ 98 h 98"/>
                <a:gd name="T2" fmla="*/ 2 w 98"/>
                <a:gd name="T3" fmla="*/ 98 h 98"/>
                <a:gd name="T4" fmla="*/ 2 w 98"/>
                <a:gd name="T5" fmla="*/ 32 h 98"/>
                <a:gd name="T6" fmla="*/ 23 w 98"/>
                <a:gd name="T7" fmla="*/ 32 h 98"/>
                <a:gd name="T8" fmla="*/ 23 w 98"/>
                <a:gd name="T9" fmla="*/ 98 h 98"/>
                <a:gd name="T10" fmla="*/ 12 w 98"/>
                <a:gd name="T11" fmla="*/ 24 h 98"/>
                <a:gd name="T12" fmla="*/ 0 w 98"/>
                <a:gd name="T13" fmla="*/ 12 h 98"/>
                <a:gd name="T14" fmla="*/ 12 w 98"/>
                <a:gd name="T15" fmla="*/ 0 h 98"/>
                <a:gd name="T16" fmla="*/ 24 w 98"/>
                <a:gd name="T17" fmla="*/ 12 h 98"/>
                <a:gd name="T18" fmla="*/ 12 w 98"/>
                <a:gd name="T19" fmla="*/ 24 h 98"/>
                <a:gd name="T20" fmla="*/ 98 w 98"/>
                <a:gd name="T21" fmla="*/ 98 h 98"/>
                <a:gd name="T22" fmla="*/ 78 w 98"/>
                <a:gd name="T23" fmla="*/ 98 h 98"/>
                <a:gd name="T24" fmla="*/ 78 w 98"/>
                <a:gd name="T25" fmla="*/ 64 h 98"/>
                <a:gd name="T26" fmla="*/ 67 w 98"/>
                <a:gd name="T27" fmla="*/ 49 h 98"/>
                <a:gd name="T28" fmla="*/ 55 w 98"/>
                <a:gd name="T29" fmla="*/ 64 h 98"/>
                <a:gd name="T30" fmla="*/ 55 w 98"/>
                <a:gd name="T31" fmla="*/ 98 h 98"/>
                <a:gd name="T32" fmla="*/ 35 w 98"/>
                <a:gd name="T33" fmla="*/ 98 h 98"/>
                <a:gd name="T34" fmla="*/ 35 w 98"/>
                <a:gd name="T35" fmla="*/ 32 h 98"/>
                <a:gd name="T36" fmla="*/ 55 w 98"/>
                <a:gd name="T37" fmla="*/ 32 h 98"/>
                <a:gd name="T38" fmla="*/ 55 w 98"/>
                <a:gd name="T39" fmla="*/ 41 h 98"/>
                <a:gd name="T40" fmla="*/ 75 w 98"/>
                <a:gd name="T41" fmla="*/ 30 h 98"/>
                <a:gd name="T42" fmla="*/ 98 w 98"/>
                <a:gd name="T43" fmla="*/ 56 h 98"/>
                <a:gd name="T44" fmla="*/ 98 w 98"/>
                <a:gd name="T45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8" h="98">
                  <a:moveTo>
                    <a:pt x="23" y="98"/>
                  </a:moveTo>
                  <a:cubicBezTo>
                    <a:pt x="2" y="98"/>
                    <a:pt x="2" y="98"/>
                    <a:pt x="2" y="98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3" y="32"/>
                    <a:pt x="23" y="32"/>
                    <a:pt x="23" y="32"/>
                  </a:cubicBezTo>
                  <a:lnTo>
                    <a:pt x="23" y="98"/>
                  </a:lnTo>
                  <a:close/>
                  <a:moveTo>
                    <a:pt x="12" y="24"/>
                  </a:moveTo>
                  <a:cubicBezTo>
                    <a:pt x="6" y="24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8"/>
                    <a:pt x="19" y="24"/>
                    <a:pt x="12" y="24"/>
                  </a:cubicBezTo>
                  <a:close/>
                  <a:moveTo>
                    <a:pt x="98" y="98"/>
                  </a:moveTo>
                  <a:cubicBezTo>
                    <a:pt x="78" y="98"/>
                    <a:pt x="78" y="98"/>
                    <a:pt x="78" y="98"/>
                  </a:cubicBezTo>
                  <a:cubicBezTo>
                    <a:pt x="78" y="98"/>
                    <a:pt x="78" y="73"/>
                    <a:pt x="78" y="64"/>
                  </a:cubicBezTo>
                  <a:cubicBezTo>
                    <a:pt x="78" y="54"/>
                    <a:pt x="75" y="49"/>
                    <a:pt x="67" y="49"/>
                  </a:cubicBezTo>
                  <a:cubicBezTo>
                    <a:pt x="59" y="49"/>
                    <a:pt x="55" y="54"/>
                    <a:pt x="55" y="64"/>
                  </a:cubicBezTo>
                  <a:cubicBezTo>
                    <a:pt x="55" y="74"/>
                    <a:pt x="55" y="98"/>
                    <a:pt x="55" y="98"/>
                  </a:cubicBezTo>
                  <a:cubicBezTo>
                    <a:pt x="35" y="98"/>
                    <a:pt x="35" y="98"/>
                    <a:pt x="35" y="98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5" y="41"/>
                    <a:pt x="61" y="30"/>
                    <a:pt x="75" y="30"/>
                  </a:cubicBezTo>
                  <a:cubicBezTo>
                    <a:pt x="89" y="30"/>
                    <a:pt x="98" y="39"/>
                    <a:pt x="98" y="56"/>
                  </a:cubicBezTo>
                  <a:cubicBezTo>
                    <a:pt x="98" y="74"/>
                    <a:pt x="98" y="98"/>
                    <a:pt x="98" y="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65" name="Group 402"/>
          <p:cNvGrpSpPr/>
          <p:nvPr/>
        </p:nvGrpSpPr>
        <p:grpSpPr>
          <a:xfrm>
            <a:off x="4643457" y="4224669"/>
            <a:ext cx="448032" cy="448028"/>
            <a:chOff x="1763713" y="2155825"/>
            <a:chExt cx="392113" cy="392113"/>
          </a:xfrm>
        </p:grpSpPr>
        <p:sp>
          <p:nvSpPr>
            <p:cNvPr id="366" name="Oval 89"/>
            <p:cNvSpPr>
              <a:spLocks noChangeArrowheads="1"/>
            </p:cNvSpPr>
            <p:nvPr/>
          </p:nvSpPr>
          <p:spPr bwMode="auto">
            <a:xfrm>
              <a:off x="1763713" y="2155825"/>
              <a:ext cx="392113" cy="392113"/>
            </a:xfrm>
            <a:prstGeom prst="ellipse">
              <a:avLst/>
            </a:prstGeom>
            <a:solidFill>
              <a:srgbClr val="3C5A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7" name="Freeform 90"/>
            <p:cNvSpPr>
              <a:spLocks/>
            </p:cNvSpPr>
            <p:nvPr/>
          </p:nvSpPr>
          <p:spPr bwMode="auto">
            <a:xfrm>
              <a:off x="1897063" y="2236788"/>
              <a:ext cx="125413" cy="231775"/>
            </a:xfrm>
            <a:custGeom>
              <a:avLst/>
              <a:gdLst>
                <a:gd name="T0" fmla="*/ 0 w 64"/>
                <a:gd name="T1" fmla="*/ 64 h 119"/>
                <a:gd name="T2" fmla="*/ 0 w 64"/>
                <a:gd name="T3" fmla="*/ 40 h 119"/>
                <a:gd name="T4" fmla="*/ 18 w 64"/>
                <a:gd name="T5" fmla="*/ 40 h 119"/>
                <a:gd name="T6" fmla="*/ 18 w 64"/>
                <a:gd name="T7" fmla="*/ 31 h 119"/>
                <a:gd name="T8" fmla="*/ 45 w 64"/>
                <a:gd name="T9" fmla="*/ 0 h 119"/>
                <a:gd name="T10" fmla="*/ 64 w 64"/>
                <a:gd name="T11" fmla="*/ 0 h 119"/>
                <a:gd name="T12" fmla="*/ 64 w 64"/>
                <a:gd name="T13" fmla="*/ 24 h 119"/>
                <a:gd name="T14" fmla="*/ 45 w 64"/>
                <a:gd name="T15" fmla="*/ 24 h 119"/>
                <a:gd name="T16" fmla="*/ 40 w 64"/>
                <a:gd name="T17" fmla="*/ 30 h 119"/>
                <a:gd name="T18" fmla="*/ 40 w 64"/>
                <a:gd name="T19" fmla="*/ 40 h 119"/>
                <a:gd name="T20" fmla="*/ 64 w 64"/>
                <a:gd name="T21" fmla="*/ 40 h 119"/>
                <a:gd name="T22" fmla="*/ 64 w 64"/>
                <a:gd name="T23" fmla="*/ 64 h 119"/>
                <a:gd name="T24" fmla="*/ 40 w 64"/>
                <a:gd name="T25" fmla="*/ 64 h 119"/>
                <a:gd name="T26" fmla="*/ 40 w 64"/>
                <a:gd name="T27" fmla="*/ 119 h 119"/>
                <a:gd name="T28" fmla="*/ 18 w 64"/>
                <a:gd name="T29" fmla="*/ 119 h 119"/>
                <a:gd name="T30" fmla="*/ 18 w 64"/>
                <a:gd name="T31" fmla="*/ 64 h 119"/>
                <a:gd name="T32" fmla="*/ 0 w 64"/>
                <a:gd name="T33" fmla="*/ 6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" h="119">
                  <a:moveTo>
                    <a:pt x="0" y="6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14"/>
                    <a:pt x="30" y="0"/>
                    <a:pt x="45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3" y="24"/>
                    <a:pt x="40" y="26"/>
                    <a:pt x="40" y="30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64" y="40"/>
                    <a:pt x="64" y="40"/>
                    <a:pt x="64" y="40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40" y="119"/>
                    <a:pt x="40" y="119"/>
                    <a:pt x="40" y="119"/>
                  </a:cubicBezTo>
                  <a:cubicBezTo>
                    <a:pt x="18" y="119"/>
                    <a:pt x="18" y="119"/>
                    <a:pt x="18" y="119"/>
                  </a:cubicBezTo>
                  <a:cubicBezTo>
                    <a:pt x="18" y="64"/>
                    <a:pt x="18" y="64"/>
                    <a:pt x="18" y="64"/>
                  </a:cubicBezTo>
                  <a:lnTo>
                    <a:pt x="0" y="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68" name="Group 382"/>
          <p:cNvGrpSpPr/>
          <p:nvPr/>
        </p:nvGrpSpPr>
        <p:grpSpPr>
          <a:xfrm>
            <a:off x="4328796" y="4061251"/>
            <a:ext cx="293341" cy="293341"/>
            <a:chOff x="719138" y="3200400"/>
            <a:chExt cx="392113" cy="392113"/>
          </a:xfrm>
        </p:grpSpPr>
        <p:sp>
          <p:nvSpPr>
            <p:cNvPr id="369" name="Oval 93"/>
            <p:cNvSpPr>
              <a:spLocks noChangeArrowheads="1"/>
            </p:cNvSpPr>
            <p:nvPr/>
          </p:nvSpPr>
          <p:spPr bwMode="auto">
            <a:xfrm>
              <a:off x="719138" y="3200400"/>
              <a:ext cx="392113" cy="392113"/>
            </a:xfrm>
            <a:prstGeom prst="ellipse">
              <a:avLst/>
            </a:prstGeom>
            <a:solidFill>
              <a:srgbClr val="00A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0" name="Freeform 94"/>
            <p:cNvSpPr>
              <a:spLocks noEditPoints="1"/>
            </p:cNvSpPr>
            <p:nvPr/>
          </p:nvSpPr>
          <p:spPr bwMode="auto">
            <a:xfrm>
              <a:off x="796925" y="3276600"/>
              <a:ext cx="238125" cy="236538"/>
            </a:xfrm>
            <a:custGeom>
              <a:avLst/>
              <a:gdLst>
                <a:gd name="T0" fmla="*/ 116 w 121"/>
                <a:gd name="T1" fmla="*/ 71 h 121"/>
                <a:gd name="T2" fmla="*/ 117 w 121"/>
                <a:gd name="T3" fmla="*/ 61 h 121"/>
                <a:gd name="T4" fmla="*/ 61 w 121"/>
                <a:gd name="T5" fmla="*/ 4 h 121"/>
                <a:gd name="T6" fmla="*/ 50 w 121"/>
                <a:gd name="T7" fmla="*/ 5 h 121"/>
                <a:gd name="T8" fmla="*/ 33 w 121"/>
                <a:gd name="T9" fmla="*/ 0 h 121"/>
                <a:gd name="T10" fmla="*/ 0 w 121"/>
                <a:gd name="T11" fmla="*/ 33 h 121"/>
                <a:gd name="T12" fmla="*/ 5 w 121"/>
                <a:gd name="T13" fmla="*/ 51 h 121"/>
                <a:gd name="T14" fmla="*/ 4 w 121"/>
                <a:gd name="T15" fmla="*/ 61 h 121"/>
                <a:gd name="T16" fmla="*/ 61 w 121"/>
                <a:gd name="T17" fmla="*/ 117 h 121"/>
                <a:gd name="T18" fmla="*/ 71 w 121"/>
                <a:gd name="T19" fmla="*/ 116 h 121"/>
                <a:gd name="T20" fmla="*/ 88 w 121"/>
                <a:gd name="T21" fmla="*/ 121 h 121"/>
                <a:gd name="T22" fmla="*/ 121 w 121"/>
                <a:gd name="T23" fmla="*/ 88 h 121"/>
                <a:gd name="T24" fmla="*/ 116 w 121"/>
                <a:gd name="T25" fmla="*/ 71 h 121"/>
                <a:gd name="T26" fmla="*/ 63 w 121"/>
                <a:gd name="T27" fmla="*/ 100 h 121"/>
                <a:gd name="T28" fmla="*/ 30 w 121"/>
                <a:gd name="T29" fmla="*/ 80 h 121"/>
                <a:gd name="T30" fmla="*/ 37 w 121"/>
                <a:gd name="T31" fmla="*/ 73 h 121"/>
                <a:gd name="T32" fmla="*/ 61 w 121"/>
                <a:gd name="T33" fmla="*/ 87 h 121"/>
                <a:gd name="T34" fmla="*/ 76 w 121"/>
                <a:gd name="T35" fmla="*/ 77 h 121"/>
                <a:gd name="T36" fmla="*/ 30 w 121"/>
                <a:gd name="T37" fmla="*/ 44 h 121"/>
                <a:gd name="T38" fmla="*/ 61 w 121"/>
                <a:gd name="T39" fmla="*/ 21 h 121"/>
                <a:gd name="T40" fmla="*/ 91 w 121"/>
                <a:gd name="T41" fmla="*/ 37 h 121"/>
                <a:gd name="T42" fmla="*/ 83 w 121"/>
                <a:gd name="T43" fmla="*/ 46 h 121"/>
                <a:gd name="T44" fmla="*/ 59 w 121"/>
                <a:gd name="T45" fmla="*/ 35 h 121"/>
                <a:gd name="T46" fmla="*/ 48 w 121"/>
                <a:gd name="T47" fmla="*/ 43 h 121"/>
                <a:gd name="T48" fmla="*/ 93 w 121"/>
                <a:gd name="T49" fmla="*/ 75 h 121"/>
                <a:gd name="T50" fmla="*/ 63 w 121"/>
                <a:gd name="T51" fmla="*/ 10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1" h="121">
                  <a:moveTo>
                    <a:pt x="116" y="71"/>
                  </a:moveTo>
                  <a:cubicBezTo>
                    <a:pt x="117" y="67"/>
                    <a:pt x="117" y="64"/>
                    <a:pt x="117" y="61"/>
                  </a:cubicBezTo>
                  <a:cubicBezTo>
                    <a:pt x="117" y="30"/>
                    <a:pt x="92" y="4"/>
                    <a:pt x="61" y="4"/>
                  </a:cubicBezTo>
                  <a:cubicBezTo>
                    <a:pt x="57" y="4"/>
                    <a:pt x="53" y="5"/>
                    <a:pt x="50" y="5"/>
                  </a:cubicBezTo>
                  <a:cubicBezTo>
                    <a:pt x="45" y="2"/>
                    <a:pt x="39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ubicBezTo>
                    <a:pt x="0" y="40"/>
                    <a:pt x="2" y="46"/>
                    <a:pt x="5" y="51"/>
                  </a:cubicBezTo>
                  <a:cubicBezTo>
                    <a:pt x="4" y="54"/>
                    <a:pt x="4" y="57"/>
                    <a:pt x="4" y="61"/>
                  </a:cubicBezTo>
                  <a:cubicBezTo>
                    <a:pt x="4" y="92"/>
                    <a:pt x="29" y="117"/>
                    <a:pt x="61" y="117"/>
                  </a:cubicBezTo>
                  <a:cubicBezTo>
                    <a:pt x="64" y="117"/>
                    <a:pt x="68" y="117"/>
                    <a:pt x="71" y="116"/>
                  </a:cubicBezTo>
                  <a:cubicBezTo>
                    <a:pt x="76" y="119"/>
                    <a:pt x="82" y="121"/>
                    <a:pt x="88" y="121"/>
                  </a:cubicBezTo>
                  <a:cubicBezTo>
                    <a:pt x="106" y="121"/>
                    <a:pt x="121" y="106"/>
                    <a:pt x="121" y="88"/>
                  </a:cubicBezTo>
                  <a:cubicBezTo>
                    <a:pt x="121" y="82"/>
                    <a:pt x="119" y="76"/>
                    <a:pt x="116" y="71"/>
                  </a:cubicBezTo>
                  <a:close/>
                  <a:moveTo>
                    <a:pt x="63" y="100"/>
                  </a:moveTo>
                  <a:cubicBezTo>
                    <a:pt x="46" y="100"/>
                    <a:pt x="30" y="93"/>
                    <a:pt x="30" y="80"/>
                  </a:cubicBezTo>
                  <a:cubicBezTo>
                    <a:pt x="30" y="77"/>
                    <a:pt x="33" y="73"/>
                    <a:pt x="37" y="73"/>
                  </a:cubicBezTo>
                  <a:cubicBezTo>
                    <a:pt x="46" y="73"/>
                    <a:pt x="46" y="87"/>
                    <a:pt x="61" y="87"/>
                  </a:cubicBezTo>
                  <a:cubicBezTo>
                    <a:pt x="72" y="87"/>
                    <a:pt x="76" y="82"/>
                    <a:pt x="76" y="77"/>
                  </a:cubicBezTo>
                  <a:cubicBezTo>
                    <a:pt x="76" y="63"/>
                    <a:pt x="30" y="72"/>
                    <a:pt x="30" y="44"/>
                  </a:cubicBezTo>
                  <a:cubicBezTo>
                    <a:pt x="30" y="30"/>
                    <a:pt x="42" y="19"/>
                    <a:pt x="61" y="21"/>
                  </a:cubicBezTo>
                  <a:cubicBezTo>
                    <a:pt x="79" y="22"/>
                    <a:pt x="90" y="30"/>
                    <a:pt x="91" y="37"/>
                  </a:cubicBezTo>
                  <a:cubicBezTo>
                    <a:pt x="92" y="42"/>
                    <a:pt x="88" y="46"/>
                    <a:pt x="83" y="46"/>
                  </a:cubicBezTo>
                  <a:cubicBezTo>
                    <a:pt x="74" y="46"/>
                    <a:pt x="74" y="35"/>
                    <a:pt x="59" y="35"/>
                  </a:cubicBezTo>
                  <a:cubicBezTo>
                    <a:pt x="53" y="35"/>
                    <a:pt x="48" y="38"/>
                    <a:pt x="48" y="43"/>
                  </a:cubicBezTo>
                  <a:cubicBezTo>
                    <a:pt x="48" y="55"/>
                    <a:pt x="93" y="48"/>
                    <a:pt x="93" y="75"/>
                  </a:cubicBezTo>
                  <a:cubicBezTo>
                    <a:pt x="93" y="90"/>
                    <a:pt x="81" y="100"/>
                    <a:pt x="63" y="1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71" name="Group 66"/>
          <p:cNvGrpSpPr/>
          <p:nvPr/>
        </p:nvGrpSpPr>
        <p:grpSpPr>
          <a:xfrm>
            <a:off x="5270478" y="3388473"/>
            <a:ext cx="392113" cy="390525"/>
            <a:chOff x="5422900" y="2679700"/>
            <a:chExt cx="392113" cy="390525"/>
          </a:xfrm>
        </p:grpSpPr>
        <p:sp>
          <p:nvSpPr>
            <p:cNvPr id="372" name="Oval 74"/>
            <p:cNvSpPr>
              <a:spLocks noChangeArrowheads="1"/>
            </p:cNvSpPr>
            <p:nvPr/>
          </p:nvSpPr>
          <p:spPr bwMode="auto">
            <a:xfrm>
              <a:off x="5422900" y="2679700"/>
              <a:ext cx="392113" cy="390525"/>
            </a:xfrm>
            <a:prstGeom prst="ellipse">
              <a:avLst/>
            </a:prstGeom>
            <a:solidFill>
              <a:srgbClr val="CB20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" name="Freeform 75"/>
            <p:cNvSpPr>
              <a:spLocks/>
            </p:cNvSpPr>
            <p:nvPr/>
          </p:nvSpPr>
          <p:spPr bwMode="auto">
            <a:xfrm>
              <a:off x="5527675" y="2757488"/>
              <a:ext cx="180975" cy="233363"/>
            </a:xfrm>
            <a:custGeom>
              <a:avLst/>
              <a:gdLst>
                <a:gd name="T0" fmla="*/ 56 w 92"/>
                <a:gd name="T1" fmla="*/ 86 h 119"/>
                <a:gd name="T2" fmla="*/ 39 w 92"/>
                <a:gd name="T3" fmla="*/ 77 h 119"/>
                <a:gd name="T4" fmla="*/ 34 w 92"/>
                <a:gd name="T5" fmla="*/ 96 h 119"/>
                <a:gd name="T6" fmla="*/ 22 w 92"/>
                <a:gd name="T7" fmla="*/ 119 h 119"/>
                <a:gd name="T8" fmla="*/ 20 w 92"/>
                <a:gd name="T9" fmla="*/ 118 h 119"/>
                <a:gd name="T10" fmla="*/ 20 w 92"/>
                <a:gd name="T11" fmla="*/ 92 h 119"/>
                <a:gd name="T12" fmla="*/ 29 w 92"/>
                <a:gd name="T13" fmla="*/ 55 h 119"/>
                <a:gd name="T14" fmla="*/ 27 w 92"/>
                <a:gd name="T15" fmla="*/ 44 h 119"/>
                <a:gd name="T16" fmla="*/ 40 w 92"/>
                <a:gd name="T17" fmla="*/ 27 h 119"/>
                <a:gd name="T18" fmla="*/ 49 w 92"/>
                <a:gd name="T19" fmla="*/ 37 h 119"/>
                <a:gd name="T20" fmla="*/ 43 w 92"/>
                <a:gd name="T21" fmla="*/ 61 h 119"/>
                <a:gd name="T22" fmla="*/ 54 w 92"/>
                <a:gd name="T23" fmla="*/ 74 h 119"/>
                <a:gd name="T24" fmla="*/ 76 w 92"/>
                <a:gd name="T25" fmla="*/ 38 h 119"/>
                <a:gd name="T26" fmla="*/ 47 w 92"/>
                <a:gd name="T27" fmla="*/ 12 h 119"/>
                <a:gd name="T28" fmla="*/ 14 w 92"/>
                <a:gd name="T29" fmla="*/ 44 h 119"/>
                <a:gd name="T30" fmla="*/ 18 w 92"/>
                <a:gd name="T31" fmla="*/ 58 h 119"/>
                <a:gd name="T32" fmla="*/ 19 w 92"/>
                <a:gd name="T33" fmla="*/ 62 h 119"/>
                <a:gd name="T34" fmla="*/ 18 w 92"/>
                <a:gd name="T35" fmla="*/ 67 h 119"/>
                <a:gd name="T36" fmla="*/ 14 w 92"/>
                <a:gd name="T37" fmla="*/ 69 h 119"/>
                <a:gd name="T38" fmla="*/ 0 w 92"/>
                <a:gd name="T39" fmla="*/ 43 h 119"/>
                <a:gd name="T40" fmla="*/ 49 w 92"/>
                <a:gd name="T41" fmla="*/ 0 h 119"/>
                <a:gd name="T42" fmla="*/ 92 w 92"/>
                <a:gd name="T43" fmla="*/ 39 h 119"/>
                <a:gd name="T44" fmla="*/ 56 w 92"/>
                <a:gd name="T45" fmla="*/ 86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2" h="119">
                  <a:moveTo>
                    <a:pt x="56" y="86"/>
                  </a:moveTo>
                  <a:cubicBezTo>
                    <a:pt x="48" y="86"/>
                    <a:pt x="41" y="82"/>
                    <a:pt x="39" y="77"/>
                  </a:cubicBezTo>
                  <a:cubicBezTo>
                    <a:pt x="39" y="77"/>
                    <a:pt x="35" y="93"/>
                    <a:pt x="34" y="96"/>
                  </a:cubicBezTo>
                  <a:cubicBezTo>
                    <a:pt x="31" y="107"/>
                    <a:pt x="22" y="118"/>
                    <a:pt x="22" y="119"/>
                  </a:cubicBezTo>
                  <a:cubicBezTo>
                    <a:pt x="21" y="119"/>
                    <a:pt x="20" y="119"/>
                    <a:pt x="20" y="118"/>
                  </a:cubicBezTo>
                  <a:cubicBezTo>
                    <a:pt x="20" y="117"/>
                    <a:pt x="18" y="103"/>
                    <a:pt x="20" y="92"/>
                  </a:cubicBezTo>
                  <a:cubicBezTo>
                    <a:pt x="22" y="87"/>
                    <a:pt x="29" y="55"/>
                    <a:pt x="29" y="55"/>
                  </a:cubicBezTo>
                  <a:cubicBezTo>
                    <a:pt x="29" y="55"/>
                    <a:pt x="27" y="51"/>
                    <a:pt x="27" y="44"/>
                  </a:cubicBezTo>
                  <a:cubicBezTo>
                    <a:pt x="27" y="34"/>
                    <a:pt x="33" y="27"/>
                    <a:pt x="40" y="27"/>
                  </a:cubicBezTo>
                  <a:cubicBezTo>
                    <a:pt x="46" y="27"/>
                    <a:pt x="49" y="31"/>
                    <a:pt x="49" y="37"/>
                  </a:cubicBezTo>
                  <a:cubicBezTo>
                    <a:pt x="49" y="43"/>
                    <a:pt x="45" y="52"/>
                    <a:pt x="43" y="61"/>
                  </a:cubicBezTo>
                  <a:cubicBezTo>
                    <a:pt x="42" y="68"/>
                    <a:pt x="47" y="74"/>
                    <a:pt x="54" y="74"/>
                  </a:cubicBezTo>
                  <a:cubicBezTo>
                    <a:pt x="67" y="74"/>
                    <a:pt x="76" y="58"/>
                    <a:pt x="76" y="38"/>
                  </a:cubicBezTo>
                  <a:cubicBezTo>
                    <a:pt x="76" y="23"/>
                    <a:pt x="66" y="12"/>
                    <a:pt x="47" y="12"/>
                  </a:cubicBezTo>
                  <a:cubicBezTo>
                    <a:pt x="27" y="12"/>
                    <a:pt x="14" y="27"/>
                    <a:pt x="14" y="44"/>
                  </a:cubicBezTo>
                  <a:cubicBezTo>
                    <a:pt x="14" y="50"/>
                    <a:pt x="16" y="55"/>
                    <a:pt x="18" y="58"/>
                  </a:cubicBezTo>
                  <a:cubicBezTo>
                    <a:pt x="20" y="59"/>
                    <a:pt x="20" y="60"/>
                    <a:pt x="19" y="62"/>
                  </a:cubicBezTo>
                  <a:cubicBezTo>
                    <a:pt x="19" y="63"/>
                    <a:pt x="18" y="66"/>
                    <a:pt x="18" y="67"/>
                  </a:cubicBezTo>
                  <a:cubicBezTo>
                    <a:pt x="17" y="69"/>
                    <a:pt x="16" y="69"/>
                    <a:pt x="14" y="69"/>
                  </a:cubicBezTo>
                  <a:cubicBezTo>
                    <a:pt x="5" y="65"/>
                    <a:pt x="0" y="54"/>
                    <a:pt x="0" y="43"/>
                  </a:cubicBezTo>
                  <a:cubicBezTo>
                    <a:pt x="0" y="23"/>
                    <a:pt x="17" y="0"/>
                    <a:pt x="49" y="0"/>
                  </a:cubicBezTo>
                  <a:cubicBezTo>
                    <a:pt x="75" y="0"/>
                    <a:pt x="92" y="19"/>
                    <a:pt x="92" y="39"/>
                  </a:cubicBezTo>
                  <a:cubicBezTo>
                    <a:pt x="92" y="66"/>
                    <a:pt x="78" y="86"/>
                    <a:pt x="56" y="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74" name="Group 66"/>
          <p:cNvGrpSpPr/>
          <p:nvPr/>
        </p:nvGrpSpPr>
        <p:grpSpPr>
          <a:xfrm>
            <a:off x="6763515" y="4354593"/>
            <a:ext cx="663664" cy="660972"/>
            <a:chOff x="5422900" y="2679700"/>
            <a:chExt cx="392113" cy="390525"/>
          </a:xfrm>
        </p:grpSpPr>
        <p:sp>
          <p:nvSpPr>
            <p:cNvPr id="375" name="Oval 74"/>
            <p:cNvSpPr>
              <a:spLocks noChangeArrowheads="1"/>
            </p:cNvSpPr>
            <p:nvPr/>
          </p:nvSpPr>
          <p:spPr bwMode="auto">
            <a:xfrm>
              <a:off x="5422900" y="2679700"/>
              <a:ext cx="392113" cy="390525"/>
            </a:xfrm>
            <a:prstGeom prst="ellipse">
              <a:avLst/>
            </a:prstGeom>
            <a:solidFill>
              <a:srgbClr val="CB20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6" name="Freeform 75"/>
            <p:cNvSpPr>
              <a:spLocks/>
            </p:cNvSpPr>
            <p:nvPr/>
          </p:nvSpPr>
          <p:spPr bwMode="auto">
            <a:xfrm>
              <a:off x="5527675" y="2757488"/>
              <a:ext cx="180975" cy="233363"/>
            </a:xfrm>
            <a:custGeom>
              <a:avLst/>
              <a:gdLst>
                <a:gd name="T0" fmla="*/ 56 w 92"/>
                <a:gd name="T1" fmla="*/ 86 h 119"/>
                <a:gd name="T2" fmla="*/ 39 w 92"/>
                <a:gd name="T3" fmla="*/ 77 h 119"/>
                <a:gd name="T4" fmla="*/ 34 w 92"/>
                <a:gd name="T5" fmla="*/ 96 h 119"/>
                <a:gd name="T6" fmla="*/ 22 w 92"/>
                <a:gd name="T7" fmla="*/ 119 h 119"/>
                <a:gd name="T8" fmla="*/ 20 w 92"/>
                <a:gd name="T9" fmla="*/ 118 h 119"/>
                <a:gd name="T10" fmla="*/ 20 w 92"/>
                <a:gd name="T11" fmla="*/ 92 h 119"/>
                <a:gd name="T12" fmla="*/ 29 w 92"/>
                <a:gd name="T13" fmla="*/ 55 h 119"/>
                <a:gd name="T14" fmla="*/ 27 w 92"/>
                <a:gd name="T15" fmla="*/ 44 h 119"/>
                <a:gd name="T16" fmla="*/ 40 w 92"/>
                <a:gd name="T17" fmla="*/ 27 h 119"/>
                <a:gd name="T18" fmla="*/ 49 w 92"/>
                <a:gd name="T19" fmla="*/ 37 h 119"/>
                <a:gd name="T20" fmla="*/ 43 w 92"/>
                <a:gd name="T21" fmla="*/ 61 h 119"/>
                <a:gd name="T22" fmla="*/ 54 w 92"/>
                <a:gd name="T23" fmla="*/ 74 h 119"/>
                <a:gd name="T24" fmla="*/ 76 w 92"/>
                <a:gd name="T25" fmla="*/ 38 h 119"/>
                <a:gd name="T26" fmla="*/ 47 w 92"/>
                <a:gd name="T27" fmla="*/ 12 h 119"/>
                <a:gd name="T28" fmla="*/ 14 w 92"/>
                <a:gd name="T29" fmla="*/ 44 h 119"/>
                <a:gd name="T30" fmla="*/ 18 w 92"/>
                <a:gd name="T31" fmla="*/ 58 h 119"/>
                <a:gd name="T32" fmla="*/ 19 w 92"/>
                <a:gd name="T33" fmla="*/ 62 h 119"/>
                <a:gd name="T34" fmla="*/ 18 w 92"/>
                <a:gd name="T35" fmla="*/ 67 h 119"/>
                <a:gd name="T36" fmla="*/ 14 w 92"/>
                <a:gd name="T37" fmla="*/ 69 h 119"/>
                <a:gd name="T38" fmla="*/ 0 w 92"/>
                <a:gd name="T39" fmla="*/ 43 h 119"/>
                <a:gd name="T40" fmla="*/ 49 w 92"/>
                <a:gd name="T41" fmla="*/ 0 h 119"/>
                <a:gd name="T42" fmla="*/ 92 w 92"/>
                <a:gd name="T43" fmla="*/ 39 h 119"/>
                <a:gd name="T44" fmla="*/ 56 w 92"/>
                <a:gd name="T45" fmla="*/ 86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2" h="119">
                  <a:moveTo>
                    <a:pt x="56" y="86"/>
                  </a:moveTo>
                  <a:cubicBezTo>
                    <a:pt x="48" y="86"/>
                    <a:pt x="41" y="82"/>
                    <a:pt x="39" y="77"/>
                  </a:cubicBezTo>
                  <a:cubicBezTo>
                    <a:pt x="39" y="77"/>
                    <a:pt x="35" y="93"/>
                    <a:pt x="34" y="96"/>
                  </a:cubicBezTo>
                  <a:cubicBezTo>
                    <a:pt x="31" y="107"/>
                    <a:pt x="22" y="118"/>
                    <a:pt x="22" y="119"/>
                  </a:cubicBezTo>
                  <a:cubicBezTo>
                    <a:pt x="21" y="119"/>
                    <a:pt x="20" y="119"/>
                    <a:pt x="20" y="118"/>
                  </a:cubicBezTo>
                  <a:cubicBezTo>
                    <a:pt x="20" y="117"/>
                    <a:pt x="18" y="103"/>
                    <a:pt x="20" y="92"/>
                  </a:cubicBezTo>
                  <a:cubicBezTo>
                    <a:pt x="22" y="87"/>
                    <a:pt x="29" y="55"/>
                    <a:pt x="29" y="55"/>
                  </a:cubicBezTo>
                  <a:cubicBezTo>
                    <a:pt x="29" y="55"/>
                    <a:pt x="27" y="51"/>
                    <a:pt x="27" y="44"/>
                  </a:cubicBezTo>
                  <a:cubicBezTo>
                    <a:pt x="27" y="34"/>
                    <a:pt x="33" y="27"/>
                    <a:pt x="40" y="27"/>
                  </a:cubicBezTo>
                  <a:cubicBezTo>
                    <a:pt x="46" y="27"/>
                    <a:pt x="49" y="31"/>
                    <a:pt x="49" y="37"/>
                  </a:cubicBezTo>
                  <a:cubicBezTo>
                    <a:pt x="49" y="43"/>
                    <a:pt x="45" y="52"/>
                    <a:pt x="43" y="61"/>
                  </a:cubicBezTo>
                  <a:cubicBezTo>
                    <a:pt x="42" y="68"/>
                    <a:pt x="47" y="74"/>
                    <a:pt x="54" y="74"/>
                  </a:cubicBezTo>
                  <a:cubicBezTo>
                    <a:pt x="67" y="74"/>
                    <a:pt x="76" y="58"/>
                    <a:pt x="76" y="38"/>
                  </a:cubicBezTo>
                  <a:cubicBezTo>
                    <a:pt x="76" y="23"/>
                    <a:pt x="66" y="12"/>
                    <a:pt x="47" y="12"/>
                  </a:cubicBezTo>
                  <a:cubicBezTo>
                    <a:pt x="27" y="12"/>
                    <a:pt x="14" y="27"/>
                    <a:pt x="14" y="44"/>
                  </a:cubicBezTo>
                  <a:cubicBezTo>
                    <a:pt x="14" y="50"/>
                    <a:pt x="16" y="55"/>
                    <a:pt x="18" y="58"/>
                  </a:cubicBezTo>
                  <a:cubicBezTo>
                    <a:pt x="20" y="59"/>
                    <a:pt x="20" y="60"/>
                    <a:pt x="19" y="62"/>
                  </a:cubicBezTo>
                  <a:cubicBezTo>
                    <a:pt x="19" y="63"/>
                    <a:pt x="18" y="66"/>
                    <a:pt x="18" y="67"/>
                  </a:cubicBezTo>
                  <a:cubicBezTo>
                    <a:pt x="17" y="69"/>
                    <a:pt x="16" y="69"/>
                    <a:pt x="14" y="69"/>
                  </a:cubicBezTo>
                  <a:cubicBezTo>
                    <a:pt x="5" y="65"/>
                    <a:pt x="0" y="54"/>
                    <a:pt x="0" y="43"/>
                  </a:cubicBezTo>
                  <a:cubicBezTo>
                    <a:pt x="0" y="23"/>
                    <a:pt x="17" y="0"/>
                    <a:pt x="49" y="0"/>
                  </a:cubicBezTo>
                  <a:cubicBezTo>
                    <a:pt x="75" y="0"/>
                    <a:pt x="92" y="19"/>
                    <a:pt x="92" y="39"/>
                  </a:cubicBezTo>
                  <a:cubicBezTo>
                    <a:pt x="92" y="66"/>
                    <a:pt x="78" y="86"/>
                    <a:pt x="56" y="8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77" name="Group 374"/>
          <p:cNvGrpSpPr/>
          <p:nvPr/>
        </p:nvGrpSpPr>
        <p:grpSpPr>
          <a:xfrm>
            <a:off x="3432325" y="4260809"/>
            <a:ext cx="393794" cy="393792"/>
            <a:chOff x="3328988" y="3201988"/>
            <a:chExt cx="392113" cy="392113"/>
          </a:xfrm>
        </p:grpSpPr>
        <p:sp>
          <p:nvSpPr>
            <p:cNvPr id="378" name="Oval 46"/>
            <p:cNvSpPr>
              <a:spLocks noChangeArrowheads="1"/>
            </p:cNvSpPr>
            <p:nvPr/>
          </p:nvSpPr>
          <p:spPr bwMode="auto">
            <a:xfrm>
              <a:off x="3328988" y="3201988"/>
              <a:ext cx="392113" cy="392113"/>
            </a:xfrm>
            <a:prstGeom prst="ellipse">
              <a:avLst/>
            </a:prstGeom>
            <a:solidFill>
              <a:srgbClr val="1AB2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" name="Freeform 47"/>
            <p:cNvSpPr>
              <a:spLocks/>
            </p:cNvSpPr>
            <p:nvPr/>
          </p:nvSpPr>
          <p:spPr bwMode="auto">
            <a:xfrm>
              <a:off x="3427413" y="3317875"/>
              <a:ext cx="196850" cy="158750"/>
            </a:xfrm>
            <a:custGeom>
              <a:avLst/>
              <a:gdLst>
                <a:gd name="T0" fmla="*/ 90 w 100"/>
                <a:gd name="T1" fmla="*/ 20 h 81"/>
                <a:gd name="T2" fmla="*/ 32 w 100"/>
                <a:gd name="T3" fmla="*/ 81 h 81"/>
                <a:gd name="T4" fmla="*/ 0 w 100"/>
                <a:gd name="T5" fmla="*/ 72 h 81"/>
                <a:gd name="T6" fmla="*/ 31 w 100"/>
                <a:gd name="T7" fmla="*/ 63 h 81"/>
                <a:gd name="T8" fmla="*/ 12 w 100"/>
                <a:gd name="T9" fmla="*/ 49 h 81"/>
                <a:gd name="T10" fmla="*/ 21 w 100"/>
                <a:gd name="T11" fmla="*/ 48 h 81"/>
                <a:gd name="T12" fmla="*/ 4 w 100"/>
                <a:gd name="T13" fmla="*/ 28 h 81"/>
                <a:gd name="T14" fmla="*/ 14 w 100"/>
                <a:gd name="T15" fmla="*/ 31 h 81"/>
                <a:gd name="T16" fmla="*/ 7 w 100"/>
                <a:gd name="T17" fmla="*/ 3 h 81"/>
                <a:gd name="T18" fmla="*/ 50 w 100"/>
                <a:gd name="T19" fmla="*/ 25 h 81"/>
                <a:gd name="T20" fmla="*/ 70 w 100"/>
                <a:gd name="T21" fmla="*/ 0 h 81"/>
                <a:gd name="T22" fmla="*/ 85 w 100"/>
                <a:gd name="T23" fmla="*/ 6 h 81"/>
                <a:gd name="T24" fmla="*/ 98 w 100"/>
                <a:gd name="T25" fmla="*/ 1 h 81"/>
                <a:gd name="T26" fmla="*/ 89 w 100"/>
                <a:gd name="T27" fmla="*/ 12 h 81"/>
                <a:gd name="T28" fmla="*/ 100 w 100"/>
                <a:gd name="T29" fmla="*/ 9 h 81"/>
                <a:gd name="T30" fmla="*/ 90 w 100"/>
                <a:gd name="T31" fmla="*/ 2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0" h="81">
                  <a:moveTo>
                    <a:pt x="90" y="20"/>
                  </a:moveTo>
                  <a:cubicBezTo>
                    <a:pt x="91" y="49"/>
                    <a:pt x="70" y="81"/>
                    <a:pt x="32" y="81"/>
                  </a:cubicBezTo>
                  <a:cubicBezTo>
                    <a:pt x="20" y="81"/>
                    <a:pt x="9" y="77"/>
                    <a:pt x="0" y="72"/>
                  </a:cubicBezTo>
                  <a:cubicBezTo>
                    <a:pt x="11" y="73"/>
                    <a:pt x="22" y="70"/>
                    <a:pt x="31" y="63"/>
                  </a:cubicBezTo>
                  <a:cubicBezTo>
                    <a:pt x="22" y="63"/>
                    <a:pt x="14" y="57"/>
                    <a:pt x="12" y="49"/>
                  </a:cubicBezTo>
                  <a:cubicBezTo>
                    <a:pt x="15" y="49"/>
                    <a:pt x="18" y="49"/>
                    <a:pt x="21" y="48"/>
                  </a:cubicBezTo>
                  <a:cubicBezTo>
                    <a:pt x="11" y="47"/>
                    <a:pt x="4" y="38"/>
                    <a:pt x="4" y="28"/>
                  </a:cubicBezTo>
                  <a:cubicBezTo>
                    <a:pt x="7" y="30"/>
                    <a:pt x="10" y="31"/>
                    <a:pt x="14" y="31"/>
                  </a:cubicBezTo>
                  <a:cubicBezTo>
                    <a:pt x="4" y="25"/>
                    <a:pt x="2" y="13"/>
                    <a:pt x="7" y="3"/>
                  </a:cubicBezTo>
                  <a:cubicBezTo>
                    <a:pt x="17" y="16"/>
                    <a:pt x="33" y="24"/>
                    <a:pt x="50" y="25"/>
                  </a:cubicBezTo>
                  <a:cubicBezTo>
                    <a:pt x="47" y="12"/>
                    <a:pt x="56" y="0"/>
                    <a:pt x="70" y="0"/>
                  </a:cubicBezTo>
                  <a:cubicBezTo>
                    <a:pt x="75" y="0"/>
                    <a:pt x="81" y="2"/>
                    <a:pt x="85" y="6"/>
                  </a:cubicBezTo>
                  <a:cubicBezTo>
                    <a:pt x="89" y="5"/>
                    <a:pt x="94" y="3"/>
                    <a:pt x="98" y="1"/>
                  </a:cubicBezTo>
                  <a:cubicBezTo>
                    <a:pt x="96" y="6"/>
                    <a:pt x="93" y="10"/>
                    <a:pt x="89" y="12"/>
                  </a:cubicBezTo>
                  <a:cubicBezTo>
                    <a:pt x="93" y="12"/>
                    <a:pt x="97" y="11"/>
                    <a:pt x="100" y="9"/>
                  </a:cubicBezTo>
                  <a:cubicBezTo>
                    <a:pt x="98" y="13"/>
                    <a:pt x="94" y="17"/>
                    <a:pt x="90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80" name="Group 382"/>
          <p:cNvGrpSpPr/>
          <p:nvPr/>
        </p:nvGrpSpPr>
        <p:grpSpPr>
          <a:xfrm>
            <a:off x="2474908" y="3075380"/>
            <a:ext cx="347777" cy="347777"/>
            <a:chOff x="719138" y="3200400"/>
            <a:chExt cx="392113" cy="392113"/>
          </a:xfrm>
        </p:grpSpPr>
        <p:sp>
          <p:nvSpPr>
            <p:cNvPr id="381" name="Oval 93"/>
            <p:cNvSpPr>
              <a:spLocks noChangeArrowheads="1"/>
            </p:cNvSpPr>
            <p:nvPr/>
          </p:nvSpPr>
          <p:spPr bwMode="auto">
            <a:xfrm>
              <a:off x="719138" y="3200400"/>
              <a:ext cx="392113" cy="392113"/>
            </a:xfrm>
            <a:prstGeom prst="ellipse">
              <a:avLst/>
            </a:prstGeom>
            <a:solidFill>
              <a:srgbClr val="00A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2" name="Freeform 94"/>
            <p:cNvSpPr>
              <a:spLocks noEditPoints="1"/>
            </p:cNvSpPr>
            <p:nvPr/>
          </p:nvSpPr>
          <p:spPr bwMode="auto">
            <a:xfrm>
              <a:off x="796925" y="3276600"/>
              <a:ext cx="238125" cy="236538"/>
            </a:xfrm>
            <a:custGeom>
              <a:avLst/>
              <a:gdLst>
                <a:gd name="T0" fmla="*/ 116 w 121"/>
                <a:gd name="T1" fmla="*/ 71 h 121"/>
                <a:gd name="T2" fmla="*/ 117 w 121"/>
                <a:gd name="T3" fmla="*/ 61 h 121"/>
                <a:gd name="T4" fmla="*/ 61 w 121"/>
                <a:gd name="T5" fmla="*/ 4 h 121"/>
                <a:gd name="T6" fmla="*/ 50 w 121"/>
                <a:gd name="T7" fmla="*/ 5 h 121"/>
                <a:gd name="T8" fmla="*/ 33 w 121"/>
                <a:gd name="T9" fmla="*/ 0 h 121"/>
                <a:gd name="T10" fmla="*/ 0 w 121"/>
                <a:gd name="T11" fmla="*/ 33 h 121"/>
                <a:gd name="T12" fmla="*/ 5 w 121"/>
                <a:gd name="T13" fmla="*/ 51 h 121"/>
                <a:gd name="T14" fmla="*/ 4 w 121"/>
                <a:gd name="T15" fmla="*/ 61 h 121"/>
                <a:gd name="T16" fmla="*/ 61 w 121"/>
                <a:gd name="T17" fmla="*/ 117 h 121"/>
                <a:gd name="T18" fmla="*/ 71 w 121"/>
                <a:gd name="T19" fmla="*/ 116 h 121"/>
                <a:gd name="T20" fmla="*/ 88 w 121"/>
                <a:gd name="T21" fmla="*/ 121 h 121"/>
                <a:gd name="T22" fmla="*/ 121 w 121"/>
                <a:gd name="T23" fmla="*/ 88 h 121"/>
                <a:gd name="T24" fmla="*/ 116 w 121"/>
                <a:gd name="T25" fmla="*/ 71 h 121"/>
                <a:gd name="T26" fmla="*/ 63 w 121"/>
                <a:gd name="T27" fmla="*/ 100 h 121"/>
                <a:gd name="T28" fmla="*/ 30 w 121"/>
                <a:gd name="T29" fmla="*/ 80 h 121"/>
                <a:gd name="T30" fmla="*/ 37 w 121"/>
                <a:gd name="T31" fmla="*/ 73 h 121"/>
                <a:gd name="T32" fmla="*/ 61 w 121"/>
                <a:gd name="T33" fmla="*/ 87 h 121"/>
                <a:gd name="T34" fmla="*/ 76 w 121"/>
                <a:gd name="T35" fmla="*/ 77 h 121"/>
                <a:gd name="T36" fmla="*/ 30 w 121"/>
                <a:gd name="T37" fmla="*/ 44 h 121"/>
                <a:gd name="T38" fmla="*/ 61 w 121"/>
                <a:gd name="T39" fmla="*/ 21 h 121"/>
                <a:gd name="T40" fmla="*/ 91 w 121"/>
                <a:gd name="T41" fmla="*/ 37 h 121"/>
                <a:gd name="T42" fmla="*/ 83 w 121"/>
                <a:gd name="T43" fmla="*/ 46 h 121"/>
                <a:gd name="T44" fmla="*/ 59 w 121"/>
                <a:gd name="T45" fmla="*/ 35 h 121"/>
                <a:gd name="T46" fmla="*/ 48 w 121"/>
                <a:gd name="T47" fmla="*/ 43 h 121"/>
                <a:gd name="T48" fmla="*/ 93 w 121"/>
                <a:gd name="T49" fmla="*/ 75 h 121"/>
                <a:gd name="T50" fmla="*/ 63 w 121"/>
                <a:gd name="T51" fmla="*/ 10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1" h="121">
                  <a:moveTo>
                    <a:pt x="116" y="71"/>
                  </a:moveTo>
                  <a:cubicBezTo>
                    <a:pt x="117" y="67"/>
                    <a:pt x="117" y="64"/>
                    <a:pt x="117" y="61"/>
                  </a:cubicBezTo>
                  <a:cubicBezTo>
                    <a:pt x="117" y="30"/>
                    <a:pt x="92" y="4"/>
                    <a:pt x="61" y="4"/>
                  </a:cubicBezTo>
                  <a:cubicBezTo>
                    <a:pt x="57" y="4"/>
                    <a:pt x="53" y="5"/>
                    <a:pt x="50" y="5"/>
                  </a:cubicBezTo>
                  <a:cubicBezTo>
                    <a:pt x="45" y="2"/>
                    <a:pt x="39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ubicBezTo>
                    <a:pt x="0" y="40"/>
                    <a:pt x="2" y="46"/>
                    <a:pt x="5" y="51"/>
                  </a:cubicBezTo>
                  <a:cubicBezTo>
                    <a:pt x="4" y="54"/>
                    <a:pt x="4" y="57"/>
                    <a:pt x="4" y="61"/>
                  </a:cubicBezTo>
                  <a:cubicBezTo>
                    <a:pt x="4" y="92"/>
                    <a:pt x="29" y="117"/>
                    <a:pt x="61" y="117"/>
                  </a:cubicBezTo>
                  <a:cubicBezTo>
                    <a:pt x="64" y="117"/>
                    <a:pt x="68" y="117"/>
                    <a:pt x="71" y="116"/>
                  </a:cubicBezTo>
                  <a:cubicBezTo>
                    <a:pt x="76" y="119"/>
                    <a:pt x="82" y="121"/>
                    <a:pt x="88" y="121"/>
                  </a:cubicBezTo>
                  <a:cubicBezTo>
                    <a:pt x="106" y="121"/>
                    <a:pt x="121" y="106"/>
                    <a:pt x="121" y="88"/>
                  </a:cubicBezTo>
                  <a:cubicBezTo>
                    <a:pt x="121" y="82"/>
                    <a:pt x="119" y="76"/>
                    <a:pt x="116" y="71"/>
                  </a:cubicBezTo>
                  <a:close/>
                  <a:moveTo>
                    <a:pt x="63" y="100"/>
                  </a:moveTo>
                  <a:cubicBezTo>
                    <a:pt x="46" y="100"/>
                    <a:pt x="30" y="93"/>
                    <a:pt x="30" y="80"/>
                  </a:cubicBezTo>
                  <a:cubicBezTo>
                    <a:pt x="30" y="77"/>
                    <a:pt x="33" y="73"/>
                    <a:pt x="37" y="73"/>
                  </a:cubicBezTo>
                  <a:cubicBezTo>
                    <a:pt x="46" y="73"/>
                    <a:pt x="46" y="87"/>
                    <a:pt x="61" y="87"/>
                  </a:cubicBezTo>
                  <a:cubicBezTo>
                    <a:pt x="72" y="87"/>
                    <a:pt x="76" y="82"/>
                    <a:pt x="76" y="77"/>
                  </a:cubicBezTo>
                  <a:cubicBezTo>
                    <a:pt x="76" y="63"/>
                    <a:pt x="30" y="72"/>
                    <a:pt x="30" y="44"/>
                  </a:cubicBezTo>
                  <a:cubicBezTo>
                    <a:pt x="30" y="30"/>
                    <a:pt x="42" y="19"/>
                    <a:pt x="61" y="21"/>
                  </a:cubicBezTo>
                  <a:cubicBezTo>
                    <a:pt x="79" y="22"/>
                    <a:pt x="90" y="30"/>
                    <a:pt x="91" y="37"/>
                  </a:cubicBezTo>
                  <a:cubicBezTo>
                    <a:pt x="92" y="42"/>
                    <a:pt x="88" y="46"/>
                    <a:pt x="83" y="46"/>
                  </a:cubicBezTo>
                  <a:cubicBezTo>
                    <a:pt x="74" y="46"/>
                    <a:pt x="74" y="35"/>
                    <a:pt x="59" y="35"/>
                  </a:cubicBezTo>
                  <a:cubicBezTo>
                    <a:pt x="53" y="35"/>
                    <a:pt x="48" y="38"/>
                    <a:pt x="48" y="43"/>
                  </a:cubicBezTo>
                  <a:cubicBezTo>
                    <a:pt x="48" y="55"/>
                    <a:pt x="93" y="48"/>
                    <a:pt x="93" y="75"/>
                  </a:cubicBezTo>
                  <a:cubicBezTo>
                    <a:pt x="93" y="90"/>
                    <a:pt x="81" y="100"/>
                    <a:pt x="63" y="1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83" name="Group 382"/>
          <p:cNvGrpSpPr/>
          <p:nvPr/>
        </p:nvGrpSpPr>
        <p:grpSpPr>
          <a:xfrm>
            <a:off x="3022193" y="4096636"/>
            <a:ext cx="293341" cy="293341"/>
            <a:chOff x="719138" y="3200400"/>
            <a:chExt cx="392113" cy="392113"/>
          </a:xfrm>
        </p:grpSpPr>
        <p:sp>
          <p:nvSpPr>
            <p:cNvPr id="384" name="Oval 93"/>
            <p:cNvSpPr>
              <a:spLocks noChangeArrowheads="1"/>
            </p:cNvSpPr>
            <p:nvPr/>
          </p:nvSpPr>
          <p:spPr bwMode="auto">
            <a:xfrm>
              <a:off x="719138" y="3200400"/>
              <a:ext cx="392113" cy="392113"/>
            </a:xfrm>
            <a:prstGeom prst="ellipse">
              <a:avLst/>
            </a:prstGeom>
            <a:solidFill>
              <a:srgbClr val="00A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5" name="Freeform 94"/>
            <p:cNvSpPr>
              <a:spLocks noEditPoints="1"/>
            </p:cNvSpPr>
            <p:nvPr/>
          </p:nvSpPr>
          <p:spPr bwMode="auto">
            <a:xfrm>
              <a:off x="796925" y="3276600"/>
              <a:ext cx="238125" cy="236538"/>
            </a:xfrm>
            <a:custGeom>
              <a:avLst/>
              <a:gdLst>
                <a:gd name="T0" fmla="*/ 116 w 121"/>
                <a:gd name="T1" fmla="*/ 71 h 121"/>
                <a:gd name="T2" fmla="*/ 117 w 121"/>
                <a:gd name="T3" fmla="*/ 61 h 121"/>
                <a:gd name="T4" fmla="*/ 61 w 121"/>
                <a:gd name="T5" fmla="*/ 4 h 121"/>
                <a:gd name="T6" fmla="*/ 50 w 121"/>
                <a:gd name="T7" fmla="*/ 5 h 121"/>
                <a:gd name="T8" fmla="*/ 33 w 121"/>
                <a:gd name="T9" fmla="*/ 0 h 121"/>
                <a:gd name="T10" fmla="*/ 0 w 121"/>
                <a:gd name="T11" fmla="*/ 33 h 121"/>
                <a:gd name="T12" fmla="*/ 5 w 121"/>
                <a:gd name="T13" fmla="*/ 51 h 121"/>
                <a:gd name="T14" fmla="*/ 4 w 121"/>
                <a:gd name="T15" fmla="*/ 61 h 121"/>
                <a:gd name="T16" fmla="*/ 61 w 121"/>
                <a:gd name="T17" fmla="*/ 117 h 121"/>
                <a:gd name="T18" fmla="*/ 71 w 121"/>
                <a:gd name="T19" fmla="*/ 116 h 121"/>
                <a:gd name="T20" fmla="*/ 88 w 121"/>
                <a:gd name="T21" fmla="*/ 121 h 121"/>
                <a:gd name="T22" fmla="*/ 121 w 121"/>
                <a:gd name="T23" fmla="*/ 88 h 121"/>
                <a:gd name="T24" fmla="*/ 116 w 121"/>
                <a:gd name="T25" fmla="*/ 71 h 121"/>
                <a:gd name="T26" fmla="*/ 63 w 121"/>
                <a:gd name="T27" fmla="*/ 100 h 121"/>
                <a:gd name="T28" fmla="*/ 30 w 121"/>
                <a:gd name="T29" fmla="*/ 80 h 121"/>
                <a:gd name="T30" fmla="*/ 37 w 121"/>
                <a:gd name="T31" fmla="*/ 73 h 121"/>
                <a:gd name="T32" fmla="*/ 61 w 121"/>
                <a:gd name="T33" fmla="*/ 87 h 121"/>
                <a:gd name="T34" fmla="*/ 76 w 121"/>
                <a:gd name="T35" fmla="*/ 77 h 121"/>
                <a:gd name="T36" fmla="*/ 30 w 121"/>
                <a:gd name="T37" fmla="*/ 44 h 121"/>
                <a:gd name="T38" fmla="*/ 61 w 121"/>
                <a:gd name="T39" fmla="*/ 21 h 121"/>
                <a:gd name="T40" fmla="*/ 91 w 121"/>
                <a:gd name="T41" fmla="*/ 37 h 121"/>
                <a:gd name="T42" fmla="*/ 83 w 121"/>
                <a:gd name="T43" fmla="*/ 46 h 121"/>
                <a:gd name="T44" fmla="*/ 59 w 121"/>
                <a:gd name="T45" fmla="*/ 35 h 121"/>
                <a:gd name="T46" fmla="*/ 48 w 121"/>
                <a:gd name="T47" fmla="*/ 43 h 121"/>
                <a:gd name="T48" fmla="*/ 93 w 121"/>
                <a:gd name="T49" fmla="*/ 75 h 121"/>
                <a:gd name="T50" fmla="*/ 63 w 121"/>
                <a:gd name="T51" fmla="*/ 10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1" h="121">
                  <a:moveTo>
                    <a:pt x="116" y="71"/>
                  </a:moveTo>
                  <a:cubicBezTo>
                    <a:pt x="117" y="67"/>
                    <a:pt x="117" y="64"/>
                    <a:pt x="117" y="61"/>
                  </a:cubicBezTo>
                  <a:cubicBezTo>
                    <a:pt x="117" y="30"/>
                    <a:pt x="92" y="4"/>
                    <a:pt x="61" y="4"/>
                  </a:cubicBezTo>
                  <a:cubicBezTo>
                    <a:pt x="57" y="4"/>
                    <a:pt x="53" y="5"/>
                    <a:pt x="50" y="5"/>
                  </a:cubicBezTo>
                  <a:cubicBezTo>
                    <a:pt x="45" y="2"/>
                    <a:pt x="39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ubicBezTo>
                    <a:pt x="0" y="40"/>
                    <a:pt x="2" y="46"/>
                    <a:pt x="5" y="51"/>
                  </a:cubicBezTo>
                  <a:cubicBezTo>
                    <a:pt x="4" y="54"/>
                    <a:pt x="4" y="57"/>
                    <a:pt x="4" y="61"/>
                  </a:cubicBezTo>
                  <a:cubicBezTo>
                    <a:pt x="4" y="92"/>
                    <a:pt x="29" y="117"/>
                    <a:pt x="61" y="117"/>
                  </a:cubicBezTo>
                  <a:cubicBezTo>
                    <a:pt x="64" y="117"/>
                    <a:pt x="68" y="117"/>
                    <a:pt x="71" y="116"/>
                  </a:cubicBezTo>
                  <a:cubicBezTo>
                    <a:pt x="76" y="119"/>
                    <a:pt x="82" y="121"/>
                    <a:pt x="88" y="121"/>
                  </a:cubicBezTo>
                  <a:cubicBezTo>
                    <a:pt x="106" y="121"/>
                    <a:pt x="121" y="106"/>
                    <a:pt x="121" y="88"/>
                  </a:cubicBezTo>
                  <a:cubicBezTo>
                    <a:pt x="121" y="82"/>
                    <a:pt x="119" y="76"/>
                    <a:pt x="116" y="71"/>
                  </a:cubicBezTo>
                  <a:close/>
                  <a:moveTo>
                    <a:pt x="63" y="100"/>
                  </a:moveTo>
                  <a:cubicBezTo>
                    <a:pt x="46" y="100"/>
                    <a:pt x="30" y="93"/>
                    <a:pt x="30" y="80"/>
                  </a:cubicBezTo>
                  <a:cubicBezTo>
                    <a:pt x="30" y="77"/>
                    <a:pt x="33" y="73"/>
                    <a:pt x="37" y="73"/>
                  </a:cubicBezTo>
                  <a:cubicBezTo>
                    <a:pt x="46" y="73"/>
                    <a:pt x="46" y="87"/>
                    <a:pt x="61" y="87"/>
                  </a:cubicBezTo>
                  <a:cubicBezTo>
                    <a:pt x="72" y="87"/>
                    <a:pt x="76" y="82"/>
                    <a:pt x="76" y="77"/>
                  </a:cubicBezTo>
                  <a:cubicBezTo>
                    <a:pt x="76" y="63"/>
                    <a:pt x="30" y="72"/>
                    <a:pt x="30" y="44"/>
                  </a:cubicBezTo>
                  <a:cubicBezTo>
                    <a:pt x="30" y="30"/>
                    <a:pt x="42" y="19"/>
                    <a:pt x="61" y="21"/>
                  </a:cubicBezTo>
                  <a:cubicBezTo>
                    <a:pt x="79" y="22"/>
                    <a:pt x="90" y="30"/>
                    <a:pt x="91" y="37"/>
                  </a:cubicBezTo>
                  <a:cubicBezTo>
                    <a:pt x="92" y="42"/>
                    <a:pt x="88" y="46"/>
                    <a:pt x="83" y="46"/>
                  </a:cubicBezTo>
                  <a:cubicBezTo>
                    <a:pt x="74" y="46"/>
                    <a:pt x="74" y="35"/>
                    <a:pt x="59" y="35"/>
                  </a:cubicBezTo>
                  <a:cubicBezTo>
                    <a:pt x="53" y="35"/>
                    <a:pt x="48" y="38"/>
                    <a:pt x="48" y="43"/>
                  </a:cubicBezTo>
                  <a:cubicBezTo>
                    <a:pt x="48" y="55"/>
                    <a:pt x="93" y="48"/>
                    <a:pt x="93" y="75"/>
                  </a:cubicBezTo>
                  <a:cubicBezTo>
                    <a:pt x="93" y="90"/>
                    <a:pt x="81" y="100"/>
                    <a:pt x="63" y="1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86" name="Group 393"/>
          <p:cNvGrpSpPr/>
          <p:nvPr/>
        </p:nvGrpSpPr>
        <p:grpSpPr>
          <a:xfrm>
            <a:off x="3197337" y="3255347"/>
            <a:ext cx="299880" cy="298666"/>
            <a:chOff x="2809875" y="2679700"/>
            <a:chExt cx="392113" cy="390525"/>
          </a:xfrm>
        </p:grpSpPr>
        <p:sp>
          <p:nvSpPr>
            <p:cNvPr id="387" name="Oval 70"/>
            <p:cNvSpPr>
              <a:spLocks noChangeArrowheads="1"/>
            </p:cNvSpPr>
            <p:nvPr/>
          </p:nvSpPr>
          <p:spPr bwMode="auto">
            <a:xfrm>
              <a:off x="2809875" y="2679700"/>
              <a:ext cx="392113" cy="390525"/>
            </a:xfrm>
            <a:prstGeom prst="ellipse">
              <a:avLst/>
            </a:prstGeom>
            <a:solidFill>
              <a:srgbClr val="008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8" name="Freeform 71"/>
            <p:cNvSpPr>
              <a:spLocks noEditPoints="1"/>
            </p:cNvSpPr>
            <p:nvPr/>
          </p:nvSpPr>
          <p:spPr bwMode="auto">
            <a:xfrm>
              <a:off x="2908300" y="2771775"/>
              <a:ext cx="192088" cy="192088"/>
            </a:xfrm>
            <a:custGeom>
              <a:avLst/>
              <a:gdLst>
                <a:gd name="T0" fmla="*/ 23 w 98"/>
                <a:gd name="T1" fmla="*/ 98 h 98"/>
                <a:gd name="T2" fmla="*/ 2 w 98"/>
                <a:gd name="T3" fmla="*/ 98 h 98"/>
                <a:gd name="T4" fmla="*/ 2 w 98"/>
                <a:gd name="T5" fmla="*/ 32 h 98"/>
                <a:gd name="T6" fmla="*/ 23 w 98"/>
                <a:gd name="T7" fmla="*/ 32 h 98"/>
                <a:gd name="T8" fmla="*/ 23 w 98"/>
                <a:gd name="T9" fmla="*/ 98 h 98"/>
                <a:gd name="T10" fmla="*/ 12 w 98"/>
                <a:gd name="T11" fmla="*/ 24 h 98"/>
                <a:gd name="T12" fmla="*/ 0 w 98"/>
                <a:gd name="T13" fmla="*/ 12 h 98"/>
                <a:gd name="T14" fmla="*/ 12 w 98"/>
                <a:gd name="T15" fmla="*/ 0 h 98"/>
                <a:gd name="T16" fmla="*/ 24 w 98"/>
                <a:gd name="T17" fmla="*/ 12 h 98"/>
                <a:gd name="T18" fmla="*/ 12 w 98"/>
                <a:gd name="T19" fmla="*/ 24 h 98"/>
                <a:gd name="T20" fmla="*/ 98 w 98"/>
                <a:gd name="T21" fmla="*/ 98 h 98"/>
                <a:gd name="T22" fmla="*/ 78 w 98"/>
                <a:gd name="T23" fmla="*/ 98 h 98"/>
                <a:gd name="T24" fmla="*/ 78 w 98"/>
                <a:gd name="T25" fmla="*/ 64 h 98"/>
                <a:gd name="T26" fmla="*/ 67 w 98"/>
                <a:gd name="T27" fmla="*/ 49 h 98"/>
                <a:gd name="T28" fmla="*/ 55 w 98"/>
                <a:gd name="T29" fmla="*/ 64 h 98"/>
                <a:gd name="T30" fmla="*/ 55 w 98"/>
                <a:gd name="T31" fmla="*/ 98 h 98"/>
                <a:gd name="T32" fmla="*/ 35 w 98"/>
                <a:gd name="T33" fmla="*/ 98 h 98"/>
                <a:gd name="T34" fmla="*/ 35 w 98"/>
                <a:gd name="T35" fmla="*/ 32 h 98"/>
                <a:gd name="T36" fmla="*/ 55 w 98"/>
                <a:gd name="T37" fmla="*/ 32 h 98"/>
                <a:gd name="T38" fmla="*/ 55 w 98"/>
                <a:gd name="T39" fmla="*/ 41 h 98"/>
                <a:gd name="T40" fmla="*/ 75 w 98"/>
                <a:gd name="T41" fmla="*/ 30 h 98"/>
                <a:gd name="T42" fmla="*/ 98 w 98"/>
                <a:gd name="T43" fmla="*/ 56 h 98"/>
                <a:gd name="T44" fmla="*/ 98 w 98"/>
                <a:gd name="T45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8" h="98">
                  <a:moveTo>
                    <a:pt x="23" y="98"/>
                  </a:moveTo>
                  <a:cubicBezTo>
                    <a:pt x="2" y="98"/>
                    <a:pt x="2" y="98"/>
                    <a:pt x="2" y="98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3" y="32"/>
                    <a:pt x="23" y="32"/>
                    <a:pt x="23" y="32"/>
                  </a:cubicBezTo>
                  <a:lnTo>
                    <a:pt x="23" y="98"/>
                  </a:lnTo>
                  <a:close/>
                  <a:moveTo>
                    <a:pt x="12" y="24"/>
                  </a:moveTo>
                  <a:cubicBezTo>
                    <a:pt x="6" y="24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8"/>
                    <a:pt x="19" y="24"/>
                    <a:pt x="12" y="24"/>
                  </a:cubicBezTo>
                  <a:close/>
                  <a:moveTo>
                    <a:pt x="98" y="98"/>
                  </a:moveTo>
                  <a:cubicBezTo>
                    <a:pt x="78" y="98"/>
                    <a:pt x="78" y="98"/>
                    <a:pt x="78" y="98"/>
                  </a:cubicBezTo>
                  <a:cubicBezTo>
                    <a:pt x="78" y="98"/>
                    <a:pt x="78" y="73"/>
                    <a:pt x="78" y="64"/>
                  </a:cubicBezTo>
                  <a:cubicBezTo>
                    <a:pt x="78" y="54"/>
                    <a:pt x="75" y="49"/>
                    <a:pt x="67" y="49"/>
                  </a:cubicBezTo>
                  <a:cubicBezTo>
                    <a:pt x="59" y="49"/>
                    <a:pt x="55" y="54"/>
                    <a:pt x="55" y="64"/>
                  </a:cubicBezTo>
                  <a:cubicBezTo>
                    <a:pt x="55" y="74"/>
                    <a:pt x="55" y="98"/>
                    <a:pt x="55" y="98"/>
                  </a:cubicBezTo>
                  <a:cubicBezTo>
                    <a:pt x="35" y="98"/>
                    <a:pt x="35" y="98"/>
                    <a:pt x="35" y="98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5" y="41"/>
                    <a:pt x="61" y="30"/>
                    <a:pt x="75" y="30"/>
                  </a:cubicBezTo>
                  <a:cubicBezTo>
                    <a:pt x="89" y="30"/>
                    <a:pt x="98" y="39"/>
                    <a:pt x="98" y="56"/>
                  </a:cubicBezTo>
                  <a:cubicBezTo>
                    <a:pt x="98" y="74"/>
                    <a:pt x="98" y="98"/>
                    <a:pt x="98" y="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89" name="Group 393"/>
          <p:cNvGrpSpPr/>
          <p:nvPr/>
        </p:nvGrpSpPr>
        <p:grpSpPr>
          <a:xfrm>
            <a:off x="2095859" y="3870543"/>
            <a:ext cx="299880" cy="298666"/>
            <a:chOff x="2809875" y="2679700"/>
            <a:chExt cx="392113" cy="390525"/>
          </a:xfrm>
        </p:grpSpPr>
        <p:sp>
          <p:nvSpPr>
            <p:cNvPr id="390" name="Oval 70"/>
            <p:cNvSpPr>
              <a:spLocks noChangeArrowheads="1"/>
            </p:cNvSpPr>
            <p:nvPr/>
          </p:nvSpPr>
          <p:spPr bwMode="auto">
            <a:xfrm>
              <a:off x="2809875" y="2679700"/>
              <a:ext cx="392113" cy="390525"/>
            </a:xfrm>
            <a:prstGeom prst="ellipse">
              <a:avLst/>
            </a:prstGeom>
            <a:solidFill>
              <a:srgbClr val="0087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1" name="Freeform 71"/>
            <p:cNvSpPr>
              <a:spLocks noEditPoints="1"/>
            </p:cNvSpPr>
            <p:nvPr/>
          </p:nvSpPr>
          <p:spPr bwMode="auto">
            <a:xfrm>
              <a:off x="2908300" y="2771775"/>
              <a:ext cx="192088" cy="192088"/>
            </a:xfrm>
            <a:custGeom>
              <a:avLst/>
              <a:gdLst>
                <a:gd name="T0" fmla="*/ 23 w 98"/>
                <a:gd name="T1" fmla="*/ 98 h 98"/>
                <a:gd name="T2" fmla="*/ 2 w 98"/>
                <a:gd name="T3" fmla="*/ 98 h 98"/>
                <a:gd name="T4" fmla="*/ 2 w 98"/>
                <a:gd name="T5" fmla="*/ 32 h 98"/>
                <a:gd name="T6" fmla="*/ 23 w 98"/>
                <a:gd name="T7" fmla="*/ 32 h 98"/>
                <a:gd name="T8" fmla="*/ 23 w 98"/>
                <a:gd name="T9" fmla="*/ 98 h 98"/>
                <a:gd name="T10" fmla="*/ 12 w 98"/>
                <a:gd name="T11" fmla="*/ 24 h 98"/>
                <a:gd name="T12" fmla="*/ 0 w 98"/>
                <a:gd name="T13" fmla="*/ 12 h 98"/>
                <a:gd name="T14" fmla="*/ 12 w 98"/>
                <a:gd name="T15" fmla="*/ 0 h 98"/>
                <a:gd name="T16" fmla="*/ 24 w 98"/>
                <a:gd name="T17" fmla="*/ 12 h 98"/>
                <a:gd name="T18" fmla="*/ 12 w 98"/>
                <a:gd name="T19" fmla="*/ 24 h 98"/>
                <a:gd name="T20" fmla="*/ 98 w 98"/>
                <a:gd name="T21" fmla="*/ 98 h 98"/>
                <a:gd name="T22" fmla="*/ 78 w 98"/>
                <a:gd name="T23" fmla="*/ 98 h 98"/>
                <a:gd name="T24" fmla="*/ 78 w 98"/>
                <a:gd name="T25" fmla="*/ 64 h 98"/>
                <a:gd name="T26" fmla="*/ 67 w 98"/>
                <a:gd name="T27" fmla="*/ 49 h 98"/>
                <a:gd name="T28" fmla="*/ 55 w 98"/>
                <a:gd name="T29" fmla="*/ 64 h 98"/>
                <a:gd name="T30" fmla="*/ 55 w 98"/>
                <a:gd name="T31" fmla="*/ 98 h 98"/>
                <a:gd name="T32" fmla="*/ 35 w 98"/>
                <a:gd name="T33" fmla="*/ 98 h 98"/>
                <a:gd name="T34" fmla="*/ 35 w 98"/>
                <a:gd name="T35" fmla="*/ 32 h 98"/>
                <a:gd name="T36" fmla="*/ 55 w 98"/>
                <a:gd name="T37" fmla="*/ 32 h 98"/>
                <a:gd name="T38" fmla="*/ 55 w 98"/>
                <a:gd name="T39" fmla="*/ 41 h 98"/>
                <a:gd name="T40" fmla="*/ 75 w 98"/>
                <a:gd name="T41" fmla="*/ 30 h 98"/>
                <a:gd name="T42" fmla="*/ 98 w 98"/>
                <a:gd name="T43" fmla="*/ 56 h 98"/>
                <a:gd name="T44" fmla="*/ 98 w 98"/>
                <a:gd name="T45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8" h="98">
                  <a:moveTo>
                    <a:pt x="23" y="98"/>
                  </a:moveTo>
                  <a:cubicBezTo>
                    <a:pt x="2" y="98"/>
                    <a:pt x="2" y="98"/>
                    <a:pt x="2" y="98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3" y="32"/>
                    <a:pt x="23" y="32"/>
                    <a:pt x="23" y="32"/>
                  </a:cubicBezTo>
                  <a:lnTo>
                    <a:pt x="23" y="98"/>
                  </a:lnTo>
                  <a:close/>
                  <a:moveTo>
                    <a:pt x="12" y="24"/>
                  </a:moveTo>
                  <a:cubicBezTo>
                    <a:pt x="6" y="24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9" y="0"/>
                    <a:pt x="24" y="5"/>
                    <a:pt x="24" y="12"/>
                  </a:cubicBezTo>
                  <a:cubicBezTo>
                    <a:pt x="24" y="18"/>
                    <a:pt x="19" y="24"/>
                    <a:pt x="12" y="24"/>
                  </a:cubicBezTo>
                  <a:close/>
                  <a:moveTo>
                    <a:pt x="98" y="98"/>
                  </a:moveTo>
                  <a:cubicBezTo>
                    <a:pt x="78" y="98"/>
                    <a:pt x="78" y="98"/>
                    <a:pt x="78" y="98"/>
                  </a:cubicBezTo>
                  <a:cubicBezTo>
                    <a:pt x="78" y="98"/>
                    <a:pt x="78" y="73"/>
                    <a:pt x="78" y="64"/>
                  </a:cubicBezTo>
                  <a:cubicBezTo>
                    <a:pt x="78" y="54"/>
                    <a:pt x="75" y="49"/>
                    <a:pt x="67" y="49"/>
                  </a:cubicBezTo>
                  <a:cubicBezTo>
                    <a:pt x="59" y="49"/>
                    <a:pt x="55" y="54"/>
                    <a:pt x="55" y="64"/>
                  </a:cubicBezTo>
                  <a:cubicBezTo>
                    <a:pt x="55" y="74"/>
                    <a:pt x="55" y="98"/>
                    <a:pt x="55" y="98"/>
                  </a:cubicBezTo>
                  <a:cubicBezTo>
                    <a:pt x="35" y="98"/>
                    <a:pt x="35" y="98"/>
                    <a:pt x="35" y="98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5" y="41"/>
                    <a:pt x="61" y="30"/>
                    <a:pt x="75" y="30"/>
                  </a:cubicBezTo>
                  <a:cubicBezTo>
                    <a:pt x="89" y="30"/>
                    <a:pt x="98" y="39"/>
                    <a:pt x="98" y="56"/>
                  </a:cubicBezTo>
                  <a:cubicBezTo>
                    <a:pt x="98" y="74"/>
                    <a:pt x="98" y="98"/>
                    <a:pt x="98" y="9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92" name="Group 405"/>
          <p:cNvGrpSpPr/>
          <p:nvPr/>
        </p:nvGrpSpPr>
        <p:grpSpPr>
          <a:xfrm>
            <a:off x="2901682" y="3247860"/>
            <a:ext cx="185449" cy="185449"/>
            <a:chOff x="3328988" y="3201988"/>
            <a:chExt cx="392113" cy="392113"/>
          </a:xfrm>
        </p:grpSpPr>
        <p:sp>
          <p:nvSpPr>
            <p:cNvPr id="393" name="Oval 46"/>
            <p:cNvSpPr>
              <a:spLocks noChangeArrowheads="1"/>
            </p:cNvSpPr>
            <p:nvPr/>
          </p:nvSpPr>
          <p:spPr bwMode="auto">
            <a:xfrm>
              <a:off x="3328988" y="3201988"/>
              <a:ext cx="392113" cy="392113"/>
            </a:xfrm>
            <a:prstGeom prst="ellipse">
              <a:avLst/>
            </a:prstGeom>
            <a:solidFill>
              <a:srgbClr val="1AB2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4" name="Freeform 47"/>
            <p:cNvSpPr>
              <a:spLocks/>
            </p:cNvSpPr>
            <p:nvPr/>
          </p:nvSpPr>
          <p:spPr bwMode="auto">
            <a:xfrm>
              <a:off x="3427413" y="3317875"/>
              <a:ext cx="196850" cy="158750"/>
            </a:xfrm>
            <a:custGeom>
              <a:avLst/>
              <a:gdLst>
                <a:gd name="T0" fmla="*/ 90 w 100"/>
                <a:gd name="T1" fmla="*/ 20 h 81"/>
                <a:gd name="T2" fmla="*/ 32 w 100"/>
                <a:gd name="T3" fmla="*/ 81 h 81"/>
                <a:gd name="T4" fmla="*/ 0 w 100"/>
                <a:gd name="T5" fmla="*/ 72 h 81"/>
                <a:gd name="T6" fmla="*/ 31 w 100"/>
                <a:gd name="T7" fmla="*/ 63 h 81"/>
                <a:gd name="T8" fmla="*/ 12 w 100"/>
                <a:gd name="T9" fmla="*/ 49 h 81"/>
                <a:gd name="T10" fmla="*/ 21 w 100"/>
                <a:gd name="T11" fmla="*/ 48 h 81"/>
                <a:gd name="T12" fmla="*/ 4 w 100"/>
                <a:gd name="T13" fmla="*/ 28 h 81"/>
                <a:gd name="T14" fmla="*/ 14 w 100"/>
                <a:gd name="T15" fmla="*/ 31 h 81"/>
                <a:gd name="T16" fmla="*/ 7 w 100"/>
                <a:gd name="T17" fmla="*/ 3 h 81"/>
                <a:gd name="T18" fmla="*/ 50 w 100"/>
                <a:gd name="T19" fmla="*/ 25 h 81"/>
                <a:gd name="T20" fmla="*/ 70 w 100"/>
                <a:gd name="T21" fmla="*/ 0 h 81"/>
                <a:gd name="T22" fmla="*/ 85 w 100"/>
                <a:gd name="T23" fmla="*/ 6 h 81"/>
                <a:gd name="T24" fmla="*/ 98 w 100"/>
                <a:gd name="T25" fmla="*/ 1 h 81"/>
                <a:gd name="T26" fmla="*/ 89 w 100"/>
                <a:gd name="T27" fmla="*/ 12 h 81"/>
                <a:gd name="T28" fmla="*/ 100 w 100"/>
                <a:gd name="T29" fmla="*/ 9 h 81"/>
                <a:gd name="T30" fmla="*/ 90 w 100"/>
                <a:gd name="T31" fmla="*/ 2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0" h="81">
                  <a:moveTo>
                    <a:pt x="90" y="20"/>
                  </a:moveTo>
                  <a:cubicBezTo>
                    <a:pt x="91" y="49"/>
                    <a:pt x="70" y="81"/>
                    <a:pt x="32" y="81"/>
                  </a:cubicBezTo>
                  <a:cubicBezTo>
                    <a:pt x="20" y="81"/>
                    <a:pt x="9" y="77"/>
                    <a:pt x="0" y="72"/>
                  </a:cubicBezTo>
                  <a:cubicBezTo>
                    <a:pt x="11" y="73"/>
                    <a:pt x="22" y="70"/>
                    <a:pt x="31" y="63"/>
                  </a:cubicBezTo>
                  <a:cubicBezTo>
                    <a:pt x="22" y="63"/>
                    <a:pt x="14" y="57"/>
                    <a:pt x="12" y="49"/>
                  </a:cubicBezTo>
                  <a:cubicBezTo>
                    <a:pt x="15" y="49"/>
                    <a:pt x="18" y="49"/>
                    <a:pt x="21" y="48"/>
                  </a:cubicBezTo>
                  <a:cubicBezTo>
                    <a:pt x="11" y="47"/>
                    <a:pt x="4" y="38"/>
                    <a:pt x="4" y="28"/>
                  </a:cubicBezTo>
                  <a:cubicBezTo>
                    <a:pt x="7" y="30"/>
                    <a:pt x="10" y="31"/>
                    <a:pt x="14" y="31"/>
                  </a:cubicBezTo>
                  <a:cubicBezTo>
                    <a:pt x="4" y="25"/>
                    <a:pt x="2" y="13"/>
                    <a:pt x="7" y="3"/>
                  </a:cubicBezTo>
                  <a:cubicBezTo>
                    <a:pt x="17" y="16"/>
                    <a:pt x="33" y="24"/>
                    <a:pt x="50" y="25"/>
                  </a:cubicBezTo>
                  <a:cubicBezTo>
                    <a:pt x="47" y="12"/>
                    <a:pt x="56" y="0"/>
                    <a:pt x="70" y="0"/>
                  </a:cubicBezTo>
                  <a:cubicBezTo>
                    <a:pt x="75" y="0"/>
                    <a:pt x="81" y="2"/>
                    <a:pt x="85" y="6"/>
                  </a:cubicBezTo>
                  <a:cubicBezTo>
                    <a:pt x="89" y="5"/>
                    <a:pt x="94" y="3"/>
                    <a:pt x="98" y="1"/>
                  </a:cubicBezTo>
                  <a:cubicBezTo>
                    <a:pt x="96" y="6"/>
                    <a:pt x="93" y="10"/>
                    <a:pt x="89" y="12"/>
                  </a:cubicBezTo>
                  <a:cubicBezTo>
                    <a:pt x="93" y="12"/>
                    <a:pt x="97" y="11"/>
                    <a:pt x="100" y="9"/>
                  </a:cubicBezTo>
                  <a:cubicBezTo>
                    <a:pt x="98" y="13"/>
                    <a:pt x="94" y="17"/>
                    <a:pt x="90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95" name="Group 405"/>
          <p:cNvGrpSpPr/>
          <p:nvPr/>
        </p:nvGrpSpPr>
        <p:grpSpPr>
          <a:xfrm>
            <a:off x="3921132" y="3895508"/>
            <a:ext cx="185449" cy="185449"/>
            <a:chOff x="3328988" y="3201988"/>
            <a:chExt cx="392113" cy="392113"/>
          </a:xfrm>
        </p:grpSpPr>
        <p:sp>
          <p:nvSpPr>
            <p:cNvPr id="396" name="Oval 46"/>
            <p:cNvSpPr>
              <a:spLocks noChangeArrowheads="1"/>
            </p:cNvSpPr>
            <p:nvPr/>
          </p:nvSpPr>
          <p:spPr bwMode="auto">
            <a:xfrm>
              <a:off x="3328988" y="3201988"/>
              <a:ext cx="392113" cy="392113"/>
            </a:xfrm>
            <a:prstGeom prst="ellipse">
              <a:avLst/>
            </a:prstGeom>
            <a:solidFill>
              <a:srgbClr val="1AB2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7" name="Freeform 47"/>
            <p:cNvSpPr>
              <a:spLocks/>
            </p:cNvSpPr>
            <p:nvPr/>
          </p:nvSpPr>
          <p:spPr bwMode="auto">
            <a:xfrm>
              <a:off x="3427413" y="3317875"/>
              <a:ext cx="196850" cy="158750"/>
            </a:xfrm>
            <a:custGeom>
              <a:avLst/>
              <a:gdLst>
                <a:gd name="T0" fmla="*/ 90 w 100"/>
                <a:gd name="T1" fmla="*/ 20 h 81"/>
                <a:gd name="T2" fmla="*/ 32 w 100"/>
                <a:gd name="T3" fmla="*/ 81 h 81"/>
                <a:gd name="T4" fmla="*/ 0 w 100"/>
                <a:gd name="T5" fmla="*/ 72 h 81"/>
                <a:gd name="T6" fmla="*/ 31 w 100"/>
                <a:gd name="T7" fmla="*/ 63 h 81"/>
                <a:gd name="T8" fmla="*/ 12 w 100"/>
                <a:gd name="T9" fmla="*/ 49 h 81"/>
                <a:gd name="T10" fmla="*/ 21 w 100"/>
                <a:gd name="T11" fmla="*/ 48 h 81"/>
                <a:gd name="T12" fmla="*/ 4 w 100"/>
                <a:gd name="T13" fmla="*/ 28 h 81"/>
                <a:gd name="T14" fmla="*/ 14 w 100"/>
                <a:gd name="T15" fmla="*/ 31 h 81"/>
                <a:gd name="T16" fmla="*/ 7 w 100"/>
                <a:gd name="T17" fmla="*/ 3 h 81"/>
                <a:gd name="T18" fmla="*/ 50 w 100"/>
                <a:gd name="T19" fmla="*/ 25 h 81"/>
                <a:gd name="T20" fmla="*/ 70 w 100"/>
                <a:gd name="T21" fmla="*/ 0 h 81"/>
                <a:gd name="T22" fmla="*/ 85 w 100"/>
                <a:gd name="T23" fmla="*/ 6 h 81"/>
                <a:gd name="T24" fmla="*/ 98 w 100"/>
                <a:gd name="T25" fmla="*/ 1 h 81"/>
                <a:gd name="T26" fmla="*/ 89 w 100"/>
                <a:gd name="T27" fmla="*/ 12 h 81"/>
                <a:gd name="T28" fmla="*/ 100 w 100"/>
                <a:gd name="T29" fmla="*/ 9 h 81"/>
                <a:gd name="T30" fmla="*/ 90 w 100"/>
                <a:gd name="T31" fmla="*/ 2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0" h="81">
                  <a:moveTo>
                    <a:pt x="90" y="20"/>
                  </a:moveTo>
                  <a:cubicBezTo>
                    <a:pt x="91" y="49"/>
                    <a:pt x="70" y="81"/>
                    <a:pt x="32" y="81"/>
                  </a:cubicBezTo>
                  <a:cubicBezTo>
                    <a:pt x="20" y="81"/>
                    <a:pt x="9" y="77"/>
                    <a:pt x="0" y="72"/>
                  </a:cubicBezTo>
                  <a:cubicBezTo>
                    <a:pt x="11" y="73"/>
                    <a:pt x="22" y="70"/>
                    <a:pt x="31" y="63"/>
                  </a:cubicBezTo>
                  <a:cubicBezTo>
                    <a:pt x="22" y="63"/>
                    <a:pt x="14" y="57"/>
                    <a:pt x="12" y="49"/>
                  </a:cubicBezTo>
                  <a:cubicBezTo>
                    <a:pt x="15" y="49"/>
                    <a:pt x="18" y="49"/>
                    <a:pt x="21" y="48"/>
                  </a:cubicBezTo>
                  <a:cubicBezTo>
                    <a:pt x="11" y="47"/>
                    <a:pt x="4" y="38"/>
                    <a:pt x="4" y="28"/>
                  </a:cubicBezTo>
                  <a:cubicBezTo>
                    <a:pt x="7" y="30"/>
                    <a:pt x="10" y="31"/>
                    <a:pt x="14" y="31"/>
                  </a:cubicBezTo>
                  <a:cubicBezTo>
                    <a:pt x="4" y="25"/>
                    <a:pt x="2" y="13"/>
                    <a:pt x="7" y="3"/>
                  </a:cubicBezTo>
                  <a:cubicBezTo>
                    <a:pt x="17" y="16"/>
                    <a:pt x="33" y="24"/>
                    <a:pt x="50" y="25"/>
                  </a:cubicBezTo>
                  <a:cubicBezTo>
                    <a:pt x="47" y="12"/>
                    <a:pt x="56" y="0"/>
                    <a:pt x="70" y="0"/>
                  </a:cubicBezTo>
                  <a:cubicBezTo>
                    <a:pt x="75" y="0"/>
                    <a:pt x="81" y="2"/>
                    <a:pt x="85" y="6"/>
                  </a:cubicBezTo>
                  <a:cubicBezTo>
                    <a:pt x="89" y="5"/>
                    <a:pt x="94" y="3"/>
                    <a:pt x="98" y="1"/>
                  </a:cubicBezTo>
                  <a:cubicBezTo>
                    <a:pt x="96" y="6"/>
                    <a:pt x="93" y="10"/>
                    <a:pt x="89" y="12"/>
                  </a:cubicBezTo>
                  <a:cubicBezTo>
                    <a:pt x="93" y="12"/>
                    <a:pt x="97" y="11"/>
                    <a:pt x="100" y="9"/>
                  </a:cubicBezTo>
                  <a:cubicBezTo>
                    <a:pt x="98" y="13"/>
                    <a:pt x="94" y="17"/>
                    <a:pt x="90" y="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98" name="Group 382"/>
          <p:cNvGrpSpPr/>
          <p:nvPr/>
        </p:nvGrpSpPr>
        <p:grpSpPr>
          <a:xfrm>
            <a:off x="3642272" y="3132349"/>
            <a:ext cx="629506" cy="629500"/>
            <a:chOff x="719138" y="3200400"/>
            <a:chExt cx="392113" cy="392113"/>
          </a:xfrm>
        </p:grpSpPr>
        <p:sp>
          <p:nvSpPr>
            <p:cNvPr id="399" name="Oval 93"/>
            <p:cNvSpPr>
              <a:spLocks noChangeArrowheads="1"/>
            </p:cNvSpPr>
            <p:nvPr/>
          </p:nvSpPr>
          <p:spPr bwMode="auto">
            <a:xfrm>
              <a:off x="719138" y="3200400"/>
              <a:ext cx="392113" cy="392113"/>
            </a:xfrm>
            <a:prstGeom prst="ellipse">
              <a:avLst/>
            </a:prstGeom>
            <a:solidFill>
              <a:srgbClr val="00AA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0" name="Freeform 94"/>
            <p:cNvSpPr>
              <a:spLocks noEditPoints="1"/>
            </p:cNvSpPr>
            <p:nvPr/>
          </p:nvSpPr>
          <p:spPr bwMode="auto">
            <a:xfrm>
              <a:off x="796925" y="3276600"/>
              <a:ext cx="238125" cy="236538"/>
            </a:xfrm>
            <a:custGeom>
              <a:avLst/>
              <a:gdLst>
                <a:gd name="T0" fmla="*/ 116 w 121"/>
                <a:gd name="T1" fmla="*/ 71 h 121"/>
                <a:gd name="T2" fmla="*/ 117 w 121"/>
                <a:gd name="T3" fmla="*/ 61 h 121"/>
                <a:gd name="T4" fmla="*/ 61 w 121"/>
                <a:gd name="T5" fmla="*/ 4 h 121"/>
                <a:gd name="T6" fmla="*/ 50 w 121"/>
                <a:gd name="T7" fmla="*/ 5 h 121"/>
                <a:gd name="T8" fmla="*/ 33 w 121"/>
                <a:gd name="T9" fmla="*/ 0 h 121"/>
                <a:gd name="T10" fmla="*/ 0 w 121"/>
                <a:gd name="T11" fmla="*/ 33 h 121"/>
                <a:gd name="T12" fmla="*/ 5 w 121"/>
                <a:gd name="T13" fmla="*/ 51 h 121"/>
                <a:gd name="T14" fmla="*/ 4 w 121"/>
                <a:gd name="T15" fmla="*/ 61 h 121"/>
                <a:gd name="T16" fmla="*/ 61 w 121"/>
                <a:gd name="T17" fmla="*/ 117 h 121"/>
                <a:gd name="T18" fmla="*/ 71 w 121"/>
                <a:gd name="T19" fmla="*/ 116 h 121"/>
                <a:gd name="T20" fmla="*/ 88 w 121"/>
                <a:gd name="T21" fmla="*/ 121 h 121"/>
                <a:gd name="T22" fmla="*/ 121 w 121"/>
                <a:gd name="T23" fmla="*/ 88 h 121"/>
                <a:gd name="T24" fmla="*/ 116 w 121"/>
                <a:gd name="T25" fmla="*/ 71 h 121"/>
                <a:gd name="T26" fmla="*/ 63 w 121"/>
                <a:gd name="T27" fmla="*/ 100 h 121"/>
                <a:gd name="T28" fmla="*/ 30 w 121"/>
                <a:gd name="T29" fmla="*/ 80 h 121"/>
                <a:gd name="T30" fmla="*/ 37 w 121"/>
                <a:gd name="T31" fmla="*/ 73 h 121"/>
                <a:gd name="T32" fmla="*/ 61 w 121"/>
                <a:gd name="T33" fmla="*/ 87 h 121"/>
                <a:gd name="T34" fmla="*/ 76 w 121"/>
                <a:gd name="T35" fmla="*/ 77 h 121"/>
                <a:gd name="T36" fmla="*/ 30 w 121"/>
                <a:gd name="T37" fmla="*/ 44 h 121"/>
                <a:gd name="T38" fmla="*/ 61 w 121"/>
                <a:gd name="T39" fmla="*/ 21 h 121"/>
                <a:gd name="T40" fmla="*/ 91 w 121"/>
                <a:gd name="T41" fmla="*/ 37 h 121"/>
                <a:gd name="T42" fmla="*/ 83 w 121"/>
                <a:gd name="T43" fmla="*/ 46 h 121"/>
                <a:gd name="T44" fmla="*/ 59 w 121"/>
                <a:gd name="T45" fmla="*/ 35 h 121"/>
                <a:gd name="T46" fmla="*/ 48 w 121"/>
                <a:gd name="T47" fmla="*/ 43 h 121"/>
                <a:gd name="T48" fmla="*/ 93 w 121"/>
                <a:gd name="T49" fmla="*/ 75 h 121"/>
                <a:gd name="T50" fmla="*/ 63 w 121"/>
                <a:gd name="T51" fmla="*/ 10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1" h="121">
                  <a:moveTo>
                    <a:pt x="116" y="71"/>
                  </a:moveTo>
                  <a:cubicBezTo>
                    <a:pt x="117" y="67"/>
                    <a:pt x="117" y="64"/>
                    <a:pt x="117" y="61"/>
                  </a:cubicBezTo>
                  <a:cubicBezTo>
                    <a:pt x="117" y="30"/>
                    <a:pt x="92" y="4"/>
                    <a:pt x="61" y="4"/>
                  </a:cubicBezTo>
                  <a:cubicBezTo>
                    <a:pt x="57" y="4"/>
                    <a:pt x="53" y="5"/>
                    <a:pt x="50" y="5"/>
                  </a:cubicBezTo>
                  <a:cubicBezTo>
                    <a:pt x="45" y="2"/>
                    <a:pt x="39" y="0"/>
                    <a:pt x="33" y="0"/>
                  </a:cubicBezTo>
                  <a:cubicBezTo>
                    <a:pt x="15" y="0"/>
                    <a:pt x="0" y="15"/>
                    <a:pt x="0" y="33"/>
                  </a:cubicBezTo>
                  <a:cubicBezTo>
                    <a:pt x="0" y="40"/>
                    <a:pt x="2" y="46"/>
                    <a:pt x="5" y="51"/>
                  </a:cubicBezTo>
                  <a:cubicBezTo>
                    <a:pt x="4" y="54"/>
                    <a:pt x="4" y="57"/>
                    <a:pt x="4" y="61"/>
                  </a:cubicBezTo>
                  <a:cubicBezTo>
                    <a:pt x="4" y="92"/>
                    <a:pt x="29" y="117"/>
                    <a:pt x="61" y="117"/>
                  </a:cubicBezTo>
                  <a:cubicBezTo>
                    <a:pt x="64" y="117"/>
                    <a:pt x="68" y="117"/>
                    <a:pt x="71" y="116"/>
                  </a:cubicBezTo>
                  <a:cubicBezTo>
                    <a:pt x="76" y="119"/>
                    <a:pt x="82" y="121"/>
                    <a:pt x="88" y="121"/>
                  </a:cubicBezTo>
                  <a:cubicBezTo>
                    <a:pt x="106" y="121"/>
                    <a:pt x="121" y="106"/>
                    <a:pt x="121" y="88"/>
                  </a:cubicBezTo>
                  <a:cubicBezTo>
                    <a:pt x="121" y="82"/>
                    <a:pt x="119" y="76"/>
                    <a:pt x="116" y="71"/>
                  </a:cubicBezTo>
                  <a:close/>
                  <a:moveTo>
                    <a:pt x="63" y="100"/>
                  </a:moveTo>
                  <a:cubicBezTo>
                    <a:pt x="46" y="100"/>
                    <a:pt x="30" y="93"/>
                    <a:pt x="30" y="80"/>
                  </a:cubicBezTo>
                  <a:cubicBezTo>
                    <a:pt x="30" y="77"/>
                    <a:pt x="33" y="73"/>
                    <a:pt x="37" y="73"/>
                  </a:cubicBezTo>
                  <a:cubicBezTo>
                    <a:pt x="46" y="73"/>
                    <a:pt x="46" y="87"/>
                    <a:pt x="61" y="87"/>
                  </a:cubicBezTo>
                  <a:cubicBezTo>
                    <a:pt x="72" y="87"/>
                    <a:pt x="76" y="82"/>
                    <a:pt x="76" y="77"/>
                  </a:cubicBezTo>
                  <a:cubicBezTo>
                    <a:pt x="76" y="63"/>
                    <a:pt x="30" y="72"/>
                    <a:pt x="30" y="44"/>
                  </a:cubicBezTo>
                  <a:cubicBezTo>
                    <a:pt x="30" y="30"/>
                    <a:pt x="42" y="19"/>
                    <a:pt x="61" y="21"/>
                  </a:cubicBezTo>
                  <a:cubicBezTo>
                    <a:pt x="79" y="22"/>
                    <a:pt x="90" y="30"/>
                    <a:pt x="91" y="37"/>
                  </a:cubicBezTo>
                  <a:cubicBezTo>
                    <a:pt x="92" y="42"/>
                    <a:pt x="88" y="46"/>
                    <a:pt x="83" y="46"/>
                  </a:cubicBezTo>
                  <a:cubicBezTo>
                    <a:pt x="74" y="46"/>
                    <a:pt x="74" y="35"/>
                    <a:pt x="59" y="35"/>
                  </a:cubicBezTo>
                  <a:cubicBezTo>
                    <a:pt x="53" y="35"/>
                    <a:pt x="48" y="38"/>
                    <a:pt x="48" y="43"/>
                  </a:cubicBezTo>
                  <a:cubicBezTo>
                    <a:pt x="48" y="55"/>
                    <a:pt x="93" y="48"/>
                    <a:pt x="93" y="75"/>
                  </a:cubicBezTo>
                  <a:cubicBezTo>
                    <a:pt x="93" y="90"/>
                    <a:pt x="81" y="100"/>
                    <a:pt x="63" y="1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01" name="Group 434"/>
          <p:cNvGrpSpPr/>
          <p:nvPr/>
        </p:nvGrpSpPr>
        <p:grpSpPr>
          <a:xfrm>
            <a:off x="2476120" y="3530766"/>
            <a:ext cx="621534" cy="621534"/>
            <a:chOff x="7508875" y="3201988"/>
            <a:chExt cx="392113" cy="392113"/>
          </a:xfrm>
        </p:grpSpPr>
        <p:sp>
          <p:nvSpPr>
            <p:cNvPr id="402" name="Oval 44"/>
            <p:cNvSpPr>
              <a:spLocks noChangeArrowheads="1"/>
            </p:cNvSpPr>
            <p:nvPr/>
          </p:nvSpPr>
          <p:spPr bwMode="auto">
            <a:xfrm>
              <a:off x="7508875" y="3201988"/>
              <a:ext cx="392113" cy="392113"/>
            </a:xfrm>
            <a:prstGeom prst="ellipse">
              <a:avLst/>
            </a:prstGeom>
            <a:solidFill>
              <a:srgbClr val="E04A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3" name="Freeform 45"/>
            <p:cNvSpPr>
              <a:spLocks noEditPoints="1"/>
            </p:cNvSpPr>
            <p:nvPr/>
          </p:nvSpPr>
          <p:spPr bwMode="auto">
            <a:xfrm>
              <a:off x="7602538" y="3321050"/>
              <a:ext cx="209550" cy="150813"/>
            </a:xfrm>
            <a:custGeom>
              <a:avLst/>
              <a:gdLst>
                <a:gd name="T0" fmla="*/ 106 w 107"/>
                <a:gd name="T1" fmla="*/ 15 h 77"/>
                <a:gd name="T2" fmla="*/ 102 w 107"/>
                <a:gd name="T3" fmla="*/ 3 h 77"/>
                <a:gd name="T4" fmla="*/ 91 w 107"/>
                <a:gd name="T5" fmla="*/ 1 h 77"/>
                <a:gd name="T6" fmla="*/ 54 w 107"/>
                <a:gd name="T7" fmla="*/ 0 h 77"/>
                <a:gd name="T8" fmla="*/ 17 w 107"/>
                <a:gd name="T9" fmla="*/ 1 h 77"/>
                <a:gd name="T10" fmla="*/ 6 w 107"/>
                <a:gd name="T11" fmla="*/ 3 h 77"/>
                <a:gd name="T12" fmla="*/ 1 w 107"/>
                <a:gd name="T13" fmla="*/ 15 h 77"/>
                <a:gd name="T14" fmla="*/ 1 w 107"/>
                <a:gd name="T15" fmla="*/ 62 h 77"/>
                <a:gd name="T16" fmla="*/ 6 w 107"/>
                <a:gd name="T17" fmla="*/ 74 h 77"/>
                <a:gd name="T18" fmla="*/ 17 w 107"/>
                <a:gd name="T19" fmla="*/ 76 h 77"/>
                <a:gd name="T20" fmla="*/ 54 w 107"/>
                <a:gd name="T21" fmla="*/ 77 h 77"/>
                <a:gd name="T22" fmla="*/ 91 w 107"/>
                <a:gd name="T23" fmla="*/ 76 h 77"/>
                <a:gd name="T24" fmla="*/ 102 w 107"/>
                <a:gd name="T25" fmla="*/ 74 h 77"/>
                <a:gd name="T26" fmla="*/ 106 w 107"/>
                <a:gd name="T27" fmla="*/ 62 h 77"/>
                <a:gd name="T28" fmla="*/ 106 w 107"/>
                <a:gd name="T29" fmla="*/ 15 h 77"/>
                <a:gd name="T30" fmla="*/ 41 w 107"/>
                <a:gd name="T31" fmla="*/ 55 h 77"/>
                <a:gd name="T32" fmla="*/ 41 w 107"/>
                <a:gd name="T33" fmla="*/ 22 h 77"/>
                <a:gd name="T34" fmla="*/ 73 w 107"/>
                <a:gd name="T35" fmla="*/ 38 h 77"/>
                <a:gd name="T36" fmla="*/ 41 w 107"/>
                <a:gd name="T37" fmla="*/ 55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7" h="77">
                  <a:moveTo>
                    <a:pt x="106" y="15"/>
                  </a:moveTo>
                  <a:cubicBezTo>
                    <a:pt x="105" y="7"/>
                    <a:pt x="103" y="4"/>
                    <a:pt x="102" y="3"/>
                  </a:cubicBezTo>
                  <a:cubicBezTo>
                    <a:pt x="100" y="2"/>
                    <a:pt x="96" y="1"/>
                    <a:pt x="91" y="1"/>
                  </a:cubicBezTo>
                  <a:cubicBezTo>
                    <a:pt x="83" y="0"/>
                    <a:pt x="69" y="0"/>
                    <a:pt x="54" y="0"/>
                  </a:cubicBezTo>
                  <a:cubicBezTo>
                    <a:pt x="39" y="0"/>
                    <a:pt x="25" y="0"/>
                    <a:pt x="17" y="1"/>
                  </a:cubicBezTo>
                  <a:cubicBezTo>
                    <a:pt x="12" y="1"/>
                    <a:pt x="8" y="2"/>
                    <a:pt x="6" y="3"/>
                  </a:cubicBezTo>
                  <a:cubicBezTo>
                    <a:pt x="4" y="4"/>
                    <a:pt x="2" y="7"/>
                    <a:pt x="1" y="15"/>
                  </a:cubicBezTo>
                  <a:cubicBezTo>
                    <a:pt x="0" y="26"/>
                    <a:pt x="0" y="51"/>
                    <a:pt x="1" y="62"/>
                  </a:cubicBezTo>
                  <a:cubicBezTo>
                    <a:pt x="2" y="70"/>
                    <a:pt x="4" y="73"/>
                    <a:pt x="6" y="74"/>
                  </a:cubicBezTo>
                  <a:cubicBezTo>
                    <a:pt x="8" y="75"/>
                    <a:pt x="12" y="76"/>
                    <a:pt x="17" y="76"/>
                  </a:cubicBezTo>
                  <a:cubicBezTo>
                    <a:pt x="25" y="77"/>
                    <a:pt x="39" y="77"/>
                    <a:pt x="54" y="77"/>
                  </a:cubicBezTo>
                  <a:cubicBezTo>
                    <a:pt x="69" y="77"/>
                    <a:pt x="83" y="77"/>
                    <a:pt x="91" y="76"/>
                  </a:cubicBezTo>
                  <a:cubicBezTo>
                    <a:pt x="96" y="76"/>
                    <a:pt x="100" y="75"/>
                    <a:pt x="102" y="74"/>
                  </a:cubicBezTo>
                  <a:cubicBezTo>
                    <a:pt x="103" y="73"/>
                    <a:pt x="105" y="70"/>
                    <a:pt x="106" y="62"/>
                  </a:cubicBezTo>
                  <a:cubicBezTo>
                    <a:pt x="107" y="51"/>
                    <a:pt x="107" y="26"/>
                    <a:pt x="106" y="15"/>
                  </a:cubicBezTo>
                  <a:close/>
                  <a:moveTo>
                    <a:pt x="41" y="55"/>
                  </a:moveTo>
                  <a:cubicBezTo>
                    <a:pt x="41" y="22"/>
                    <a:pt x="41" y="22"/>
                    <a:pt x="41" y="22"/>
                  </a:cubicBezTo>
                  <a:cubicBezTo>
                    <a:pt x="73" y="38"/>
                    <a:pt x="73" y="38"/>
                    <a:pt x="73" y="38"/>
                  </a:cubicBezTo>
                  <a:lnTo>
                    <a:pt x="41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04" name="Group 377"/>
          <p:cNvGrpSpPr/>
          <p:nvPr/>
        </p:nvGrpSpPr>
        <p:grpSpPr>
          <a:xfrm>
            <a:off x="2859817" y="2610680"/>
            <a:ext cx="519626" cy="519626"/>
            <a:chOff x="1763713" y="2155825"/>
            <a:chExt cx="392113" cy="392113"/>
          </a:xfrm>
        </p:grpSpPr>
        <p:sp>
          <p:nvSpPr>
            <p:cNvPr id="405" name="Oval 89"/>
            <p:cNvSpPr>
              <a:spLocks noChangeArrowheads="1"/>
            </p:cNvSpPr>
            <p:nvPr/>
          </p:nvSpPr>
          <p:spPr bwMode="auto">
            <a:xfrm>
              <a:off x="1763713" y="2155825"/>
              <a:ext cx="392113" cy="392113"/>
            </a:xfrm>
            <a:prstGeom prst="ellipse">
              <a:avLst/>
            </a:prstGeom>
            <a:solidFill>
              <a:srgbClr val="3C5A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6" name="Freeform 90"/>
            <p:cNvSpPr>
              <a:spLocks/>
            </p:cNvSpPr>
            <p:nvPr/>
          </p:nvSpPr>
          <p:spPr bwMode="auto">
            <a:xfrm>
              <a:off x="1897063" y="2236788"/>
              <a:ext cx="125413" cy="231775"/>
            </a:xfrm>
            <a:custGeom>
              <a:avLst/>
              <a:gdLst>
                <a:gd name="T0" fmla="*/ 0 w 64"/>
                <a:gd name="T1" fmla="*/ 64 h 119"/>
                <a:gd name="T2" fmla="*/ 0 w 64"/>
                <a:gd name="T3" fmla="*/ 40 h 119"/>
                <a:gd name="T4" fmla="*/ 18 w 64"/>
                <a:gd name="T5" fmla="*/ 40 h 119"/>
                <a:gd name="T6" fmla="*/ 18 w 64"/>
                <a:gd name="T7" fmla="*/ 31 h 119"/>
                <a:gd name="T8" fmla="*/ 45 w 64"/>
                <a:gd name="T9" fmla="*/ 0 h 119"/>
                <a:gd name="T10" fmla="*/ 64 w 64"/>
                <a:gd name="T11" fmla="*/ 0 h 119"/>
                <a:gd name="T12" fmla="*/ 64 w 64"/>
                <a:gd name="T13" fmla="*/ 24 h 119"/>
                <a:gd name="T14" fmla="*/ 45 w 64"/>
                <a:gd name="T15" fmla="*/ 24 h 119"/>
                <a:gd name="T16" fmla="*/ 40 w 64"/>
                <a:gd name="T17" fmla="*/ 30 h 119"/>
                <a:gd name="T18" fmla="*/ 40 w 64"/>
                <a:gd name="T19" fmla="*/ 40 h 119"/>
                <a:gd name="T20" fmla="*/ 64 w 64"/>
                <a:gd name="T21" fmla="*/ 40 h 119"/>
                <a:gd name="T22" fmla="*/ 64 w 64"/>
                <a:gd name="T23" fmla="*/ 64 h 119"/>
                <a:gd name="T24" fmla="*/ 40 w 64"/>
                <a:gd name="T25" fmla="*/ 64 h 119"/>
                <a:gd name="T26" fmla="*/ 40 w 64"/>
                <a:gd name="T27" fmla="*/ 119 h 119"/>
                <a:gd name="T28" fmla="*/ 18 w 64"/>
                <a:gd name="T29" fmla="*/ 119 h 119"/>
                <a:gd name="T30" fmla="*/ 18 w 64"/>
                <a:gd name="T31" fmla="*/ 64 h 119"/>
                <a:gd name="T32" fmla="*/ 0 w 64"/>
                <a:gd name="T33" fmla="*/ 64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" h="119">
                  <a:moveTo>
                    <a:pt x="0" y="6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14"/>
                    <a:pt x="30" y="0"/>
                    <a:pt x="45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64" y="24"/>
                    <a:pt x="64" y="24"/>
                    <a:pt x="64" y="24"/>
                  </a:cubicBezTo>
                  <a:cubicBezTo>
                    <a:pt x="45" y="24"/>
                    <a:pt x="45" y="24"/>
                    <a:pt x="45" y="24"/>
                  </a:cubicBezTo>
                  <a:cubicBezTo>
                    <a:pt x="43" y="24"/>
                    <a:pt x="40" y="26"/>
                    <a:pt x="40" y="30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64" y="40"/>
                    <a:pt x="64" y="40"/>
                    <a:pt x="64" y="40"/>
                  </a:cubicBezTo>
                  <a:cubicBezTo>
                    <a:pt x="64" y="64"/>
                    <a:pt x="64" y="64"/>
                    <a:pt x="64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40" y="119"/>
                    <a:pt x="40" y="119"/>
                    <a:pt x="40" y="119"/>
                  </a:cubicBezTo>
                  <a:cubicBezTo>
                    <a:pt x="18" y="119"/>
                    <a:pt x="18" y="119"/>
                    <a:pt x="18" y="119"/>
                  </a:cubicBezTo>
                  <a:cubicBezTo>
                    <a:pt x="18" y="64"/>
                    <a:pt x="18" y="64"/>
                    <a:pt x="18" y="64"/>
                  </a:cubicBezTo>
                  <a:lnTo>
                    <a:pt x="0" y="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07" name="Group 3"/>
          <p:cNvGrpSpPr/>
          <p:nvPr/>
        </p:nvGrpSpPr>
        <p:grpSpPr>
          <a:xfrm>
            <a:off x="3222355" y="3611661"/>
            <a:ext cx="540639" cy="540639"/>
            <a:chOff x="4690895" y="1195506"/>
            <a:chExt cx="392113" cy="392113"/>
          </a:xfrm>
        </p:grpSpPr>
        <p:sp>
          <p:nvSpPr>
            <p:cNvPr id="408" name="Oval 57"/>
            <p:cNvSpPr>
              <a:spLocks noChangeArrowheads="1"/>
            </p:cNvSpPr>
            <p:nvPr/>
          </p:nvSpPr>
          <p:spPr bwMode="auto">
            <a:xfrm>
              <a:off x="4690895" y="1195506"/>
              <a:ext cx="392113" cy="392113"/>
            </a:xfrm>
            <a:prstGeom prst="ellipse">
              <a:avLst/>
            </a:prstGeom>
            <a:solidFill>
              <a:srgbClr val="E04A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9" name="Rectangle 58"/>
            <p:cNvSpPr>
              <a:spLocks noChangeArrowheads="1"/>
            </p:cNvSpPr>
            <p:nvPr/>
          </p:nvSpPr>
          <p:spPr bwMode="auto">
            <a:xfrm>
              <a:off x="5006808" y="1309806"/>
              <a:ext cx="1588" cy="174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0" name="Rectangle 59"/>
            <p:cNvSpPr>
              <a:spLocks noChangeArrowheads="1"/>
            </p:cNvSpPr>
            <p:nvPr/>
          </p:nvSpPr>
          <p:spPr bwMode="auto">
            <a:xfrm>
              <a:off x="5006808" y="1309806"/>
              <a:ext cx="1588" cy="17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1" name="Freeform 60"/>
            <p:cNvSpPr>
              <a:spLocks noEditPoints="1"/>
            </p:cNvSpPr>
            <p:nvPr/>
          </p:nvSpPr>
          <p:spPr bwMode="auto">
            <a:xfrm>
              <a:off x="4767095" y="1301075"/>
              <a:ext cx="149225" cy="217488"/>
            </a:xfrm>
            <a:custGeom>
              <a:avLst/>
              <a:gdLst>
                <a:gd name="T0" fmla="*/ 16 w 76"/>
                <a:gd name="T1" fmla="*/ 65 h 111"/>
                <a:gd name="T2" fmla="*/ 0 w 76"/>
                <a:gd name="T3" fmla="*/ 88 h 111"/>
                <a:gd name="T4" fmla="*/ 38 w 76"/>
                <a:gd name="T5" fmla="*/ 111 h 111"/>
                <a:gd name="T6" fmla="*/ 76 w 76"/>
                <a:gd name="T7" fmla="*/ 86 h 111"/>
                <a:gd name="T8" fmla="*/ 66 w 76"/>
                <a:gd name="T9" fmla="*/ 86 h 111"/>
                <a:gd name="T10" fmla="*/ 38 w 76"/>
                <a:gd name="T11" fmla="*/ 105 h 111"/>
                <a:gd name="T12" fmla="*/ 13 w 76"/>
                <a:gd name="T13" fmla="*/ 84 h 111"/>
                <a:gd name="T14" fmla="*/ 16 w 76"/>
                <a:gd name="T15" fmla="*/ 76 h 111"/>
                <a:gd name="T16" fmla="*/ 16 w 76"/>
                <a:gd name="T17" fmla="*/ 73 h 111"/>
                <a:gd name="T18" fmla="*/ 16 w 76"/>
                <a:gd name="T19" fmla="*/ 65 h 111"/>
                <a:gd name="T20" fmla="*/ 16 w 76"/>
                <a:gd name="T21" fmla="*/ 0 h 111"/>
                <a:gd name="T22" fmla="*/ 8 w 76"/>
                <a:gd name="T23" fmla="*/ 17 h 111"/>
                <a:gd name="T24" fmla="*/ 16 w 76"/>
                <a:gd name="T25" fmla="*/ 37 h 111"/>
                <a:gd name="T26" fmla="*/ 16 w 76"/>
                <a:gd name="T2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6" h="111">
                  <a:moveTo>
                    <a:pt x="16" y="65"/>
                  </a:moveTo>
                  <a:cubicBezTo>
                    <a:pt x="6" y="71"/>
                    <a:pt x="0" y="80"/>
                    <a:pt x="0" y="88"/>
                  </a:cubicBezTo>
                  <a:cubicBezTo>
                    <a:pt x="0" y="102"/>
                    <a:pt x="18" y="111"/>
                    <a:pt x="38" y="111"/>
                  </a:cubicBezTo>
                  <a:cubicBezTo>
                    <a:pt x="60" y="111"/>
                    <a:pt x="75" y="99"/>
                    <a:pt x="76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5" y="97"/>
                    <a:pt x="58" y="105"/>
                    <a:pt x="38" y="105"/>
                  </a:cubicBezTo>
                  <a:cubicBezTo>
                    <a:pt x="24" y="105"/>
                    <a:pt x="13" y="95"/>
                    <a:pt x="13" y="84"/>
                  </a:cubicBezTo>
                  <a:cubicBezTo>
                    <a:pt x="13" y="82"/>
                    <a:pt x="14" y="79"/>
                    <a:pt x="16" y="76"/>
                  </a:cubicBezTo>
                  <a:cubicBezTo>
                    <a:pt x="16" y="75"/>
                    <a:pt x="16" y="74"/>
                    <a:pt x="16" y="73"/>
                  </a:cubicBezTo>
                  <a:cubicBezTo>
                    <a:pt x="16" y="65"/>
                    <a:pt x="16" y="65"/>
                    <a:pt x="16" y="65"/>
                  </a:cubicBezTo>
                  <a:moveTo>
                    <a:pt x="16" y="0"/>
                  </a:moveTo>
                  <a:cubicBezTo>
                    <a:pt x="11" y="4"/>
                    <a:pt x="8" y="11"/>
                    <a:pt x="8" y="17"/>
                  </a:cubicBezTo>
                  <a:cubicBezTo>
                    <a:pt x="8" y="25"/>
                    <a:pt x="11" y="32"/>
                    <a:pt x="16" y="37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2" name="Freeform 61"/>
            <p:cNvSpPr>
              <a:spLocks/>
            </p:cNvSpPr>
            <p:nvPr/>
          </p:nvSpPr>
          <p:spPr bwMode="auto">
            <a:xfrm>
              <a:off x="4924258" y="1278056"/>
              <a:ext cx="82550" cy="79375"/>
            </a:xfrm>
            <a:custGeom>
              <a:avLst/>
              <a:gdLst>
                <a:gd name="T0" fmla="*/ 31 w 52"/>
                <a:gd name="T1" fmla="*/ 0 h 50"/>
                <a:gd name="T2" fmla="*/ 21 w 52"/>
                <a:gd name="T3" fmla="*/ 0 h 50"/>
                <a:gd name="T4" fmla="*/ 21 w 52"/>
                <a:gd name="T5" fmla="*/ 20 h 50"/>
                <a:gd name="T6" fmla="*/ 0 w 52"/>
                <a:gd name="T7" fmla="*/ 20 h 50"/>
                <a:gd name="T8" fmla="*/ 0 w 52"/>
                <a:gd name="T9" fmla="*/ 31 h 50"/>
                <a:gd name="T10" fmla="*/ 21 w 52"/>
                <a:gd name="T11" fmla="*/ 31 h 50"/>
                <a:gd name="T12" fmla="*/ 21 w 52"/>
                <a:gd name="T13" fmla="*/ 50 h 50"/>
                <a:gd name="T14" fmla="*/ 31 w 52"/>
                <a:gd name="T15" fmla="*/ 50 h 50"/>
                <a:gd name="T16" fmla="*/ 31 w 52"/>
                <a:gd name="T17" fmla="*/ 31 h 50"/>
                <a:gd name="T18" fmla="*/ 52 w 52"/>
                <a:gd name="T19" fmla="*/ 31 h 50"/>
                <a:gd name="T20" fmla="*/ 52 w 52"/>
                <a:gd name="T21" fmla="*/ 20 h 50"/>
                <a:gd name="T22" fmla="*/ 31 w 52"/>
                <a:gd name="T23" fmla="*/ 20 h 50"/>
                <a:gd name="T24" fmla="*/ 31 w 52"/>
                <a:gd name="T2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50">
                  <a:moveTo>
                    <a:pt x="31" y="0"/>
                  </a:moveTo>
                  <a:lnTo>
                    <a:pt x="21" y="0"/>
                  </a:lnTo>
                  <a:lnTo>
                    <a:pt x="21" y="20"/>
                  </a:lnTo>
                  <a:lnTo>
                    <a:pt x="0" y="20"/>
                  </a:lnTo>
                  <a:lnTo>
                    <a:pt x="0" y="31"/>
                  </a:lnTo>
                  <a:lnTo>
                    <a:pt x="21" y="31"/>
                  </a:lnTo>
                  <a:lnTo>
                    <a:pt x="21" y="50"/>
                  </a:lnTo>
                  <a:lnTo>
                    <a:pt x="31" y="50"/>
                  </a:lnTo>
                  <a:lnTo>
                    <a:pt x="31" y="31"/>
                  </a:lnTo>
                  <a:lnTo>
                    <a:pt x="52" y="31"/>
                  </a:lnTo>
                  <a:lnTo>
                    <a:pt x="52" y="20"/>
                  </a:lnTo>
                  <a:lnTo>
                    <a:pt x="31" y="20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EF8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3" name="Freeform 62"/>
            <p:cNvSpPr>
              <a:spLocks/>
            </p:cNvSpPr>
            <p:nvPr/>
          </p:nvSpPr>
          <p:spPr bwMode="auto">
            <a:xfrm>
              <a:off x="4924258" y="1278056"/>
              <a:ext cx="82550" cy="79375"/>
            </a:xfrm>
            <a:custGeom>
              <a:avLst/>
              <a:gdLst>
                <a:gd name="T0" fmla="*/ 31 w 52"/>
                <a:gd name="T1" fmla="*/ 0 h 50"/>
                <a:gd name="T2" fmla="*/ 21 w 52"/>
                <a:gd name="T3" fmla="*/ 0 h 50"/>
                <a:gd name="T4" fmla="*/ 21 w 52"/>
                <a:gd name="T5" fmla="*/ 20 h 50"/>
                <a:gd name="T6" fmla="*/ 0 w 52"/>
                <a:gd name="T7" fmla="*/ 20 h 50"/>
                <a:gd name="T8" fmla="*/ 0 w 52"/>
                <a:gd name="T9" fmla="*/ 31 h 50"/>
                <a:gd name="T10" fmla="*/ 21 w 52"/>
                <a:gd name="T11" fmla="*/ 31 h 50"/>
                <a:gd name="T12" fmla="*/ 21 w 52"/>
                <a:gd name="T13" fmla="*/ 50 h 50"/>
                <a:gd name="T14" fmla="*/ 31 w 52"/>
                <a:gd name="T15" fmla="*/ 50 h 50"/>
                <a:gd name="T16" fmla="*/ 31 w 52"/>
                <a:gd name="T17" fmla="*/ 31 h 50"/>
                <a:gd name="T18" fmla="*/ 52 w 52"/>
                <a:gd name="T19" fmla="*/ 31 h 50"/>
                <a:gd name="T20" fmla="*/ 52 w 52"/>
                <a:gd name="T21" fmla="*/ 20 h 50"/>
                <a:gd name="T22" fmla="*/ 31 w 52"/>
                <a:gd name="T23" fmla="*/ 20 h 50"/>
                <a:gd name="T24" fmla="*/ 31 w 52"/>
                <a:gd name="T25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2" h="50">
                  <a:moveTo>
                    <a:pt x="31" y="0"/>
                  </a:moveTo>
                  <a:lnTo>
                    <a:pt x="21" y="0"/>
                  </a:lnTo>
                  <a:lnTo>
                    <a:pt x="21" y="20"/>
                  </a:lnTo>
                  <a:lnTo>
                    <a:pt x="0" y="20"/>
                  </a:lnTo>
                  <a:lnTo>
                    <a:pt x="0" y="31"/>
                  </a:lnTo>
                  <a:lnTo>
                    <a:pt x="21" y="31"/>
                  </a:lnTo>
                  <a:lnTo>
                    <a:pt x="21" y="50"/>
                  </a:lnTo>
                  <a:lnTo>
                    <a:pt x="31" y="50"/>
                  </a:lnTo>
                  <a:lnTo>
                    <a:pt x="31" y="31"/>
                  </a:lnTo>
                  <a:lnTo>
                    <a:pt x="52" y="31"/>
                  </a:lnTo>
                  <a:lnTo>
                    <a:pt x="52" y="20"/>
                  </a:lnTo>
                  <a:lnTo>
                    <a:pt x="31" y="20"/>
                  </a:lnTo>
                  <a:lnTo>
                    <a:pt x="31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4" name="Freeform 63"/>
            <p:cNvSpPr>
              <a:spLocks noEditPoints="1"/>
            </p:cNvSpPr>
            <p:nvPr/>
          </p:nvSpPr>
          <p:spPr bwMode="auto">
            <a:xfrm>
              <a:off x="4798845" y="1278056"/>
              <a:ext cx="119063" cy="190500"/>
            </a:xfrm>
            <a:custGeom>
              <a:avLst/>
              <a:gdLst>
                <a:gd name="T0" fmla="*/ 27 w 61"/>
                <a:gd name="T1" fmla="*/ 50 h 97"/>
                <a:gd name="T2" fmla="*/ 26 w 61"/>
                <a:gd name="T3" fmla="*/ 50 h 97"/>
                <a:gd name="T4" fmla="*/ 6 w 61"/>
                <a:gd name="T5" fmla="*/ 28 h 97"/>
                <a:gd name="T6" fmla="*/ 20 w 61"/>
                <a:gd name="T7" fmla="*/ 6 h 97"/>
                <a:gd name="T8" fmla="*/ 20 w 61"/>
                <a:gd name="T9" fmla="*/ 6 h 97"/>
                <a:gd name="T10" fmla="*/ 40 w 61"/>
                <a:gd name="T11" fmla="*/ 29 h 97"/>
                <a:gd name="T12" fmla="*/ 27 w 61"/>
                <a:gd name="T13" fmla="*/ 50 h 97"/>
                <a:gd name="T14" fmla="*/ 61 w 61"/>
                <a:gd name="T15" fmla="*/ 0 h 97"/>
                <a:gd name="T16" fmla="*/ 25 w 61"/>
                <a:gd name="T17" fmla="*/ 0 h 97"/>
                <a:gd name="T18" fmla="*/ 0 w 61"/>
                <a:gd name="T19" fmla="*/ 11 h 97"/>
                <a:gd name="T20" fmla="*/ 0 w 61"/>
                <a:gd name="T21" fmla="*/ 48 h 97"/>
                <a:gd name="T22" fmla="*/ 19 w 61"/>
                <a:gd name="T23" fmla="*/ 55 h 97"/>
                <a:gd name="T24" fmla="*/ 23 w 61"/>
                <a:gd name="T25" fmla="*/ 55 h 97"/>
                <a:gd name="T26" fmla="*/ 21 w 61"/>
                <a:gd name="T27" fmla="*/ 62 h 97"/>
                <a:gd name="T28" fmla="*/ 26 w 61"/>
                <a:gd name="T29" fmla="*/ 71 h 97"/>
                <a:gd name="T30" fmla="*/ 19 w 61"/>
                <a:gd name="T31" fmla="*/ 71 h 97"/>
                <a:gd name="T32" fmla="*/ 0 w 61"/>
                <a:gd name="T33" fmla="*/ 76 h 97"/>
                <a:gd name="T34" fmla="*/ 0 w 61"/>
                <a:gd name="T35" fmla="*/ 84 h 97"/>
                <a:gd name="T36" fmla="*/ 0 w 61"/>
                <a:gd name="T37" fmla="*/ 87 h 97"/>
                <a:gd name="T38" fmla="*/ 24 w 61"/>
                <a:gd name="T39" fmla="*/ 76 h 97"/>
                <a:gd name="T40" fmla="*/ 24 w 61"/>
                <a:gd name="T41" fmla="*/ 76 h 97"/>
                <a:gd name="T42" fmla="*/ 33 w 61"/>
                <a:gd name="T43" fmla="*/ 77 h 97"/>
                <a:gd name="T44" fmla="*/ 49 w 61"/>
                <a:gd name="T45" fmla="*/ 92 h 97"/>
                <a:gd name="T46" fmla="*/ 50 w 61"/>
                <a:gd name="T47" fmla="*/ 96 h 97"/>
                <a:gd name="T48" fmla="*/ 50 w 61"/>
                <a:gd name="T49" fmla="*/ 97 h 97"/>
                <a:gd name="T50" fmla="*/ 60 w 61"/>
                <a:gd name="T51" fmla="*/ 97 h 97"/>
                <a:gd name="T52" fmla="*/ 61 w 61"/>
                <a:gd name="T53" fmla="*/ 94 h 97"/>
                <a:gd name="T54" fmla="*/ 47 w 61"/>
                <a:gd name="T55" fmla="*/ 69 h 97"/>
                <a:gd name="T56" fmla="*/ 36 w 61"/>
                <a:gd name="T57" fmla="*/ 58 h 97"/>
                <a:gd name="T58" fmla="*/ 43 w 61"/>
                <a:gd name="T59" fmla="*/ 48 h 97"/>
                <a:gd name="T60" fmla="*/ 54 w 61"/>
                <a:gd name="T61" fmla="*/ 29 h 97"/>
                <a:gd name="T62" fmla="*/ 44 w 61"/>
                <a:gd name="T63" fmla="*/ 8 h 97"/>
                <a:gd name="T64" fmla="*/ 53 w 61"/>
                <a:gd name="T65" fmla="*/ 8 h 97"/>
                <a:gd name="T66" fmla="*/ 61 w 61"/>
                <a:gd name="T67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1" h="97">
                  <a:moveTo>
                    <a:pt x="27" y="50"/>
                  </a:moveTo>
                  <a:cubicBezTo>
                    <a:pt x="26" y="50"/>
                    <a:pt x="26" y="50"/>
                    <a:pt x="26" y="50"/>
                  </a:cubicBezTo>
                  <a:cubicBezTo>
                    <a:pt x="16" y="49"/>
                    <a:pt x="7" y="40"/>
                    <a:pt x="6" y="28"/>
                  </a:cubicBezTo>
                  <a:cubicBezTo>
                    <a:pt x="4" y="15"/>
                    <a:pt x="1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30" y="6"/>
                    <a:pt x="38" y="16"/>
                    <a:pt x="40" y="29"/>
                  </a:cubicBezTo>
                  <a:cubicBezTo>
                    <a:pt x="41" y="42"/>
                    <a:pt x="36" y="50"/>
                    <a:pt x="27" y="50"/>
                  </a:cubicBezTo>
                  <a:moveTo>
                    <a:pt x="61" y="0"/>
                  </a:moveTo>
                  <a:cubicBezTo>
                    <a:pt x="61" y="0"/>
                    <a:pt x="35" y="0"/>
                    <a:pt x="25" y="0"/>
                  </a:cubicBezTo>
                  <a:cubicBezTo>
                    <a:pt x="15" y="0"/>
                    <a:pt x="6" y="4"/>
                    <a:pt x="0" y="11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4" y="52"/>
                    <a:pt x="11" y="55"/>
                    <a:pt x="19" y="55"/>
                  </a:cubicBezTo>
                  <a:cubicBezTo>
                    <a:pt x="20" y="55"/>
                    <a:pt x="21" y="55"/>
                    <a:pt x="23" y="55"/>
                  </a:cubicBezTo>
                  <a:cubicBezTo>
                    <a:pt x="21" y="57"/>
                    <a:pt x="21" y="59"/>
                    <a:pt x="21" y="62"/>
                  </a:cubicBezTo>
                  <a:cubicBezTo>
                    <a:pt x="21" y="66"/>
                    <a:pt x="23" y="69"/>
                    <a:pt x="26" y="71"/>
                  </a:cubicBezTo>
                  <a:cubicBezTo>
                    <a:pt x="24" y="71"/>
                    <a:pt x="22" y="71"/>
                    <a:pt x="19" y="71"/>
                  </a:cubicBezTo>
                  <a:cubicBezTo>
                    <a:pt x="12" y="71"/>
                    <a:pt x="5" y="73"/>
                    <a:pt x="0" y="76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5"/>
                    <a:pt x="0" y="86"/>
                    <a:pt x="0" y="87"/>
                  </a:cubicBezTo>
                  <a:cubicBezTo>
                    <a:pt x="4" y="80"/>
                    <a:pt x="13" y="76"/>
                    <a:pt x="24" y="76"/>
                  </a:cubicBezTo>
                  <a:cubicBezTo>
                    <a:pt x="24" y="76"/>
                    <a:pt x="24" y="76"/>
                    <a:pt x="24" y="76"/>
                  </a:cubicBezTo>
                  <a:cubicBezTo>
                    <a:pt x="27" y="76"/>
                    <a:pt x="31" y="76"/>
                    <a:pt x="33" y="77"/>
                  </a:cubicBezTo>
                  <a:cubicBezTo>
                    <a:pt x="41" y="83"/>
                    <a:pt x="48" y="86"/>
                    <a:pt x="49" y="92"/>
                  </a:cubicBezTo>
                  <a:cubicBezTo>
                    <a:pt x="49" y="93"/>
                    <a:pt x="50" y="95"/>
                    <a:pt x="50" y="96"/>
                  </a:cubicBezTo>
                  <a:cubicBezTo>
                    <a:pt x="50" y="96"/>
                    <a:pt x="50" y="97"/>
                    <a:pt x="5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1" y="96"/>
                    <a:pt x="61" y="95"/>
                    <a:pt x="61" y="94"/>
                  </a:cubicBezTo>
                  <a:cubicBezTo>
                    <a:pt x="61" y="84"/>
                    <a:pt x="58" y="78"/>
                    <a:pt x="47" y="69"/>
                  </a:cubicBezTo>
                  <a:cubicBezTo>
                    <a:pt x="43" y="67"/>
                    <a:pt x="36" y="62"/>
                    <a:pt x="36" y="58"/>
                  </a:cubicBezTo>
                  <a:cubicBezTo>
                    <a:pt x="36" y="54"/>
                    <a:pt x="37" y="52"/>
                    <a:pt x="43" y="48"/>
                  </a:cubicBezTo>
                  <a:cubicBezTo>
                    <a:pt x="50" y="43"/>
                    <a:pt x="54" y="36"/>
                    <a:pt x="54" y="29"/>
                  </a:cubicBezTo>
                  <a:cubicBezTo>
                    <a:pt x="54" y="20"/>
                    <a:pt x="50" y="12"/>
                    <a:pt x="44" y="8"/>
                  </a:cubicBezTo>
                  <a:cubicBezTo>
                    <a:pt x="53" y="8"/>
                    <a:pt x="53" y="8"/>
                    <a:pt x="53" y="8"/>
                  </a:cubicBezTo>
                  <a:cubicBezTo>
                    <a:pt x="61" y="0"/>
                    <a:pt x="61" y="0"/>
                    <a:pt x="61" y="0"/>
                  </a:cubicBezTo>
                </a:path>
              </a:pathLst>
            </a:custGeom>
            <a:solidFill>
              <a:srgbClr val="FEF8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15" name="Agrupar 40"/>
          <p:cNvGrpSpPr/>
          <p:nvPr/>
        </p:nvGrpSpPr>
        <p:grpSpPr>
          <a:xfrm>
            <a:off x="12805015" y="2125163"/>
            <a:ext cx="4046192" cy="3684456"/>
            <a:chOff x="4725853" y="2873223"/>
            <a:chExt cx="1365076" cy="1243036"/>
          </a:xfrm>
        </p:grpSpPr>
        <p:sp>
          <p:nvSpPr>
            <p:cNvPr id="416" name="Freeform 171"/>
            <p:cNvSpPr>
              <a:spLocks/>
            </p:cNvSpPr>
            <p:nvPr/>
          </p:nvSpPr>
          <p:spPr bwMode="auto">
            <a:xfrm>
              <a:off x="4947341" y="3533161"/>
              <a:ext cx="397770" cy="379690"/>
            </a:xfrm>
            <a:custGeom>
              <a:avLst/>
              <a:gdLst>
                <a:gd name="T0" fmla="*/ 18 w 88"/>
                <a:gd name="T1" fmla="*/ 84 h 84"/>
                <a:gd name="T2" fmla="*/ 0 w 88"/>
                <a:gd name="T3" fmla="*/ 65 h 84"/>
                <a:gd name="T4" fmla="*/ 71 w 88"/>
                <a:gd name="T5" fmla="*/ 0 h 84"/>
                <a:gd name="T6" fmla="*/ 88 w 88"/>
                <a:gd name="T7" fmla="*/ 20 h 84"/>
                <a:gd name="T8" fmla="*/ 18 w 88"/>
                <a:gd name="T9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84">
                  <a:moveTo>
                    <a:pt x="18" y="84"/>
                  </a:moveTo>
                  <a:lnTo>
                    <a:pt x="0" y="65"/>
                  </a:lnTo>
                  <a:lnTo>
                    <a:pt x="71" y="0"/>
                  </a:lnTo>
                  <a:lnTo>
                    <a:pt x="88" y="20"/>
                  </a:lnTo>
                  <a:lnTo>
                    <a:pt x="18" y="8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b="1">
                <a:latin typeface="Raleway" panose="020B0503030101060003" pitchFamily="34" charset="0"/>
              </a:endParaRPr>
            </a:p>
          </p:txBody>
        </p:sp>
        <p:sp>
          <p:nvSpPr>
            <p:cNvPr id="417" name="Freeform 172"/>
            <p:cNvSpPr>
              <a:spLocks/>
            </p:cNvSpPr>
            <p:nvPr/>
          </p:nvSpPr>
          <p:spPr bwMode="auto">
            <a:xfrm>
              <a:off x="4725853" y="3628086"/>
              <a:ext cx="510774" cy="488173"/>
            </a:xfrm>
            <a:custGeom>
              <a:avLst/>
              <a:gdLst>
                <a:gd name="T0" fmla="*/ 38 w 112"/>
                <a:gd name="T1" fmla="*/ 98 h 106"/>
                <a:gd name="T2" fmla="*/ 8 w 112"/>
                <a:gd name="T3" fmla="*/ 97 h 106"/>
                <a:gd name="T4" fmla="*/ 9 w 112"/>
                <a:gd name="T5" fmla="*/ 67 h 106"/>
                <a:gd name="T6" fmla="*/ 75 w 112"/>
                <a:gd name="T7" fmla="*/ 7 h 106"/>
                <a:gd name="T8" fmla="*/ 105 w 112"/>
                <a:gd name="T9" fmla="*/ 9 h 106"/>
                <a:gd name="T10" fmla="*/ 103 w 112"/>
                <a:gd name="T11" fmla="*/ 38 h 106"/>
                <a:gd name="T12" fmla="*/ 38 w 112"/>
                <a:gd name="T13" fmla="*/ 9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106">
                  <a:moveTo>
                    <a:pt x="38" y="98"/>
                  </a:moveTo>
                  <a:cubicBezTo>
                    <a:pt x="29" y="106"/>
                    <a:pt x="16" y="105"/>
                    <a:pt x="8" y="97"/>
                  </a:cubicBezTo>
                  <a:cubicBezTo>
                    <a:pt x="0" y="88"/>
                    <a:pt x="1" y="75"/>
                    <a:pt x="9" y="67"/>
                  </a:cubicBezTo>
                  <a:cubicBezTo>
                    <a:pt x="75" y="7"/>
                    <a:pt x="75" y="7"/>
                    <a:pt x="75" y="7"/>
                  </a:cubicBezTo>
                  <a:cubicBezTo>
                    <a:pt x="84" y="0"/>
                    <a:pt x="97" y="0"/>
                    <a:pt x="105" y="9"/>
                  </a:cubicBezTo>
                  <a:cubicBezTo>
                    <a:pt x="112" y="17"/>
                    <a:pt x="112" y="31"/>
                    <a:pt x="103" y="38"/>
                  </a:cubicBezTo>
                  <a:lnTo>
                    <a:pt x="38" y="98"/>
                  </a:lnTo>
                  <a:close/>
                </a:path>
              </a:pathLst>
            </a:custGeom>
            <a:solidFill>
              <a:srgbClr val="4E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b="1">
                <a:latin typeface="Raleway" panose="020B0503030101060003" pitchFamily="34" charset="0"/>
              </a:endParaRPr>
            </a:p>
          </p:txBody>
        </p:sp>
        <p:sp>
          <p:nvSpPr>
            <p:cNvPr id="418" name="Freeform 173"/>
            <p:cNvSpPr>
              <a:spLocks noEditPoints="1"/>
            </p:cNvSpPr>
            <p:nvPr/>
          </p:nvSpPr>
          <p:spPr bwMode="auto">
            <a:xfrm>
              <a:off x="5105543" y="2873223"/>
              <a:ext cx="985386" cy="885944"/>
            </a:xfrm>
            <a:custGeom>
              <a:avLst/>
              <a:gdLst>
                <a:gd name="T0" fmla="*/ 179 w 215"/>
                <a:gd name="T1" fmla="*/ 31 h 193"/>
                <a:gd name="T2" fmla="*/ 107 w 215"/>
                <a:gd name="T3" fmla="*/ 0 h 193"/>
                <a:gd name="T4" fmla="*/ 107 w 215"/>
                <a:gd name="T5" fmla="*/ 18 h 193"/>
                <a:gd name="T6" fmla="*/ 166 w 215"/>
                <a:gd name="T7" fmla="*/ 43 h 193"/>
                <a:gd name="T8" fmla="*/ 160 w 215"/>
                <a:gd name="T9" fmla="*/ 154 h 193"/>
                <a:gd name="T10" fmla="*/ 107 w 215"/>
                <a:gd name="T11" fmla="*/ 175 h 193"/>
                <a:gd name="T12" fmla="*/ 107 w 215"/>
                <a:gd name="T13" fmla="*/ 193 h 193"/>
                <a:gd name="T14" fmla="*/ 172 w 215"/>
                <a:gd name="T15" fmla="*/ 168 h 193"/>
                <a:gd name="T16" fmla="*/ 179 w 215"/>
                <a:gd name="T17" fmla="*/ 31 h 193"/>
                <a:gd name="T18" fmla="*/ 107 w 215"/>
                <a:gd name="T19" fmla="*/ 0 h 193"/>
                <a:gd name="T20" fmla="*/ 43 w 215"/>
                <a:gd name="T21" fmla="*/ 25 h 193"/>
                <a:gd name="T22" fmla="*/ 36 w 215"/>
                <a:gd name="T23" fmla="*/ 161 h 193"/>
                <a:gd name="T24" fmla="*/ 107 w 215"/>
                <a:gd name="T25" fmla="*/ 193 h 193"/>
                <a:gd name="T26" fmla="*/ 107 w 215"/>
                <a:gd name="T27" fmla="*/ 175 h 193"/>
                <a:gd name="T28" fmla="*/ 49 w 215"/>
                <a:gd name="T29" fmla="*/ 149 h 193"/>
                <a:gd name="T30" fmla="*/ 49 w 215"/>
                <a:gd name="T31" fmla="*/ 149 h 193"/>
                <a:gd name="T32" fmla="*/ 55 w 215"/>
                <a:gd name="T33" fmla="*/ 38 h 193"/>
                <a:gd name="T34" fmla="*/ 107 w 215"/>
                <a:gd name="T35" fmla="*/ 18 h 193"/>
                <a:gd name="T36" fmla="*/ 107 w 215"/>
                <a:gd name="T37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15" h="193">
                  <a:moveTo>
                    <a:pt x="179" y="31"/>
                  </a:moveTo>
                  <a:cubicBezTo>
                    <a:pt x="160" y="10"/>
                    <a:pt x="134" y="0"/>
                    <a:pt x="107" y="0"/>
                  </a:cubicBezTo>
                  <a:cubicBezTo>
                    <a:pt x="107" y="18"/>
                    <a:pt x="107" y="18"/>
                    <a:pt x="107" y="18"/>
                  </a:cubicBezTo>
                  <a:cubicBezTo>
                    <a:pt x="129" y="18"/>
                    <a:pt x="150" y="26"/>
                    <a:pt x="166" y="43"/>
                  </a:cubicBezTo>
                  <a:cubicBezTo>
                    <a:pt x="195" y="75"/>
                    <a:pt x="192" y="125"/>
                    <a:pt x="160" y="154"/>
                  </a:cubicBezTo>
                  <a:cubicBezTo>
                    <a:pt x="145" y="168"/>
                    <a:pt x="126" y="175"/>
                    <a:pt x="107" y="175"/>
                  </a:cubicBezTo>
                  <a:cubicBezTo>
                    <a:pt x="107" y="193"/>
                    <a:pt x="107" y="193"/>
                    <a:pt x="107" y="193"/>
                  </a:cubicBezTo>
                  <a:cubicBezTo>
                    <a:pt x="131" y="193"/>
                    <a:pt x="154" y="184"/>
                    <a:pt x="172" y="168"/>
                  </a:cubicBezTo>
                  <a:cubicBezTo>
                    <a:pt x="212" y="132"/>
                    <a:pt x="215" y="71"/>
                    <a:pt x="179" y="31"/>
                  </a:cubicBezTo>
                  <a:close/>
                  <a:moveTo>
                    <a:pt x="107" y="0"/>
                  </a:moveTo>
                  <a:cubicBezTo>
                    <a:pt x="84" y="0"/>
                    <a:pt x="61" y="8"/>
                    <a:pt x="43" y="25"/>
                  </a:cubicBezTo>
                  <a:cubicBezTo>
                    <a:pt x="3" y="60"/>
                    <a:pt x="0" y="122"/>
                    <a:pt x="36" y="161"/>
                  </a:cubicBezTo>
                  <a:cubicBezTo>
                    <a:pt x="55" y="182"/>
                    <a:pt x="81" y="193"/>
                    <a:pt x="107" y="193"/>
                  </a:cubicBezTo>
                  <a:cubicBezTo>
                    <a:pt x="107" y="175"/>
                    <a:pt x="107" y="175"/>
                    <a:pt x="107" y="175"/>
                  </a:cubicBezTo>
                  <a:cubicBezTo>
                    <a:pt x="86" y="175"/>
                    <a:pt x="65" y="166"/>
                    <a:pt x="49" y="149"/>
                  </a:cubicBezTo>
                  <a:cubicBezTo>
                    <a:pt x="49" y="149"/>
                    <a:pt x="49" y="149"/>
                    <a:pt x="49" y="149"/>
                  </a:cubicBezTo>
                  <a:cubicBezTo>
                    <a:pt x="20" y="117"/>
                    <a:pt x="22" y="67"/>
                    <a:pt x="55" y="38"/>
                  </a:cubicBezTo>
                  <a:cubicBezTo>
                    <a:pt x="70" y="24"/>
                    <a:pt x="89" y="18"/>
                    <a:pt x="107" y="18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rgbClr val="4E4E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00" b="1">
                <a:latin typeface="Raleway" panose="020B0503030101060003" pitchFamily="34" charset="0"/>
              </a:endParaRPr>
            </a:p>
          </p:txBody>
        </p:sp>
        <p:sp>
          <p:nvSpPr>
            <p:cNvPr id="419" name="Oval 86"/>
            <p:cNvSpPr/>
            <p:nvPr/>
          </p:nvSpPr>
          <p:spPr>
            <a:xfrm>
              <a:off x="5227683" y="2943663"/>
              <a:ext cx="740656" cy="740656"/>
            </a:xfrm>
            <a:prstGeom prst="ellipse">
              <a:avLst/>
            </a:prstGeom>
            <a:solidFill>
              <a:schemeClr val="accent2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281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2" fill="hold" grpId="0" nodeType="after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2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2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2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2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1" dur="1500"/>
                                            <p:tgtEl>
                                              <p:spTgt spid="2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4.16667E-6 -2.22222E-6 C -0.21394 0.04584 -0.36784 0.04213 -0.51237 0.05278 C -0.65677 0.06343 -0.75599 0.08125 -0.86745 0.06343 C -0.97852 0.04584 -1.17696 -0.05578 -1.18073 -0.05347 C -1.18334 -0.05139 -0.99519 0.03079 -0.99519 0.03102 " pathEditMode="relative" rAng="0" ptsTypes="AAAAA">
                                          <p:cBhvr>
                                            <p:cTn id="73" dur="5000" fill="hold"/>
                                            <p:tgtEl>
                                              <p:spTgt spid="4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9036" y="88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4" presetID="6" presetClass="emph" presetSubtype="0" autoRev="1" fill="hold" nodeType="withEffect" p14:presetBounceEnd="50000">
                                      <p:stCondLst>
                                        <p:cond delay="260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75" dur="250" fill="hold"/>
                                            <p:tgtEl>
                                              <p:spTgt spid="29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8" dur="1500"/>
                                            <p:tgtEl>
                                              <p:spTgt spid="3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6" presetClass="emph" presetSubtype="0" autoRev="1" fill="hold" nodeType="withEffect" p14:presetBounceEnd="50000">
                                      <p:stCondLst>
                                        <p:cond delay="260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80" dur="250" fill="hold"/>
                                            <p:tgtEl>
                                              <p:spTgt spid="32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83" dur="1500"/>
                                            <p:tgtEl>
                                              <p:spTgt spid="3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6" presetClass="emph" presetSubtype="0" autoRev="1" fill="hold" nodeType="withEffect" p14:presetBounceEnd="50000">
                                      <p:stCondLst>
                                        <p:cond delay="260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85" dur="250" fill="hold"/>
                                            <p:tgtEl>
                                              <p:spTgt spid="35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6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88" dur="1500"/>
                                            <p:tgtEl>
                                              <p:spTgt spid="3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6" presetClass="emph" presetSubtype="0" autoRev="1" fill="hold" nodeType="withEffect" p14:presetBounceEnd="50000">
                                      <p:stCondLst>
                                        <p:cond delay="260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90" dur="250" fill="hold"/>
                                            <p:tgtEl>
                                              <p:spTgt spid="35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1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93" dur="1500"/>
                                            <p:tgtEl>
                                              <p:spTgt spid="3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6" presetClass="emph" presetSubtype="0" autoRev="1" fill="hold" nodeType="withEffect" p14:presetBounceEnd="50000">
                                      <p:stCondLst>
                                        <p:cond delay="260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95" dur="250" fill="hold"/>
                                            <p:tgtEl>
                                              <p:spTgt spid="37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98" dur="15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6" presetClass="emph" presetSubtype="0" autoRev="1" fill="hold" nodeType="withEffect" p14:presetBounceEnd="50000">
                                      <p:stCondLst>
                                        <p:cond delay="270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100" dur="250" fill="hold"/>
                                            <p:tgtEl>
                                              <p:spTgt spid="31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1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03" dur="1500"/>
                                            <p:tgtEl>
                                              <p:spTgt spid="3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6" presetClass="emph" presetSubtype="0" autoRev="1" fill="hold" nodeType="withEffect" p14:presetBounceEnd="50000">
                                      <p:stCondLst>
                                        <p:cond delay="270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105" dur="250" fill="hold"/>
                                            <p:tgtEl>
                                              <p:spTgt spid="32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6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08" dur="1500"/>
                                            <p:tgtEl>
                                              <p:spTgt spid="3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6" presetClass="emph" presetSubtype="0" autoRev="1" fill="hold" nodeType="withEffect" p14:presetBounceEnd="50000">
                                      <p:stCondLst>
                                        <p:cond delay="280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110" dur="250" fill="hold"/>
                                            <p:tgtEl>
                                              <p:spTgt spid="32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1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13" dur="1500"/>
                                            <p:tgtEl>
                                              <p:spTgt spid="3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6" presetClass="emph" presetSubtype="0" autoRev="1" fill="hold" nodeType="withEffect" p14:presetBounceEnd="50000">
                                      <p:stCondLst>
                                        <p:cond delay="280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115" dur="250" fill="hold"/>
                                            <p:tgtEl>
                                              <p:spTgt spid="3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6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18" dur="1500"/>
                                            <p:tgtEl>
                                              <p:spTgt spid="3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6" presetClass="emph" presetSubtype="0" autoRev="1" fill="hold" nodeType="withEffect" p14:presetBounceEnd="50000">
                                      <p:stCondLst>
                                        <p:cond delay="280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120" dur="250" fill="hold"/>
                                            <p:tgtEl>
                                              <p:spTgt spid="34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1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23" dur="1500"/>
                                            <p:tgtEl>
                                              <p:spTgt spid="3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4" presetID="6" presetClass="emph" presetSubtype="0" autoRev="1" fill="hold" nodeType="withEffect" p14:presetBounceEnd="50000">
                                      <p:stCondLst>
                                        <p:cond delay="290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125" dur="250" fill="hold"/>
                                            <p:tgtEl>
                                              <p:spTgt spid="30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6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28" dur="1500"/>
                                            <p:tgtEl>
                                              <p:spTgt spid="3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6" presetClass="emph" presetSubtype="0" autoRev="1" fill="hold" nodeType="withEffect" p14:presetBounceEnd="50000">
                                      <p:stCondLst>
                                        <p:cond delay="290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130" dur="250" fill="hold"/>
                                            <p:tgtEl>
                                              <p:spTgt spid="34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1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33" dur="1500"/>
                                            <p:tgtEl>
                                              <p:spTgt spid="3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4" presetID="6" presetClass="emph" presetSubtype="0" autoRev="1" fill="hold" nodeType="withEffect" p14:presetBounceEnd="50000">
                                      <p:stCondLst>
                                        <p:cond delay="290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135" dur="250" fill="hold"/>
                                            <p:tgtEl>
                                              <p:spTgt spid="3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6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38" dur="1500"/>
                                            <p:tgtEl>
                                              <p:spTgt spid="2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9" presetID="6" presetClass="emph" presetSubtype="0" autoRev="1" fill="hold" nodeType="withEffect" p14:presetBounceEnd="50000">
                                      <p:stCondLst>
                                        <p:cond delay="290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140" dur="250" fill="hold"/>
                                            <p:tgtEl>
                                              <p:spTgt spid="29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1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43" dur="1500"/>
                                            <p:tgtEl>
                                              <p:spTgt spid="3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4" presetID="6" presetClass="emph" presetSubtype="0" autoRev="1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145" dur="250" fill="hold"/>
                                            <p:tgtEl>
                                              <p:spTgt spid="30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6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48" dur="1500"/>
                                            <p:tgtEl>
                                              <p:spTgt spid="3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9" presetID="6" presetClass="emph" presetSubtype="0" autoRev="1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150" dur="250" fill="hold"/>
                                            <p:tgtEl>
                                              <p:spTgt spid="31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1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53" dur="1500"/>
                                            <p:tgtEl>
                                              <p:spTgt spid="3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4" presetID="6" presetClass="emph" presetSubtype="0" autoRev="1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155" dur="250" fill="hold"/>
                                            <p:tgtEl>
                                              <p:spTgt spid="36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6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58" dur="1500"/>
                                            <p:tgtEl>
                                              <p:spTgt spid="3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9" presetID="6" presetClass="emph" presetSubtype="0" autoRev="1" fill="hold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160" dur="250" fill="hold"/>
                                            <p:tgtEl>
                                              <p:spTgt spid="37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1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63" dur="1500"/>
                                            <p:tgtEl>
                                              <p:spTgt spid="3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4" presetID="6" presetClass="emph" presetSubtype="0" autoRev="1" fill="hold" nodeType="withEffect" p14:presetBounceEnd="50000">
                                      <p:stCondLst>
                                        <p:cond delay="310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165" dur="250" fill="hold"/>
                                            <p:tgtEl>
                                              <p:spTgt spid="32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6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68" dur="1500"/>
                                            <p:tgtEl>
                                              <p:spTgt spid="3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9" presetID="6" presetClass="emph" presetSubtype="0" autoRev="1" fill="hold" nodeType="withEffect" p14:presetBounceEnd="50000">
                                      <p:stCondLst>
                                        <p:cond delay="310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170" dur="250" fill="hold"/>
                                            <p:tgtEl>
                                              <p:spTgt spid="36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1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73" dur="1500"/>
                                            <p:tgtEl>
                                              <p:spTgt spid="3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4" presetID="6" presetClass="emph" presetSubtype="0" autoRev="1" fill="hold" nodeType="withEffect" p14:presetBounceEnd="50000">
                                      <p:stCondLst>
                                        <p:cond delay="320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175" dur="250" fill="hold"/>
                                            <p:tgtEl>
                                              <p:spTgt spid="36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6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78" dur="1500"/>
                                            <p:tgtEl>
                                              <p:spTgt spid="3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6" presetClass="emph" presetSubtype="0" autoRev="1" fill="hold" nodeType="withEffect" p14:presetBounceEnd="50000">
                                      <p:stCondLst>
                                        <p:cond delay="340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180" dur="250" fill="hold"/>
                                            <p:tgtEl>
                                              <p:spTgt spid="39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1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83" dur="1500"/>
                                            <p:tgtEl>
                                              <p:spTgt spid="3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4" presetID="6" presetClass="emph" presetSubtype="0" autoRev="1" fill="hold" nodeType="withEffect" p14:presetBounceEnd="50000">
                                      <p:stCondLst>
                                        <p:cond delay="340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185" dur="250" fill="hold"/>
                                            <p:tgtEl>
                                              <p:spTgt spid="37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6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88" dur="1500"/>
                                            <p:tgtEl>
                                              <p:spTgt spid="3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9" presetID="6" presetClass="emph" presetSubtype="0" autoRev="1" fill="hold" nodeType="withEffect" p14:presetBounceEnd="50000">
                                      <p:stCondLst>
                                        <p:cond delay="350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190" dur="250" fill="hold"/>
                                            <p:tgtEl>
                                              <p:spTgt spid="38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1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93" dur="1500"/>
                                            <p:tgtEl>
                                              <p:spTgt spid="3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4" presetID="6" presetClass="emph" presetSubtype="0" autoRev="1" fill="hold" nodeType="withEffect" p14:presetBounceEnd="50000">
                                      <p:stCondLst>
                                        <p:cond delay="350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195" dur="250" fill="hold"/>
                                            <p:tgtEl>
                                              <p:spTgt spid="38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6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98" dur="1500"/>
                                            <p:tgtEl>
                                              <p:spTgt spid="3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9" presetID="6" presetClass="emph" presetSubtype="0" autoRev="1" fill="hold" nodeType="withEffect" p14:presetBounceEnd="50000">
                                      <p:stCondLst>
                                        <p:cond delay="350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200" dur="250" fill="hold"/>
                                            <p:tgtEl>
                                              <p:spTgt spid="39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1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03" dur="1500"/>
                                            <p:tgtEl>
                                              <p:spTgt spid="3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4" presetID="6" presetClass="emph" presetSubtype="0" autoRev="1" fill="hold" nodeType="withEffect" p14:presetBounceEnd="50000">
                                      <p:stCondLst>
                                        <p:cond delay="350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205" dur="250" fill="hold"/>
                                            <p:tgtEl>
                                              <p:spTgt spid="38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6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08" dur="1500"/>
                                            <p:tgtEl>
                                              <p:spTgt spid="3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9" presetID="6" presetClass="emph" presetSubtype="0" autoRev="1" fill="hold" nodeType="withEffect" p14:presetBounceEnd="50000">
                                      <p:stCondLst>
                                        <p:cond delay="360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210" dur="250" fill="hold"/>
                                            <p:tgtEl>
                                              <p:spTgt spid="38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1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13" dur="1500"/>
                                            <p:tgtEl>
                                              <p:spTgt spid="2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4" presetID="6" presetClass="emph" presetSubtype="0" autoRev="1" fill="hold" nodeType="withEffect" p14:presetBounceEnd="50000">
                                      <p:stCondLst>
                                        <p:cond delay="360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215" dur="250" fill="hold"/>
                                            <p:tgtEl>
                                              <p:spTgt spid="28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6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18" dur="1500"/>
                                            <p:tgtEl>
                                              <p:spTgt spid="2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9" presetID="6" presetClass="emph" presetSubtype="0" autoRev="1" fill="hold" nodeType="withEffect" p14:presetBounceEnd="50000">
                                      <p:stCondLst>
                                        <p:cond delay="360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220" dur="250" fill="hold"/>
                                            <p:tgtEl>
                                              <p:spTgt spid="20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1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23" dur="1500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4" presetID="6" presetClass="emph" presetSubtype="0" autoRev="1" fill="hold" nodeType="withEffect" p14:presetBounceEnd="50000">
                                      <p:stCondLst>
                                        <p:cond delay="360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225" dur="250" fill="hold"/>
                                            <p:tgtEl>
                                              <p:spTgt spid="27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6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28" dur="1500"/>
                                            <p:tgtEl>
                                              <p:spTgt spid="2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9" presetID="6" presetClass="emph" presetSubtype="0" autoRev="1" fill="hold" nodeType="withEffect" p14:presetBounceEnd="50000">
                                      <p:stCondLst>
                                        <p:cond delay="360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230" dur="250" fill="hold"/>
                                            <p:tgtEl>
                                              <p:spTgt spid="26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1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33" dur="1500"/>
                                            <p:tgtEl>
                                              <p:spTgt spid="2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4" presetID="6" presetClass="emph" presetSubtype="0" autoRev="1" fill="hold" nodeType="withEffect" p14:presetBounceEnd="50000">
                                      <p:stCondLst>
                                        <p:cond delay="370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235" dur="250" fill="hold"/>
                                            <p:tgtEl>
                                              <p:spTgt spid="28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6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38" dur="1500"/>
                                            <p:tgtEl>
                                              <p:spTgt spid="2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9" presetID="6" presetClass="emph" presetSubtype="0" autoRev="1" fill="hold" nodeType="withEffect" p14:presetBounceEnd="50000">
                                      <p:stCondLst>
                                        <p:cond delay="370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240" dur="250" fill="hold"/>
                                            <p:tgtEl>
                                              <p:spTgt spid="29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1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3" dur="1500"/>
                                            <p:tgtEl>
                                              <p:spTgt spid="2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4" presetID="6" presetClass="emph" presetSubtype="0" autoRev="1" fill="hold" nodeType="withEffect" p14:presetBounceEnd="50000">
                                      <p:stCondLst>
                                        <p:cond delay="370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245" dur="250" fill="hold"/>
                                            <p:tgtEl>
                                              <p:spTgt spid="27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6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8" dur="1500"/>
                                            <p:tgtEl>
                                              <p:spTgt spid="2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9" presetID="6" presetClass="emph" presetSubtype="0" autoRev="1" fill="hold" nodeType="withEffect" p14:presetBounceEnd="50000">
                                      <p:stCondLst>
                                        <p:cond delay="370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250" dur="250" fill="hold"/>
                                            <p:tgtEl>
                                              <p:spTgt spid="26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1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53" dur="1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4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56" dur="1500"/>
                                            <p:tgtEl>
                                              <p:spTgt spid="4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7" presetID="6" presetClass="emph" presetSubtype="0" fill="hold" nodeType="withEffect" p14:presetBounceEnd="50000">
                                      <p:stCondLst>
                                        <p:cond delay="450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258" dur="1000" fill="hold"/>
                                            <p:tgtEl>
                                              <p:spTgt spid="404"/>
                                            </p:tgtEl>
                                          </p:cBhvr>
                                          <p:by x="180000" y="1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9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61" dur="1500"/>
                                            <p:tgtEl>
                                              <p:spTgt spid="4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2" presetID="6" presetClass="emph" presetSubtype="0" fill="hold" nodeType="withEffect" p14:presetBounceEnd="50000">
                                      <p:stCondLst>
                                        <p:cond delay="450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263" dur="1000" fill="hold"/>
                                            <p:tgtEl>
                                              <p:spTgt spid="401"/>
                                            </p:tgtEl>
                                          </p:cBhvr>
                                          <p:by x="180000" y="1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4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66" dur="1500"/>
                                            <p:tgtEl>
                                              <p:spTgt spid="3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7" presetID="6" presetClass="emph" presetSubtype="0" fill="hold" nodeType="withEffect" p14:presetBounceEnd="50000">
                                      <p:stCondLst>
                                        <p:cond delay="450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268" dur="1000" fill="hold"/>
                                            <p:tgtEl>
                                              <p:spTgt spid="398"/>
                                            </p:tgtEl>
                                          </p:cBhvr>
                                          <p:by x="180000" y="1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9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71" dur="1500"/>
                                            <p:tgtEl>
                                              <p:spTgt spid="4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2" presetID="6" presetClass="emph" presetSubtype="0" fill="hold" nodeType="withEffect" p14:presetBounceEnd="50000">
                                      <p:stCondLst>
                                        <p:cond delay="4500"/>
                                      </p:stCondLst>
                                      <p:childTnLst>
                                        <p:animScale p14:bounceEnd="50000">
                                          <p:cBhvr>
                                            <p:cTn id="273" dur="1000" fill="hold"/>
                                            <p:tgtEl>
                                              <p:spTgt spid="407"/>
                                            </p:tgtEl>
                                          </p:cBhvr>
                                          <p:by x="180000" y="18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9" grpId="0"/>
          <p:bldP spid="161" grpId="0" animBg="1"/>
          <p:bldP spid="162" grpId="0"/>
          <p:bldP spid="163" grpId="0"/>
          <p:bldP spid="165" grpId="0" animBg="1"/>
          <p:bldP spid="166" grpId="0"/>
          <p:bldP spid="167" grpId="0"/>
          <p:bldP spid="169" grpId="0" animBg="1"/>
          <p:bldP spid="170" grpId="0"/>
          <p:bldP spid="171" grpId="0"/>
          <p:bldP spid="173" grpId="0" animBg="1"/>
          <p:bldP spid="174" grpId="0"/>
          <p:bldP spid="175" grpId="0"/>
          <p:bldP spid="177" grpId="0" animBg="1"/>
          <p:bldP spid="178" grpId="0"/>
          <p:bldP spid="18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2" fill="hold" grpId="0" nodeType="after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2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2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2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2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2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2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2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1" dur="1500"/>
                                            <p:tgtEl>
                                              <p:spTgt spid="2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0" presetClass="path" presetSubtype="0" accel="50000" decel="5000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Motion origin="layout" path="M 4.16667E-6 -2.22222E-6 C -0.21394 0.04584 -0.36784 0.04213 -0.51237 0.05278 C -0.65677 0.06343 -0.75599 0.08125 -0.86745 0.06343 C -0.97852 0.04584 -1.17696 -0.05578 -1.18073 -0.05347 C -1.18334 -0.05139 -0.99519 0.03079 -0.99519 0.03102 " pathEditMode="relative" rAng="0" ptsTypes="AAAAA">
                                          <p:cBhvr>
                                            <p:cTn id="73" dur="5000" fill="hold"/>
                                            <p:tgtEl>
                                              <p:spTgt spid="4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9036" y="88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4" presetID="6" presetClass="emph" presetSubtype="0" autoRev="1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Scale>
                                          <p:cBhvr>
                                            <p:cTn id="75" dur="250" fill="hold"/>
                                            <p:tgtEl>
                                              <p:spTgt spid="29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8" dur="1500"/>
                                            <p:tgtEl>
                                              <p:spTgt spid="3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6" presetClass="emph" presetSubtype="0" autoRev="1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Scale>
                                          <p:cBhvr>
                                            <p:cTn id="80" dur="250" fill="hold"/>
                                            <p:tgtEl>
                                              <p:spTgt spid="32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1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83" dur="1500"/>
                                            <p:tgtEl>
                                              <p:spTgt spid="3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6" presetClass="emph" presetSubtype="0" autoRev="1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Scale>
                                          <p:cBhvr>
                                            <p:cTn id="85" dur="250" fill="hold"/>
                                            <p:tgtEl>
                                              <p:spTgt spid="35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6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88" dur="1500"/>
                                            <p:tgtEl>
                                              <p:spTgt spid="3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6" presetClass="emph" presetSubtype="0" autoRev="1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Scale>
                                          <p:cBhvr>
                                            <p:cTn id="90" dur="250" fill="hold"/>
                                            <p:tgtEl>
                                              <p:spTgt spid="35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1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93" dur="1500"/>
                                            <p:tgtEl>
                                              <p:spTgt spid="3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6" presetClass="emph" presetSubtype="0" autoRev="1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Scale>
                                          <p:cBhvr>
                                            <p:cTn id="95" dur="250" fill="hold"/>
                                            <p:tgtEl>
                                              <p:spTgt spid="37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98" dur="1500"/>
                                            <p:tgtEl>
                                              <p:spTgt spid="3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6" presetClass="emph" presetSubtype="0" autoRev="1" fill="hold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animScale>
                                          <p:cBhvr>
                                            <p:cTn id="100" dur="250" fill="hold"/>
                                            <p:tgtEl>
                                              <p:spTgt spid="31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1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03" dur="1500"/>
                                            <p:tgtEl>
                                              <p:spTgt spid="3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6" presetClass="emph" presetSubtype="0" autoRev="1" fill="hold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animScale>
                                          <p:cBhvr>
                                            <p:cTn id="105" dur="250" fill="hold"/>
                                            <p:tgtEl>
                                              <p:spTgt spid="32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6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08" dur="1500"/>
                                            <p:tgtEl>
                                              <p:spTgt spid="3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6" presetClass="emph" presetSubtype="0" autoRev="1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Scale>
                                          <p:cBhvr>
                                            <p:cTn id="110" dur="250" fill="hold"/>
                                            <p:tgtEl>
                                              <p:spTgt spid="32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1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13" dur="1500"/>
                                            <p:tgtEl>
                                              <p:spTgt spid="3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6" presetClass="emph" presetSubtype="0" autoRev="1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Scale>
                                          <p:cBhvr>
                                            <p:cTn id="115" dur="250" fill="hold"/>
                                            <p:tgtEl>
                                              <p:spTgt spid="31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6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18" dur="1500"/>
                                            <p:tgtEl>
                                              <p:spTgt spid="3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6" presetClass="emph" presetSubtype="0" autoRev="1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Scale>
                                          <p:cBhvr>
                                            <p:cTn id="120" dur="250" fill="hold"/>
                                            <p:tgtEl>
                                              <p:spTgt spid="34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1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23" dur="1500"/>
                                            <p:tgtEl>
                                              <p:spTgt spid="3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4" presetID="6" presetClass="emph" presetSubtype="0" autoRev="1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Scale>
                                          <p:cBhvr>
                                            <p:cTn id="125" dur="250" fill="hold"/>
                                            <p:tgtEl>
                                              <p:spTgt spid="30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6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28" dur="1500"/>
                                            <p:tgtEl>
                                              <p:spTgt spid="3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6" presetClass="emph" presetSubtype="0" autoRev="1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Scale>
                                          <p:cBhvr>
                                            <p:cTn id="130" dur="250" fill="hold"/>
                                            <p:tgtEl>
                                              <p:spTgt spid="34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1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33" dur="1500"/>
                                            <p:tgtEl>
                                              <p:spTgt spid="3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4" presetID="6" presetClass="emph" presetSubtype="0" autoRev="1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Scale>
                                          <p:cBhvr>
                                            <p:cTn id="135" dur="250" fill="hold"/>
                                            <p:tgtEl>
                                              <p:spTgt spid="3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6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38" dur="1500"/>
                                            <p:tgtEl>
                                              <p:spTgt spid="2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9" presetID="6" presetClass="emph" presetSubtype="0" autoRev="1" fill="hold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animScale>
                                          <p:cBhvr>
                                            <p:cTn id="140" dur="250" fill="hold"/>
                                            <p:tgtEl>
                                              <p:spTgt spid="29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1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43" dur="1500"/>
                                            <p:tgtEl>
                                              <p:spTgt spid="3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4" presetID="6" presetClass="emph" presetSubtype="0" autoRev="1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145" dur="250" fill="hold"/>
                                            <p:tgtEl>
                                              <p:spTgt spid="30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6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48" dur="1500"/>
                                            <p:tgtEl>
                                              <p:spTgt spid="3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9" presetID="6" presetClass="emph" presetSubtype="0" autoRev="1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150" dur="250" fill="hold"/>
                                            <p:tgtEl>
                                              <p:spTgt spid="31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1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53" dur="1500"/>
                                            <p:tgtEl>
                                              <p:spTgt spid="3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4" presetID="6" presetClass="emph" presetSubtype="0" autoRev="1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155" dur="250" fill="hold"/>
                                            <p:tgtEl>
                                              <p:spTgt spid="36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6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58" dur="1500"/>
                                            <p:tgtEl>
                                              <p:spTgt spid="3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9" presetID="6" presetClass="emph" presetSubtype="0" autoRev="1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160" dur="250" fill="hold"/>
                                            <p:tgtEl>
                                              <p:spTgt spid="37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1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63" dur="1500"/>
                                            <p:tgtEl>
                                              <p:spTgt spid="3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4" presetID="6" presetClass="emph" presetSubtype="0" autoRev="1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Scale>
                                          <p:cBhvr>
                                            <p:cTn id="165" dur="250" fill="hold"/>
                                            <p:tgtEl>
                                              <p:spTgt spid="32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6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68" dur="1500"/>
                                            <p:tgtEl>
                                              <p:spTgt spid="3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9" presetID="6" presetClass="emph" presetSubtype="0" autoRev="1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Scale>
                                          <p:cBhvr>
                                            <p:cTn id="170" dur="250" fill="hold"/>
                                            <p:tgtEl>
                                              <p:spTgt spid="36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1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73" dur="1500"/>
                                            <p:tgtEl>
                                              <p:spTgt spid="3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4" presetID="6" presetClass="emph" presetSubtype="0" autoRev="1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Scale>
                                          <p:cBhvr>
                                            <p:cTn id="175" dur="250" fill="hold"/>
                                            <p:tgtEl>
                                              <p:spTgt spid="36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6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78" dur="1500"/>
                                            <p:tgtEl>
                                              <p:spTgt spid="3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6" presetClass="emph" presetSubtype="0" autoRev="1" fill="hold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animScale>
                                          <p:cBhvr>
                                            <p:cTn id="180" dur="250" fill="hold"/>
                                            <p:tgtEl>
                                              <p:spTgt spid="395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1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83" dur="1500"/>
                                            <p:tgtEl>
                                              <p:spTgt spid="3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4" presetID="6" presetClass="emph" presetSubtype="0" autoRev="1" fill="hold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animScale>
                                          <p:cBhvr>
                                            <p:cTn id="185" dur="250" fill="hold"/>
                                            <p:tgtEl>
                                              <p:spTgt spid="37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6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88" dur="1500"/>
                                            <p:tgtEl>
                                              <p:spTgt spid="3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9" presetID="6" presetClass="emph" presetSubtype="0" autoRev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Scale>
                                          <p:cBhvr>
                                            <p:cTn id="190" dur="250" fill="hold"/>
                                            <p:tgtEl>
                                              <p:spTgt spid="38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1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93" dur="1500"/>
                                            <p:tgtEl>
                                              <p:spTgt spid="3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4" presetID="6" presetClass="emph" presetSubtype="0" autoRev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Scale>
                                          <p:cBhvr>
                                            <p:cTn id="195" dur="250" fill="hold"/>
                                            <p:tgtEl>
                                              <p:spTgt spid="38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6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198" dur="1500"/>
                                            <p:tgtEl>
                                              <p:spTgt spid="3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9" presetID="6" presetClass="emph" presetSubtype="0" autoRev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Scale>
                                          <p:cBhvr>
                                            <p:cTn id="200" dur="250" fill="hold"/>
                                            <p:tgtEl>
                                              <p:spTgt spid="39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1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03" dur="1500"/>
                                            <p:tgtEl>
                                              <p:spTgt spid="3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4" presetID="6" presetClass="emph" presetSubtype="0" autoRev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Scale>
                                          <p:cBhvr>
                                            <p:cTn id="205" dur="250" fill="hold"/>
                                            <p:tgtEl>
                                              <p:spTgt spid="38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6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08" dur="1500"/>
                                            <p:tgtEl>
                                              <p:spTgt spid="3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9" presetID="6" presetClass="emph" presetSubtype="0" autoRev="1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animScale>
                                          <p:cBhvr>
                                            <p:cTn id="210" dur="250" fill="hold"/>
                                            <p:tgtEl>
                                              <p:spTgt spid="389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1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13" dur="1500"/>
                                            <p:tgtEl>
                                              <p:spTgt spid="2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4" presetID="6" presetClass="emph" presetSubtype="0" autoRev="1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animScale>
                                          <p:cBhvr>
                                            <p:cTn id="215" dur="250" fill="hold"/>
                                            <p:tgtEl>
                                              <p:spTgt spid="280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6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18" dur="1500"/>
                                            <p:tgtEl>
                                              <p:spTgt spid="2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9" presetID="6" presetClass="emph" presetSubtype="0" autoRev="1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animScale>
                                          <p:cBhvr>
                                            <p:cTn id="220" dur="250" fill="hold"/>
                                            <p:tgtEl>
                                              <p:spTgt spid="20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1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23" dur="1500"/>
                                            <p:tgtEl>
                                              <p:spTgt spid="2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4" presetID="6" presetClass="emph" presetSubtype="0" autoRev="1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animScale>
                                          <p:cBhvr>
                                            <p:cTn id="225" dur="250" fill="hold"/>
                                            <p:tgtEl>
                                              <p:spTgt spid="27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6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28" dur="1500"/>
                                            <p:tgtEl>
                                              <p:spTgt spid="2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9" presetID="6" presetClass="emph" presetSubtype="0" autoRev="1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animScale>
                                          <p:cBhvr>
                                            <p:cTn id="230" dur="250" fill="hold"/>
                                            <p:tgtEl>
                                              <p:spTgt spid="26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1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33" dur="1500"/>
                                            <p:tgtEl>
                                              <p:spTgt spid="2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4" presetID="6" presetClass="emph" presetSubtype="0" autoRev="1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animScale>
                                          <p:cBhvr>
                                            <p:cTn id="235" dur="250" fill="hold"/>
                                            <p:tgtEl>
                                              <p:spTgt spid="28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6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38" dur="1500"/>
                                            <p:tgtEl>
                                              <p:spTgt spid="2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9" presetID="6" presetClass="emph" presetSubtype="0" autoRev="1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animScale>
                                          <p:cBhvr>
                                            <p:cTn id="240" dur="250" fill="hold"/>
                                            <p:tgtEl>
                                              <p:spTgt spid="291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1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3" dur="1500"/>
                                            <p:tgtEl>
                                              <p:spTgt spid="2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4" presetID="6" presetClass="emph" presetSubtype="0" autoRev="1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animScale>
                                          <p:cBhvr>
                                            <p:cTn id="245" dur="250" fill="hold"/>
                                            <p:tgtEl>
                                              <p:spTgt spid="274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6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48" dur="1500"/>
                                            <p:tgtEl>
                                              <p:spTgt spid="2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9" presetID="6" presetClass="emph" presetSubtype="0" autoRev="1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animScale>
                                          <p:cBhvr>
                                            <p:cTn id="250" dur="250" fill="hold"/>
                                            <p:tgtEl>
                                              <p:spTgt spid="266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1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53" dur="1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4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56" dur="1500"/>
                                            <p:tgtEl>
                                              <p:spTgt spid="4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7" presetID="6" presetClass="emph" presetSubtype="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Scale>
                                          <p:cBhvr>
                                            <p:cTn id="258" dur="1000" fill="hold"/>
                                            <p:tgtEl>
                                              <p:spTgt spid="404"/>
                                            </p:tgtEl>
                                          </p:cBhvr>
                                          <p:by x="180000" y="1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9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61" dur="1500"/>
                                            <p:tgtEl>
                                              <p:spTgt spid="4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2" presetID="6" presetClass="emph" presetSubtype="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Scale>
                                          <p:cBhvr>
                                            <p:cTn id="263" dur="1000" fill="hold"/>
                                            <p:tgtEl>
                                              <p:spTgt spid="401"/>
                                            </p:tgtEl>
                                          </p:cBhvr>
                                          <p:by x="180000" y="1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4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66" dur="1500"/>
                                            <p:tgtEl>
                                              <p:spTgt spid="3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7" presetID="6" presetClass="emph" presetSubtype="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Scale>
                                          <p:cBhvr>
                                            <p:cTn id="268" dur="1000" fill="hold"/>
                                            <p:tgtEl>
                                              <p:spTgt spid="398"/>
                                            </p:tgtEl>
                                          </p:cBhvr>
                                          <p:by x="180000" y="18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9" presetID="6" presetClass="entr" presetSubtype="3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71" dur="1500"/>
                                            <p:tgtEl>
                                              <p:spTgt spid="4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2" presetID="6" presetClass="emph" presetSubtype="0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animScale>
                                          <p:cBhvr>
                                            <p:cTn id="273" dur="1000" fill="hold"/>
                                            <p:tgtEl>
                                              <p:spTgt spid="407"/>
                                            </p:tgtEl>
                                          </p:cBhvr>
                                          <p:by x="180000" y="18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9" grpId="0"/>
          <p:bldP spid="161" grpId="0" animBg="1"/>
          <p:bldP spid="162" grpId="0"/>
          <p:bldP spid="163" grpId="0"/>
          <p:bldP spid="165" grpId="0" animBg="1"/>
          <p:bldP spid="166" grpId="0"/>
          <p:bldP spid="167" grpId="0"/>
          <p:bldP spid="169" grpId="0" animBg="1"/>
          <p:bldP spid="170" grpId="0"/>
          <p:bldP spid="171" grpId="0"/>
          <p:bldP spid="173" grpId="0" animBg="1"/>
          <p:bldP spid="174" grpId="0"/>
          <p:bldP spid="175" grpId="0"/>
          <p:bldP spid="177" grpId="0" animBg="1"/>
          <p:bldP spid="178" grpId="0"/>
          <p:bldP spid="188" grpId="0" animBg="1"/>
        </p:bld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9"/>
          </p:nvPr>
        </p:nvSpPr>
        <p:spPr>
          <a:xfrm>
            <a:off x="2949165" y="855221"/>
            <a:ext cx="6484083" cy="516374"/>
          </a:xfrm>
        </p:spPr>
        <p:txBody>
          <a:bodyPr/>
          <a:lstStyle/>
          <a:p>
            <a:r>
              <a:rPr lang="es-ES_tradnl" dirty="0" smtClean="0"/>
              <a:t>TÍNH TIÊU CHUẨN VÀ NHẤT QUÁN</a:t>
            </a:r>
            <a:endParaRPr lang="es-ES_tradnl" dirty="0"/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s-ES_tradnl" dirty="0">
                <a:solidFill>
                  <a:schemeClr val="bg1">
                    <a:lumMod val="85000"/>
                  </a:schemeClr>
                </a:solidFill>
              </a:rPr>
              <a:t>DIALOG DESIGN GUIDELINES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" t="-235" r="-167" b="-1"/>
          <a:stretch/>
        </p:blipFill>
        <p:spPr/>
      </p:pic>
      <p:pic>
        <p:nvPicPr>
          <p:cNvPr id="5" name="Picture Placeholder 4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" t="4362" b="19686"/>
          <a:stretch/>
        </p:blipFill>
        <p:spPr>
          <a:xfrm>
            <a:off x="8509517" y="2390892"/>
            <a:ext cx="2535013" cy="3422266"/>
          </a:xfrm>
        </p:spPr>
      </p:pic>
      <p:pic>
        <p:nvPicPr>
          <p:cNvPr id="9" name="Picture 5"/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1" t="-339" r="4706" b="545"/>
          <a:stretch/>
        </p:blipFill>
        <p:spPr bwMode="auto">
          <a:xfrm>
            <a:off x="1222309" y="2397966"/>
            <a:ext cx="2332653" cy="3415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126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ES_tradnl" dirty="0" smtClean="0"/>
              <a:t>FEEDBACK </a:t>
            </a:r>
            <a:r>
              <a:rPr lang="es-ES_tradnl" dirty="0" err="1" smtClean="0"/>
              <a:t>for</a:t>
            </a:r>
            <a:r>
              <a:rPr lang="es-ES_tradnl" dirty="0" smtClean="0"/>
              <a:t> USERS </a:t>
            </a:r>
            <a:endParaRPr lang="es-ES_tradnl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23"/>
          </p:nvPr>
        </p:nvSpPr>
        <p:spPr>
          <a:xfrm>
            <a:off x="6298270" y="2248678"/>
            <a:ext cx="4997885" cy="827022"/>
          </a:xfrm>
        </p:spPr>
        <p:txBody>
          <a:bodyPr/>
          <a:lstStyle/>
          <a:p>
            <a:r>
              <a:rPr lang="es-ES_tradnl" sz="2000" dirty="0" err="1" smtClean="0"/>
              <a:t>Mọi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hệ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thống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cần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feedback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để</a:t>
            </a:r>
            <a:r>
              <a:rPr lang="es-ES_tradnl" sz="2000" dirty="0" smtClean="0"/>
              <a:t> </a:t>
            </a:r>
            <a:br>
              <a:rPr lang="es-ES_tradnl" sz="2000" dirty="0" smtClean="0"/>
            </a:br>
            <a:r>
              <a:rPr lang="es-ES_tradnl" sz="2000" dirty="0" err="1" smtClean="0"/>
              <a:t>theo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dõi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và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điều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chỉnh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hành</a:t>
            </a:r>
            <a:r>
              <a:rPr lang="es-ES_tradnl" sz="2000" dirty="0" smtClean="0"/>
              <a:t> vi </a:t>
            </a:r>
            <a:r>
              <a:rPr lang="es-ES_tradnl" sz="2000" dirty="0" err="1" smtClean="0"/>
              <a:t>người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dùng</a:t>
            </a:r>
            <a:r>
              <a:rPr lang="es-ES_tradnl" sz="2000" dirty="0" smtClean="0"/>
              <a:t>.</a:t>
            </a:r>
            <a:endParaRPr lang="es-ES_tradnl" sz="2000" dirty="0"/>
          </a:p>
        </p:txBody>
      </p:sp>
      <p:sp>
        <p:nvSpPr>
          <p:cNvPr id="16" name="Marcador de texto 3"/>
          <p:cNvSpPr>
            <a:spLocks noGrp="1"/>
          </p:cNvSpPr>
          <p:nvPr>
            <p:ph type="body" sz="quarter" idx="23"/>
          </p:nvPr>
        </p:nvSpPr>
        <p:spPr>
          <a:xfrm>
            <a:off x="6298270" y="3755571"/>
            <a:ext cx="5364995" cy="625149"/>
          </a:xfrm>
        </p:spPr>
        <p:txBody>
          <a:bodyPr/>
          <a:lstStyle/>
          <a:p>
            <a:r>
              <a:rPr lang="es-ES_tradnl" sz="2000" dirty="0" err="1" smtClean="0"/>
              <a:t>Feedback</a:t>
            </a:r>
            <a:r>
              <a:rPr lang="es-ES_tradnl" sz="2000" dirty="0" smtClean="0"/>
              <a:t> so </a:t>
            </a:r>
            <a:r>
              <a:rPr lang="es-ES_tradnl" sz="2000" dirty="0" err="1" smtClean="0"/>
              <a:t>sánh</a:t>
            </a:r>
            <a:r>
              <a:rPr lang="es-ES_tradnl" sz="2000" dirty="0" smtClean="0"/>
              <a:t>,  </a:t>
            </a:r>
            <a:r>
              <a:rPr lang="es-ES_tradnl" sz="2000" dirty="0" err="1" smtClean="0"/>
              <a:t>đưa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ra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khoảng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cách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giữa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thực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tế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và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mong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đợi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của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hệ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thống</a:t>
            </a:r>
            <a:r>
              <a:rPr lang="es-ES_tradnl" sz="2000" dirty="0" smtClean="0"/>
              <a:t/>
            </a:r>
            <a:br>
              <a:rPr lang="es-ES_tradnl" sz="2000" dirty="0" smtClean="0"/>
            </a:br>
            <a:r>
              <a:rPr lang="es-ES_tradnl" sz="2000" dirty="0" err="1" smtClean="0"/>
              <a:t>đối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với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hành</a:t>
            </a:r>
            <a:r>
              <a:rPr lang="es-ES_tradnl" sz="2000" dirty="0" smtClean="0"/>
              <a:t> vi </a:t>
            </a:r>
            <a:r>
              <a:rPr lang="es-ES_tradnl" sz="2000" dirty="0" err="1" smtClean="0"/>
              <a:t>người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dùng</a:t>
            </a:r>
            <a:endParaRPr lang="es-ES_tradnl" sz="2000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5" b="87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206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imagen 9"/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alphaModFix amt="1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6" r="8426"/>
          <a:stretch>
            <a:fillRect/>
          </a:stretch>
        </p:blipFill>
        <p:spPr>
          <a:xfrm>
            <a:off x="33153" y="-18533"/>
            <a:ext cx="12202931" cy="6858000"/>
          </a:xfrm>
        </p:spPr>
      </p:pic>
      <p:sp>
        <p:nvSpPr>
          <p:cNvPr id="2" name="Marcador de texto 1"/>
          <p:cNvSpPr>
            <a:spLocks noGrp="1"/>
          </p:cNvSpPr>
          <p:nvPr>
            <p:ph type="body" sz="quarter" idx="11"/>
          </p:nvPr>
        </p:nvSpPr>
        <p:spPr>
          <a:xfrm>
            <a:off x="5664320" y="880532"/>
            <a:ext cx="6283324" cy="516374"/>
          </a:xfrm>
        </p:spPr>
        <p:txBody>
          <a:bodyPr>
            <a:normAutofit lnSpcReduction="10000"/>
          </a:bodyPr>
          <a:lstStyle/>
          <a:p>
            <a:r>
              <a:rPr lang="es-ES_tradnl" dirty="0" smtClean="0">
                <a:solidFill>
                  <a:schemeClr val="bg1"/>
                </a:solidFill>
              </a:rPr>
              <a:t>PHÂN LOẠI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5664320" y="585742"/>
            <a:ext cx="6283324" cy="294603"/>
          </a:xfrm>
        </p:spPr>
        <p:txBody>
          <a:bodyPr>
            <a:normAutofit lnSpcReduction="10000"/>
          </a:bodyPr>
          <a:lstStyle/>
          <a:p>
            <a:r>
              <a:rPr lang="es-ES_tradnl" dirty="0" smtClean="0">
                <a:solidFill>
                  <a:schemeClr val="bg1"/>
                </a:solidFill>
              </a:rPr>
              <a:t>FEEDBACK </a:t>
            </a:r>
            <a:r>
              <a:rPr lang="es-ES_tradnl" dirty="0" err="1" smtClean="0">
                <a:solidFill>
                  <a:schemeClr val="bg1"/>
                </a:solidFill>
              </a:rPr>
              <a:t>for</a:t>
            </a:r>
            <a:r>
              <a:rPr lang="es-ES_tradnl" dirty="0" smtClean="0">
                <a:solidFill>
                  <a:schemeClr val="bg1"/>
                </a:solidFill>
              </a:rPr>
              <a:t> USERS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88" name="Rounded Rectangle 20"/>
          <p:cNvSpPr/>
          <p:nvPr/>
        </p:nvSpPr>
        <p:spPr>
          <a:xfrm>
            <a:off x="1032197" y="2111904"/>
            <a:ext cx="3436974" cy="3458472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4" name="Text Placeholder 5"/>
          <p:cNvSpPr txBox="1">
            <a:spLocks/>
          </p:cNvSpPr>
          <p:nvPr/>
        </p:nvSpPr>
        <p:spPr>
          <a:xfrm>
            <a:off x="6144392" y="1924805"/>
            <a:ext cx="5568009" cy="396730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Xác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nhận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Chấp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nhận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đầu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vào</a:t>
            </a:r>
            <a:endParaRPr lang="en-US" sz="24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6" name="Text Placeholder 5"/>
          <p:cNvSpPr txBox="1">
            <a:spLocks/>
          </p:cNvSpPr>
          <p:nvPr/>
        </p:nvSpPr>
        <p:spPr>
          <a:xfrm>
            <a:off x="6192306" y="3670280"/>
            <a:ext cx="5568009" cy="396730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Thông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báo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sai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định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dạng</a:t>
            </a:r>
            <a:endParaRPr lang="en-US" sz="24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8" name="Text Placeholder 5"/>
          <p:cNvSpPr txBox="1">
            <a:spLocks/>
          </p:cNvSpPr>
          <p:nvPr/>
        </p:nvSpPr>
        <p:spPr>
          <a:xfrm>
            <a:off x="6216614" y="5414274"/>
            <a:ext cx="5568009" cy="396730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Thông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báo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hoàn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tất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yêu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cầu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…</a:t>
            </a:r>
            <a:endParaRPr lang="en-US" sz="24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4" name="Text Placeholder 5"/>
          <p:cNvSpPr txBox="1">
            <a:spLocks/>
          </p:cNvSpPr>
          <p:nvPr/>
        </p:nvSpPr>
        <p:spPr>
          <a:xfrm>
            <a:off x="6116560" y="2798283"/>
            <a:ext cx="5568009" cy="396730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Xác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nhận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đúng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định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dạng</a:t>
            </a:r>
            <a:endParaRPr lang="en-US" sz="24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6" name="Text Placeholder 5"/>
          <p:cNvSpPr txBox="1">
            <a:spLocks/>
          </p:cNvSpPr>
          <p:nvPr/>
        </p:nvSpPr>
        <p:spPr>
          <a:xfrm>
            <a:off x="6144392" y="4542277"/>
            <a:ext cx="5568009" cy="396730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Thông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báo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đang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xử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lý</a:t>
            </a:r>
            <a:endParaRPr lang="en-US" sz="24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0" name="Rounded Rectangle 20"/>
          <p:cNvSpPr/>
          <p:nvPr/>
        </p:nvSpPr>
        <p:spPr>
          <a:xfrm>
            <a:off x="5234693" y="1794404"/>
            <a:ext cx="635000" cy="635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20"/>
          <p:cNvSpPr/>
          <p:nvPr/>
        </p:nvSpPr>
        <p:spPr>
          <a:xfrm>
            <a:off x="5234693" y="2703188"/>
            <a:ext cx="635000" cy="635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20"/>
          <p:cNvSpPr/>
          <p:nvPr/>
        </p:nvSpPr>
        <p:spPr>
          <a:xfrm>
            <a:off x="5272833" y="5357364"/>
            <a:ext cx="635000" cy="635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20"/>
          <p:cNvSpPr/>
          <p:nvPr/>
        </p:nvSpPr>
        <p:spPr>
          <a:xfrm>
            <a:off x="5271584" y="3607655"/>
            <a:ext cx="635000" cy="6350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20"/>
          <p:cNvSpPr/>
          <p:nvPr/>
        </p:nvSpPr>
        <p:spPr>
          <a:xfrm>
            <a:off x="5278236" y="4481589"/>
            <a:ext cx="635000" cy="635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6"/>
          <p:cNvSpPr txBox="1"/>
          <p:nvPr/>
        </p:nvSpPr>
        <p:spPr>
          <a:xfrm>
            <a:off x="5278236" y="1916442"/>
            <a:ext cx="55456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FontAwesome"/>
                <a:sym typeface="FontAwesome"/>
              </a:rPr>
              <a:t>01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8" name="TextBox 15"/>
          <p:cNvSpPr txBox="1"/>
          <p:nvPr/>
        </p:nvSpPr>
        <p:spPr>
          <a:xfrm>
            <a:off x="5315127" y="3711871"/>
            <a:ext cx="55456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FontAwesome"/>
                <a:sym typeface="FontAwesome"/>
              </a:rPr>
              <a:t>03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9" name="TextBox 18"/>
          <p:cNvSpPr txBox="1"/>
          <p:nvPr/>
        </p:nvSpPr>
        <p:spPr>
          <a:xfrm>
            <a:off x="5324258" y="5454086"/>
            <a:ext cx="55456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FontAwesome"/>
                <a:sym typeface="FontAwesome"/>
              </a:rPr>
              <a:t>05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0" name="TextBox 25"/>
          <p:cNvSpPr txBox="1"/>
          <p:nvPr/>
        </p:nvSpPr>
        <p:spPr>
          <a:xfrm>
            <a:off x="5278774" y="2825226"/>
            <a:ext cx="55456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FontAwesome"/>
                <a:sym typeface="FontAwesome"/>
              </a:rPr>
              <a:t>02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1" name="TextBox 29"/>
          <p:cNvSpPr txBox="1"/>
          <p:nvPr/>
        </p:nvSpPr>
        <p:spPr>
          <a:xfrm>
            <a:off x="5322317" y="4585805"/>
            <a:ext cx="55456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FontAwesome"/>
                <a:sym typeface="FontAwesome"/>
              </a:rPr>
              <a:t>04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0" name="Rectángulo redondeado 39"/>
          <p:cNvSpPr/>
          <p:nvPr/>
        </p:nvSpPr>
        <p:spPr>
          <a:xfrm flipV="1">
            <a:off x="7893698" y="1363736"/>
            <a:ext cx="1894114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2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" r="385"/>
          <a:stretch>
            <a:fillRect/>
          </a:stretch>
        </p:blipFill>
        <p:spPr>
          <a:xfrm>
            <a:off x="1145961" y="2203287"/>
            <a:ext cx="3250801" cy="3250799"/>
          </a:xfrm>
        </p:spPr>
      </p:pic>
    </p:spTree>
    <p:extLst>
      <p:ext uri="{BB962C8B-B14F-4D97-AF65-F5344CB8AC3E}">
        <p14:creationId xmlns:p14="http://schemas.microsoft.com/office/powerpoint/2010/main" val="1918306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8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8" grpId="1" animBg="1"/>
      <p:bldP spid="88" grpId="2" animBg="1"/>
      <p:bldP spid="34" grpId="0"/>
      <p:bldP spid="36" grpId="0"/>
      <p:bldP spid="38" grpId="0"/>
      <p:bldP spid="44" grpId="0"/>
      <p:bldP spid="46" grpId="0"/>
      <p:bldP spid="50" grpId="0" animBg="1"/>
      <p:bldP spid="52" grpId="0" animBg="1"/>
      <p:bldP spid="53" grpId="0" animBg="1"/>
      <p:bldP spid="54" grpId="0" animBg="1"/>
      <p:bldP spid="55" grpId="0" animBg="1"/>
      <p:bldP spid="57" grpId="0"/>
      <p:bldP spid="58" grpId="0"/>
      <p:bldP spid="59" grpId="0"/>
      <p:bldP spid="60" grpId="0"/>
      <p:bldP spid="61" grpId="0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imagen 5"/>
          <p:cNvPicPr>
            <a:picLocks noGrp="1" noChangeAspect="1"/>
          </p:cNvPicPr>
          <p:nvPr>
            <p:ph type="pic" sz="quarter" idx="20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" b="46"/>
          <a:stretch>
            <a:fillRect/>
          </a:stretch>
        </p:blipFill>
        <p:spPr/>
      </p:pic>
      <p:sp>
        <p:nvSpPr>
          <p:cNvPr id="8" name="Rectángulo 7"/>
          <p:cNvSpPr/>
          <p:nvPr/>
        </p:nvSpPr>
        <p:spPr>
          <a:xfrm>
            <a:off x="-10932" y="0"/>
            <a:ext cx="12202932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Marcador de texto 1"/>
          <p:cNvSpPr>
            <a:spLocks noGrp="1"/>
          </p:cNvSpPr>
          <p:nvPr>
            <p:ph type="body" sz="quarter" idx="11"/>
          </p:nvPr>
        </p:nvSpPr>
        <p:spPr>
          <a:xfrm>
            <a:off x="2949166" y="1780913"/>
            <a:ext cx="6283324" cy="516374"/>
          </a:xfrm>
        </p:spPr>
        <p:txBody>
          <a:bodyPr>
            <a:normAutofit lnSpcReduction="10000"/>
          </a:bodyPr>
          <a:lstStyle/>
          <a:p>
            <a:r>
              <a:rPr lang="es-ES_tradnl" dirty="0" smtClean="0">
                <a:solidFill>
                  <a:schemeClr val="bg1"/>
                </a:solidFill>
              </a:rPr>
              <a:t>MAJOR TOPICS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2949166" y="1486123"/>
            <a:ext cx="6283324" cy="294603"/>
          </a:xfrm>
        </p:spPr>
        <p:txBody>
          <a:bodyPr>
            <a:normAutofit lnSpcReduction="10000"/>
          </a:bodyPr>
          <a:lstStyle/>
          <a:p>
            <a:r>
              <a:rPr lang="es-ES_tradnl" dirty="0" smtClean="0">
                <a:solidFill>
                  <a:schemeClr val="bg1"/>
                </a:solidFill>
              </a:rPr>
              <a:t>Agenda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20" name="Text Placeholder 5"/>
          <p:cNvSpPr txBox="1">
            <a:spLocks/>
          </p:cNvSpPr>
          <p:nvPr/>
        </p:nvSpPr>
        <p:spPr>
          <a:xfrm>
            <a:off x="3556058" y="3459274"/>
            <a:ext cx="1701801" cy="213595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HUMAN-COMPUTER INTERACTION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Text Placeholder 5"/>
          <p:cNvSpPr txBox="1">
            <a:spLocks/>
          </p:cNvSpPr>
          <p:nvPr/>
        </p:nvSpPr>
        <p:spPr>
          <a:xfrm>
            <a:off x="3531750" y="4838099"/>
            <a:ext cx="1701801" cy="213595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err="1" smtClean="0">
                <a:solidFill>
                  <a:schemeClr val="bg1"/>
                </a:solidFill>
              </a:rPr>
              <a:t>Hci</a:t>
            </a:r>
            <a:r>
              <a:rPr lang="en-US" sz="1200" dirty="0" smtClean="0">
                <a:solidFill>
                  <a:schemeClr val="bg1"/>
                </a:solidFill>
              </a:rPr>
              <a:t> DESIGN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6" name="Text Placeholder 5"/>
          <p:cNvSpPr txBox="1">
            <a:spLocks/>
          </p:cNvSpPr>
          <p:nvPr/>
        </p:nvSpPr>
        <p:spPr>
          <a:xfrm>
            <a:off x="8644321" y="3459148"/>
            <a:ext cx="1701801" cy="213595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DESIGNING FOR </a:t>
            </a:r>
            <a:br>
              <a:rPr lang="en-US" sz="1200" dirty="0" smtClean="0">
                <a:solidFill>
                  <a:schemeClr val="bg1"/>
                </a:solidFill>
              </a:rPr>
            </a:br>
            <a:r>
              <a:rPr lang="en-US" sz="1200" dirty="0" smtClean="0">
                <a:solidFill>
                  <a:schemeClr val="bg1"/>
                </a:solidFill>
              </a:rPr>
              <a:t>INDIVIDUAL USER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9" name="Text Placeholder 5"/>
          <p:cNvSpPr txBox="1">
            <a:spLocks/>
          </p:cNvSpPr>
          <p:nvPr/>
        </p:nvSpPr>
        <p:spPr>
          <a:xfrm>
            <a:off x="6128686" y="3484464"/>
            <a:ext cx="1701801" cy="213595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TECHNOLOGY ACCEPTANCE MODEL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2" name="Text Placeholder 5"/>
          <p:cNvSpPr txBox="1">
            <a:spLocks/>
          </p:cNvSpPr>
          <p:nvPr/>
        </p:nvSpPr>
        <p:spPr>
          <a:xfrm>
            <a:off x="6077798" y="4838099"/>
            <a:ext cx="1701801" cy="213595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USER INTERFACES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5" name="Text Placeholder 5"/>
          <p:cNvSpPr txBox="1">
            <a:spLocks/>
          </p:cNvSpPr>
          <p:nvPr/>
        </p:nvSpPr>
        <p:spPr>
          <a:xfrm>
            <a:off x="8593433" y="4820015"/>
            <a:ext cx="1701801" cy="213595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DIALOG-FEEDBACK/QUERY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8" name="Rounded Rectangle 20"/>
          <p:cNvSpPr/>
          <p:nvPr/>
        </p:nvSpPr>
        <p:spPr>
          <a:xfrm>
            <a:off x="2948176" y="3269587"/>
            <a:ext cx="635000" cy="635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01</a:t>
            </a:r>
            <a:endParaRPr lang="en-US" dirty="0"/>
          </a:p>
        </p:txBody>
      </p:sp>
      <p:sp>
        <p:nvSpPr>
          <p:cNvPr id="50" name="Rounded Rectangle 20"/>
          <p:cNvSpPr/>
          <p:nvPr/>
        </p:nvSpPr>
        <p:spPr>
          <a:xfrm>
            <a:off x="5493686" y="3269587"/>
            <a:ext cx="635000" cy="635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02</a:t>
            </a:r>
            <a:endParaRPr lang="en-US" dirty="0"/>
          </a:p>
        </p:txBody>
      </p:sp>
      <p:sp>
        <p:nvSpPr>
          <p:cNvPr id="51" name="Rounded Rectangle 20"/>
          <p:cNvSpPr/>
          <p:nvPr/>
        </p:nvSpPr>
        <p:spPr>
          <a:xfrm>
            <a:off x="7958433" y="3269587"/>
            <a:ext cx="635000" cy="635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03</a:t>
            </a:r>
            <a:endParaRPr lang="en-US" dirty="0"/>
          </a:p>
        </p:txBody>
      </p:sp>
      <p:sp>
        <p:nvSpPr>
          <p:cNvPr id="52" name="Rounded Rectangle 20"/>
          <p:cNvSpPr/>
          <p:nvPr/>
        </p:nvSpPr>
        <p:spPr>
          <a:xfrm>
            <a:off x="2948176" y="4625142"/>
            <a:ext cx="635000" cy="6350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04</a:t>
            </a:r>
            <a:endParaRPr lang="en-US" dirty="0"/>
          </a:p>
        </p:txBody>
      </p:sp>
      <p:sp>
        <p:nvSpPr>
          <p:cNvPr id="53" name="Rounded Rectangle 20"/>
          <p:cNvSpPr/>
          <p:nvPr/>
        </p:nvSpPr>
        <p:spPr>
          <a:xfrm>
            <a:off x="5493686" y="4625142"/>
            <a:ext cx="635000" cy="635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05</a:t>
            </a:r>
            <a:endParaRPr lang="en-US" dirty="0"/>
          </a:p>
        </p:txBody>
      </p:sp>
      <p:sp>
        <p:nvSpPr>
          <p:cNvPr id="54" name="Rounded Rectangle 20"/>
          <p:cNvSpPr/>
          <p:nvPr/>
        </p:nvSpPr>
        <p:spPr>
          <a:xfrm>
            <a:off x="7958433" y="4625142"/>
            <a:ext cx="635000" cy="635000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06</a:t>
            </a:r>
            <a:endParaRPr lang="en-US" dirty="0"/>
          </a:p>
        </p:txBody>
      </p:sp>
      <p:sp>
        <p:nvSpPr>
          <p:cNvPr id="49" name="Rectángulo redondeado 48"/>
          <p:cNvSpPr/>
          <p:nvPr/>
        </p:nvSpPr>
        <p:spPr>
          <a:xfrm flipV="1">
            <a:off x="5410947" y="1246112"/>
            <a:ext cx="1359762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28032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6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6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40" decel="100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6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6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40" decel="1000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6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40" decel="100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00"/>
                            </p:stCondLst>
                            <p:childTnLst>
                              <p:par>
                                <p:cTn id="43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6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6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40" decel="100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6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6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40" decel="1000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6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6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40" decel="1000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0" accel="100000" fill="hold">
                                          <p:stCondLst>
                                            <p:cond delay="54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20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33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3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3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36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36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36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39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3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3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2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42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4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4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37" presetClass="entr" presetSubtype="0" fill="hold" nodeType="withEffect">
                  <p:stCondLst>
                    <p:cond delay="3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600"/>
                        <p:tgtEl>
                          <p:spTgt spid="45"/>
                        </p:tgtEl>
                      </p:cBhvr>
                    </p:animEffect>
                    <p:anim calcmode="lin" valueType="num">
                      <p:cBhvr>
                        <p:cTn dur="600" fill="hold"/>
                        <p:tgtEl>
                          <p:spTgt spid="4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40" decel="100000" fill="hold"/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1"/>
                          </p:val>
                        </p:tav>
                        <p:tav tm="100000">
                          <p:val>
                            <p:strVal val="#ppt_y-.03"/>
                          </p:val>
                        </p:tav>
                      </p:tavLst>
                    </p:anim>
                    <p:anim calcmode="lin" valueType="num">
                      <p:cBhvr>
                        <p:cTn dur="60" accel="100000" fill="hold">
                          <p:stCondLst>
                            <p:cond delay="540"/>
                          </p:stCondLst>
                        </p:cTn>
                        <p:tgtEl>
                          <p:spTgt spid="4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03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48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4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-5172" y="0"/>
            <a:ext cx="12192000" cy="6858000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Marcador de texto 1"/>
          <p:cNvSpPr>
            <a:spLocks noGrp="1"/>
          </p:cNvSpPr>
          <p:nvPr>
            <p:ph type="body" sz="quarter" idx="11"/>
          </p:nvPr>
        </p:nvSpPr>
        <p:spPr>
          <a:xfrm>
            <a:off x="2845837" y="855221"/>
            <a:ext cx="6531428" cy="516374"/>
          </a:xfrm>
        </p:spPr>
        <p:txBody>
          <a:bodyPr/>
          <a:lstStyle/>
          <a:p>
            <a:r>
              <a:rPr lang="es-ES_tradnl" dirty="0" smtClean="0"/>
              <a:t>SỬ DỤNG FEEDBACK</a:t>
            </a:r>
            <a:endParaRPr lang="es-ES_tradnl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ES_tradnl" dirty="0" smtClean="0"/>
              <a:t>FEEDBACK </a:t>
            </a:r>
            <a:r>
              <a:rPr lang="es-ES_tradnl" dirty="0" err="1" smtClean="0"/>
              <a:t>for</a:t>
            </a:r>
            <a:r>
              <a:rPr lang="es-ES_tradnl" dirty="0" smtClean="0"/>
              <a:t> USERS</a:t>
            </a:r>
            <a:endParaRPr lang="es-ES_tradnl" dirty="0"/>
          </a:p>
        </p:txBody>
      </p:sp>
      <p:sp>
        <p:nvSpPr>
          <p:cNvPr id="20" name="Text Placeholder 5"/>
          <p:cNvSpPr txBox="1">
            <a:spLocks/>
          </p:cNvSpPr>
          <p:nvPr/>
        </p:nvSpPr>
        <p:spPr>
          <a:xfrm>
            <a:off x="1623527" y="2229300"/>
            <a:ext cx="8976048" cy="396730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TẠO NÊN SỰ HỖ TRỢ CHO NGƯỜI DÙNG</a:t>
            </a:r>
            <a:endParaRPr lang="en-US" sz="24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Text Placeholder 5"/>
          <p:cNvSpPr txBox="1">
            <a:spLocks/>
          </p:cNvSpPr>
          <p:nvPr/>
        </p:nvSpPr>
        <p:spPr>
          <a:xfrm>
            <a:off x="1602804" y="3182958"/>
            <a:ext cx="8976048" cy="396730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TĂNG HIỆU SUẤT SỬ DỤNG CỦA NGƯỜI DÙNG</a:t>
            </a:r>
            <a:endParaRPr lang="en-US" sz="24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2" name="Text Placeholder 5"/>
          <p:cNvSpPr txBox="1">
            <a:spLocks/>
          </p:cNvSpPr>
          <p:nvPr/>
        </p:nvSpPr>
        <p:spPr>
          <a:xfrm>
            <a:off x="1623527" y="4131705"/>
            <a:ext cx="8976048" cy="396730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TẠO ĐỘNG LỰC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sử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dụng</a:t>
            </a:r>
            <a:endParaRPr lang="en-US" sz="24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3" name="Text Placeholder 5"/>
          <p:cNvSpPr txBox="1">
            <a:spLocks/>
          </p:cNvSpPr>
          <p:nvPr/>
        </p:nvSpPr>
        <p:spPr>
          <a:xfrm>
            <a:off x="1623527" y="5078696"/>
            <a:ext cx="8976048" cy="396730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Cải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thiện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sự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phù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hợp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với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nhiệm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vụ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và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công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nghệ</a:t>
            </a:r>
            <a:endParaRPr lang="en-US" sz="24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05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imagen 9"/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alphaModFix amt="1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26" r="8426"/>
          <a:stretch>
            <a:fillRect/>
          </a:stretch>
        </p:blipFill>
        <p:spPr>
          <a:xfrm>
            <a:off x="33153" y="752241"/>
            <a:ext cx="12202931" cy="5187385"/>
          </a:xfrm>
        </p:spPr>
      </p:pic>
      <p:sp>
        <p:nvSpPr>
          <p:cNvPr id="2" name="Marcador de texto 1"/>
          <p:cNvSpPr>
            <a:spLocks noGrp="1"/>
          </p:cNvSpPr>
          <p:nvPr>
            <p:ph type="body" sz="quarter" idx="11"/>
          </p:nvPr>
        </p:nvSpPr>
        <p:spPr>
          <a:xfrm>
            <a:off x="5664320" y="880532"/>
            <a:ext cx="6283324" cy="516374"/>
          </a:xfrm>
        </p:spPr>
        <p:txBody>
          <a:bodyPr>
            <a:normAutofit lnSpcReduction="10000"/>
          </a:bodyPr>
          <a:lstStyle/>
          <a:p>
            <a:r>
              <a:rPr lang="es-ES_tradnl" dirty="0" smtClean="0">
                <a:solidFill>
                  <a:schemeClr val="bg1"/>
                </a:solidFill>
              </a:rPr>
              <a:t>HELP OPTIONS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5664320" y="585742"/>
            <a:ext cx="6283324" cy="294603"/>
          </a:xfrm>
        </p:spPr>
        <p:txBody>
          <a:bodyPr>
            <a:normAutofit lnSpcReduction="10000"/>
          </a:bodyPr>
          <a:lstStyle/>
          <a:p>
            <a:r>
              <a:rPr lang="es-ES_tradnl" dirty="0" smtClean="0">
                <a:solidFill>
                  <a:schemeClr val="bg1"/>
                </a:solidFill>
              </a:rPr>
              <a:t>FEEDBACK </a:t>
            </a:r>
            <a:r>
              <a:rPr lang="es-ES_tradnl" dirty="0" err="1" smtClean="0">
                <a:solidFill>
                  <a:schemeClr val="bg1"/>
                </a:solidFill>
              </a:rPr>
              <a:t>for</a:t>
            </a:r>
            <a:r>
              <a:rPr lang="es-ES_tradnl" dirty="0" smtClean="0">
                <a:solidFill>
                  <a:schemeClr val="bg1"/>
                </a:solidFill>
              </a:rPr>
              <a:t> USERS</a:t>
            </a:r>
            <a:endParaRPr lang="es-ES_tradnl" dirty="0">
              <a:solidFill>
                <a:schemeClr val="bg1"/>
              </a:solidFill>
            </a:endParaRPr>
          </a:p>
        </p:txBody>
      </p:sp>
      <p:sp>
        <p:nvSpPr>
          <p:cNvPr id="34" name="Text Placeholder 5"/>
          <p:cNvSpPr txBox="1">
            <a:spLocks/>
          </p:cNvSpPr>
          <p:nvPr/>
        </p:nvSpPr>
        <p:spPr>
          <a:xfrm>
            <a:off x="6144392" y="1924805"/>
            <a:ext cx="5568009" cy="396730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Bấm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nút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chức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năng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(F1)</a:t>
            </a:r>
            <a:endParaRPr lang="en-US" sz="24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6" name="Text Placeholder 5"/>
          <p:cNvSpPr txBox="1">
            <a:spLocks/>
          </p:cNvSpPr>
          <p:nvPr/>
        </p:nvSpPr>
        <p:spPr>
          <a:xfrm>
            <a:off x="6192306" y="3670280"/>
            <a:ext cx="5568009" cy="396730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Trợ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giúp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theo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ngữ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cảnh</a:t>
            </a:r>
            <a:endParaRPr lang="en-US" sz="24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8" name="Text Placeholder 5"/>
          <p:cNvSpPr txBox="1">
            <a:spLocks/>
          </p:cNvSpPr>
          <p:nvPr/>
        </p:nvSpPr>
        <p:spPr>
          <a:xfrm>
            <a:off x="6216614" y="5414274"/>
            <a:ext cx="5568009" cy="396730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Online helps / forums</a:t>
            </a:r>
            <a:endParaRPr lang="en-US" sz="24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4" name="Text Placeholder 5"/>
          <p:cNvSpPr txBox="1">
            <a:spLocks/>
          </p:cNvSpPr>
          <p:nvPr/>
        </p:nvSpPr>
        <p:spPr>
          <a:xfrm>
            <a:off x="6116560" y="2798283"/>
            <a:ext cx="5568009" cy="396730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Thanh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giao</a:t>
            </a:r>
            <a:r>
              <a:rPr lang="en-US" sz="2400" dirty="0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diện</a:t>
            </a:r>
            <a:endParaRPr lang="en-US" sz="2400" dirty="0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46" name="Text Placeholder 5"/>
          <p:cNvSpPr txBox="1">
            <a:spLocks/>
          </p:cNvSpPr>
          <p:nvPr/>
        </p:nvSpPr>
        <p:spPr>
          <a:xfrm>
            <a:off x="6144392" y="4542277"/>
            <a:ext cx="5568009" cy="396730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>
                <a:solidFill>
                  <a:schemeClr val="bg1"/>
                </a:solidFill>
                <a:latin typeface="Lato" panose="020F0502020204030203" pitchFamily="34" charset="0"/>
                <a:cs typeface="Lato" panose="020F0502020204030203" pitchFamily="34" charset="0"/>
              </a:rPr>
              <a:t>Wizards</a:t>
            </a:r>
            <a:endParaRPr lang="en-US" sz="2400" dirty="0" err="1">
              <a:solidFill>
                <a:schemeClr val="bg1"/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0" name="Rounded Rectangle 20"/>
          <p:cNvSpPr/>
          <p:nvPr/>
        </p:nvSpPr>
        <p:spPr>
          <a:xfrm>
            <a:off x="5234693" y="1794404"/>
            <a:ext cx="635000" cy="635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20"/>
          <p:cNvSpPr/>
          <p:nvPr/>
        </p:nvSpPr>
        <p:spPr>
          <a:xfrm>
            <a:off x="5234693" y="2703188"/>
            <a:ext cx="635000" cy="635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20"/>
          <p:cNvSpPr/>
          <p:nvPr/>
        </p:nvSpPr>
        <p:spPr>
          <a:xfrm>
            <a:off x="5272833" y="5357364"/>
            <a:ext cx="635000" cy="635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20"/>
          <p:cNvSpPr/>
          <p:nvPr/>
        </p:nvSpPr>
        <p:spPr>
          <a:xfrm>
            <a:off x="5271584" y="3607655"/>
            <a:ext cx="635000" cy="6350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20"/>
          <p:cNvSpPr/>
          <p:nvPr/>
        </p:nvSpPr>
        <p:spPr>
          <a:xfrm>
            <a:off x="5278236" y="4481589"/>
            <a:ext cx="635000" cy="63500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6"/>
          <p:cNvSpPr txBox="1"/>
          <p:nvPr/>
        </p:nvSpPr>
        <p:spPr>
          <a:xfrm>
            <a:off x="5278236" y="1916442"/>
            <a:ext cx="55456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FontAwesome"/>
                <a:sym typeface="FontAwesome"/>
              </a:rPr>
              <a:t>01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8" name="TextBox 15"/>
          <p:cNvSpPr txBox="1"/>
          <p:nvPr/>
        </p:nvSpPr>
        <p:spPr>
          <a:xfrm>
            <a:off x="5315127" y="3711871"/>
            <a:ext cx="55456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FontAwesome"/>
                <a:sym typeface="FontAwesome"/>
              </a:rPr>
              <a:t>03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59" name="TextBox 18"/>
          <p:cNvSpPr txBox="1"/>
          <p:nvPr/>
        </p:nvSpPr>
        <p:spPr>
          <a:xfrm>
            <a:off x="5324258" y="5454086"/>
            <a:ext cx="55456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FontAwesome"/>
                <a:sym typeface="FontAwesome"/>
              </a:rPr>
              <a:t>05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0" name="TextBox 25"/>
          <p:cNvSpPr txBox="1"/>
          <p:nvPr/>
        </p:nvSpPr>
        <p:spPr>
          <a:xfrm>
            <a:off x="5278774" y="2825226"/>
            <a:ext cx="55456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FontAwesome"/>
                <a:sym typeface="FontAwesome"/>
              </a:rPr>
              <a:t>02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61" name="TextBox 29"/>
          <p:cNvSpPr txBox="1"/>
          <p:nvPr/>
        </p:nvSpPr>
        <p:spPr>
          <a:xfrm>
            <a:off x="5322317" y="4585805"/>
            <a:ext cx="554566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FontAwesome"/>
                <a:sym typeface="FontAwesome"/>
              </a:rPr>
              <a:t>04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0" name="Rectángulo redondeado 39"/>
          <p:cNvSpPr/>
          <p:nvPr/>
        </p:nvSpPr>
        <p:spPr>
          <a:xfrm flipV="1">
            <a:off x="7893698" y="1363736"/>
            <a:ext cx="1894114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sz="quarter" idx="2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85" y="2429404"/>
            <a:ext cx="3435370" cy="2573211"/>
          </a:xfrm>
        </p:spPr>
      </p:pic>
    </p:spTree>
    <p:extLst>
      <p:ext uri="{BB962C8B-B14F-4D97-AF65-F5344CB8AC3E}">
        <p14:creationId xmlns:p14="http://schemas.microsoft.com/office/powerpoint/2010/main" val="174125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6" grpId="0"/>
      <p:bldP spid="38" grpId="0"/>
      <p:bldP spid="44" grpId="0"/>
      <p:bldP spid="46" grpId="0"/>
      <p:bldP spid="50" grpId="0" animBg="1"/>
      <p:bldP spid="52" grpId="0" animBg="1"/>
      <p:bldP spid="53" grpId="0" animBg="1"/>
      <p:bldP spid="54" grpId="0" animBg="1"/>
      <p:bldP spid="55" grpId="0" animBg="1"/>
      <p:bldP spid="57" grpId="0"/>
      <p:bldP spid="58" grpId="0"/>
      <p:bldP spid="59" grpId="0"/>
      <p:bldP spid="60" grpId="0"/>
      <p:bldP spid="61" grpId="0"/>
      <p:bldP spid="4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-5172" y="0"/>
            <a:ext cx="12192000" cy="6858000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s-ES_tradnl" dirty="0" smtClean="0"/>
              <a:t>PHÂN LOẠI</a:t>
            </a:r>
            <a:endParaRPr lang="es-ES_tradnl" dirty="0"/>
          </a:p>
        </p:txBody>
      </p:sp>
      <p:sp>
        <p:nvSpPr>
          <p:cNvPr id="18" name="Marcador de texto 17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s-ES_tradnl" dirty="0" smtClean="0"/>
              <a:t>QUERY – CÂU TRUY VẤN</a:t>
            </a:r>
            <a:endParaRPr lang="es-ES_tradnl" dirty="0"/>
          </a:p>
        </p:txBody>
      </p:sp>
      <p:sp>
        <p:nvSpPr>
          <p:cNvPr id="31" name="Text Placeholder 5"/>
          <p:cNvSpPr txBox="1">
            <a:spLocks/>
          </p:cNvSpPr>
          <p:nvPr/>
        </p:nvSpPr>
        <p:spPr>
          <a:xfrm>
            <a:off x="4348834" y="2627881"/>
            <a:ext cx="3180970" cy="488752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9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Open Sans Light" panose="020B0306030504020204" pitchFamily="34" charset="0"/>
                <a:cs typeface="Lato Regular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GIÁ TRỊ CỦA THUỘC TÍNH HOẶC ĐỐI TƯỢNG CỤ THỂ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2" name="Rounded Rectangle 20"/>
          <p:cNvSpPr/>
          <p:nvPr/>
        </p:nvSpPr>
        <p:spPr>
          <a:xfrm>
            <a:off x="3705957" y="2627881"/>
            <a:ext cx="527814" cy="527814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3" name="TextBox 6"/>
          <p:cNvSpPr txBox="1"/>
          <p:nvPr/>
        </p:nvSpPr>
        <p:spPr>
          <a:xfrm>
            <a:off x="3719770" y="2682471"/>
            <a:ext cx="53334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  <a:sym typeface="FontAwesome"/>
              </a:rPr>
              <a:t>01</a:t>
            </a:r>
            <a:endParaRPr lang="en-US" sz="20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35" name="Text Placeholder 5"/>
          <p:cNvSpPr txBox="1">
            <a:spLocks/>
          </p:cNvSpPr>
          <p:nvPr/>
        </p:nvSpPr>
        <p:spPr>
          <a:xfrm>
            <a:off x="4348834" y="3437093"/>
            <a:ext cx="3180970" cy="488752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9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Open Sans Light" panose="020B0306030504020204" pitchFamily="34" charset="0"/>
                <a:cs typeface="Lato Regular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ĐỐI TƯỢNG CÓ GIÁ TRỊ HOẶC THUỘC TÍNH CỤ THỂ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36" name="Rounded Rectangle 20"/>
          <p:cNvSpPr/>
          <p:nvPr/>
        </p:nvSpPr>
        <p:spPr>
          <a:xfrm>
            <a:off x="3705957" y="3437093"/>
            <a:ext cx="527814" cy="527814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61" name="TextBox 6"/>
          <p:cNvSpPr txBox="1"/>
          <p:nvPr/>
        </p:nvSpPr>
        <p:spPr>
          <a:xfrm>
            <a:off x="3719770" y="3491683"/>
            <a:ext cx="53334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  <a:sym typeface="FontAwesome"/>
              </a:rPr>
              <a:t>02</a:t>
            </a:r>
            <a:endParaRPr lang="en-US" sz="20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63" name="Text Placeholder 5"/>
          <p:cNvSpPr txBox="1">
            <a:spLocks/>
          </p:cNvSpPr>
          <p:nvPr/>
        </p:nvSpPr>
        <p:spPr>
          <a:xfrm>
            <a:off x="4348834" y="4300595"/>
            <a:ext cx="3180970" cy="488752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9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Open Sans Light" panose="020B0306030504020204" pitchFamily="34" charset="0"/>
                <a:cs typeface="Lato Regular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THUỘC TÍNH CÓ GIÁ TRỊ CỤ THỂ CHO MỘT ĐỐI TƯỢNG RIÊNG BIỆT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4" name="Rounded Rectangle 20"/>
          <p:cNvSpPr/>
          <p:nvPr/>
        </p:nvSpPr>
        <p:spPr>
          <a:xfrm>
            <a:off x="3705957" y="4300595"/>
            <a:ext cx="527814" cy="527814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65" name="TextBox 6"/>
          <p:cNvSpPr txBox="1"/>
          <p:nvPr/>
        </p:nvSpPr>
        <p:spPr>
          <a:xfrm>
            <a:off x="3719770" y="4355185"/>
            <a:ext cx="53334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  <a:sym typeface="FontAwesome"/>
              </a:rPr>
              <a:t>03</a:t>
            </a:r>
            <a:endParaRPr lang="en-US" sz="20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67" name="Text Placeholder 5"/>
          <p:cNvSpPr txBox="1">
            <a:spLocks/>
          </p:cNvSpPr>
          <p:nvPr/>
        </p:nvSpPr>
        <p:spPr>
          <a:xfrm>
            <a:off x="8567652" y="2627881"/>
            <a:ext cx="3180970" cy="488752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9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Open Sans Light" panose="020B0306030504020204" pitchFamily="34" charset="0"/>
                <a:cs typeface="Lato Regular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LIỆT KÊ TOÀN BỘ GIÁ TRỊ CỦA CÁC THUỘC TÍNH ĐỐI TƯỢNG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8" name="Rounded Rectangle 20"/>
          <p:cNvSpPr/>
          <p:nvPr/>
        </p:nvSpPr>
        <p:spPr>
          <a:xfrm>
            <a:off x="7924775" y="2627881"/>
            <a:ext cx="527814" cy="527814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69" name="TextBox 6"/>
          <p:cNvSpPr txBox="1"/>
          <p:nvPr/>
        </p:nvSpPr>
        <p:spPr>
          <a:xfrm>
            <a:off x="7938588" y="2682471"/>
            <a:ext cx="53334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  <a:sym typeface="FontAwesome"/>
              </a:rPr>
              <a:t>04</a:t>
            </a:r>
            <a:endParaRPr lang="en-US" sz="20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71" name="Text Placeholder 5"/>
          <p:cNvSpPr txBox="1">
            <a:spLocks/>
          </p:cNvSpPr>
          <p:nvPr/>
        </p:nvSpPr>
        <p:spPr>
          <a:xfrm>
            <a:off x="8567652" y="3437093"/>
            <a:ext cx="3180970" cy="488752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9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Open Sans Light" panose="020B0306030504020204" pitchFamily="34" charset="0"/>
                <a:cs typeface="Lato Regular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LIỆT KÊ ĐỐI TƯỢNG CÓ CÁC THUỘC TÍNH CÓ GIÁ TRỊ CỤ THỂ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2" name="Rounded Rectangle 20"/>
          <p:cNvSpPr/>
          <p:nvPr/>
        </p:nvSpPr>
        <p:spPr>
          <a:xfrm>
            <a:off x="7924775" y="3437093"/>
            <a:ext cx="527814" cy="527814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3" name="TextBox 6"/>
          <p:cNvSpPr txBox="1"/>
          <p:nvPr/>
        </p:nvSpPr>
        <p:spPr>
          <a:xfrm>
            <a:off x="7938588" y="3491683"/>
            <a:ext cx="53334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  <a:sym typeface="FontAwesome"/>
              </a:rPr>
              <a:t>05</a:t>
            </a:r>
            <a:endParaRPr lang="en-US" sz="20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75" name="Text Placeholder 5"/>
          <p:cNvSpPr txBox="1">
            <a:spLocks/>
          </p:cNvSpPr>
          <p:nvPr/>
        </p:nvSpPr>
        <p:spPr>
          <a:xfrm>
            <a:off x="8567651" y="4300595"/>
            <a:ext cx="3300887" cy="488752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12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US" sz="9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ea typeface="Open Sans Light" panose="020B0306030504020204" pitchFamily="34" charset="0"/>
                <a:cs typeface="Lato Regular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 smtClean="0">
                <a:solidFill>
                  <a:schemeClr val="bg1"/>
                </a:solidFill>
              </a:rPr>
              <a:t>LIỆT KÊ CÁC THUỘC TÍNH CÓ GIÁ TRỊ CỤ THỂ CỦA TOÀN BỘ ĐỐI TƯỢNG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6" name="Rounded Rectangle 20"/>
          <p:cNvSpPr/>
          <p:nvPr/>
        </p:nvSpPr>
        <p:spPr>
          <a:xfrm>
            <a:off x="7924775" y="4300595"/>
            <a:ext cx="527814" cy="527814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7" name="TextBox 6"/>
          <p:cNvSpPr txBox="1"/>
          <p:nvPr/>
        </p:nvSpPr>
        <p:spPr>
          <a:xfrm>
            <a:off x="7938588" y="4389906"/>
            <a:ext cx="533344" cy="3306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  <a:sym typeface="FontAwesome"/>
              </a:rPr>
              <a:t>06</a:t>
            </a:r>
            <a:endParaRPr lang="en-US" sz="20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1" b="404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8827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33" grpId="0"/>
      <p:bldP spid="35" grpId="0"/>
      <p:bldP spid="36" grpId="0" animBg="1"/>
      <p:bldP spid="61" grpId="0"/>
      <p:bldP spid="63" grpId="0"/>
      <p:bldP spid="64" grpId="0" animBg="1"/>
      <p:bldP spid="65" grpId="0"/>
      <p:bldP spid="67" grpId="0"/>
      <p:bldP spid="68" grpId="0" animBg="1"/>
      <p:bldP spid="69" grpId="0"/>
      <p:bldP spid="71" grpId="0"/>
      <p:bldP spid="72" grpId="0" animBg="1"/>
      <p:bldP spid="73" grpId="0"/>
      <p:bldP spid="75" grpId="0"/>
      <p:bldP spid="76" grpId="0" animBg="1"/>
      <p:bldP spid="7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ángulo 3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Marcador de texto 1"/>
          <p:cNvSpPr>
            <a:spLocks noGrp="1"/>
          </p:cNvSpPr>
          <p:nvPr>
            <p:ph type="body" sz="quarter" idx="11"/>
          </p:nvPr>
        </p:nvSpPr>
        <p:spPr>
          <a:effectLst/>
        </p:spPr>
        <p:txBody>
          <a:bodyPr/>
          <a:lstStyle/>
          <a:p>
            <a:r>
              <a:rPr lang="es-ES_tradnl" dirty="0"/>
              <a:t>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ES_tradnl" dirty="0" smtClean="0"/>
              <a:t>NOTATION</a:t>
            </a:r>
            <a:endParaRPr lang="es-ES_tradnl" dirty="0"/>
          </a:p>
        </p:txBody>
      </p:sp>
      <p:sp>
        <p:nvSpPr>
          <p:cNvPr id="10" name="Marcador de texto 9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s-ES_tradnl" dirty="0" smtClean="0"/>
              <a:t>KÍ HIỆU</a:t>
            </a:r>
            <a:endParaRPr lang="es-ES_tradnl" dirty="0"/>
          </a:p>
        </p:txBody>
      </p:sp>
      <p:sp>
        <p:nvSpPr>
          <p:cNvPr id="11" name="Marcador de texto 10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s-ES_tradnl" dirty="0" smtClean="0"/>
              <a:t>CÂU TRUY VẤN</a:t>
            </a:r>
            <a:endParaRPr lang="es-ES_tradnl" dirty="0"/>
          </a:p>
        </p:txBody>
      </p:sp>
      <p:sp>
        <p:nvSpPr>
          <p:cNvPr id="34" name="Text Placeholder 5"/>
          <p:cNvSpPr txBox="1">
            <a:spLocks/>
          </p:cNvSpPr>
          <p:nvPr/>
        </p:nvSpPr>
        <p:spPr>
          <a:xfrm>
            <a:off x="4348834" y="2688587"/>
            <a:ext cx="2815211" cy="228599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bg1"/>
                </a:solidFill>
              </a:rPr>
              <a:t>V &lt;- (e, a)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7" name="Rounded Rectangle 20"/>
          <p:cNvSpPr/>
          <p:nvPr/>
        </p:nvSpPr>
        <p:spPr>
          <a:xfrm>
            <a:off x="3705957" y="2627881"/>
            <a:ext cx="527814" cy="527814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0" name="TextBox 6"/>
          <p:cNvSpPr txBox="1"/>
          <p:nvPr/>
        </p:nvSpPr>
        <p:spPr>
          <a:xfrm>
            <a:off x="3719770" y="2682471"/>
            <a:ext cx="53334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  <a:sym typeface="FontAwesome"/>
              </a:rPr>
              <a:t>01</a:t>
            </a:r>
            <a:endParaRPr lang="en-US" sz="20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51" name="Text Placeholder 5"/>
          <p:cNvSpPr txBox="1">
            <a:spLocks/>
          </p:cNvSpPr>
          <p:nvPr/>
        </p:nvSpPr>
        <p:spPr>
          <a:xfrm>
            <a:off x="4348834" y="3497799"/>
            <a:ext cx="2815211" cy="228599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</a:rPr>
              <a:t>E </a:t>
            </a:r>
            <a:r>
              <a:rPr lang="en-US" sz="2400" dirty="0" smtClean="0">
                <a:solidFill>
                  <a:schemeClr val="bg1"/>
                </a:solidFill>
              </a:rPr>
              <a:t>&lt;- </a:t>
            </a:r>
            <a:r>
              <a:rPr lang="en-US" sz="2400" dirty="0">
                <a:solidFill>
                  <a:schemeClr val="bg1"/>
                </a:solidFill>
              </a:rPr>
              <a:t>(V, A)</a:t>
            </a:r>
          </a:p>
        </p:txBody>
      </p:sp>
      <p:sp>
        <p:nvSpPr>
          <p:cNvPr id="53" name="Rounded Rectangle 20"/>
          <p:cNvSpPr/>
          <p:nvPr/>
        </p:nvSpPr>
        <p:spPr>
          <a:xfrm>
            <a:off x="3705957" y="3437093"/>
            <a:ext cx="527814" cy="527814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4" name="TextBox 6"/>
          <p:cNvSpPr txBox="1"/>
          <p:nvPr/>
        </p:nvSpPr>
        <p:spPr>
          <a:xfrm>
            <a:off x="3719770" y="3491683"/>
            <a:ext cx="53334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  <a:sym typeface="FontAwesome"/>
              </a:rPr>
              <a:t>02</a:t>
            </a:r>
            <a:endParaRPr lang="en-US" sz="20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55" name="Text Placeholder 5"/>
          <p:cNvSpPr txBox="1">
            <a:spLocks/>
          </p:cNvSpPr>
          <p:nvPr/>
        </p:nvSpPr>
        <p:spPr>
          <a:xfrm>
            <a:off x="4348834" y="4361301"/>
            <a:ext cx="2815211" cy="228599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bg1"/>
                </a:solidFill>
              </a:rPr>
              <a:t>A &lt;- (v, e)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7" name="Rounded Rectangle 20"/>
          <p:cNvSpPr/>
          <p:nvPr/>
        </p:nvSpPr>
        <p:spPr>
          <a:xfrm>
            <a:off x="3705957" y="4300595"/>
            <a:ext cx="527814" cy="527814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58" name="TextBox 6"/>
          <p:cNvSpPr txBox="1"/>
          <p:nvPr/>
        </p:nvSpPr>
        <p:spPr>
          <a:xfrm>
            <a:off x="3719770" y="4355185"/>
            <a:ext cx="53334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  <a:sym typeface="FontAwesome"/>
              </a:rPr>
              <a:t>03</a:t>
            </a:r>
            <a:endParaRPr lang="en-US" sz="20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59" name="Text Placeholder 5"/>
          <p:cNvSpPr txBox="1">
            <a:spLocks/>
          </p:cNvSpPr>
          <p:nvPr/>
        </p:nvSpPr>
        <p:spPr>
          <a:xfrm>
            <a:off x="7653736" y="2688587"/>
            <a:ext cx="2815211" cy="228599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bg1"/>
                </a:solidFill>
              </a:rPr>
              <a:t>ALL v &lt;- (e, ALL a)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1" name="Rounded Rectangle 20"/>
          <p:cNvSpPr/>
          <p:nvPr/>
        </p:nvSpPr>
        <p:spPr>
          <a:xfrm>
            <a:off x="7010859" y="2627881"/>
            <a:ext cx="527814" cy="527814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62" name="TextBox 6"/>
          <p:cNvSpPr txBox="1"/>
          <p:nvPr/>
        </p:nvSpPr>
        <p:spPr>
          <a:xfrm>
            <a:off x="7024672" y="2682471"/>
            <a:ext cx="53334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  <a:sym typeface="FontAwesome"/>
              </a:rPr>
              <a:t>04</a:t>
            </a:r>
            <a:endParaRPr lang="en-US" sz="20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63" name="Text Placeholder 5"/>
          <p:cNvSpPr txBox="1">
            <a:spLocks/>
          </p:cNvSpPr>
          <p:nvPr/>
        </p:nvSpPr>
        <p:spPr>
          <a:xfrm>
            <a:off x="7653736" y="3497799"/>
            <a:ext cx="2815211" cy="228599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bg1"/>
                </a:solidFill>
              </a:rPr>
              <a:t>ALL e &lt;- (v, ALL a)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5" name="Rounded Rectangle 20"/>
          <p:cNvSpPr/>
          <p:nvPr/>
        </p:nvSpPr>
        <p:spPr>
          <a:xfrm>
            <a:off x="7010859" y="3437093"/>
            <a:ext cx="527814" cy="527814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66" name="TextBox 6"/>
          <p:cNvSpPr txBox="1"/>
          <p:nvPr/>
        </p:nvSpPr>
        <p:spPr>
          <a:xfrm>
            <a:off x="7024672" y="3491683"/>
            <a:ext cx="533344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  <a:sym typeface="FontAwesome"/>
              </a:rPr>
              <a:t>05</a:t>
            </a:r>
            <a:endParaRPr lang="en-US" sz="20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67" name="Text Placeholder 5"/>
          <p:cNvSpPr txBox="1">
            <a:spLocks/>
          </p:cNvSpPr>
          <p:nvPr/>
        </p:nvSpPr>
        <p:spPr>
          <a:xfrm>
            <a:off x="7653736" y="4361301"/>
            <a:ext cx="2815211" cy="228599"/>
          </a:xfrm>
          <a:prstGeom prst="rect">
            <a:avLst/>
          </a:prstGeom>
        </p:spPr>
        <p:txBody>
          <a:bodyPr lIns="68580" tIns="34290" rIns="68580" bIns="34290">
            <a:noAutofit/>
          </a:bodyPr>
          <a:lstStyle>
            <a:lvl1pPr marL="0" indent="0" algn="l" defTabSz="685783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900" kern="1200" cap="all">
                <a:solidFill>
                  <a:schemeClr val="tx1">
                    <a:lumMod val="75000"/>
                    <a:lumOff val="25000"/>
                  </a:schemeClr>
                </a:solidFill>
                <a:latin typeface="Lato Black"/>
                <a:ea typeface="Open Sans Light" panose="020B0306030504020204" pitchFamily="34" charset="0"/>
                <a:cs typeface="Lato Black"/>
              </a:defRPr>
            </a:lvl1pPr>
            <a:lvl2pPr marL="51433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2pPr>
            <a:lvl3pPr marL="857228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3pPr>
            <a:lvl4pPr marL="1200120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4pPr>
            <a:lvl5pPr marL="1543012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Open Sans Light" panose="020B0306030504020204" pitchFamily="34" charset="0"/>
                <a:cs typeface="Open Sans Light" panose="020B0306030504020204" pitchFamily="34" charset="0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chemeClr val="bg1"/>
                </a:solidFill>
              </a:rPr>
              <a:t>ALL A &lt;- (v, ALL e)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9" name="Rounded Rectangle 20"/>
          <p:cNvSpPr/>
          <p:nvPr/>
        </p:nvSpPr>
        <p:spPr>
          <a:xfrm>
            <a:off x="7010859" y="4300595"/>
            <a:ext cx="527814" cy="527814"/>
          </a:xfrm>
          <a:prstGeom prst="roundRect">
            <a:avLst>
              <a:gd name="adj" fmla="val 50000"/>
            </a:avLst>
          </a:prstGeom>
          <a:noFill/>
          <a:ln w="28575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70" name="TextBox 6"/>
          <p:cNvSpPr txBox="1"/>
          <p:nvPr/>
        </p:nvSpPr>
        <p:spPr>
          <a:xfrm>
            <a:off x="7024672" y="4389906"/>
            <a:ext cx="533344" cy="3306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Lato Light" charset="0"/>
                <a:ea typeface="Lato Light" charset="0"/>
                <a:cs typeface="Lato Light" charset="0"/>
                <a:sym typeface="FontAwesome"/>
              </a:rPr>
              <a:t>06</a:t>
            </a:r>
            <a:endParaRPr lang="en-US" sz="2000" dirty="0">
              <a:solidFill>
                <a:schemeClr val="bg1"/>
              </a:solidFill>
              <a:latin typeface="Lato Light" charset="0"/>
              <a:ea typeface="Lato Light" charset="0"/>
              <a:cs typeface="Lat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8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7" grpId="0" animBg="1"/>
      <p:bldP spid="50" grpId="0"/>
      <p:bldP spid="51" grpId="0"/>
      <p:bldP spid="53" grpId="0" animBg="1"/>
      <p:bldP spid="54" grpId="0"/>
      <p:bldP spid="55" grpId="0"/>
      <p:bldP spid="57" grpId="0" animBg="1"/>
      <p:bldP spid="58" grpId="0"/>
      <p:bldP spid="59" grpId="0"/>
      <p:bldP spid="61" grpId="0" animBg="1"/>
      <p:bldP spid="62" grpId="0"/>
      <p:bldP spid="63" grpId="0"/>
      <p:bldP spid="65" grpId="0" animBg="1"/>
      <p:bldP spid="66" grpId="0"/>
      <p:bldP spid="67" grpId="0"/>
      <p:bldP spid="69" grpId="0" animBg="1"/>
      <p:bldP spid="7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9"/>
          <p:cNvSpPr/>
          <p:nvPr/>
        </p:nvSpPr>
        <p:spPr>
          <a:xfrm>
            <a:off x="-5172" y="0"/>
            <a:ext cx="12192000" cy="6858000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>
          <a:xfrm>
            <a:off x="2454528" y="5263926"/>
            <a:ext cx="7417145" cy="1316573"/>
          </a:xfrm>
        </p:spPr>
        <p:txBody>
          <a:bodyPr/>
          <a:lstStyle/>
          <a:p>
            <a:r>
              <a:rPr lang="en-US" sz="2400" i="1" dirty="0" smtClean="0"/>
              <a:t>“It </a:t>
            </a:r>
            <a:r>
              <a:rPr lang="en-US" sz="2400" i="1" dirty="0"/>
              <a:t>is possible to perform six basic types of queries on a table that contains entities, attributes, and </a:t>
            </a:r>
            <a:r>
              <a:rPr lang="en-US" sz="2400" i="1" dirty="0" smtClean="0"/>
              <a:t>values”</a:t>
            </a:r>
            <a:endParaRPr lang="en-US" sz="2400" i="1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CÂU TRUY VẤN</a:t>
            </a:r>
            <a:endParaRPr lang="en-US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166" y="1013579"/>
            <a:ext cx="6283324" cy="430576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43776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20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Marcador de texto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s-ES_tradnl" dirty="0" smtClean="0"/>
              <a:t>PHƯƠNG PHÁP TRUY VẤN</a:t>
            </a:r>
            <a:endParaRPr lang="es-ES_tradnl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ES_tradnl" dirty="0" smtClean="0"/>
              <a:t>CÂU TRUY VẤN</a:t>
            </a:r>
            <a:endParaRPr lang="es-ES_tradnl" dirty="0"/>
          </a:p>
        </p:txBody>
      </p:sp>
      <p:sp>
        <p:nvSpPr>
          <p:cNvPr id="11" name="Marcador de texto 2"/>
          <p:cNvSpPr txBox="1">
            <a:spLocks/>
          </p:cNvSpPr>
          <p:nvPr/>
        </p:nvSpPr>
        <p:spPr>
          <a:xfrm>
            <a:off x="855204" y="2586837"/>
            <a:ext cx="4904706" cy="9583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QUERY BY EXAMPLE (QBE)</a:t>
            </a:r>
            <a:endParaRPr lang="vi-VN" altLang="en-US" sz="2400" dirty="0">
              <a:solidFill>
                <a:schemeClr val="bg1">
                  <a:lumMod val="85000"/>
                </a:schemeClr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4" name="Marcador de texto 2"/>
          <p:cNvSpPr txBox="1">
            <a:spLocks/>
          </p:cNvSpPr>
          <p:nvPr/>
        </p:nvSpPr>
        <p:spPr>
          <a:xfrm>
            <a:off x="855204" y="3859642"/>
            <a:ext cx="4904706" cy="95834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400" dirty="0" smtClean="0">
                <a:solidFill>
                  <a:schemeClr val="bg1">
                    <a:lumMod val="85000"/>
                  </a:schemeClr>
                </a:solidFill>
                <a:latin typeface="Lato" panose="020F0502020204030203" pitchFamily="34" charset="0"/>
                <a:cs typeface="Lato" panose="020F0502020204030203" pitchFamily="34" charset="0"/>
              </a:rPr>
              <a:t>STRUCTURED QUERY LANGUAGE (SQL)</a:t>
            </a:r>
            <a:endParaRPr lang="vi-VN" altLang="en-US" sz="2400" dirty="0">
              <a:solidFill>
                <a:schemeClr val="bg1">
                  <a:lumMod val="85000"/>
                </a:schemeClr>
              </a:solidFill>
              <a:latin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5" name="Picture 5"/>
          <p:cNvPicPr>
            <a:picLocks noGrp="1" noChangeAspect="1" noChangeArrowheads="1"/>
          </p:cNvPicPr>
          <p:nvPr>
            <p:ph type="pic" sz="quarter" idx="2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7" r="4017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538" y="1823570"/>
            <a:ext cx="4997885" cy="39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280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4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imagen 4"/>
          <p:cNvPicPr>
            <a:picLocks noGrp="1" noChangeAspect="1"/>
          </p:cNvPicPr>
          <p:nvPr>
            <p:ph type="pic" sz="quarter" idx="19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-76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" b="46"/>
          <a:stretch>
            <a:fillRect/>
          </a:stretch>
        </p:blipFill>
        <p:spPr/>
      </p:pic>
      <p:sp>
        <p:nvSpPr>
          <p:cNvPr id="3" name="Marcador de texto 2"/>
          <p:cNvSpPr>
            <a:spLocks noGrp="1"/>
          </p:cNvSpPr>
          <p:nvPr>
            <p:ph type="body" sz="quarter" idx="11"/>
          </p:nvPr>
        </p:nvSpPr>
        <p:spPr>
          <a:xfrm>
            <a:off x="958136" y="2274061"/>
            <a:ext cx="5678641" cy="827957"/>
          </a:xfrm>
        </p:spPr>
        <p:txBody>
          <a:bodyPr/>
          <a:lstStyle/>
          <a:p>
            <a:r>
              <a:rPr lang="es-ES_tradnl" dirty="0"/>
              <a:t>THANKS</a:t>
            </a:r>
            <a:endParaRPr lang="es-ES_tradnl" dirty="0">
              <a:solidFill>
                <a:schemeClr val="accent4"/>
              </a:solidFill>
            </a:endParaRP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20"/>
          </p:nvPr>
        </p:nvSpPr>
        <p:spPr>
          <a:xfrm>
            <a:off x="958136" y="2980114"/>
            <a:ext cx="5678641" cy="827957"/>
          </a:xfrm>
        </p:spPr>
        <p:txBody>
          <a:bodyPr/>
          <a:lstStyle/>
          <a:p>
            <a:r>
              <a:rPr lang="es-ES_tradnl" dirty="0">
                <a:solidFill>
                  <a:schemeClr val="accent4"/>
                </a:solidFill>
              </a:rPr>
              <a:t>FOR YOUR</a:t>
            </a:r>
          </a:p>
        </p:txBody>
      </p:sp>
      <p:sp>
        <p:nvSpPr>
          <p:cNvPr id="6" name="Marcador de texto 5"/>
          <p:cNvSpPr>
            <a:spLocks noGrp="1"/>
          </p:cNvSpPr>
          <p:nvPr>
            <p:ph type="body" sz="quarter" idx="21"/>
          </p:nvPr>
        </p:nvSpPr>
        <p:spPr>
          <a:xfrm>
            <a:off x="958136" y="3680748"/>
            <a:ext cx="6137145" cy="827957"/>
          </a:xfrm>
        </p:spPr>
        <p:txBody>
          <a:bodyPr/>
          <a:lstStyle/>
          <a:p>
            <a:r>
              <a:rPr lang="es-ES_tradnl" dirty="0"/>
              <a:t>TIME</a:t>
            </a:r>
          </a:p>
        </p:txBody>
      </p:sp>
      <p:sp>
        <p:nvSpPr>
          <p:cNvPr id="8" name="Rectángulo redondeado 7"/>
          <p:cNvSpPr/>
          <p:nvPr/>
        </p:nvSpPr>
        <p:spPr>
          <a:xfrm flipV="1">
            <a:off x="1032565" y="2059485"/>
            <a:ext cx="1359762" cy="87989"/>
          </a:xfrm>
          <a:prstGeom prst="round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2" name="Paralelogramo 1"/>
          <p:cNvSpPr/>
          <p:nvPr/>
        </p:nvSpPr>
        <p:spPr>
          <a:xfrm>
            <a:off x="7964554" y="1271844"/>
            <a:ext cx="2292630" cy="4314312"/>
          </a:xfrm>
          <a:prstGeom prst="parallelogram">
            <a:avLst>
              <a:gd name="adj" fmla="val 65000"/>
            </a:avLst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3894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8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8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6" grpId="0" build="p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6000"/>
              <a:grayscl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02" name="Marcador de imagen 101"/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470" b="25470"/>
          <a:stretch>
            <a:fillRect/>
          </a:stretch>
        </p:blipFill>
        <p:spPr/>
      </p:pic>
      <p:sp>
        <p:nvSpPr>
          <p:cNvPr id="100" name="Rectángulo redondeado 99"/>
          <p:cNvSpPr/>
          <p:nvPr/>
        </p:nvSpPr>
        <p:spPr>
          <a:xfrm flipV="1">
            <a:off x="-12391" y="3115444"/>
            <a:ext cx="12191999" cy="3742556"/>
          </a:xfrm>
          <a:prstGeom prst="roundRect">
            <a:avLst>
              <a:gd name="adj" fmla="val 0"/>
            </a:avLst>
          </a:prstGeom>
          <a:solidFill>
            <a:schemeClr val="tx1">
              <a:alpha val="76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5" name="Marcador de texto 2"/>
          <p:cNvSpPr>
            <a:spLocks noGrp="1"/>
          </p:cNvSpPr>
          <p:nvPr>
            <p:ph type="body" sz="quarter" idx="11"/>
          </p:nvPr>
        </p:nvSpPr>
        <p:spPr>
          <a:xfrm>
            <a:off x="912395" y="2405626"/>
            <a:ext cx="4556256" cy="2046748"/>
          </a:xfrm>
        </p:spPr>
        <p:txBody>
          <a:bodyPr/>
          <a:lstStyle/>
          <a:p>
            <a:r>
              <a:rPr lang="es-ES_tradnl" sz="5000" dirty="0" smtClean="0">
                <a:solidFill>
                  <a:schemeClr val="bg1"/>
                </a:solidFill>
              </a:rPr>
              <a:t>HUMAN</a:t>
            </a:r>
            <a:br>
              <a:rPr lang="es-ES_tradnl" sz="5000" dirty="0" smtClean="0">
                <a:solidFill>
                  <a:schemeClr val="bg1"/>
                </a:solidFill>
              </a:rPr>
            </a:br>
            <a:r>
              <a:rPr lang="es-ES_tradnl" sz="5000" dirty="0" smtClean="0">
                <a:solidFill>
                  <a:schemeClr val="bg1"/>
                </a:solidFill>
              </a:rPr>
              <a:t>COMPUTER</a:t>
            </a:r>
            <a:br>
              <a:rPr lang="es-ES_tradnl" sz="5000" dirty="0" smtClean="0">
                <a:solidFill>
                  <a:schemeClr val="bg1"/>
                </a:solidFill>
              </a:rPr>
            </a:br>
            <a:r>
              <a:rPr lang="es-ES_tradnl" sz="5000" dirty="0" smtClean="0">
                <a:solidFill>
                  <a:schemeClr val="bg1"/>
                </a:solidFill>
              </a:rPr>
              <a:t>INTERACTION</a:t>
            </a:r>
            <a:endParaRPr lang="es-ES_tradnl" sz="5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09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ES_tradnl" dirty="0" smtClean="0"/>
              <a:t>HUMAN COMPUTER INTERACTION</a:t>
            </a:r>
            <a:endParaRPr lang="es-ES_tradnl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23"/>
          </p:nvPr>
        </p:nvSpPr>
        <p:spPr>
          <a:xfrm>
            <a:off x="6298270" y="1828799"/>
            <a:ext cx="4997885" cy="827022"/>
          </a:xfrm>
        </p:spPr>
        <p:txBody>
          <a:bodyPr/>
          <a:lstStyle/>
          <a:p>
            <a:r>
              <a:rPr lang="es-ES_tradnl" sz="2000" dirty="0" smtClean="0"/>
              <a:t>- </a:t>
            </a:r>
            <a:r>
              <a:rPr lang="es-ES_tradnl" sz="2000" dirty="0" err="1" smtClean="0"/>
              <a:t>Hội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tụ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vào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các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chủ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đề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liên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quan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tới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công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nghệ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máy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tính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trong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hỗ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trợ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hoạt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động</a:t>
            </a:r>
            <a:r>
              <a:rPr lang="es-ES_tradnl" sz="2000" dirty="0" smtClean="0"/>
              <a:t> </a:t>
            </a:r>
            <a:br>
              <a:rPr lang="es-ES_tradnl" sz="2000" dirty="0" smtClean="0"/>
            </a:br>
            <a:r>
              <a:rPr lang="es-ES_tradnl" sz="2000" dirty="0" smtClean="0"/>
              <a:t>con </a:t>
            </a:r>
            <a:r>
              <a:rPr lang="es-ES_tradnl" sz="2000" dirty="0" err="1" smtClean="0"/>
              <a:t>người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và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xã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hội</a:t>
            </a:r>
            <a:endParaRPr lang="es-ES_tradnl" sz="2000" dirty="0"/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3"/>
          <a:srcRect l="-1" t="14148" r="-3" b="225"/>
          <a:stretch/>
        </p:blipFill>
        <p:spPr>
          <a:xfrm>
            <a:off x="926927" y="1828798"/>
            <a:ext cx="4998012" cy="3415005"/>
          </a:xfrm>
          <a:prstGeom prst="rect">
            <a:avLst/>
          </a:prstGeom>
        </p:spPr>
      </p:pic>
      <p:sp>
        <p:nvSpPr>
          <p:cNvPr id="16" name="Marcador de texto 3"/>
          <p:cNvSpPr>
            <a:spLocks noGrp="1"/>
          </p:cNvSpPr>
          <p:nvPr>
            <p:ph type="body" sz="quarter" idx="23"/>
          </p:nvPr>
        </p:nvSpPr>
        <p:spPr>
          <a:xfrm>
            <a:off x="6298270" y="3219909"/>
            <a:ext cx="5364995" cy="316391"/>
          </a:xfrm>
        </p:spPr>
        <p:txBody>
          <a:bodyPr/>
          <a:lstStyle/>
          <a:p>
            <a:r>
              <a:rPr lang="es-ES_tradnl" sz="2000" dirty="0" smtClean="0"/>
              <a:t>- </a:t>
            </a:r>
            <a:r>
              <a:rPr lang="es-ES_tradnl" sz="2000" dirty="0" err="1" smtClean="0"/>
              <a:t>Nghiên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cứu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và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phát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triển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giao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diện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máy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tính</a:t>
            </a:r>
            <a:endParaRPr lang="es-ES_tradnl" sz="2000" dirty="0"/>
          </a:p>
        </p:txBody>
      </p:sp>
      <p:sp>
        <p:nvSpPr>
          <p:cNvPr id="17" name="Marcador de texto 3"/>
          <p:cNvSpPr>
            <a:spLocks noGrp="1"/>
          </p:cNvSpPr>
          <p:nvPr>
            <p:ph type="body" sz="quarter" idx="23"/>
          </p:nvPr>
        </p:nvSpPr>
        <p:spPr>
          <a:xfrm>
            <a:off x="6298270" y="4156812"/>
            <a:ext cx="4997885" cy="316391"/>
          </a:xfrm>
        </p:spPr>
        <p:txBody>
          <a:bodyPr/>
          <a:lstStyle/>
          <a:p>
            <a:r>
              <a:rPr lang="es-ES_tradnl" sz="2000" dirty="0" smtClean="0"/>
              <a:t>- </a:t>
            </a:r>
            <a:r>
              <a:rPr lang="es-ES_tradnl" sz="2000" dirty="0" err="1" smtClean="0"/>
              <a:t>Giúp</a:t>
            </a:r>
            <a:r>
              <a:rPr lang="es-ES_tradnl" sz="2000" dirty="0" smtClean="0"/>
              <a:t> con </a:t>
            </a:r>
            <a:r>
              <a:rPr lang="es-ES_tradnl" sz="2000" dirty="0" err="1" smtClean="0"/>
              <a:t>người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dễ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dàng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sử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dụng</a:t>
            </a:r>
            <a:endParaRPr lang="es-ES_tradnl" sz="2000" dirty="0"/>
          </a:p>
        </p:txBody>
      </p:sp>
    </p:spTree>
    <p:extLst>
      <p:ext uri="{BB962C8B-B14F-4D97-AF65-F5344CB8AC3E}">
        <p14:creationId xmlns:p14="http://schemas.microsoft.com/office/powerpoint/2010/main" val="324552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ES_tradnl" dirty="0"/>
              <a:t>HUMAN COMPUTER INTERACTION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xmlns="" id="{47A9DA51-75C0-435D-A5B4-E4418E245136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t="6707" r="2183" b="15439"/>
          <a:stretch/>
        </p:blipFill>
        <p:spPr>
          <a:xfrm>
            <a:off x="926926" y="1156996"/>
            <a:ext cx="4997885" cy="2250081"/>
          </a:xfrm>
          <a:prstGeom prst="rect">
            <a:avLst/>
          </a:prstGeom>
        </p:spPr>
      </p:pic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xmlns="" id="{47BB523F-D888-4492-835C-0FC6D313A3C6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0" r="517" b="1263"/>
          <a:stretch/>
        </p:blipFill>
        <p:spPr>
          <a:xfrm>
            <a:off x="6275539" y="1156997"/>
            <a:ext cx="4997885" cy="2250082"/>
          </a:xfrm>
          <a:prstGeom prst="rect">
            <a:avLst/>
          </a:prstGeom>
        </p:spPr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xmlns="" id="{0C2CCFB4-E3D0-4846-9CFC-753DF6BC937D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7" t="37114" r="187" b="2762"/>
          <a:stretch/>
        </p:blipFill>
        <p:spPr>
          <a:xfrm>
            <a:off x="926927" y="3508310"/>
            <a:ext cx="4997885" cy="2253661"/>
          </a:xfrm>
          <a:prstGeom prst="rect">
            <a:avLst/>
          </a:prstGeom>
        </p:spPr>
      </p:pic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xmlns="" id="{9EC53DB7-8811-46D9-B5E0-2EA845ABC4A3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" t="11908" r="2849" b="22725"/>
          <a:stretch/>
        </p:blipFill>
        <p:spPr>
          <a:xfrm>
            <a:off x="6275539" y="3508310"/>
            <a:ext cx="4997885" cy="225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87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1"/>
          </p:nvPr>
        </p:nvSpPr>
        <p:spPr>
          <a:xfrm>
            <a:off x="993682" y="3013788"/>
            <a:ext cx="2327695" cy="1744823"/>
          </a:xfrm>
        </p:spPr>
        <p:txBody>
          <a:bodyPr/>
          <a:lstStyle/>
          <a:p>
            <a:r>
              <a:rPr lang="en-US" dirty="0" smtClean="0"/>
              <a:t>FIT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9"/>
          </p:nvPr>
        </p:nvSpPr>
        <p:spPr>
          <a:xfrm>
            <a:off x="2949166" y="597034"/>
            <a:ext cx="6283324" cy="516374"/>
          </a:xfrm>
        </p:spPr>
        <p:txBody>
          <a:bodyPr/>
          <a:lstStyle/>
          <a:p>
            <a:r>
              <a:rPr lang="en-US" dirty="0" err="1" smtClean="0"/>
              <a:t>Sự</a:t>
            </a:r>
            <a:r>
              <a:rPr lang="en-US" dirty="0" smtClean="0"/>
              <a:t> </a:t>
            </a:r>
            <a:r>
              <a:rPr lang="en-US" dirty="0" err="1" smtClean="0"/>
              <a:t>phù</a:t>
            </a:r>
            <a:r>
              <a:rPr lang="en-US" dirty="0" smtClean="0"/>
              <a:t> </a:t>
            </a:r>
            <a:r>
              <a:rPr lang="en-US" dirty="0" err="1" smtClean="0"/>
              <a:t>hợp</a:t>
            </a:r>
            <a:endParaRPr lang="en-US" dirty="0"/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9"/>
          </p:nvPr>
        </p:nvSpPr>
        <p:spPr>
          <a:xfrm>
            <a:off x="4451395" y="2517172"/>
            <a:ext cx="6283324" cy="1106723"/>
          </a:xfrm>
        </p:spPr>
        <p:txBody>
          <a:bodyPr/>
          <a:lstStyle/>
          <a:p>
            <a:r>
              <a:rPr lang="en-US" dirty="0" err="1" smtClean="0"/>
              <a:t>Là</a:t>
            </a:r>
            <a:r>
              <a:rPr lang="en-US" dirty="0" smtClean="0"/>
              <a:t> </a:t>
            </a:r>
            <a:r>
              <a:rPr lang="en-US" dirty="0" err="1" smtClean="0"/>
              <a:t>sự</a:t>
            </a:r>
            <a:r>
              <a:rPr lang="en-US" dirty="0" smtClean="0"/>
              <a:t> </a:t>
            </a:r>
            <a:r>
              <a:rPr lang="en-US" dirty="0" err="1" smtClean="0"/>
              <a:t>kết</a:t>
            </a:r>
            <a:r>
              <a:rPr lang="en-US" dirty="0" smtClean="0"/>
              <a:t> </a:t>
            </a:r>
            <a:r>
              <a:rPr lang="en-US" dirty="0" err="1" smtClean="0"/>
              <a:t>hợp</a:t>
            </a:r>
            <a:r>
              <a:rPr lang="en-US" dirty="0" smtClean="0"/>
              <a:t> </a:t>
            </a:r>
            <a:r>
              <a:rPr lang="en-US" dirty="0" err="1" smtClean="0"/>
              <a:t>giữa</a:t>
            </a:r>
            <a:r>
              <a:rPr lang="en-US" dirty="0" smtClean="0"/>
              <a:t> </a:t>
            </a:r>
            <a:r>
              <a:rPr lang="en-US" dirty="0" err="1" smtClean="0"/>
              <a:t>máy</a:t>
            </a:r>
            <a:r>
              <a:rPr lang="en-US" dirty="0" smtClean="0"/>
              <a:t> </a:t>
            </a:r>
            <a:r>
              <a:rPr lang="en-US" dirty="0" err="1" smtClean="0"/>
              <a:t>tính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 err="1" smtClean="0"/>
              <a:t>người</a:t>
            </a:r>
            <a:r>
              <a:rPr lang="en-US" dirty="0" smtClean="0"/>
              <a:t> </a:t>
            </a:r>
            <a:r>
              <a:rPr lang="en-US" dirty="0" err="1" smtClean="0"/>
              <a:t>dùng</a:t>
            </a:r>
            <a:r>
              <a:rPr lang="en-US" dirty="0" smtClean="0"/>
              <a:t> </a:t>
            </a:r>
            <a:r>
              <a:rPr lang="en-US" dirty="0" err="1" smtClean="0"/>
              <a:t>và</a:t>
            </a:r>
            <a:r>
              <a:rPr lang="en-US" dirty="0" smtClean="0"/>
              <a:t> </a:t>
            </a:r>
            <a:r>
              <a:rPr lang="en-US" dirty="0" err="1" smtClean="0"/>
              <a:t>nhiệm</a:t>
            </a:r>
            <a:r>
              <a:rPr lang="en-US" dirty="0" smtClean="0"/>
              <a:t> </a:t>
            </a:r>
            <a:r>
              <a:rPr lang="en-US" dirty="0" err="1" smtClean="0"/>
              <a:t>vụ</a:t>
            </a:r>
            <a:endParaRPr lang="en-US" dirty="0"/>
          </a:p>
        </p:txBody>
      </p:sp>
      <p:sp>
        <p:nvSpPr>
          <p:cNvPr id="23" name="Right Arrow 22"/>
          <p:cNvSpPr/>
          <p:nvPr/>
        </p:nvSpPr>
        <p:spPr>
          <a:xfrm>
            <a:off x="3651034" y="3992455"/>
            <a:ext cx="1035698" cy="27058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 Placeholder 16"/>
          <p:cNvSpPr>
            <a:spLocks noGrp="1"/>
          </p:cNvSpPr>
          <p:nvPr>
            <p:ph type="body" sz="quarter" idx="19"/>
          </p:nvPr>
        </p:nvSpPr>
        <p:spPr>
          <a:xfrm>
            <a:off x="4334231" y="3746669"/>
            <a:ext cx="6283324" cy="996900"/>
          </a:xfrm>
        </p:spPr>
        <p:txBody>
          <a:bodyPr/>
          <a:lstStyle/>
          <a:p>
            <a:r>
              <a:rPr lang="en-US" i="1" dirty="0" err="1" smtClean="0"/>
              <a:t>Tối</a:t>
            </a:r>
            <a:r>
              <a:rPr lang="en-US" i="1" dirty="0" smtClean="0"/>
              <a:t> </a:t>
            </a:r>
            <a:r>
              <a:rPr lang="en-US" i="1" dirty="0" err="1" smtClean="0"/>
              <a:t>ưu</a:t>
            </a:r>
            <a:r>
              <a:rPr lang="en-US" i="1" dirty="0" smtClean="0"/>
              <a:t> </a:t>
            </a:r>
            <a:r>
              <a:rPr lang="en-US" i="1" dirty="0" err="1" smtClean="0"/>
              <a:t>hóa</a:t>
            </a:r>
            <a:r>
              <a:rPr lang="en-US" i="1" dirty="0" smtClean="0"/>
              <a:t> </a:t>
            </a:r>
            <a:r>
              <a:rPr lang="en-US" i="1" dirty="0" err="1" smtClean="0"/>
              <a:t>nguồn</a:t>
            </a:r>
            <a:r>
              <a:rPr lang="en-US" i="1" dirty="0" smtClean="0"/>
              <a:t> </a:t>
            </a:r>
            <a:r>
              <a:rPr lang="en-US" i="1" dirty="0" err="1" smtClean="0"/>
              <a:t>lực</a:t>
            </a:r>
            <a:r>
              <a:rPr lang="en-US" i="1" dirty="0" smtClean="0"/>
              <a:t> </a:t>
            </a:r>
            <a:br>
              <a:rPr lang="en-US" i="1" dirty="0" smtClean="0"/>
            </a:br>
            <a:r>
              <a:rPr lang="en-US" i="1" dirty="0" err="1" smtClean="0"/>
              <a:t>hoàn</a:t>
            </a:r>
            <a:r>
              <a:rPr lang="en-US" i="1" dirty="0" smtClean="0"/>
              <a:t> </a:t>
            </a:r>
            <a:r>
              <a:rPr lang="en-US" i="1" dirty="0" err="1" smtClean="0"/>
              <a:t>thành</a:t>
            </a:r>
            <a:r>
              <a:rPr lang="en-US" i="1" dirty="0" smtClean="0"/>
              <a:t> </a:t>
            </a:r>
            <a:r>
              <a:rPr lang="en-US" i="1" dirty="0" err="1" smtClean="0"/>
              <a:t>nhiệm</a:t>
            </a:r>
            <a:r>
              <a:rPr lang="en-US" i="1" dirty="0" smtClean="0"/>
              <a:t> </a:t>
            </a:r>
            <a:r>
              <a:rPr lang="en-US" i="1" dirty="0" err="1" smtClean="0"/>
              <a:t>vụ</a:t>
            </a:r>
            <a:endParaRPr lang="en-US" i="1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9232" y="-4450466"/>
            <a:ext cx="5578323" cy="445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7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2.70833E-6 0.8706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s-ES_tradnl" dirty="0" smtClean="0"/>
              <a:t>TASK</a:t>
            </a:r>
            <a:endParaRPr lang="es-ES_tradnl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23"/>
          </p:nvPr>
        </p:nvSpPr>
        <p:spPr>
          <a:xfrm>
            <a:off x="305954" y="1847459"/>
            <a:ext cx="5648532" cy="827022"/>
          </a:xfrm>
        </p:spPr>
        <p:txBody>
          <a:bodyPr/>
          <a:lstStyle/>
          <a:p>
            <a:r>
              <a:rPr lang="es-ES_tradnl" sz="2000" dirty="0" smtClean="0"/>
              <a:t>- </a:t>
            </a:r>
            <a:r>
              <a:rPr lang="es-ES_tradnl" sz="2000" dirty="0" err="1" smtClean="0"/>
              <a:t>Bao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gồm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các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hoạt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động</a:t>
            </a:r>
            <a:r>
              <a:rPr lang="es-ES_tradnl" sz="2000" dirty="0" smtClean="0"/>
              <a:t/>
            </a:r>
            <a:br>
              <a:rPr lang="es-ES_tradnl" sz="2000" dirty="0" smtClean="0"/>
            </a:br>
            <a:r>
              <a:rPr lang="es-ES_tradnl" sz="2000" dirty="0" err="1" smtClean="0"/>
              <a:t>theo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một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trình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tự</a:t>
            </a:r>
            <a:endParaRPr lang="es-ES_tradnl" sz="2000" dirty="0"/>
          </a:p>
        </p:txBody>
      </p:sp>
      <p:sp>
        <p:nvSpPr>
          <p:cNvPr id="16" name="Marcador de texto 3"/>
          <p:cNvSpPr>
            <a:spLocks noGrp="1"/>
          </p:cNvSpPr>
          <p:nvPr>
            <p:ph type="body" sz="quarter" idx="23"/>
          </p:nvPr>
        </p:nvSpPr>
        <p:spPr>
          <a:xfrm>
            <a:off x="305954" y="3238569"/>
            <a:ext cx="5784874" cy="316391"/>
          </a:xfrm>
        </p:spPr>
        <p:txBody>
          <a:bodyPr/>
          <a:lstStyle/>
          <a:p>
            <a:r>
              <a:rPr lang="es-ES_tradnl" sz="2000" dirty="0" smtClean="0"/>
              <a:t>- Do con </a:t>
            </a:r>
            <a:r>
              <a:rPr lang="es-ES_tradnl" sz="2000" dirty="0" err="1" smtClean="0"/>
              <a:t>người</a:t>
            </a:r>
            <a:r>
              <a:rPr lang="es-ES_tradnl" sz="2000" dirty="0" smtClean="0"/>
              <a:t>, </a:t>
            </a:r>
            <a:r>
              <a:rPr lang="es-ES_tradnl" sz="2000" dirty="0" err="1" smtClean="0"/>
              <a:t>hệ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thống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thực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hiện</a:t>
            </a:r>
            <a:r>
              <a:rPr lang="es-ES_tradnl" sz="2000" dirty="0" smtClean="0"/>
              <a:t> </a:t>
            </a:r>
            <a:br>
              <a:rPr lang="es-ES_tradnl" sz="2000" dirty="0" smtClean="0"/>
            </a:br>
            <a:r>
              <a:rPr lang="es-ES_tradnl" sz="2000" dirty="0" err="1" smtClean="0"/>
              <a:t>để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đạt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được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mục</a:t>
            </a:r>
            <a:r>
              <a:rPr lang="es-ES_tradnl" sz="2000" dirty="0" smtClean="0"/>
              <a:t> </a:t>
            </a:r>
            <a:r>
              <a:rPr lang="es-ES_tradnl" sz="2000" dirty="0" err="1" smtClean="0"/>
              <a:t>đích</a:t>
            </a:r>
            <a:endParaRPr lang="es-ES_tradnl" sz="2000" dirty="0"/>
          </a:p>
        </p:txBody>
      </p:sp>
      <p:sp>
        <p:nvSpPr>
          <p:cNvPr id="17" name="Marcador de texto 3"/>
          <p:cNvSpPr>
            <a:spLocks noGrp="1"/>
          </p:cNvSpPr>
          <p:nvPr>
            <p:ph type="body" sz="quarter" idx="23"/>
          </p:nvPr>
        </p:nvSpPr>
        <p:spPr>
          <a:xfrm>
            <a:off x="305954" y="3901057"/>
            <a:ext cx="5784874" cy="824957"/>
          </a:xfrm>
        </p:spPr>
        <p:txBody>
          <a:bodyPr/>
          <a:lstStyle/>
          <a:p>
            <a:r>
              <a:rPr lang="es-ES_tradnl" sz="2000" dirty="0" smtClean="0"/>
              <a:t>-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vi-VN" sz="2000" dirty="0"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thao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tác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_tradnl" sz="2000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="" xmlns:a16="http://schemas.microsoft.com/office/drawing/2014/main" id="{4D433E57-5F4C-4F47-9BB6-B37E3A38F330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" t="350" r="1229" b="-1"/>
          <a:stretch/>
        </p:blipFill>
        <p:spPr>
          <a:xfrm>
            <a:off x="6261100" y="1828800"/>
            <a:ext cx="4997450" cy="309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586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Colored">
      <a:dk1>
        <a:sysClr val="windowText" lastClr="000000"/>
      </a:dk1>
      <a:lt1>
        <a:sysClr val="window" lastClr="FFFFFF"/>
      </a:lt1>
      <a:dk2>
        <a:srgbClr val="122C4D"/>
      </a:dk2>
      <a:lt2>
        <a:srgbClr val="FFFCFF"/>
      </a:lt2>
      <a:accent1>
        <a:srgbClr val="46556A"/>
      </a:accent1>
      <a:accent2>
        <a:srgbClr val="1487B1"/>
      </a:accent2>
      <a:accent3>
        <a:srgbClr val="44BE9B"/>
      </a:accent3>
      <a:accent4>
        <a:srgbClr val="9CB833"/>
      </a:accent4>
      <a:accent5>
        <a:srgbClr val="F98634"/>
      </a:accent5>
      <a:accent6>
        <a:srgbClr val="D44024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Colored">
      <a:dk1>
        <a:sysClr val="windowText" lastClr="000000"/>
      </a:dk1>
      <a:lt1>
        <a:sysClr val="window" lastClr="FFFFFF"/>
      </a:lt1>
      <a:dk2>
        <a:srgbClr val="122C4D"/>
      </a:dk2>
      <a:lt2>
        <a:srgbClr val="FFFCFF"/>
      </a:lt2>
      <a:accent1>
        <a:srgbClr val="46556A"/>
      </a:accent1>
      <a:accent2>
        <a:srgbClr val="1487B1"/>
      </a:accent2>
      <a:accent3>
        <a:srgbClr val="44BE9B"/>
      </a:accent3>
      <a:accent4>
        <a:srgbClr val="9CB833"/>
      </a:accent4>
      <a:accent5>
        <a:srgbClr val="F98634"/>
      </a:accent5>
      <a:accent6>
        <a:srgbClr val="D44024"/>
      </a:accent6>
      <a:hlink>
        <a:srgbClr val="0000FF"/>
      </a:hlink>
      <a:folHlink>
        <a:srgbClr val="80008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7906</TotalTime>
  <Words>1334</Words>
  <Application>Microsoft Office PowerPoint</Application>
  <PresentationFormat>Widescreen</PresentationFormat>
  <Paragraphs>304</Paragraphs>
  <Slides>46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9" baseType="lpstr">
      <vt:lpstr>Arial</vt:lpstr>
      <vt:lpstr>Calibri</vt:lpstr>
      <vt:lpstr>FontAwesome</vt:lpstr>
      <vt:lpstr>Lato</vt:lpstr>
      <vt:lpstr>Lato Black</vt:lpstr>
      <vt:lpstr>Lato Bold</vt:lpstr>
      <vt:lpstr>Lato Light</vt:lpstr>
      <vt:lpstr>Lato Regular</vt:lpstr>
      <vt:lpstr>Lemon/Milk</vt:lpstr>
      <vt:lpstr>Open Sans Light</vt:lpstr>
      <vt:lpstr>Raleway</vt:lpstr>
      <vt:lpstr>Tema de Office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Isaac Rivera</dc:creator>
  <cp:lastModifiedBy>Windows User</cp:lastModifiedBy>
  <cp:revision>458</cp:revision>
  <dcterms:created xsi:type="dcterms:W3CDTF">2016-03-28T14:29:07Z</dcterms:created>
  <dcterms:modified xsi:type="dcterms:W3CDTF">2018-11-15T09:08:27Z</dcterms:modified>
</cp:coreProperties>
</file>